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Sans-bold.fntdata"/><Relationship Id="rId12" Type="http://schemas.openxmlformats.org/officeDocument/2006/relationships/font" Target="fonts/Nuni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Sans-boldItalic.fntdata"/><Relationship Id="rId14" Type="http://schemas.openxmlformats.org/officeDocument/2006/relationships/font" Target="fonts/Nunito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37fdd91e_3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737fdd91e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37fdd91e_3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37fdd91e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37fdd91e_3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737fdd91e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37fdd91e_3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737fdd91e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737fdd91e_3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737fdd91e_3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6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with intro text">
  <p:cSld name="TITLE_AND_BODY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with intro text">
  <p:cSld name="TITLE_AND_BODY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left">
  <p:cSld name="TITLE_AND_BOD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23" name="Google Shape;123;p24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E3852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0" y="487850"/>
            <a:ext cx="4470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3852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E38528"/>
                </a:solidFill>
                <a:highlight>
                  <a:srgbClr val="FFFFFF"/>
                </a:highlight>
              </a:rPr>
              <a:t>Voice Analysis of call in Emergency Response System</a:t>
            </a:r>
            <a:endParaRPr sz="5000">
              <a:solidFill>
                <a:srgbClr val="E38528"/>
              </a:solidFill>
            </a:endParaRPr>
          </a:p>
        </p:txBody>
      </p:sp>
      <p:grpSp>
        <p:nvGrpSpPr>
          <p:cNvPr id="137" name="Google Shape;137;p27"/>
          <p:cNvGrpSpPr/>
          <p:nvPr/>
        </p:nvGrpSpPr>
        <p:grpSpPr>
          <a:xfrm>
            <a:off x="371699" y="310180"/>
            <a:ext cx="532288" cy="391192"/>
            <a:chOff x="5292575" y="3681900"/>
            <a:chExt cx="420150" cy="373275"/>
          </a:xfrm>
        </p:grpSpPr>
        <p:sp>
          <p:nvSpPr>
            <p:cNvPr id="138" name="Google Shape;138;p2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7"/>
          <p:cNvSpPr txBox="1"/>
          <p:nvPr/>
        </p:nvSpPr>
        <p:spPr>
          <a:xfrm>
            <a:off x="979700" y="251834"/>
            <a:ext cx="313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22222"/>
                </a:solidFill>
                <a:latin typeface="Nunito Sans"/>
                <a:ea typeface="Nunito Sans"/>
                <a:cs typeface="Nunito Sans"/>
                <a:sym typeface="Nunito Sans"/>
              </a:rPr>
              <a:t>CODEUTSAVA 5.0</a:t>
            </a:r>
            <a:endParaRPr b="1" sz="2100">
              <a:solidFill>
                <a:srgbClr val="22222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57775" y="2428950"/>
            <a:ext cx="3757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</a:t>
            </a:r>
            <a:r>
              <a:rPr b="1" lang="en-GB" sz="2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</a:t>
            </a:r>
            <a:r>
              <a:rPr b="1" lang="en-GB" sz="1600" u="sng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OUR TEAM : Fallen_Knights</a:t>
            </a:r>
            <a:endParaRPr b="1" sz="1600" u="sng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-GB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Akashdeep Chandrakar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-GB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Anirudh Shivarkar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-GB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Gaurav Ray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-GB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Harsh Choudhary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-GB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Ketaki Gangadhar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-GB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Prashant Ranjan</a:t>
            </a:r>
            <a:endParaRPr sz="18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475" y="351600"/>
            <a:ext cx="4187674" cy="41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4294967295" type="title"/>
          </p:nvPr>
        </p:nvSpPr>
        <p:spPr>
          <a:xfrm>
            <a:off x="204325" y="143550"/>
            <a:ext cx="18048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 u="sng">
                <a:solidFill>
                  <a:schemeClr val="dk1"/>
                </a:solidFill>
              </a:rPr>
              <a:t>Roadmap</a:t>
            </a:r>
            <a:endParaRPr b="1" sz="2500" u="sng">
              <a:solidFill>
                <a:schemeClr val="dk1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2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57" name="Google Shape;157;p2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1</a:t>
              </a:r>
              <a:endParaRPr sz="6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59" name="Google Shape;159;p2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60" name="Google Shape;160;p2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3</a:t>
              </a:r>
              <a:endParaRPr sz="6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62" name="Google Shape;162;p2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63" name="Google Shape;163;p2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5</a:t>
              </a:r>
              <a:endParaRPr sz="6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65" name="Google Shape;165;p2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66" name="Google Shape;166;p2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6</a:t>
              </a:r>
              <a:endParaRPr sz="6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68" name="Google Shape;168;p2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69" name="Google Shape;169;p2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4</a:t>
              </a:r>
              <a:endParaRPr sz="6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71" name="Google Shape;171;p2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72" name="Google Shape;172;p2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2</a:t>
              </a:r>
              <a:endParaRPr sz="6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174" name="Google Shape;174;p28"/>
          <p:cNvSpPr txBox="1"/>
          <p:nvPr/>
        </p:nvSpPr>
        <p:spPr>
          <a:xfrm>
            <a:off x="1285875" y="1156100"/>
            <a:ext cx="1920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Understanding Problem Statement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3377200" y="905900"/>
            <a:ext cx="21279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Ideas and </a:t>
            </a:r>
            <a:r>
              <a:rPr b="1" lang="en-GB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Strategy</a:t>
            </a:r>
            <a:r>
              <a:rPr b="1" lang="en-GB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to solve the problem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434725" y="724050"/>
            <a:ext cx="26439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Building and Developing Application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Research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271348" y="4063600"/>
            <a:ext cx="16362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Technologies to be Used</a:t>
            </a:r>
            <a:endParaRPr sz="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474325" y="4063600"/>
            <a:ext cx="145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Test it and 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We are Done !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20550" y="493150"/>
            <a:ext cx="24111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TECH STACK</a:t>
            </a:r>
            <a:endParaRPr b="1" sz="2700"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86" name="Google Shape;186;p29"/>
          <p:cNvGrpSpPr/>
          <p:nvPr/>
        </p:nvGrpSpPr>
        <p:grpSpPr>
          <a:xfrm>
            <a:off x="3618600" y="443475"/>
            <a:ext cx="4271950" cy="4256550"/>
            <a:chOff x="3618600" y="537300"/>
            <a:chExt cx="4271950" cy="4256550"/>
          </a:xfrm>
        </p:grpSpPr>
        <p:sp>
          <p:nvSpPr>
            <p:cNvPr id="187" name="Google Shape;187;p29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</a:t>
              </a:r>
              <a:r>
                <a:rPr b="1" lang="en-GB" sz="1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HTML, CSS,</a:t>
              </a:r>
              <a:endParaRPr b="1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React JS</a:t>
              </a:r>
              <a:endParaRPr b="1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      </a:t>
              </a: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9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  </a:t>
              </a:r>
              <a:r>
                <a:rPr b="1" lang="en-GB" sz="17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Blockchai</a:t>
              </a:r>
              <a:r>
                <a:rPr b="1" lang="en-GB" sz="17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n,</a:t>
              </a:r>
              <a:r>
                <a:rPr b="1" lang="en-GB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CyberSecurity</a:t>
              </a:r>
              <a:endParaRPr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rgbClr val="ED00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      </a:t>
              </a:r>
              <a:r>
                <a:rPr b="1" lang="en-GB" sz="18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Flask</a:t>
              </a:r>
              <a:endPara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191" name="Google Shape;191;p29"/>
          <p:cNvSpPr/>
          <p:nvPr/>
        </p:nvSpPr>
        <p:spPr>
          <a:xfrm>
            <a:off x="4701175" y="1518350"/>
            <a:ext cx="2106600" cy="210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TECHNOLOGIES</a:t>
            </a:r>
            <a:endParaRPr b="1" sz="13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4840050" y="1651475"/>
            <a:ext cx="1829100" cy="1829100"/>
          </a:xfrm>
          <a:prstGeom prst="donut">
            <a:avLst>
              <a:gd fmla="val 1146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6514150" y="1014625"/>
            <a:ext cx="137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Machine Learning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0" y="1518350"/>
            <a:ext cx="2187598" cy="30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8528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4294967295" type="title"/>
          </p:nvPr>
        </p:nvSpPr>
        <p:spPr>
          <a:xfrm>
            <a:off x="0" y="1979050"/>
            <a:ext cx="25818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NAME W</a:t>
            </a:r>
            <a:endParaRPr b="1" sz="3200"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401075" y="1846838"/>
            <a:ext cx="8663400" cy="20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Come and join us to make the world even better by solving Emergency response System Problems !</a:t>
            </a:r>
            <a:endParaRPr sz="2100">
              <a:solidFill>
                <a:schemeClr val="dk1"/>
              </a:solidFill>
              <a:highlight>
                <a:srgbClr val="F67031"/>
              </a:highlight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0" y="321425"/>
            <a:ext cx="4329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SOLUTION</a:t>
            </a:r>
            <a:endParaRPr b="1" sz="3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4631150" y="271250"/>
            <a:ext cx="423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VOICE ANALYSER</a:t>
            </a:r>
            <a:endParaRPr b="1" sz="3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0" y="3507350"/>
            <a:ext cx="9144000" cy="661800"/>
          </a:xfrm>
          <a:prstGeom prst="rect">
            <a:avLst/>
          </a:prstGeom>
          <a:solidFill>
            <a:srgbClr val="E38528"/>
          </a:solidFill>
          <a:ln cap="flat" cmpd="sng" w="952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 u="sng">
                <a:solidFill>
                  <a:schemeClr val="lt1"/>
                </a:solidFill>
                <a:highlight>
                  <a:srgbClr val="E38528"/>
                </a:highlight>
              </a:rPr>
              <a:t>Welcome </a:t>
            </a:r>
            <a:endParaRPr b="1" sz="2500" u="sng">
              <a:solidFill>
                <a:schemeClr val="lt1"/>
              </a:solidFill>
              <a:highlight>
                <a:srgbClr val="E38528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oc7tslb1o8-lauren-mancke.jpg" id="209" name="Google Shape;209;p31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>
            <p:ph idx="4294967295" type="title"/>
          </p:nvPr>
        </p:nvSpPr>
        <p:spPr>
          <a:xfrm>
            <a:off x="617225" y="100"/>
            <a:ext cx="79095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THANK YOU</a:t>
            </a:r>
            <a:endParaRPr b="1" sz="6000"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575E5F"/>
      </a:dk2>
      <a:lt2>
        <a:srgbClr val="E7E4DD"/>
      </a:lt2>
      <a:accent1>
        <a:srgbClr val="F67031"/>
      </a:accent1>
      <a:accent2>
        <a:srgbClr val="FFA400"/>
      </a:accent2>
      <a:accent3>
        <a:srgbClr val="7A7AAA"/>
      </a:accent3>
      <a:accent4>
        <a:srgbClr val="00BCD4"/>
      </a:accent4>
      <a:accent5>
        <a:srgbClr val="F2496F"/>
      </a:accent5>
      <a:accent6>
        <a:srgbClr val="A2324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