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62" r:id="rId7"/>
    <p:sldId id="258" r:id="rId8"/>
    <p:sldId id="269" r:id="rId9"/>
    <p:sldId id="272" r:id="rId10"/>
    <p:sldId id="275" r:id="rId11"/>
    <p:sldId id="277" r:id="rId12"/>
    <p:sldId id="276" r:id="rId13"/>
    <p:sldId id="281" r:id="rId14"/>
    <p:sldId id="26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65A051-442B-4E24-9D57-8C3264936F28}" v="93" dt="2023-11-26T17:33:57.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79" d="100"/>
          <a:sy n="79" d="100"/>
        </p:scale>
        <p:origin x="773"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531B71-B53C-460E-9463-4CE036C63AB3}"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78205C01-9D4C-4A28-8746-D29DF781F450}">
      <dgm:prSet/>
      <dgm:spPr/>
      <dgm:t>
        <a:bodyPr/>
        <a:lstStyle/>
        <a:p>
          <a:pPr>
            <a:lnSpc>
              <a:spcPct val="100000"/>
            </a:lnSpc>
          </a:pPr>
          <a:r>
            <a:rPr lang="en-US" dirty="0"/>
            <a:t>Objective</a:t>
          </a:r>
        </a:p>
      </dgm:t>
    </dgm:pt>
    <dgm:pt modelId="{932EDB2A-41A5-4A0A-866A-7D0217FFD1E3}" type="parTrans" cxnId="{8BC946FA-CF01-40E1-85ED-541839FEECC8}">
      <dgm:prSet/>
      <dgm:spPr/>
      <dgm:t>
        <a:bodyPr/>
        <a:lstStyle/>
        <a:p>
          <a:endParaRPr lang="en-US"/>
        </a:p>
      </dgm:t>
    </dgm:pt>
    <dgm:pt modelId="{7D6ABD57-BD6C-4A25-8281-4A2EF5556275}" type="sibTrans" cxnId="{8BC946FA-CF01-40E1-85ED-541839FEECC8}">
      <dgm:prSet/>
      <dgm:spPr/>
      <dgm:t>
        <a:bodyPr/>
        <a:lstStyle/>
        <a:p>
          <a:endParaRPr lang="en-US"/>
        </a:p>
      </dgm:t>
    </dgm:pt>
    <dgm:pt modelId="{513FF740-6BCF-4173-A4E4-EBB9EC426796}">
      <dgm:prSet/>
      <dgm:spPr/>
      <dgm:t>
        <a:bodyPr/>
        <a:lstStyle/>
        <a:p>
          <a:pPr>
            <a:lnSpc>
              <a:spcPct val="100000"/>
            </a:lnSpc>
          </a:pPr>
          <a:r>
            <a:rPr lang="en-US" dirty="0"/>
            <a:t>Introduction</a:t>
          </a:r>
        </a:p>
      </dgm:t>
    </dgm:pt>
    <dgm:pt modelId="{1B2545DB-DD5D-48ED-9B26-CD10F5D19064}" type="parTrans" cxnId="{58F3C6CC-2B41-462C-9B09-5A774BAFF397}">
      <dgm:prSet/>
      <dgm:spPr/>
      <dgm:t>
        <a:bodyPr/>
        <a:lstStyle/>
        <a:p>
          <a:endParaRPr lang="en-US"/>
        </a:p>
      </dgm:t>
    </dgm:pt>
    <dgm:pt modelId="{C1542BC8-862E-422A-AFCB-B56A56CD2B92}" type="sibTrans" cxnId="{58F3C6CC-2B41-462C-9B09-5A774BAFF397}">
      <dgm:prSet/>
      <dgm:spPr/>
      <dgm:t>
        <a:bodyPr/>
        <a:lstStyle/>
        <a:p>
          <a:endParaRPr lang="en-US"/>
        </a:p>
      </dgm:t>
    </dgm:pt>
    <dgm:pt modelId="{10325A3F-E6B0-43D1-8A4F-26ED39F91EE8}">
      <dgm:prSet/>
      <dgm:spPr/>
      <dgm:t>
        <a:bodyPr/>
        <a:lstStyle/>
        <a:p>
          <a:pPr>
            <a:lnSpc>
              <a:spcPct val="100000"/>
            </a:lnSpc>
          </a:pPr>
          <a:r>
            <a:rPr lang="en-US"/>
            <a:t>Business Problems</a:t>
          </a:r>
        </a:p>
      </dgm:t>
    </dgm:pt>
    <dgm:pt modelId="{0905FC89-CA1D-4DF8-A8FD-349A904EE76E}" type="parTrans" cxnId="{0CC5D6BD-F301-48D3-9356-E77A1302DFAA}">
      <dgm:prSet/>
      <dgm:spPr/>
      <dgm:t>
        <a:bodyPr/>
        <a:lstStyle/>
        <a:p>
          <a:endParaRPr lang="en-US"/>
        </a:p>
      </dgm:t>
    </dgm:pt>
    <dgm:pt modelId="{17B7C679-1376-4A42-820A-4D5074B4A665}" type="sibTrans" cxnId="{0CC5D6BD-F301-48D3-9356-E77A1302DFAA}">
      <dgm:prSet/>
      <dgm:spPr/>
      <dgm:t>
        <a:bodyPr/>
        <a:lstStyle/>
        <a:p>
          <a:endParaRPr lang="en-US"/>
        </a:p>
      </dgm:t>
    </dgm:pt>
    <dgm:pt modelId="{A6EFB97A-EE74-4050-BF4B-088F6C8AD276}">
      <dgm:prSet/>
      <dgm:spPr/>
      <dgm:t>
        <a:bodyPr/>
        <a:lstStyle/>
        <a:p>
          <a:pPr>
            <a:lnSpc>
              <a:spcPct val="100000"/>
            </a:lnSpc>
          </a:pPr>
          <a:r>
            <a:rPr lang="en-US"/>
            <a:t>Analysis </a:t>
          </a:r>
        </a:p>
      </dgm:t>
    </dgm:pt>
    <dgm:pt modelId="{D15796D1-C7D1-45D8-AFD2-C7902545F3A1}" type="parTrans" cxnId="{33CCEDBF-E163-4CFC-B5DF-6522507F8502}">
      <dgm:prSet/>
      <dgm:spPr/>
      <dgm:t>
        <a:bodyPr/>
        <a:lstStyle/>
        <a:p>
          <a:endParaRPr lang="en-US"/>
        </a:p>
      </dgm:t>
    </dgm:pt>
    <dgm:pt modelId="{1D1B45B2-FC34-4E06-BFBF-0153852E4BCE}" type="sibTrans" cxnId="{33CCEDBF-E163-4CFC-B5DF-6522507F8502}">
      <dgm:prSet/>
      <dgm:spPr/>
      <dgm:t>
        <a:bodyPr/>
        <a:lstStyle/>
        <a:p>
          <a:endParaRPr lang="en-US"/>
        </a:p>
      </dgm:t>
    </dgm:pt>
    <dgm:pt modelId="{8F8711F1-6D6C-425A-8E9C-0FE752FCC6FE}">
      <dgm:prSet/>
      <dgm:spPr/>
      <dgm:t>
        <a:bodyPr/>
        <a:lstStyle/>
        <a:p>
          <a:pPr>
            <a:lnSpc>
              <a:spcPct val="100000"/>
            </a:lnSpc>
          </a:pPr>
          <a:r>
            <a:rPr lang="en-US"/>
            <a:t>Summary</a:t>
          </a:r>
        </a:p>
      </dgm:t>
    </dgm:pt>
    <dgm:pt modelId="{F524C6A6-0032-43FC-B424-C4211FED4D8A}" type="parTrans" cxnId="{9803CC69-1C0B-4401-8A80-104CA6556DD4}">
      <dgm:prSet/>
      <dgm:spPr/>
      <dgm:t>
        <a:bodyPr/>
        <a:lstStyle/>
        <a:p>
          <a:endParaRPr lang="en-US"/>
        </a:p>
      </dgm:t>
    </dgm:pt>
    <dgm:pt modelId="{C98715FA-31AB-4B9D-B4BD-846B349D55AB}" type="sibTrans" cxnId="{9803CC69-1C0B-4401-8A80-104CA6556DD4}">
      <dgm:prSet/>
      <dgm:spPr/>
      <dgm:t>
        <a:bodyPr/>
        <a:lstStyle/>
        <a:p>
          <a:endParaRPr lang="en-US"/>
        </a:p>
      </dgm:t>
    </dgm:pt>
    <dgm:pt modelId="{401C7A82-0C71-4A99-B3F2-3F2D16D066C6}" type="pres">
      <dgm:prSet presAssocID="{7A531B71-B53C-460E-9463-4CE036C63AB3}" presName="root" presStyleCnt="0">
        <dgm:presLayoutVars>
          <dgm:dir/>
          <dgm:resizeHandles val="exact"/>
        </dgm:presLayoutVars>
      </dgm:prSet>
      <dgm:spPr/>
    </dgm:pt>
    <dgm:pt modelId="{6C17E315-6B4D-4CA6-B223-189124B9331D}" type="pres">
      <dgm:prSet presAssocID="{78205C01-9D4C-4A28-8746-D29DF781F450}" presName="compNode" presStyleCnt="0"/>
      <dgm:spPr/>
    </dgm:pt>
    <dgm:pt modelId="{205B344C-460F-4B9F-897C-DA84A13FB20F}" type="pres">
      <dgm:prSet presAssocID="{78205C01-9D4C-4A28-8746-D29DF781F45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DAEDF74B-ADDF-4B2E-916E-017A78AA6C8C}" type="pres">
      <dgm:prSet presAssocID="{78205C01-9D4C-4A28-8746-D29DF781F450}" presName="spaceRect" presStyleCnt="0"/>
      <dgm:spPr/>
    </dgm:pt>
    <dgm:pt modelId="{F5999B4E-C30F-4E79-82E7-1374DC992F77}" type="pres">
      <dgm:prSet presAssocID="{78205C01-9D4C-4A28-8746-D29DF781F450}" presName="textRect" presStyleLbl="revTx" presStyleIdx="0" presStyleCnt="5">
        <dgm:presLayoutVars>
          <dgm:chMax val="1"/>
          <dgm:chPref val="1"/>
        </dgm:presLayoutVars>
      </dgm:prSet>
      <dgm:spPr/>
    </dgm:pt>
    <dgm:pt modelId="{4E90249A-F0CC-483B-BEA8-4BC8A692FC0E}" type="pres">
      <dgm:prSet presAssocID="{7D6ABD57-BD6C-4A25-8281-4A2EF5556275}" presName="sibTrans" presStyleCnt="0"/>
      <dgm:spPr/>
    </dgm:pt>
    <dgm:pt modelId="{2A325EF5-5D91-4AA0-A562-0FA5B6B8F049}" type="pres">
      <dgm:prSet presAssocID="{513FF740-6BCF-4173-A4E4-EBB9EC426796}" presName="compNode" presStyleCnt="0"/>
      <dgm:spPr/>
    </dgm:pt>
    <dgm:pt modelId="{1BA8E9AC-E295-45D3-AAE6-B80DD725C210}" type="pres">
      <dgm:prSet presAssocID="{513FF740-6BCF-4173-A4E4-EBB9EC4267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103D2516-23B3-4C0A-89C9-646BFABEF71C}" type="pres">
      <dgm:prSet presAssocID="{513FF740-6BCF-4173-A4E4-EBB9EC426796}" presName="spaceRect" presStyleCnt="0"/>
      <dgm:spPr/>
    </dgm:pt>
    <dgm:pt modelId="{F5C6D708-FEBA-4302-BB6F-F3F7311BABCB}" type="pres">
      <dgm:prSet presAssocID="{513FF740-6BCF-4173-A4E4-EBB9EC426796}" presName="textRect" presStyleLbl="revTx" presStyleIdx="1" presStyleCnt="5">
        <dgm:presLayoutVars>
          <dgm:chMax val="1"/>
          <dgm:chPref val="1"/>
        </dgm:presLayoutVars>
      </dgm:prSet>
      <dgm:spPr/>
    </dgm:pt>
    <dgm:pt modelId="{BB588AEE-EF93-4559-A937-0EEAE5E1FA29}" type="pres">
      <dgm:prSet presAssocID="{C1542BC8-862E-422A-AFCB-B56A56CD2B92}" presName="sibTrans" presStyleCnt="0"/>
      <dgm:spPr/>
    </dgm:pt>
    <dgm:pt modelId="{F752E87F-2F90-4483-8A05-64B4F42595E3}" type="pres">
      <dgm:prSet presAssocID="{10325A3F-E6B0-43D1-8A4F-26ED39F91EE8}" presName="compNode" presStyleCnt="0"/>
      <dgm:spPr/>
    </dgm:pt>
    <dgm:pt modelId="{D43916DB-915E-43B8-A4ED-CB7310629A41}" type="pres">
      <dgm:prSet presAssocID="{10325A3F-E6B0-43D1-8A4F-26ED39F91EE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ward trend"/>
        </a:ext>
      </dgm:extLst>
    </dgm:pt>
    <dgm:pt modelId="{F84722F8-4CE8-49AB-9890-ED7D6AA9E4C7}" type="pres">
      <dgm:prSet presAssocID="{10325A3F-E6B0-43D1-8A4F-26ED39F91EE8}" presName="spaceRect" presStyleCnt="0"/>
      <dgm:spPr/>
    </dgm:pt>
    <dgm:pt modelId="{7928F49A-BAA1-462B-8618-9E0CF2F599BD}" type="pres">
      <dgm:prSet presAssocID="{10325A3F-E6B0-43D1-8A4F-26ED39F91EE8}" presName="textRect" presStyleLbl="revTx" presStyleIdx="2" presStyleCnt="5">
        <dgm:presLayoutVars>
          <dgm:chMax val="1"/>
          <dgm:chPref val="1"/>
        </dgm:presLayoutVars>
      </dgm:prSet>
      <dgm:spPr/>
    </dgm:pt>
    <dgm:pt modelId="{F1A63B56-8972-4B4B-8945-1EA8C1CE8FB5}" type="pres">
      <dgm:prSet presAssocID="{17B7C679-1376-4A42-820A-4D5074B4A665}" presName="sibTrans" presStyleCnt="0"/>
      <dgm:spPr/>
    </dgm:pt>
    <dgm:pt modelId="{9680B9B6-4276-4CCE-B743-992219F671C3}" type="pres">
      <dgm:prSet presAssocID="{A6EFB97A-EE74-4050-BF4B-088F6C8AD276}" presName="compNode" presStyleCnt="0"/>
      <dgm:spPr/>
    </dgm:pt>
    <dgm:pt modelId="{EFD4EF88-906B-4949-8B65-1B5DF20124CF}" type="pres">
      <dgm:prSet presAssocID="{A6EFB97A-EE74-4050-BF4B-088F6C8AD2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7062DF0B-FF23-495C-84F4-88571EDD9B5A}" type="pres">
      <dgm:prSet presAssocID="{A6EFB97A-EE74-4050-BF4B-088F6C8AD276}" presName="spaceRect" presStyleCnt="0"/>
      <dgm:spPr/>
    </dgm:pt>
    <dgm:pt modelId="{4983D2D0-C780-4D25-9399-E86F0847DF79}" type="pres">
      <dgm:prSet presAssocID="{A6EFB97A-EE74-4050-BF4B-088F6C8AD276}" presName="textRect" presStyleLbl="revTx" presStyleIdx="3" presStyleCnt="5">
        <dgm:presLayoutVars>
          <dgm:chMax val="1"/>
          <dgm:chPref val="1"/>
        </dgm:presLayoutVars>
      </dgm:prSet>
      <dgm:spPr/>
    </dgm:pt>
    <dgm:pt modelId="{C1205979-1161-4951-8325-C814E4BF1585}" type="pres">
      <dgm:prSet presAssocID="{1D1B45B2-FC34-4E06-BFBF-0153852E4BCE}" presName="sibTrans" presStyleCnt="0"/>
      <dgm:spPr/>
    </dgm:pt>
    <dgm:pt modelId="{59773B54-F683-4B27-8268-9A7616E5B580}" type="pres">
      <dgm:prSet presAssocID="{8F8711F1-6D6C-425A-8E9C-0FE752FCC6FE}" presName="compNode" presStyleCnt="0"/>
      <dgm:spPr/>
    </dgm:pt>
    <dgm:pt modelId="{5930E895-5D3E-470C-AF00-A237D9D02406}" type="pres">
      <dgm:prSet presAssocID="{8F8711F1-6D6C-425A-8E9C-0FE752FCC6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1AC8A56-ACEA-4FA2-9522-EDA2B65C876F}" type="pres">
      <dgm:prSet presAssocID="{8F8711F1-6D6C-425A-8E9C-0FE752FCC6FE}" presName="spaceRect" presStyleCnt="0"/>
      <dgm:spPr/>
    </dgm:pt>
    <dgm:pt modelId="{BF3C4DAE-3295-40A8-9A7A-8EC2F1D60BEF}" type="pres">
      <dgm:prSet presAssocID="{8F8711F1-6D6C-425A-8E9C-0FE752FCC6FE}" presName="textRect" presStyleLbl="revTx" presStyleIdx="4" presStyleCnt="5">
        <dgm:presLayoutVars>
          <dgm:chMax val="1"/>
          <dgm:chPref val="1"/>
        </dgm:presLayoutVars>
      </dgm:prSet>
      <dgm:spPr/>
    </dgm:pt>
  </dgm:ptLst>
  <dgm:cxnLst>
    <dgm:cxn modelId="{E6BDFD2E-F53A-40C7-9FC2-2E452A3127D7}" type="presOf" srcId="{A6EFB97A-EE74-4050-BF4B-088F6C8AD276}" destId="{4983D2D0-C780-4D25-9399-E86F0847DF79}" srcOrd="0" destOrd="0" presId="urn:microsoft.com/office/officeart/2018/2/layout/IconLabelList"/>
    <dgm:cxn modelId="{2FE37D3F-442E-4FD6-9499-0583A0925E78}" type="presOf" srcId="{10325A3F-E6B0-43D1-8A4F-26ED39F91EE8}" destId="{7928F49A-BAA1-462B-8618-9E0CF2F599BD}" srcOrd="0" destOrd="0" presId="urn:microsoft.com/office/officeart/2018/2/layout/IconLabelList"/>
    <dgm:cxn modelId="{9803CC69-1C0B-4401-8A80-104CA6556DD4}" srcId="{7A531B71-B53C-460E-9463-4CE036C63AB3}" destId="{8F8711F1-6D6C-425A-8E9C-0FE752FCC6FE}" srcOrd="4" destOrd="0" parTransId="{F524C6A6-0032-43FC-B424-C4211FED4D8A}" sibTransId="{C98715FA-31AB-4B9D-B4BD-846B349D55AB}"/>
    <dgm:cxn modelId="{550B194E-48C3-4CEF-8C9D-ACA639FD479E}" type="presOf" srcId="{7A531B71-B53C-460E-9463-4CE036C63AB3}" destId="{401C7A82-0C71-4A99-B3F2-3F2D16D066C6}" srcOrd="0" destOrd="0" presId="urn:microsoft.com/office/officeart/2018/2/layout/IconLabelList"/>
    <dgm:cxn modelId="{009A2C7F-7D44-4892-92C0-9A18CDEC3B3C}" type="presOf" srcId="{513FF740-6BCF-4173-A4E4-EBB9EC426796}" destId="{F5C6D708-FEBA-4302-BB6F-F3F7311BABCB}" srcOrd="0" destOrd="0" presId="urn:microsoft.com/office/officeart/2018/2/layout/IconLabelList"/>
    <dgm:cxn modelId="{912EA47F-7978-4DD8-8A1F-F52069497E45}" type="presOf" srcId="{78205C01-9D4C-4A28-8746-D29DF781F450}" destId="{F5999B4E-C30F-4E79-82E7-1374DC992F77}" srcOrd="0" destOrd="0" presId="urn:microsoft.com/office/officeart/2018/2/layout/IconLabelList"/>
    <dgm:cxn modelId="{D41D6AAA-78A2-4FA1-8270-E03AC8C5F885}" type="presOf" srcId="{8F8711F1-6D6C-425A-8E9C-0FE752FCC6FE}" destId="{BF3C4DAE-3295-40A8-9A7A-8EC2F1D60BEF}" srcOrd="0" destOrd="0" presId="urn:microsoft.com/office/officeart/2018/2/layout/IconLabelList"/>
    <dgm:cxn modelId="{0CC5D6BD-F301-48D3-9356-E77A1302DFAA}" srcId="{7A531B71-B53C-460E-9463-4CE036C63AB3}" destId="{10325A3F-E6B0-43D1-8A4F-26ED39F91EE8}" srcOrd="2" destOrd="0" parTransId="{0905FC89-CA1D-4DF8-A8FD-349A904EE76E}" sibTransId="{17B7C679-1376-4A42-820A-4D5074B4A665}"/>
    <dgm:cxn modelId="{33CCEDBF-E163-4CFC-B5DF-6522507F8502}" srcId="{7A531B71-B53C-460E-9463-4CE036C63AB3}" destId="{A6EFB97A-EE74-4050-BF4B-088F6C8AD276}" srcOrd="3" destOrd="0" parTransId="{D15796D1-C7D1-45D8-AFD2-C7902545F3A1}" sibTransId="{1D1B45B2-FC34-4E06-BFBF-0153852E4BCE}"/>
    <dgm:cxn modelId="{58F3C6CC-2B41-462C-9B09-5A774BAFF397}" srcId="{7A531B71-B53C-460E-9463-4CE036C63AB3}" destId="{513FF740-6BCF-4173-A4E4-EBB9EC426796}" srcOrd="1" destOrd="0" parTransId="{1B2545DB-DD5D-48ED-9B26-CD10F5D19064}" sibTransId="{C1542BC8-862E-422A-AFCB-B56A56CD2B92}"/>
    <dgm:cxn modelId="{8BC946FA-CF01-40E1-85ED-541839FEECC8}" srcId="{7A531B71-B53C-460E-9463-4CE036C63AB3}" destId="{78205C01-9D4C-4A28-8746-D29DF781F450}" srcOrd="0" destOrd="0" parTransId="{932EDB2A-41A5-4A0A-866A-7D0217FFD1E3}" sibTransId="{7D6ABD57-BD6C-4A25-8281-4A2EF5556275}"/>
    <dgm:cxn modelId="{AE188620-8885-40D6-9FB8-36418A00B93A}" type="presParOf" srcId="{401C7A82-0C71-4A99-B3F2-3F2D16D066C6}" destId="{6C17E315-6B4D-4CA6-B223-189124B9331D}" srcOrd="0" destOrd="0" presId="urn:microsoft.com/office/officeart/2018/2/layout/IconLabelList"/>
    <dgm:cxn modelId="{EFF9FCEC-45BB-49AA-A130-EB001BB13273}" type="presParOf" srcId="{6C17E315-6B4D-4CA6-B223-189124B9331D}" destId="{205B344C-460F-4B9F-897C-DA84A13FB20F}" srcOrd="0" destOrd="0" presId="urn:microsoft.com/office/officeart/2018/2/layout/IconLabelList"/>
    <dgm:cxn modelId="{264CE8D2-821D-4C98-ABFF-8A6A0D8DE6D0}" type="presParOf" srcId="{6C17E315-6B4D-4CA6-B223-189124B9331D}" destId="{DAEDF74B-ADDF-4B2E-916E-017A78AA6C8C}" srcOrd="1" destOrd="0" presId="urn:microsoft.com/office/officeart/2018/2/layout/IconLabelList"/>
    <dgm:cxn modelId="{813F48E9-6258-410D-A007-ECFD45F891AB}" type="presParOf" srcId="{6C17E315-6B4D-4CA6-B223-189124B9331D}" destId="{F5999B4E-C30F-4E79-82E7-1374DC992F77}" srcOrd="2" destOrd="0" presId="urn:microsoft.com/office/officeart/2018/2/layout/IconLabelList"/>
    <dgm:cxn modelId="{4F3C79D8-C08B-49A8-B63D-CC5344B89F5E}" type="presParOf" srcId="{401C7A82-0C71-4A99-B3F2-3F2D16D066C6}" destId="{4E90249A-F0CC-483B-BEA8-4BC8A692FC0E}" srcOrd="1" destOrd="0" presId="urn:microsoft.com/office/officeart/2018/2/layout/IconLabelList"/>
    <dgm:cxn modelId="{49C54362-6CAD-4205-861F-D47A0B42F26C}" type="presParOf" srcId="{401C7A82-0C71-4A99-B3F2-3F2D16D066C6}" destId="{2A325EF5-5D91-4AA0-A562-0FA5B6B8F049}" srcOrd="2" destOrd="0" presId="urn:microsoft.com/office/officeart/2018/2/layout/IconLabelList"/>
    <dgm:cxn modelId="{352B5D48-06BB-4391-B09B-ACFB73510DA1}" type="presParOf" srcId="{2A325EF5-5D91-4AA0-A562-0FA5B6B8F049}" destId="{1BA8E9AC-E295-45D3-AAE6-B80DD725C210}" srcOrd="0" destOrd="0" presId="urn:microsoft.com/office/officeart/2018/2/layout/IconLabelList"/>
    <dgm:cxn modelId="{317D5094-C2AF-4CE1-A70E-7E796FEEA818}" type="presParOf" srcId="{2A325EF5-5D91-4AA0-A562-0FA5B6B8F049}" destId="{103D2516-23B3-4C0A-89C9-646BFABEF71C}" srcOrd="1" destOrd="0" presId="urn:microsoft.com/office/officeart/2018/2/layout/IconLabelList"/>
    <dgm:cxn modelId="{8D145E03-AFB7-4A7D-B75D-D4CD971D5245}" type="presParOf" srcId="{2A325EF5-5D91-4AA0-A562-0FA5B6B8F049}" destId="{F5C6D708-FEBA-4302-BB6F-F3F7311BABCB}" srcOrd="2" destOrd="0" presId="urn:microsoft.com/office/officeart/2018/2/layout/IconLabelList"/>
    <dgm:cxn modelId="{6C5DB4D0-796A-4616-8EAE-80664923623A}" type="presParOf" srcId="{401C7A82-0C71-4A99-B3F2-3F2D16D066C6}" destId="{BB588AEE-EF93-4559-A937-0EEAE5E1FA29}" srcOrd="3" destOrd="0" presId="urn:microsoft.com/office/officeart/2018/2/layout/IconLabelList"/>
    <dgm:cxn modelId="{30F49671-20E4-4DA1-99B1-BB4EB3AFC35A}" type="presParOf" srcId="{401C7A82-0C71-4A99-B3F2-3F2D16D066C6}" destId="{F752E87F-2F90-4483-8A05-64B4F42595E3}" srcOrd="4" destOrd="0" presId="urn:microsoft.com/office/officeart/2018/2/layout/IconLabelList"/>
    <dgm:cxn modelId="{30A3EAD7-61BC-4144-8D3A-1600B750F097}" type="presParOf" srcId="{F752E87F-2F90-4483-8A05-64B4F42595E3}" destId="{D43916DB-915E-43B8-A4ED-CB7310629A41}" srcOrd="0" destOrd="0" presId="urn:microsoft.com/office/officeart/2018/2/layout/IconLabelList"/>
    <dgm:cxn modelId="{CFEBF6E1-7207-48B6-B939-310E9054450D}" type="presParOf" srcId="{F752E87F-2F90-4483-8A05-64B4F42595E3}" destId="{F84722F8-4CE8-49AB-9890-ED7D6AA9E4C7}" srcOrd="1" destOrd="0" presId="urn:microsoft.com/office/officeart/2018/2/layout/IconLabelList"/>
    <dgm:cxn modelId="{84720CA2-C5B3-45C6-9655-9BCFEEB49CAB}" type="presParOf" srcId="{F752E87F-2F90-4483-8A05-64B4F42595E3}" destId="{7928F49A-BAA1-462B-8618-9E0CF2F599BD}" srcOrd="2" destOrd="0" presId="urn:microsoft.com/office/officeart/2018/2/layout/IconLabelList"/>
    <dgm:cxn modelId="{EF89BA2C-CA46-46A5-983C-F4571D803CFE}" type="presParOf" srcId="{401C7A82-0C71-4A99-B3F2-3F2D16D066C6}" destId="{F1A63B56-8972-4B4B-8945-1EA8C1CE8FB5}" srcOrd="5" destOrd="0" presId="urn:microsoft.com/office/officeart/2018/2/layout/IconLabelList"/>
    <dgm:cxn modelId="{FEB83D01-5ACB-45ED-954D-460CAF60FEFE}" type="presParOf" srcId="{401C7A82-0C71-4A99-B3F2-3F2D16D066C6}" destId="{9680B9B6-4276-4CCE-B743-992219F671C3}" srcOrd="6" destOrd="0" presId="urn:microsoft.com/office/officeart/2018/2/layout/IconLabelList"/>
    <dgm:cxn modelId="{C098056C-CD35-4993-B36F-DB13FDA1EE21}" type="presParOf" srcId="{9680B9B6-4276-4CCE-B743-992219F671C3}" destId="{EFD4EF88-906B-4949-8B65-1B5DF20124CF}" srcOrd="0" destOrd="0" presId="urn:microsoft.com/office/officeart/2018/2/layout/IconLabelList"/>
    <dgm:cxn modelId="{FC02F58B-D690-4A43-AA12-32537B4859D4}" type="presParOf" srcId="{9680B9B6-4276-4CCE-B743-992219F671C3}" destId="{7062DF0B-FF23-495C-84F4-88571EDD9B5A}" srcOrd="1" destOrd="0" presId="urn:microsoft.com/office/officeart/2018/2/layout/IconLabelList"/>
    <dgm:cxn modelId="{601D4711-CF23-47CD-B3E4-E56505A28B44}" type="presParOf" srcId="{9680B9B6-4276-4CCE-B743-992219F671C3}" destId="{4983D2D0-C780-4D25-9399-E86F0847DF79}" srcOrd="2" destOrd="0" presId="urn:microsoft.com/office/officeart/2018/2/layout/IconLabelList"/>
    <dgm:cxn modelId="{F380E3F6-5561-4A4B-9EA0-FEF3FF466C43}" type="presParOf" srcId="{401C7A82-0C71-4A99-B3F2-3F2D16D066C6}" destId="{C1205979-1161-4951-8325-C814E4BF1585}" srcOrd="7" destOrd="0" presId="urn:microsoft.com/office/officeart/2018/2/layout/IconLabelList"/>
    <dgm:cxn modelId="{BF5C39ED-4E25-4204-9CC1-5621F3759041}" type="presParOf" srcId="{401C7A82-0C71-4A99-B3F2-3F2D16D066C6}" destId="{59773B54-F683-4B27-8268-9A7616E5B580}" srcOrd="8" destOrd="0" presId="urn:microsoft.com/office/officeart/2018/2/layout/IconLabelList"/>
    <dgm:cxn modelId="{BF26BD65-7DD4-4BA6-90A5-55C178649CE0}" type="presParOf" srcId="{59773B54-F683-4B27-8268-9A7616E5B580}" destId="{5930E895-5D3E-470C-AF00-A237D9D02406}" srcOrd="0" destOrd="0" presId="urn:microsoft.com/office/officeart/2018/2/layout/IconLabelList"/>
    <dgm:cxn modelId="{FC3F7D35-DCF6-42CA-8D35-1265BFF062B3}" type="presParOf" srcId="{59773B54-F683-4B27-8268-9A7616E5B580}" destId="{91AC8A56-ACEA-4FA2-9522-EDA2B65C876F}" srcOrd="1" destOrd="0" presId="urn:microsoft.com/office/officeart/2018/2/layout/IconLabelList"/>
    <dgm:cxn modelId="{A840684A-8108-423B-A819-674437051585}" type="presParOf" srcId="{59773B54-F683-4B27-8268-9A7616E5B580}" destId="{BF3C4DAE-3295-40A8-9A7A-8EC2F1D60BE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B344C-460F-4B9F-897C-DA84A13FB20F}">
      <dsp:nvSpPr>
        <dsp:cNvPr id="0" name=""/>
        <dsp:cNvSpPr/>
      </dsp:nvSpPr>
      <dsp:spPr>
        <a:xfrm>
          <a:off x="622800" y="97239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999B4E-C30F-4E79-82E7-1374DC992F77}">
      <dsp:nvSpPr>
        <dsp:cNvPr id="0" name=""/>
        <dsp:cNvSpPr/>
      </dsp:nvSpPr>
      <dsp:spPr>
        <a:xfrm>
          <a:off x="127800" y="20525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Objective</a:t>
          </a:r>
        </a:p>
      </dsp:txBody>
      <dsp:txXfrm>
        <a:off x="127800" y="2052514"/>
        <a:ext cx="1800000" cy="720000"/>
      </dsp:txXfrm>
    </dsp:sp>
    <dsp:sp modelId="{1BA8E9AC-E295-45D3-AAE6-B80DD725C210}">
      <dsp:nvSpPr>
        <dsp:cNvPr id="0" name=""/>
        <dsp:cNvSpPr/>
      </dsp:nvSpPr>
      <dsp:spPr>
        <a:xfrm>
          <a:off x="2737800" y="97239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C6D708-FEBA-4302-BB6F-F3F7311BABCB}">
      <dsp:nvSpPr>
        <dsp:cNvPr id="0" name=""/>
        <dsp:cNvSpPr/>
      </dsp:nvSpPr>
      <dsp:spPr>
        <a:xfrm>
          <a:off x="2242800" y="20525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Introduction</a:t>
          </a:r>
        </a:p>
      </dsp:txBody>
      <dsp:txXfrm>
        <a:off x="2242800" y="2052514"/>
        <a:ext cx="1800000" cy="720000"/>
      </dsp:txXfrm>
    </dsp:sp>
    <dsp:sp modelId="{D43916DB-915E-43B8-A4ED-CB7310629A41}">
      <dsp:nvSpPr>
        <dsp:cNvPr id="0" name=""/>
        <dsp:cNvSpPr/>
      </dsp:nvSpPr>
      <dsp:spPr>
        <a:xfrm>
          <a:off x="4852800" y="97239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8F49A-BAA1-462B-8618-9E0CF2F599BD}">
      <dsp:nvSpPr>
        <dsp:cNvPr id="0" name=""/>
        <dsp:cNvSpPr/>
      </dsp:nvSpPr>
      <dsp:spPr>
        <a:xfrm>
          <a:off x="4357800" y="20525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Business Problems</a:t>
          </a:r>
        </a:p>
      </dsp:txBody>
      <dsp:txXfrm>
        <a:off x="4357800" y="2052514"/>
        <a:ext cx="1800000" cy="720000"/>
      </dsp:txXfrm>
    </dsp:sp>
    <dsp:sp modelId="{EFD4EF88-906B-4949-8B65-1B5DF20124CF}">
      <dsp:nvSpPr>
        <dsp:cNvPr id="0" name=""/>
        <dsp:cNvSpPr/>
      </dsp:nvSpPr>
      <dsp:spPr>
        <a:xfrm>
          <a:off x="6967800" y="972398"/>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83D2D0-C780-4D25-9399-E86F0847DF79}">
      <dsp:nvSpPr>
        <dsp:cNvPr id="0" name=""/>
        <dsp:cNvSpPr/>
      </dsp:nvSpPr>
      <dsp:spPr>
        <a:xfrm>
          <a:off x="6472800" y="20525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Analysis </a:t>
          </a:r>
        </a:p>
      </dsp:txBody>
      <dsp:txXfrm>
        <a:off x="6472800" y="2052514"/>
        <a:ext cx="1800000" cy="720000"/>
      </dsp:txXfrm>
    </dsp:sp>
    <dsp:sp modelId="{5930E895-5D3E-470C-AF00-A237D9D02406}">
      <dsp:nvSpPr>
        <dsp:cNvPr id="0" name=""/>
        <dsp:cNvSpPr/>
      </dsp:nvSpPr>
      <dsp:spPr>
        <a:xfrm>
          <a:off x="9082800" y="97239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3C4DAE-3295-40A8-9A7A-8EC2F1D60BEF}">
      <dsp:nvSpPr>
        <dsp:cNvPr id="0" name=""/>
        <dsp:cNvSpPr/>
      </dsp:nvSpPr>
      <dsp:spPr>
        <a:xfrm>
          <a:off x="8587800" y="205251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Summary</a:t>
          </a:r>
        </a:p>
      </dsp:txBody>
      <dsp:txXfrm>
        <a:off x="8587800" y="2052514"/>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11/30/2023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tmp"/><Relationship Id="rId7" Type="http://schemas.openxmlformats.org/officeDocument/2006/relationships/image" Target="../media/image63.tmp"/><Relationship Id="rId2" Type="http://schemas.openxmlformats.org/officeDocument/2006/relationships/image" Target="../media/image58.png"/><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tmp"/><Relationship Id="rId4" Type="http://schemas.openxmlformats.org/officeDocument/2006/relationships/image" Target="../media/image60.png"/><Relationship Id="rId9" Type="http://schemas.openxmlformats.org/officeDocument/2006/relationships/image" Target="../media/image65.tm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tmp"/><Relationship Id="rId7" Type="http://schemas.openxmlformats.org/officeDocument/2006/relationships/image" Target="../media/image32.png"/><Relationship Id="rId2" Type="http://schemas.openxmlformats.org/officeDocument/2006/relationships/image" Target="../media/image27.tmp"/><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tmp"/><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tmp"/><Relationship Id="rId2"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46.tmp"/><Relationship Id="rId4" Type="http://schemas.openxmlformats.org/officeDocument/2006/relationships/image" Target="../media/image45.png"/></Relationships>
</file>

<file path=ppt/slides/_rels/slide9.xml.rels><?xml version="1.0" encoding="UTF-8" standalone="yes"?>
<Relationships xmlns="http://schemas.openxmlformats.org/package/2006/relationships"><Relationship Id="rId8" Type="http://schemas.openxmlformats.org/officeDocument/2006/relationships/image" Target="../media/image55.tmp"/><Relationship Id="rId3" Type="http://schemas.openxmlformats.org/officeDocument/2006/relationships/image" Target="../media/image50.tmp"/><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53.tmp"/><Relationship Id="rId5" Type="http://schemas.openxmlformats.org/officeDocument/2006/relationships/image" Target="../media/image52.tmp"/><Relationship Id="rId10" Type="http://schemas.openxmlformats.org/officeDocument/2006/relationships/image" Target="../media/image57.tmp"/><Relationship Id="rId4" Type="http://schemas.openxmlformats.org/officeDocument/2006/relationships/image" Target="../media/image51.png"/><Relationship Id="rId9"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91350" y="2148840"/>
            <a:ext cx="4179570" cy="1715531"/>
          </a:xfrm>
        </p:spPr>
        <p:txBody>
          <a:bodyPr anchor="b">
            <a:normAutofit/>
          </a:bodyPr>
          <a:lstStyle/>
          <a:p>
            <a:r>
              <a:rPr lang="en-US" dirty="0"/>
              <a:t>Movie rental data analysis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991350" y="3962003"/>
            <a:ext cx="4179570" cy="365125"/>
          </a:xfrm>
        </p:spPr>
        <p:txBody>
          <a:bodyPr>
            <a:normAutofit/>
          </a:bodyPr>
          <a:lstStyle/>
          <a:p>
            <a:r>
              <a:rPr lang="en-US" dirty="0"/>
              <a:t>Harsh Kumar Gupta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24170A58-F877-688E-E4D4-A9C80D1B1337}"/>
              </a:ext>
            </a:extLst>
          </p:cNvPr>
          <p:cNvGrpSpPr/>
          <p:nvPr/>
        </p:nvGrpSpPr>
        <p:grpSpPr>
          <a:xfrm>
            <a:off x="16200" y="-81074"/>
            <a:ext cx="11647264" cy="6716300"/>
            <a:chOff x="16200" y="-81074"/>
            <a:chExt cx="11647264" cy="6716300"/>
          </a:xfrm>
        </p:grpSpPr>
        <p:sp>
          <p:nvSpPr>
            <p:cNvPr id="9" name="Rectangle: Rounded Corners 8">
              <a:extLst>
                <a:ext uri="{FF2B5EF4-FFF2-40B4-BE49-F238E27FC236}">
                  <a16:creationId xmlns:a16="http://schemas.microsoft.com/office/drawing/2014/main" id="{FCC5F2B3-10AC-8DF7-5E3D-9690CB402411}"/>
                </a:ext>
              </a:extLst>
            </p:cNvPr>
            <p:cNvSpPr>
              <a:spLocks/>
            </p:cNvSpPr>
            <p:nvPr/>
          </p:nvSpPr>
          <p:spPr>
            <a:xfrm>
              <a:off x="291831" y="2227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F8A1FBCB-E3E6-B736-5180-F63790D28F36}"/>
                </a:ext>
              </a:extLst>
            </p:cNvPr>
            <p:cNvSpPr>
              <a:spLocks/>
            </p:cNvSpPr>
            <p:nvPr/>
          </p:nvSpPr>
          <p:spPr>
            <a:xfrm>
              <a:off x="262647" y="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1190625" lvl="1" indent="-400050">
                <a:buFont typeface="+mj-lt"/>
                <a:buAutoNum type="romanLcPeriod"/>
              </a:pPr>
              <a:r>
                <a:rPr lang="en-US" sz="1800" dirty="0"/>
                <a:t>Display the maximum, minimum, and average rental rates of movies based on their ratings.</a:t>
              </a:r>
            </a:p>
            <a:p>
              <a:pPr marL="1190625" lvl="1" indent="-400050">
                <a:buFont typeface="+mj-lt"/>
                <a:buAutoNum type="romanLcPeriod"/>
              </a:pPr>
              <a:r>
                <a:rPr lang="en-US" sz="1800" dirty="0"/>
                <a:t>Display the movies in descending order of their rental frequencies.</a:t>
              </a:r>
            </a:p>
          </p:txBody>
        </p:sp>
        <p:grpSp>
          <p:nvGrpSpPr>
            <p:cNvPr id="31" name="Group 30">
              <a:extLst>
                <a:ext uri="{FF2B5EF4-FFF2-40B4-BE49-F238E27FC236}">
                  <a16:creationId xmlns:a16="http://schemas.microsoft.com/office/drawing/2014/main" id="{9367D211-75AE-DCB7-8384-57E683D10384}"/>
                </a:ext>
              </a:extLst>
            </p:cNvPr>
            <p:cNvGrpSpPr>
              <a:grpSpLocks/>
            </p:cNvGrpSpPr>
            <p:nvPr/>
          </p:nvGrpSpPr>
          <p:grpSpPr>
            <a:xfrm>
              <a:off x="165369" y="1016366"/>
              <a:ext cx="4793771" cy="1778920"/>
              <a:chOff x="233463" y="1027057"/>
              <a:chExt cx="4793771" cy="1321053"/>
            </a:xfrm>
          </p:grpSpPr>
          <p:pic>
            <p:nvPicPr>
              <p:cNvPr id="11" name="Picture 10">
                <a:extLst>
                  <a:ext uri="{FF2B5EF4-FFF2-40B4-BE49-F238E27FC236}">
                    <a16:creationId xmlns:a16="http://schemas.microsoft.com/office/drawing/2014/main" id="{B537CF85-9791-3993-E0C9-4D882AC42181}"/>
                  </a:ext>
                </a:extLst>
              </p:cNvPr>
              <p:cNvPicPr>
                <a:picLocks noChangeAspect="1"/>
              </p:cNvPicPr>
              <p:nvPr/>
            </p:nvPicPr>
            <p:blipFill rotWithShape="1">
              <a:blip r:embed="rId2"/>
              <a:srcRect l="2384" r="2384"/>
              <a:stretch/>
            </p:blipFill>
            <p:spPr>
              <a:xfrm>
                <a:off x="662530" y="1058141"/>
                <a:ext cx="4364704" cy="1273911"/>
              </a:xfrm>
              <a:prstGeom prst="rect">
                <a:avLst/>
              </a:prstGeom>
              <a:ln w="38100">
                <a:solidFill>
                  <a:srgbClr val="0070C0"/>
                </a:solidFill>
              </a:ln>
            </p:spPr>
          </p:pic>
          <p:sp>
            <p:nvSpPr>
              <p:cNvPr id="12" name="Rectangle 11">
                <a:extLst>
                  <a:ext uri="{FF2B5EF4-FFF2-40B4-BE49-F238E27FC236}">
                    <a16:creationId xmlns:a16="http://schemas.microsoft.com/office/drawing/2014/main" id="{9C012E96-D51D-FABC-CB8C-19692AAD0B58}"/>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35" name="Group 34">
              <a:extLst>
                <a:ext uri="{FF2B5EF4-FFF2-40B4-BE49-F238E27FC236}">
                  <a16:creationId xmlns:a16="http://schemas.microsoft.com/office/drawing/2014/main" id="{A951D1CD-99D9-1A9E-BE29-70F6BB90BEF9}"/>
                </a:ext>
              </a:extLst>
            </p:cNvPr>
            <p:cNvGrpSpPr/>
            <p:nvPr/>
          </p:nvGrpSpPr>
          <p:grpSpPr>
            <a:xfrm>
              <a:off x="126458" y="2947481"/>
              <a:ext cx="5350004" cy="3639842"/>
              <a:chOff x="126457" y="2410762"/>
              <a:chExt cx="6084587" cy="4176561"/>
            </a:xfrm>
          </p:grpSpPr>
          <p:grpSp>
            <p:nvGrpSpPr>
              <p:cNvPr id="29" name="Group 28">
                <a:extLst>
                  <a:ext uri="{FF2B5EF4-FFF2-40B4-BE49-F238E27FC236}">
                    <a16:creationId xmlns:a16="http://schemas.microsoft.com/office/drawing/2014/main" id="{151F927D-BF1E-4E55-ED65-36DCC3752826}"/>
                  </a:ext>
                </a:extLst>
              </p:cNvPr>
              <p:cNvGrpSpPr>
                <a:grpSpLocks/>
              </p:cNvGrpSpPr>
              <p:nvPr/>
            </p:nvGrpSpPr>
            <p:grpSpPr>
              <a:xfrm>
                <a:off x="126457" y="2410762"/>
                <a:ext cx="6084587" cy="4176561"/>
                <a:chOff x="194551" y="2421453"/>
                <a:chExt cx="6084587" cy="4176561"/>
              </a:xfrm>
            </p:grpSpPr>
            <p:sp>
              <p:nvSpPr>
                <p:cNvPr id="21" name="Rectangle 20">
                  <a:extLst>
                    <a:ext uri="{FF2B5EF4-FFF2-40B4-BE49-F238E27FC236}">
                      <a16:creationId xmlns:a16="http://schemas.microsoft.com/office/drawing/2014/main" id="{3E1DB161-DA79-F917-EFC9-69166CC19031}"/>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22" name="Rectangle 21">
                  <a:extLst>
                    <a:ext uri="{FF2B5EF4-FFF2-40B4-BE49-F238E27FC236}">
                      <a16:creationId xmlns:a16="http://schemas.microsoft.com/office/drawing/2014/main" id="{C3D5177B-FCD5-56C4-B44C-9DBAC4EFD4BC}"/>
                    </a:ext>
                  </a:extLst>
                </p:cNvPr>
                <p:cNvSpPr>
                  <a:spLocks/>
                </p:cNvSpPr>
                <p:nvPr/>
              </p:nvSpPr>
              <p:spPr>
                <a:xfrm>
                  <a:off x="606272" y="2440909"/>
                  <a:ext cx="5672866"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Rectangle: Rounded Corners 24">
                <a:extLst>
                  <a:ext uri="{FF2B5EF4-FFF2-40B4-BE49-F238E27FC236}">
                    <a16:creationId xmlns:a16="http://schemas.microsoft.com/office/drawing/2014/main" id="{65FB956F-C7F0-742A-0957-76DDF375B60B}"/>
                  </a:ext>
                </a:extLst>
              </p:cNvPr>
              <p:cNvSpPr>
                <a:spLocks/>
              </p:cNvSpPr>
              <p:nvPr/>
            </p:nvSpPr>
            <p:spPr>
              <a:xfrm>
                <a:off x="1076887" y="5242382"/>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PG rating has the highest average rating</a:t>
                </a:r>
                <a:endParaRPr lang="en-IN" dirty="0"/>
              </a:p>
            </p:txBody>
          </p:sp>
        </p:grpSp>
        <p:sp>
          <p:nvSpPr>
            <p:cNvPr id="53" name="Oval 52">
              <a:extLst>
                <a:ext uri="{FF2B5EF4-FFF2-40B4-BE49-F238E27FC236}">
                  <a16:creationId xmlns:a16="http://schemas.microsoft.com/office/drawing/2014/main" id="{D0863383-3329-FF0C-8043-4A7ACC64B274}"/>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10</a:t>
              </a:r>
            </a:p>
          </p:txBody>
        </p:sp>
        <p:pic>
          <p:nvPicPr>
            <p:cNvPr id="8" name="Picture 7" descr="A screenshot of a computer&#10;&#10;Description automatically generated">
              <a:extLst>
                <a:ext uri="{FF2B5EF4-FFF2-40B4-BE49-F238E27FC236}">
                  <a16:creationId xmlns:a16="http://schemas.microsoft.com/office/drawing/2014/main" id="{F153F633-12A7-7416-8361-B498F0CA1474}"/>
                </a:ext>
              </a:extLst>
            </p:cNvPr>
            <p:cNvPicPr>
              <a:picLocks noChangeAspect="1"/>
            </p:cNvPicPr>
            <p:nvPr/>
          </p:nvPicPr>
          <p:blipFill>
            <a:blip r:embed="rId3"/>
            <a:stretch>
              <a:fillRect/>
            </a:stretch>
          </p:blipFill>
          <p:spPr>
            <a:xfrm>
              <a:off x="764928" y="3015880"/>
              <a:ext cx="4217825" cy="1782672"/>
            </a:xfrm>
            <a:prstGeom prst="rect">
              <a:avLst/>
            </a:prstGeom>
          </p:spPr>
        </p:pic>
        <p:grpSp>
          <p:nvGrpSpPr>
            <p:cNvPr id="33" name="Group 32">
              <a:extLst>
                <a:ext uri="{FF2B5EF4-FFF2-40B4-BE49-F238E27FC236}">
                  <a16:creationId xmlns:a16="http://schemas.microsoft.com/office/drawing/2014/main" id="{88685E64-DD58-4CBA-8D11-7BB1A792C4B2}"/>
                </a:ext>
              </a:extLst>
            </p:cNvPr>
            <p:cNvGrpSpPr/>
            <p:nvPr/>
          </p:nvGrpSpPr>
          <p:grpSpPr>
            <a:xfrm>
              <a:off x="5820245" y="1106297"/>
              <a:ext cx="5719085" cy="5528929"/>
              <a:chOff x="5820245" y="1106297"/>
              <a:chExt cx="5719085" cy="5528929"/>
            </a:xfrm>
          </p:grpSpPr>
          <p:grpSp>
            <p:nvGrpSpPr>
              <p:cNvPr id="7" name="Group 6">
                <a:extLst>
                  <a:ext uri="{FF2B5EF4-FFF2-40B4-BE49-F238E27FC236}">
                    <a16:creationId xmlns:a16="http://schemas.microsoft.com/office/drawing/2014/main" id="{8A26FF48-66CF-8F69-F098-30ADAD883E7F}"/>
                  </a:ext>
                </a:extLst>
              </p:cNvPr>
              <p:cNvGrpSpPr/>
              <p:nvPr/>
            </p:nvGrpSpPr>
            <p:grpSpPr>
              <a:xfrm>
                <a:off x="5820245" y="1106297"/>
                <a:ext cx="5719085" cy="5528929"/>
                <a:chOff x="3507518" y="1103793"/>
                <a:chExt cx="5719085" cy="5528929"/>
              </a:xfrm>
            </p:grpSpPr>
            <p:grpSp>
              <p:nvGrpSpPr>
                <p:cNvPr id="20" name="Group 19">
                  <a:extLst>
                    <a:ext uri="{FF2B5EF4-FFF2-40B4-BE49-F238E27FC236}">
                      <a16:creationId xmlns:a16="http://schemas.microsoft.com/office/drawing/2014/main" id="{AE4C8B07-9E47-5963-AB17-7EC356CA6A02}"/>
                    </a:ext>
                  </a:extLst>
                </p:cNvPr>
                <p:cNvGrpSpPr>
                  <a:grpSpLocks/>
                </p:cNvGrpSpPr>
                <p:nvPr/>
              </p:nvGrpSpPr>
              <p:grpSpPr>
                <a:xfrm>
                  <a:off x="3507518" y="1103793"/>
                  <a:ext cx="4793026" cy="1928950"/>
                  <a:chOff x="233463" y="1027057"/>
                  <a:chExt cx="4793026" cy="1928950"/>
                </a:xfrm>
              </p:grpSpPr>
              <p:pic>
                <p:nvPicPr>
                  <p:cNvPr id="23" name="Picture 22">
                    <a:extLst>
                      <a:ext uri="{FF2B5EF4-FFF2-40B4-BE49-F238E27FC236}">
                        <a16:creationId xmlns:a16="http://schemas.microsoft.com/office/drawing/2014/main" id="{0F0B93C3-C542-C33A-ACCD-DD11DE5713E7}"/>
                      </a:ext>
                    </a:extLst>
                  </p:cNvPr>
                  <p:cNvPicPr>
                    <a:picLocks noChangeAspect="1"/>
                  </p:cNvPicPr>
                  <p:nvPr/>
                </p:nvPicPr>
                <p:blipFill rotWithShape="1">
                  <a:blip r:embed="rId4"/>
                  <a:srcRect l="3919" r="3919"/>
                  <a:stretch/>
                </p:blipFill>
                <p:spPr>
                  <a:xfrm>
                    <a:off x="661785" y="1069392"/>
                    <a:ext cx="4364704" cy="1886615"/>
                  </a:xfrm>
                  <a:prstGeom prst="rect">
                    <a:avLst/>
                  </a:prstGeom>
                  <a:ln w="38100">
                    <a:solidFill>
                      <a:srgbClr val="0070C0"/>
                    </a:solidFill>
                  </a:ln>
                </p:spPr>
              </p:pic>
              <p:sp>
                <p:nvSpPr>
                  <p:cNvPr id="27" name="Rectangle 26">
                    <a:extLst>
                      <a:ext uri="{FF2B5EF4-FFF2-40B4-BE49-F238E27FC236}">
                        <a16:creationId xmlns:a16="http://schemas.microsoft.com/office/drawing/2014/main" id="{3C297BDE-3846-6B4D-EF91-034672B74D05}"/>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14" name="Group 13">
                  <a:extLst>
                    <a:ext uri="{FF2B5EF4-FFF2-40B4-BE49-F238E27FC236}">
                      <a16:creationId xmlns:a16="http://schemas.microsoft.com/office/drawing/2014/main" id="{93AA5402-4139-57DC-3869-26BF24F896B9}"/>
                    </a:ext>
                  </a:extLst>
                </p:cNvPr>
                <p:cNvGrpSpPr/>
                <p:nvPr/>
              </p:nvGrpSpPr>
              <p:grpSpPr>
                <a:xfrm>
                  <a:off x="3522026" y="3137247"/>
                  <a:ext cx="5704577" cy="3495475"/>
                  <a:chOff x="123089" y="3091848"/>
                  <a:chExt cx="5704577" cy="3495475"/>
                </a:xfrm>
              </p:grpSpPr>
              <p:grpSp>
                <p:nvGrpSpPr>
                  <p:cNvPr id="15" name="Group 14">
                    <a:extLst>
                      <a:ext uri="{FF2B5EF4-FFF2-40B4-BE49-F238E27FC236}">
                        <a16:creationId xmlns:a16="http://schemas.microsoft.com/office/drawing/2014/main" id="{DACE0A6F-93D0-5B07-FCDE-E7003060AC0B}"/>
                      </a:ext>
                    </a:extLst>
                  </p:cNvPr>
                  <p:cNvGrpSpPr>
                    <a:grpSpLocks/>
                  </p:cNvGrpSpPr>
                  <p:nvPr/>
                </p:nvGrpSpPr>
                <p:grpSpPr>
                  <a:xfrm>
                    <a:off x="123089" y="3091848"/>
                    <a:ext cx="5704577" cy="3495475"/>
                    <a:chOff x="191183" y="3102539"/>
                    <a:chExt cx="5704577" cy="3495475"/>
                  </a:xfrm>
                </p:grpSpPr>
                <p:sp>
                  <p:nvSpPr>
                    <p:cNvPr id="18" name="Rectangle 17">
                      <a:extLst>
                        <a:ext uri="{FF2B5EF4-FFF2-40B4-BE49-F238E27FC236}">
                          <a16:creationId xmlns:a16="http://schemas.microsoft.com/office/drawing/2014/main" id="{14B35E51-6752-3236-26A5-279B69ABCE03}"/>
                        </a:ext>
                      </a:extLst>
                    </p:cNvPr>
                    <p:cNvSpPr>
                      <a:spLocks/>
                    </p:cNvSpPr>
                    <p:nvPr/>
                  </p:nvSpPr>
                  <p:spPr>
                    <a:xfrm>
                      <a:off x="191183" y="3102539"/>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19" name="Rectangle 18">
                      <a:extLst>
                        <a:ext uri="{FF2B5EF4-FFF2-40B4-BE49-F238E27FC236}">
                          <a16:creationId xmlns:a16="http://schemas.microsoft.com/office/drawing/2014/main" id="{CB23C9BE-C2EB-7931-CDC7-FD0AA551DFDE}"/>
                        </a:ext>
                      </a:extLst>
                    </p:cNvPr>
                    <p:cNvSpPr>
                      <a:spLocks/>
                    </p:cNvSpPr>
                    <p:nvPr/>
                  </p:nvSpPr>
                  <p:spPr>
                    <a:xfrm>
                      <a:off x="606272" y="3102539"/>
                      <a:ext cx="5289488" cy="349547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Rectangle: Rounded Corners 15">
                    <a:extLst>
                      <a:ext uri="{FF2B5EF4-FFF2-40B4-BE49-F238E27FC236}">
                        <a16:creationId xmlns:a16="http://schemas.microsoft.com/office/drawing/2014/main" id="{C65F0ADC-F959-6548-ED47-C3860F65A951}"/>
                      </a:ext>
                    </a:extLst>
                  </p:cNvPr>
                  <p:cNvSpPr>
                    <a:spLocks/>
                  </p:cNvSpPr>
                  <p:nvPr/>
                </p:nvSpPr>
                <p:spPr>
                  <a:xfrm>
                    <a:off x="748710" y="5288558"/>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 movie BUCKET BROTHERHOOD has the most number of rents (34 rents)</a:t>
                    </a:r>
                  </a:p>
                </p:txBody>
              </p:sp>
            </p:grpSp>
          </p:grpSp>
          <p:pic>
            <p:nvPicPr>
              <p:cNvPr id="32" name="Picture 31" descr="A screenshot of a computer&#10;&#10;Description automatically generated">
                <a:extLst>
                  <a:ext uri="{FF2B5EF4-FFF2-40B4-BE49-F238E27FC236}">
                    <a16:creationId xmlns:a16="http://schemas.microsoft.com/office/drawing/2014/main" id="{970E4E19-0F73-6A9C-3963-C5DC31E7AB81}"/>
                  </a:ext>
                </a:extLst>
              </p:cNvPr>
              <p:cNvPicPr>
                <a:picLocks noChangeAspect="1"/>
              </p:cNvPicPr>
              <p:nvPr/>
            </p:nvPicPr>
            <p:blipFill>
              <a:blip r:embed="rId5"/>
              <a:stretch>
                <a:fillRect/>
              </a:stretch>
            </p:blipFill>
            <p:spPr>
              <a:xfrm>
                <a:off x="6353339" y="3258019"/>
                <a:ext cx="2767720" cy="1943293"/>
              </a:xfrm>
              <a:prstGeom prst="rect">
                <a:avLst/>
              </a:prstGeom>
            </p:spPr>
          </p:pic>
        </p:grpSp>
      </p:grpSp>
      <p:grpSp>
        <p:nvGrpSpPr>
          <p:cNvPr id="36" name="Group 35">
            <a:extLst>
              <a:ext uri="{FF2B5EF4-FFF2-40B4-BE49-F238E27FC236}">
                <a16:creationId xmlns:a16="http://schemas.microsoft.com/office/drawing/2014/main" id="{90F09698-83C4-B03D-DAB6-3AB155DE6989}"/>
              </a:ext>
            </a:extLst>
          </p:cNvPr>
          <p:cNvGrpSpPr/>
          <p:nvPr/>
        </p:nvGrpSpPr>
        <p:grpSpPr>
          <a:xfrm>
            <a:off x="-16226" y="-94048"/>
            <a:ext cx="11647264" cy="6716300"/>
            <a:chOff x="16200" y="-81074"/>
            <a:chExt cx="11647264" cy="6716300"/>
          </a:xfrm>
        </p:grpSpPr>
        <p:sp>
          <p:nvSpPr>
            <p:cNvPr id="40" name="Rectangle: Rounded Corners 39">
              <a:extLst>
                <a:ext uri="{FF2B5EF4-FFF2-40B4-BE49-F238E27FC236}">
                  <a16:creationId xmlns:a16="http://schemas.microsoft.com/office/drawing/2014/main" id="{60606A2D-9AB6-CA80-0648-06E011A79AB8}"/>
                </a:ext>
              </a:extLst>
            </p:cNvPr>
            <p:cNvSpPr>
              <a:spLocks/>
            </p:cNvSpPr>
            <p:nvPr/>
          </p:nvSpPr>
          <p:spPr>
            <a:xfrm>
              <a:off x="291831" y="2227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Rounded Corners 40">
              <a:extLst>
                <a:ext uri="{FF2B5EF4-FFF2-40B4-BE49-F238E27FC236}">
                  <a16:creationId xmlns:a16="http://schemas.microsoft.com/office/drawing/2014/main" id="{9B18E89B-1BDC-CB43-46DE-0594AA075700}"/>
                </a:ext>
              </a:extLst>
            </p:cNvPr>
            <p:cNvSpPr>
              <a:spLocks/>
            </p:cNvSpPr>
            <p:nvPr/>
          </p:nvSpPr>
          <p:spPr>
            <a:xfrm>
              <a:off x="262647" y="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895350" indent="-87313"/>
              <a:r>
                <a:rPr lang="en-US" sz="1800" dirty="0"/>
                <a:t>Display the list of all film categories identified above, along with the corresponding average film replacement cost and average film rental rate and sort the difference between them in descending.</a:t>
              </a:r>
            </a:p>
          </p:txBody>
        </p:sp>
        <p:sp>
          <p:nvSpPr>
            <p:cNvPr id="42" name="Oval 41">
              <a:extLst>
                <a:ext uri="{FF2B5EF4-FFF2-40B4-BE49-F238E27FC236}">
                  <a16:creationId xmlns:a16="http://schemas.microsoft.com/office/drawing/2014/main" id="{10622989-AE32-2DFC-5D1B-A9090C0D9422}"/>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11</a:t>
              </a:r>
            </a:p>
          </p:txBody>
        </p:sp>
        <p:grpSp>
          <p:nvGrpSpPr>
            <p:cNvPr id="48" name="Group 47">
              <a:extLst>
                <a:ext uri="{FF2B5EF4-FFF2-40B4-BE49-F238E27FC236}">
                  <a16:creationId xmlns:a16="http://schemas.microsoft.com/office/drawing/2014/main" id="{00332431-BE55-FC05-5879-39765FA0BA80}"/>
                </a:ext>
              </a:extLst>
            </p:cNvPr>
            <p:cNvGrpSpPr>
              <a:grpSpLocks/>
            </p:cNvGrpSpPr>
            <p:nvPr/>
          </p:nvGrpSpPr>
          <p:grpSpPr>
            <a:xfrm>
              <a:off x="249196" y="1755763"/>
              <a:ext cx="4756828" cy="2621683"/>
              <a:chOff x="233463" y="1027057"/>
              <a:chExt cx="4756828" cy="1323616"/>
            </a:xfrm>
          </p:grpSpPr>
          <p:pic>
            <p:nvPicPr>
              <p:cNvPr id="57" name="Picture 56">
                <a:extLst>
                  <a:ext uri="{FF2B5EF4-FFF2-40B4-BE49-F238E27FC236}">
                    <a16:creationId xmlns:a16="http://schemas.microsoft.com/office/drawing/2014/main" id="{A989C44E-D485-F677-B07A-71F99CE26B4A}"/>
                  </a:ext>
                </a:extLst>
              </p:cNvPr>
              <p:cNvPicPr>
                <a:picLocks noChangeAspect="1"/>
              </p:cNvPicPr>
              <p:nvPr/>
            </p:nvPicPr>
            <p:blipFill rotWithShape="1">
              <a:blip r:embed="rId6"/>
              <a:srcRect l="2874" r="2874"/>
              <a:stretch/>
            </p:blipFill>
            <p:spPr>
              <a:xfrm>
                <a:off x="625587" y="1069788"/>
                <a:ext cx="4364704" cy="1280885"/>
              </a:xfrm>
              <a:prstGeom prst="rect">
                <a:avLst/>
              </a:prstGeom>
              <a:ln w="38100">
                <a:solidFill>
                  <a:srgbClr val="0070C0"/>
                </a:solidFill>
              </a:ln>
            </p:spPr>
          </p:pic>
          <p:sp>
            <p:nvSpPr>
              <p:cNvPr id="58" name="Rectangle 57">
                <a:extLst>
                  <a:ext uri="{FF2B5EF4-FFF2-40B4-BE49-F238E27FC236}">
                    <a16:creationId xmlns:a16="http://schemas.microsoft.com/office/drawing/2014/main" id="{3B1501BF-2DFF-B58E-8F0B-7B463A64A791}"/>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49" name="Group 48">
              <a:extLst>
                <a:ext uri="{FF2B5EF4-FFF2-40B4-BE49-F238E27FC236}">
                  <a16:creationId xmlns:a16="http://schemas.microsoft.com/office/drawing/2014/main" id="{1BA01678-C203-57AF-1D35-0786CACC25EA}"/>
                </a:ext>
              </a:extLst>
            </p:cNvPr>
            <p:cNvGrpSpPr/>
            <p:nvPr/>
          </p:nvGrpSpPr>
          <p:grpSpPr>
            <a:xfrm>
              <a:off x="5385231" y="1645704"/>
              <a:ext cx="5840488" cy="4823190"/>
              <a:chOff x="5385231" y="1645704"/>
              <a:chExt cx="5840488" cy="4823190"/>
            </a:xfrm>
          </p:grpSpPr>
          <p:grpSp>
            <p:nvGrpSpPr>
              <p:cNvPr id="50" name="Group 49">
                <a:extLst>
                  <a:ext uri="{FF2B5EF4-FFF2-40B4-BE49-F238E27FC236}">
                    <a16:creationId xmlns:a16="http://schemas.microsoft.com/office/drawing/2014/main" id="{06F76ECA-CA1B-9A21-7588-58247FC04887}"/>
                  </a:ext>
                </a:extLst>
              </p:cNvPr>
              <p:cNvGrpSpPr/>
              <p:nvPr/>
            </p:nvGrpSpPr>
            <p:grpSpPr>
              <a:xfrm>
                <a:off x="5385231" y="1645704"/>
                <a:ext cx="5840488" cy="4823190"/>
                <a:chOff x="5286545" y="1597801"/>
                <a:chExt cx="5348810" cy="4196559"/>
              </a:xfrm>
            </p:grpSpPr>
            <p:grpSp>
              <p:nvGrpSpPr>
                <p:cNvPr id="52" name="Group 51">
                  <a:extLst>
                    <a:ext uri="{FF2B5EF4-FFF2-40B4-BE49-F238E27FC236}">
                      <a16:creationId xmlns:a16="http://schemas.microsoft.com/office/drawing/2014/main" id="{648B247B-9B20-5881-F3E7-95866FAD521E}"/>
                    </a:ext>
                  </a:extLst>
                </p:cNvPr>
                <p:cNvGrpSpPr>
                  <a:grpSpLocks/>
                </p:cNvGrpSpPr>
                <p:nvPr/>
              </p:nvGrpSpPr>
              <p:grpSpPr>
                <a:xfrm>
                  <a:off x="5286545" y="1597801"/>
                  <a:ext cx="5320892" cy="4157105"/>
                  <a:chOff x="5354639" y="1608492"/>
                  <a:chExt cx="5320892" cy="4157105"/>
                </a:xfrm>
              </p:grpSpPr>
              <p:sp>
                <p:nvSpPr>
                  <p:cNvPr id="55" name="Rectangle 54">
                    <a:extLst>
                      <a:ext uri="{FF2B5EF4-FFF2-40B4-BE49-F238E27FC236}">
                        <a16:creationId xmlns:a16="http://schemas.microsoft.com/office/drawing/2014/main" id="{86D64DA8-D515-993D-992A-D9DA8C20D60F}"/>
                      </a:ext>
                    </a:extLst>
                  </p:cNvPr>
                  <p:cNvSpPr>
                    <a:spLocks/>
                  </p:cNvSpPr>
                  <p:nvPr/>
                </p:nvSpPr>
                <p:spPr>
                  <a:xfrm>
                    <a:off x="5354639" y="1628490"/>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56" name="Rectangle 55">
                    <a:extLst>
                      <a:ext uri="{FF2B5EF4-FFF2-40B4-BE49-F238E27FC236}">
                        <a16:creationId xmlns:a16="http://schemas.microsoft.com/office/drawing/2014/main" id="{195F5F5B-C501-A8B4-3ADE-5A78DB34D50A}"/>
                      </a:ext>
                    </a:extLst>
                  </p:cNvPr>
                  <p:cNvSpPr>
                    <a:spLocks/>
                  </p:cNvSpPr>
                  <p:nvPr/>
                </p:nvSpPr>
                <p:spPr>
                  <a:xfrm>
                    <a:off x="5746763" y="1608492"/>
                    <a:ext cx="4928768"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4" name="Rectangle: Rounded Corners 53">
                  <a:extLst>
                    <a:ext uri="{FF2B5EF4-FFF2-40B4-BE49-F238E27FC236}">
                      <a16:creationId xmlns:a16="http://schemas.microsoft.com/office/drawing/2014/main" id="{1F25002C-F2E7-1EC8-BA5E-51D4FA45388C}"/>
                    </a:ext>
                  </a:extLst>
                </p:cNvPr>
                <p:cNvSpPr>
                  <a:spLocks/>
                </p:cNvSpPr>
                <p:nvPr/>
              </p:nvSpPr>
              <p:spPr>
                <a:xfrm>
                  <a:off x="5520112" y="4541985"/>
                  <a:ext cx="5115243" cy="125237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69 such movies</a:t>
                  </a:r>
                  <a:endParaRPr lang="en-IN" dirty="0"/>
                </a:p>
              </p:txBody>
            </p:sp>
          </p:grpSp>
          <p:pic>
            <p:nvPicPr>
              <p:cNvPr id="51" name="Picture 50" descr="A screenshot of a table&#10;&#10;Description automatically generated">
                <a:extLst>
                  <a:ext uri="{FF2B5EF4-FFF2-40B4-BE49-F238E27FC236}">
                    <a16:creationId xmlns:a16="http://schemas.microsoft.com/office/drawing/2014/main" id="{3F24216C-A907-FA6A-1DEC-398BAA21688B}"/>
                  </a:ext>
                </a:extLst>
              </p:cNvPr>
              <p:cNvPicPr>
                <a:picLocks noChangeAspect="1"/>
              </p:cNvPicPr>
              <p:nvPr/>
            </p:nvPicPr>
            <p:blipFill>
              <a:blip r:embed="rId7"/>
              <a:stretch>
                <a:fillRect/>
              </a:stretch>
            </p:blipFill>
            <p:spPr>
              <a:xfrm>
                <a:off x="6065882" y="1669328"/>
                <a:ext cx="4605361" cy="3394809"/>
              </a:xfrm>
              <a:prstGeom prst="rect">
                <a:avLst/>
              </a:prstGeom>
            </p:spPr>
          </p:pic>
        </p:grpSp>
      </p:grpSp>
      <p:grpSp>
        <p:nvGrpSpPr>
          <p:cNvPr id="59" name="Group 58">
            <a:extLst>
              <a:ext uri="{FF2B5EF4-FFF2-40B4-BE49-F238E27FC236}">
                <a16:creationId xmlns:a16="http://schemas.microsoft.com/office/drawing/2014/main" id="{51F9E468-10AF-4399-F77D-D35759A48D71}"/>
              </a:ext>
            </a:extLst>
          </p:cNvPr>
          <p:cNvGrpSpPr/>
          <p:nvPr/>
        </p:nvGrpSpPr>
        <p:grpSpPr>
          <a:xfrm>
            <a:off x="-16226" y="-90802"/>
            <a:ext cx="11647264" cy="6716300"/>
            <a:chOff x="16200" y="-81074"/>
            <a:chExt cx="11647264" cy="6716300"/>
          </a:xfrm>
        </p:grpSpPr>
        <p:sp>
          <p:nvSpPr>
            <p:cNvPr id="60" name="Rectangle: Rounded Corners 59">
              <a:extLst>
                <a:ext uri="{FF2B5EF4-FFF2-40B4-BE49-F238E27FC236}">
                  <a16:creationId xmlns:a16="http://schemas.microsoft.com/office/drawing/2014/main" id="{73640906-D5D5-73CE-9AD2-822C71FC952D}"/>
                </a:ext>
              </a:extLst>
            </p:cNvPr>
            <p:cNvSpPr>
              <a:spLocks/>
            </p:cNvSpPr>
            <p:nvPr/>
          </p:nvSpPr>
          <p:spPr>
            <a:xfrm>
              <a:off x="291831" y="2227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Rectangle: Rounded Corners 60">
              <a:extLst>
                <a:ext uri="{FF2B5EF4-FFF2-40B4-BE49-F238E27FC236}">
                  <a16:creationId xmlns:a16="http://schemas.microsoft.com/office/drawing/2014/main" id="{84B9E58E-8C29-AC69-58F7-0629BA0C2D00}"/>
                </a:ext>
              </a:extLst>
            </p:cNvPr>
            <p:cNvSpPr>
              <a:spLocks/>
            </p:cNvSpPr>
            <p:nvPr/>
          </p:nvSpPr>
          <p:spPr>
            <a:xfrm>
              <a:off x="262647" y="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895350" indent="-87313"/>
              <a:r>
                <a:rPr lang="en-US" sz="1800" dirty="0"/>
                <a:t>Display the film categories in which the number of movies is greater than 70.</a:t>
              </a:r>
            </a:p>
          </p:txBody>
        </p:sp>
        <p:sp>
          <p:nvSpPr>
            <p:cNvPr id="62" name="Oval 61">
              <a:extLst>
                <a:ext uri="{FF2B5EF4-FFF2-40B4-BE49-F238E27FC236}">
                  <a16:creationId xmlns:a16="http://schemas.microsoft.com/office/drawing/2014/main" id="{7387FD30-A131-82E4-FA35-0F8E4D8B3BF8}"/>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12</a:t>
              </a:r>
            </a:p>
          </p:txBody>
        </p:sp>
        <p:grpSp>
          <p:nvGrpSpPr>
            <p:cNvPr id="63" name="Group 62">
              <a:extLst>
                <a:ext uri="{FF2B5EF4-FFF2-40B4-BE49-F238E27FC236}">
                  <a16:creationId xmlns:a16="http://schemas.microsoft.com/office/drawing/2014/main" id="{AD3FC41F-4466-11F3-BF9B-C0434839455A}"/>
                </a:ext>
              </a:extLst>
            </p:cNvPr>
            <p:cNvGrpSpPr>
              <a:grpSpLocks/>
            </p:cNvGrpSpPr>
            <p:nvPr/>
          </p:nvGrpSpPr>
          <p:grpSpPr>
            <a:xfrm>
              <a:off x="249196" y="1755763"/>
              <a:ext cx="4756828" cy="2621683"/>
              <a:chOff x="233463" y="1027057"/>
              <a:chExt cx="4756828" cy="1323616"/>
            </a:xfrm>
          </p:grpSpPr>
          <p:pic>
            <p:nvPicPr>
              <p:cNvPr id="70" name="Picture 69">
                <a:extLst>
                  <a:ext uri="{FF2B5EF4-FFF2-40B4-BE49-F238E27FC236}">
                    <a16:creationId xmlns:a16="http://schemas.microsoft.com/office/drawing/2014/main" id="{A1CD8174-F9A1-AAF9-BDF0-4804763FCE9D}"/>
                  </a:ext>
                </a:extLst>
              </p:cNvPr>
              <p:cNvPicPr>
                <a:picLocks noChangeAspect="1"/>
              </p:cNvPicPr>
              <p:nvPr/>
            </p:nvPicPr>
            <p:blipFill rotWithShape="1">
              <a:blip r:embed="rId8"/>
              <a:srcRect t="1328" b="1328"/>
              <a:stretch/>
            </p:blipFill>
            <p:spPr>
              <a:xfrm>
                <a:off x="625587" y="1069788"/>
                <a:ext cx="4364704" cy="1280885"/>
              </a:xfrm>
              <a:prstGeom prst="rect">
                <a:avLst/>
              </a:prstGeom>
              <a:ln w="38100">
                <a:solidFill>
                  <a:srgbClr val="0070C0"/>
                </a:solidFill>
              </a:ln>
            </p:spPr>
          </p:pic>
          <p:sp>
            <p:nvSpPr>
              <p:cNvPr id="71" name="Rectangle 70">
                <a:extLst>
                  <a:ext uri="{FF2B5EF4-FFF2-40B4-BE49-F238E27FC236}">
                    <a16:creationId xmlns:a16="http://schemas.microsoft.com/office/drawing/2014/main" id="{EE979E90-CD45-7E8A-01FE-90F93172B3C4}"/>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64" name="Group 63">
              <a:extLst>
                <a:ext uri="{FF2B5EF4-FFF2-40B4-BE49-F238E27FC236}">
                  <a16:creationId xmlns:a16="http://schemas.microsoft.com/office/drawing/2014/main" id="{6D0E8A7B-BD38-56B0-804B-36F9D5FFB746}"/>
                </a:ext>
              </a:extLst>
            </p:cNvPr>
            <p:cNvGrpSpPr/>
            <p:nvPr/>
          </p:nvGrpSpPr>
          <p:grpSpPr>
            <a:xfrm>
              <a:off x="5385231" y="1645704"/>
              <a:ext cx="5840488" cy="4823190"/>
              <a:chOff x="5286545" y="1597801"/>
              <a:chExt cx="5348810" cy="4196559"/>
            </a:xfrm>
          </p:grpSpPr>
          <p:grpSp>
            <p:nvGrpSpPr>
              <p:cNvPr id="66" name="Group 65">
                <a:extLst>
                  <a:ext uri="{FF2B5EF4-FFF2-40B4-BE49-F238E27FC236}">
                    <a16:creationId xmlns:a16="http://schemas.microsoft.com/office/drawing/2014/main" id="{DD5B9C05-CF7B-C4C1-0EFF-8FC15CA6B49E}"/>
                  </a:ext>
                </a:extLst>
              </p:cNvPr>
              <p:cNvGrpSpPr>
                <a:grpSpLocks/>
              </p:cNvGrpSpPr>
              <p:nvPr/>
            </p:nvGrpSpPr>
            <p:grpSpPr>
              <a:xfrm>
                <a:off x="5286545" y="1597801"/>
                <a:ext cx="5320892" cy="4157105"/>
                <a:chOff x="5354639" y="1608492"/>
                <a:chExt cx="5320892" cy="4157105"/>
              </a:xfrm>
            </p:grpSpPr>
            <p:sp>
              <p:nvSpPr>
                <p:cNvPr id="68" name="Rectangle 67">
                  <a:extLst>
                    <a:ext uri="{FF2B5EF4-FFF2-40B4-BE49-F238E27FC236}">
                      <a16:creationId xmlns:a16="http://schemas.microsoft.com/office/drawing/2014/main" id="{9724221A-40F7-3A9F-42F1-D8D6C3E1C9DB}"/>
                    </a:ext>
                  </a:extLst>
                </p:cNvPr>
                <p:cNvSpPr>
                  <a:spLocks/>
                </p:cNvSpPr>
                <p:nvPr/>
              </p:nvSpPr>
              <p:spPr>
                <a:xfrm>
                  <a:off x="5354639" y="1628490"/>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69" name="Rectangle 68">
                  <a:extLst>
                    <a:ext uri="{FF2B5EF4-FFF2-40B4-BE49-F238E27FC236}">
                      <a16:creationId xmlns:a16="http://schemas.microsoft.com/office/drawing/2014/main" id="{6886E837-4EF6-E40E-EDDE-0F706F55C633}"/>
                    </a:ext>
                  </a:extLst>
                </p:cNvPr>
                <p:cNvSpPr>
                  <a:spLocks/>
                </p:cNvSpPr>
                <p:nvPr/>
              </p:nvSpPr>
              <p:spPr>
                <a:xfrm>
                  <a:off x="5746763" y="1608492"/>
                  <a:ext cx="4928768"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7" name="Rectangle: Rounded Corners 66">
                <a:extLst>
                  <a:ext uri="{FF2B5EF4-FFF2-40B4-BE49-F238E27FC236}">
                    <a16:creationId xmlns:a16="http://schemas.microsoft.com/office/drawing/2014/main" id="{3FF44529-6503-C3C7-41E4-08ED7DE9C9A2}"/>
                  </a:ext>
                </a:extLst>
              </p:cNvPr>
              <p:cNvSpPr>
                <a:spLocks/>
              </p:cNvSpPr>
              <p:nvPr/>
            </p:nvSpPr>
            <p:spPr>
              <a:xfrm>
                <a:off x="5520112" y="4541985"/>
                <a:ext cx="5115243" cy="125237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 sports and Foreign are the only two category which have more than 70 movies</a:t>
                </a:r>
                <a:endParaRPr lang="en-IN" dirty="0"/>
              </a:p>
            </p:txBody>
          </p:sp>
        </p:grpSp>
        <p:pic>
          <p:nvPicPr>
            <p:cNvPr id="65" name="Picture 64" descr="A screenshot of a computer&#10;&#10;Description automatically generated">
              <a:extLst>
                <a:ext uri="{FF2B5EF4-FFF2-40B4-BE49-F238E27FC236}">
                  <a16:creationId xmlns:a16="http://schemas.microsoft.com/office/drawing/2014/main" id="{ECCB06DF-5C8E-DDC2-CC5E-640202184F2E}"/>
                </a:ext>
              </a:extLst>
            </p:cNvPr>
            <p:cNvPicPr>
              <a:picLocks noChangeAspect="1"/>
            </p:cNvPicPr>
            <p:nvPr/>
          </p:nvPicPr>
          <p:blipFill>
            <a:blip r:embed="rId9"/>
            <a:stretch>
              <a:fillRect/>
            </a:stretch>
          </p:blipFill>
          <p:spPr>
            <a:xfrm>
              <a:off x="6096000" y="1922385"/>
              <a:ext cx="4954984" cy="1997162"/>
            </a:xfrm>
            <a:prstGeom prst="rect">
              <a:avLst/>
            </a:prstGeom>
          </p:spPr>
        </p:pic>
      </p:grpSp>
    </p:spTree>
    <p:extLst>
      <p:ext uri="{BB962C8B-B14F-4D97-AF65-F5344CB8AC3E}">
        <p14:creationId xmlns:p14="http://schemas.microsoft.com/office/powerpoint/2010/main" val="34239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0-#ppt_w/2"/>
                                          </p:val>
                                        </p:tav>
                                        <p:tav tm="100000">
                                          <p:val>
                                            <p:strVal val="#ppt_x"/>
                                          </p:val>
                                        </p:tav>
                                      </p:tavLst>
                                    </p:anim>
                                    <p:anim calcmode="lin" valueType="num">
                                      <p:cBhvr additive="base">
                                        <p:cTn id="14"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807615" y="752086"/>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4884906" y="2600459"/>
            <a:ext cx="6468894" cy="2564928"/>
          </a:xfrm>
        </p:spPr>
        <p:txBody>
          <a:bodyPr>
            <a:normAutofit/>
          </a:bodyPr>
          <a:lstStyle/>
          <a:p>
            <a:pPr marL="342900" indent="-342900">
              <a:buFont typeface="+mj-lt"/>
              <a:buAutoNum type="arabicPeriod"/>
            </a:pPr>
            <a:r>
              <a:rPr lang="en-US" dirty="0"/>
              <a:t>Approximately one-third of the movies are suitable for children below the age of 13</a:t>
            </a:r>
          </a:p>
          <a:p>
            <a:pPr marL="342900" indent="-342900">
              <a:buFont typeface="+mj-lt"/>
              <a:buAutoNum type="arabicPeriod"/>
            </a:pPr>
            <a:r>
              <a:rPr lang="en-US" dirty="0"/>
              <a:t>Sports and Foreign category has most number of movies</a:t>
            </a:r>
          </a:p>
          <a:p>
            <a:pPr marL="342900" indent="-342900">
              <a:buFont typeface="+mj-lt"/>
              <a:buAutoNum type="arabicPeriod"/>
            </a:pPr>
            <a:r>
              <a:rPr lang="en-US" dirty="0"/>
              <a:t>The highest replacement cost is 29.99</a:t>
            </a:r>
          </a:p>
          <a:p>
            <a:pPr marL="342900" indent="-342900">
              <a:buFont typeface="+mj-lt"/>
              <a:buAutoNum type="arabicPeriod"/>
            </a:pPr>
            <a:r>
              <a:rPr lang="en-US" dirty="0"/>
              <a:t>There are 90 movies having replacement cost below 11</a:t>
            </a:r>
          </a:p>
          <a:p>
            <a:pPr marL="342900" indent="-342900">
              <a:buFont typeface="+mj-lt"/>
              <a:buAutoNum type="arabicPeriod"/>
            </a:pPr>
            <a:r>
              <a:rPr lang="en-US" dirty="0"/>
              <a:t>There are around 459 movies replacement cost between $ 11 to $ 20</a:t>
            </a:r>
          </a:p>
          <a:p>
            <a:pPr marL="342900" indent="-342900">
              <a:buFont typeface="+mj-lt"/>
              <a:buAutoNum type="arabicPeriod"/>
            </a:pPr>
            <a:r>
              <a:rPr lang="en-US" dirty="0"/>
              <a:t>Most number of movies have replacement cost above $ 20</a:t>
            </a:r>
          </a:p>
          <a:p>
            <a:pPr marL="342900" indent="-342900">
              <a:buFont typeface="+mj-lt"/>
              <a:buAutoNum type="arabicPeriod"/>
            </a:pPr>
            <a:r>
              <a:rPr lang="en-US" dirty="0"/>
              <a:t>The number of movies in Family category should be increased</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Movie Rental Analysis</a:t>
            </a:r>
          </a:p>
        </p:txBody>
      </p:sp>
    </p:spTree>
    <p:extLst>
      <p:ext uri="{BB962C8B-B14F-4D97-AF65-F5344CB8AC3E}">
        <p14:creationId xmlns:p14="http://schemas.microsoft.com/office/powerpoint/2010/main" val="17428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sz="4800" b="1" dirty="0"/>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Movie Rental Analysis</a:t>
            </a: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65125"/>
            <a:ext cx="10515600" cy="1325563"/>
          </a:xfrm>
        </p:spPr>
        <p:txBody>
          <a:bodyPr anchor="ctr">
            <a:normAutofit/>
          </a:bodyPr>
          <a:lstStyle/>
          <a:p>
            <a:r>
              <a:rPr lang="en-US" b="1"/>
              <a:t>CONTENTS</a:t>
            </a:r>
            <a:endParaRPr lang="en-US" b="1" dirty="0"/>
          </a:p>
        </p:txBody>
      </p:sp>
      <p:sp>
        <p:nvSpPr>
          <p:cNvPr id="9" name="Footer Placeholder 3">
            <a:extLst>
              <a:ext uri="{FF2B5EF4-FFF2-40B4-BE49-F238E27FC236}">
                <a16:creationId xmlns:a16="http://schemas.microsoft.com/office/drawing/2014/main" id="{4B34D623-D03D-0999-210E-9A920D42C471}"/>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Movie Rental Store Analysis</a:t>
            </a:r>
          </a:p>
        </p:txBody>
      </p:sp>
      <p:sp>
        <p:nvSpPr>
          <p:cNvPr id="11" name="Slide Number Placeholder 4">
            <a:extLst>
              <a:ext uri="{FF2B5EF4-FFF2-40B4-BE49-F238E27FC236}">
                <a16:creationId xmlns:a16="http://schemas.microsoft.com/office/drawing/2014/main" id="{FA7BBA3E-369A-700B-9189-8E04322B185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5" name="Content Placeholder 2">
            <a:extLst>
              <a:ext uri="{FF2B5EF4-FFF2-40B4-BE49-F238E27FC236}">
                <a16:creationId xmlns:a16="http://schemas.microsoft.com/office/drawing/2014/main" id="{78FA063E-8348-5D26-459A-39415C79F274}"/>
              </a:ext>
            </a:extLst>
          </p:cNvPr>
          <p:cNvGraphicFramePr>
            <a:graphicFrameLocks noGrp="1"/>
          </p:cNvGraphicFramePr>
          <p:nvPr>
            <p:ph type="chart" sz="quarter" idx="13"/>
            <p:extLst>
              <p:ext uri="{D42A27DB-BD31-4B8C-83A1-F6EECF244321}">
                <p14:modId xmlns:p14="http://schemas.microsoft.com/office/powerpoint/2010/main" val="780640924"/>
              </p:ext>
            </p:extLst>
          </p:nvPr>
        </p:nvGraphicFramePr>
        <p:xfrm>
          <a:off x="838200" y="211138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5476875" y="1671639"/>
            <a:ext cx="5111750" cy="1204912"/>
          </a:xfrm>
        </p:spPr>
        <p:txBody>
          <a:bodyPr anchor="b">
            <a:normAutofit/>
          </a:bodyPr>
          <a:lstStyle/>
          <a:p>
            <a:r>
              <a:rPr lang="en-US" dirty="0"/>
              <a:t>Objective</a:t>
            </a:r>
          </a:p>
        </p:txBody>
      </p:sp>
      <p:sp>
        <p:nvSpPr>
          <p:cNvPr id="3" name="Subtitle 2">
            <a:extLst>
              <a:ext uri="{FF2B5EF4-FFF2-40B4-BE49-F238E27FC236}">
                <a16:creationId xmlns:a16="http://schemas.microsoft.com/office/drawing/2014/main" id="{DA8AFAA9-633A-475C-B8ED-840A34F7294D}"/>
              </a:ext>
            </a:extLst>
          </p:cNvPr>
          <p:cNvSpPr>
            <a:spLocks noGrp="1"/>
          </p:cNvSpPr>
          <p:nvPr>
            <p:ph type="body" idx="1"/>
          </p:nvPr>
        </p:nvSpPr>
        <p:spPr>
          <a:xfrm>
            <a:off x="5476875" y="3660774"/>
            <a:ext cx="5111750" cy="1525588"/>
          </a:xfrm>
        </p:spPr>
        <p:txBody>
          <a:bodyPr>
            <a:normAutofit/>
          </a:bodyPr>
          <a:lstStyle/>
          <a:p>
            <a:r>
              <a:rPr lang="en-US" dirty="0"/>
              <a:t>Use </a:t>
            </a:r>
            <a:r>
              <a:rPr lang="en-US" dirty="0" err="1"/>
              <a:t>MySql</a:t>
            </a:r>
            <a:r>
              <a:rPr lang="en-US" dirty="0"/>
              <a:t> to find the movies that are most popular and help the business in it growth</a:t>
            </a:r>
          </a:p>
        </p:txBody>
      </p:sp>
      <p:sp>
        <p:nvSpPr>
          <p:cNvPr id="8" name="Footer Placeholder 3">
            <a:extLst>
              <a:ext uri="{FF2B5EF4-FFF2-40B4-BE49-F238E27FC236}">
                <a16:creationId xmlns:a16="http://schemas.microsoft.com/office/drawing/2014/main" id="{BCFD9E72-E22F-BDFC-A756-18806A8BECEC}"/>
              </a:ext>
            </a:extLst>
          </p:cNvPr>
          <p:cNvSpPr>
            <a:spLocks noGrp="1"/>
          </p:cNvSpPr>
          <p:nvPr>
            <p:ph type="ftr" sz="quarter" idx="11"/>
          </p:nvPr>
        </p:nvSpPr>
        <p:spPr>
          <a:xfrm>
            <a:off x="4038600" y="6356350"/>
            <a:ext cx="4114800" cy="365125"/>
          </a:xfrm>
        </p:spPr>
        <p:txBody>
          <a:bodyPr/>
          <a:lstStyle/>
          <a:p>
            <a:pPr>
              <a:spcAft>
                <a:spcPts val="600"/>
              </a:spcAft>
            </a:pPr>
            <a:r>
              <a:rPr lang="en-US" sz="1050" dirty="0"/>
              <a:t>Movie Rental Store Analysis</a:t>
            </a:r>
          </a:p>
        </p:txBody>
      </p:sp>
      <p:sp>
        <p:nvSpPr>
          <p:cNvPr id="10" name="Slide Number Placeholder 4">
            <a:extLst>
              <a:ext uri="{FF2B5EF4-FFF2-40B4-BE49-F238E27FC236}">
                <a16:creationId xmlns:a16="http://schemas.microsoft.com/office/drawing/2014/main" id="{8CCED921-1843-F614-C8F1-E4F87FCAD5FC}"/>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476875" y="1671639"/>
            <a:ext cx="5111750" cy="1204912"/>
          </a:xfrm>
        </p:spPr>
        <p:txBody>
          <a:bodyPr anchor="b">
            <a:normAutofit/>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476875" y="3660774"/>
            <a:ext cx="5111750" cy="1525588"/>
          </a:xfrm>
        </p:spPr>
        <p:txBody>
          <a:bodyPr>
            <a:normAutofit/>
          </a:bodyPr>
          <a:lstStyle/>
          <a:p>
            <a:pPr>
              <a:lnSpc>
                <a:spcPct val="90000"/>
              </a:lnSpc>
            </a:pPr>
            <a:r>
              <a:rPr lang="en-US" sz="1300"/>
              <a:t>Movie Rental Data Analysis </a:t>
            </a:r>
            <a:r>
              <a:rPr lang="en-US" sz="1300" err="1"/>
              <a:t>MovieOnRent</a:t>
            </a:r>
            <a:r>
              <a:rPr lang="en-US" sz="1300"/>
              <a:t> is a chain of movie rental stores operating in a certain country. It has a vast collection of movies in DVD and Blue Ray disc formats. The management of the company wants to analyze what kind of movies are most often rented, which genres they belong to, and which actors appeared in them. It will help the management stock up the inventory as per audience's preferences for improved business.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51116"/>
            <a:ext cx="10515600" cy="483961"/>
          </a:xfrm>
        </p:spPr>
        <p:txBody>
          <a:bodyPr/>
          <a:lstStyle/>
          <a:p>
            <a:r>
              <a:rPr lang="en-US" dirty="0"/>
              <a:t>Business Problems</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Movie Rental Store Analysis</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grpSp>
        <p:nvGrpSpPr>
          <p:cNvPr id="10" name="Group 9">
            <a:extLst>
              <a:ext uri="{FF2B5EF4-FFF2-40B4-BE49-F238E27FC236}">
                <a16:creationId xmlns:a16="http://schemas.microsoft.com/office/drawing/2014/main" id="{01557CDB-74B1-62F8-1C36-ECA99B08AF3E}"/>
              </a:ext>
            </a:extLst>
          </p:cNvPr>
          <p:cNvGrpSpPr/>
          <p:nvPr/>
        </p:nvGrpSpPr>
        <p:grpSpPr>
          <a:xfrm>
            <a:off x="183794" y="861593"/>
            <a:ext cx="5805199" cy="5437281"/>
            <a:chOff x="744893" y="919068"/>
            <a:chExt cx="5805199" cy="5437281"/>
          </a:xfrm>
        </p:grpSpPr>
        <p:sp>
          <p:nvSpPr>
            <p:cNvPr id="6" name="Rectangle 5">
              <a:extLst>
                <a:ext uri="{FF2B5EF4-FFF2-40B4-BE49-F238E27FC236}">
                  <a16:creationId xmlns:a16="http://schemas.microsoft.com/office/drawing/2014/main" id="{FA124F2F-8383-129C-BC10-1CAB9B172CE6}"/>
                </a:ext>
              </a:extLst>
            </p:cNvPr>
            <p:cNvSpPr/>
            <p:nvPr/>
          </p:nvSpPr>
          <p:spPr>
            <a:xfrm>
              <a:off x="744894" y="919068"/>
              <a:ext cx="5805198" cy="5437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87EA464-1C36-45B7-64E4-6BA2F2D892C8}"/>
                </a:ext>
              </a:extLst>
            </p:cNvPr>
            <p:cNvSpPr txBox="1"/>
            <p:nvPr/>
          </p:nvSpPr>
          <p:spPr>
            <a:xfrm>
              <a:off x="744893" y="948690"/>
              <a:ext cx="5805198" cy="5047536"/>
            </a:xfrm>
            <a:prstGeom prst="rect">
              <a:avLst/>
            </a:prstGeom>
            <a:noFill/>
          </p:spPr>
          <p:txBody>
            <a:bodyPr wrap="square" rtlCol="0">
              <a:spAutoFit/>
            </a:bodyPr>
            <a:lstStyle/>
            <a:p>
              <a:pPr marL="447675" indent="-273050">
                <a:buAutoNum type="arabicPeriod"/>
              </a:pPr>
              <a:r>
                <a:rPr lang="en-US" sz="1400" dirty="0"/>
                <a:t>Display the full names of actors available in the database.</a:t>
              </a:r>
            </a:p>
            <a:p>
              <a:pPr marL="447675" indent="-273050">
                <a:buAutoNum type="arabicPeriod"/>
              </a:pPr>
              <a:r>
                <a:rPr lang="en-US" sz="1400" dirty="0"/>
                <a:t> </a:t>
              </a:r>
            </a:p>
            <a:p>
              <a:pPr marL="447675" lvl="1" indent="-273050">
                <a:buFont typeface="+mj-lt"/>
                <a:buAutoNum type="romanLcPeriod"/>
              </a:pPr>
              <a:r>
                <a:rPr lang="en-US" sz="1400" dirty="0"/>
                <a:t>Display the number of times each first name appears in the database.</a:t>
              </a:r>
            </a:p>
            <a:p>
              <a:pPr marL="447675" lvl="1" indent="-273050">
                <a:buFont typeface="+mj-lt"/>
                <a:buAutoNum type="romanLcPeriod"/>
              </a:pPr>
              <a:r>
                <a:rPr lang="en-US" sz="1400" dirty="0"/>
                <a:t>What is the count of actors that have unique first names in the database? Display the first names of all these actors.</a:t>
              </a:r>
            </a:p>
            <a:p>
              <a:pPr marL="447675" indent="-273050"/>
              <a:r>
                <a:rPr lang="en-US" sz="1400" dirty="0"/>
                <a:t>3. </a:t>
              </a:r>
            </a:p>
            <a:p>
              <a:pPr marL="447675" lvl="1" indent="-273050">
                <a:buFont typeface="+mj-lt"/>
                <a:buAutoNum type="romanLcPeriod"/>
              </a:pPr>
              <a:r>
                <a:rPr lang="en-US" sz="1400" dirty="0"/>
                <a:t>Display the number of times each last name appears in the database.</a:t>
              </a:r>
            </a:p>
            <a:p>
              <a:pPr marL="447675" lvl="1" indent="-273050">
                <a:buFont typeface="+mj-lt"/>
                <a:buAutoNum type="romanLcPeriod"/>
              </a:pPr>
              <a:r>
                <a:rPr lang="en-US" sz="1400" dirty="0"/>
                <a:t>Display all unique last names in the database.</a:t>
              </a:r>
            </a:p>
            <a:p>
              <a:pPr marL="447675" indent="-273050"/>
              <a:r>
                <a:rPr lang="en-US" sz="1400" dirty="0"/>
                <a:t>4. </a:t>
              </a:r>
            </a:p>
            <a:p>
              <a:pPr marL="447675" lvl="1" indent="-273050">
                <a:buFont typeface="+mj-lt"/>
                <a:buAutoNum type="romanLcPeriod"/>
              </a:pPr>
              <a:r>
                <a:rPr lang="en-US" sz="1400" dirty="0"/>
                <a:t>Display the list of records for the movies with the rating "R".</a:t>
              </a:r>
            </a:p>
            <a:p>
              <a:pPr marL="447675" lvl="1" indent="-273050">
                <a:buFont typeface="+mj-lt"/>
                <a:buAutoNum type="romanLcPeriod"/>
              </a:pPr>
              <a:r>
                <a:rPr lang="en-US" sz="1400" dirty="0"/>
                <a:t>Display the list of records for the movies that are not rated "R".</a:t>
              </a:r>
            </a:p>
            <a:p>
              <a:pPr marL="447675" lvl="1" indent="-273050">
                <a:buFont typeface="+mj-lt"/>
                <a:buAutoNum type="romanLcPeriod"/>
              </a:pPr>
              <a:r>
                <a:rPr lang="en-US" sz="1400" dirty="0"/>
                <a:t>Display the list of records for the movies that are suitable for audience below 13 years of age.</a:t>
              </a:r>
            </a:p>
            <a:p>
              <a:pPr marL="447675" indent="-273050"/>
              <a:r>
                <a:rPr lang="en-US" sz="1400" dirty="0"/>
                <a:t>5. </a:t>
              </a:r>
            </a:p>
            <a:p>
              <a:pPr marL="447675" lvl="1" indent="-273050">
                <a:buFont typeface="+mj-lt"/>
                <a:buAutoNum type="romanLcPeriod"/>
              </a:pPr>
              <a:r>
                <a:rPr lang="en-US" sz="1400" dirty="0"/>
                <a:t>Display the list of records for the movies where the replacement cost is up to $11.</a:t>
              </a:r>
            </a:p>
            <a:p>
              <a:pPr marL="447675" lvl="1" indent="-273050">
                <a:buFont typeface="+mj-lt"/>
                <a:buAutoNum type="romanLcPeriod"/>
              </a:pPr>
              <a:r>
                <a:rPr lang="en-US" sz="1400" dirty="0"/>
                <a:t>Display the list of records for the movies where the replacement cost is between $11 and $20.</a:t>
              </a:r>
            </a:p>
            <a:p>
              <a:pPr marL="447675" lvl="1" indent="-273050">
                <a:buFont typeface="+mj-lt"/>
                <a:buAutoNum type="romanLcPeriod"/>
              </a:pPr>
              <a:r>
                <a:rPr lang="en-US" sz="1400" dirty="0"/>
                <a:t>Display the list of records for the all movies in descending order of their replacement costs</a:t>
              </a:r>
            </a:p>
            <a:p>
              <a:pPr marL="447675" indent="-273050">
                <a:buFont typeface="+mj-lt"/>
                <a:buAutoNum type="arabicPeriod"/>
              </a:pPr>
              <a:endParaRPr lang="en-IN" sz="1400" dirty="0"/>
            </a:p>
          </p:txBody>
        </p:sp>
      </p:grpSp>
      <p:grpSp>
        <p:nvGrpSpPr>
          <p:cNvPr id="13" name="Group 12">
            <a:extLst>
              <a:ext uri="{FF2B5EF4-FFF2-40B4-BE49-F238E27FC236}">
                <a16:creationId xmlns:a16="http://schemas.microsoft.com/office/drawing/2014/main" id="{9C6D5045-070F-08AF-E33F-9DE0D44854A0}"/>
              </a:ext>
            </a:extLst>
          </p:cNvPr>
          <p:cNvGrpSpPr/>
          <p:nvPr/>
        </p:nvGrpSpPr>
        <p:grpSpPr>
          <a:xfrm>
            <a:off x="6122067" y="861592"/>
            <a:ext cx="5805199" cy="5437281"/>
            <a:chOff x="6530766" y="766667"/>
            <a:chExt cx="5805199" cy="5437281"/>
          </a:xfrm>
        </p:grpSpPr>
        <p:sp>
          <p:nvSpPr>
            <p:cNvPr id="14" name="Rectangle 13">
              <a:extLst>
                <a:ext uri="{FF2B5EF4-FFF2-40B4-BE49-F238E27FC236}">
                  <a16:creationId xmlns:a16="http://schemas.microsoft.com/office/drawing/2014/main" id="{07D28F39-80A8-D07C-4D57-346103EB9C81}"/>
                </a:ext>
              </a:extLst>
            </p:cNvPr>
            <p:cNvSpPr/>
            <p:nvPr/>
          </p:nvSpPr>
          <p:spPr>
            <a:xfrm>
              <a:off x="6530767" y="766667"/>
              <a:ext cx="5805198" cy="5437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508515CD-1B1D-09A8-E6E1-4134C35D1929}"/>
                </a:ext>
              </a:extLst>
            </p:cNvPr>
            <p:cNvSpPr txBox="1"/>
            <p:nvPr/>
          </p:nvSpPr>
          <p:spPr>
            <a:xfrm>
              <a:off x="6530766" y="811637"/>
              <a:ext cx="5805198" cy="4832092"/>
            </a:xfrm>
            <a:prstGeom prst="rect">
              <a:avLst/>
            </a:prstGeom>
            <a:noFill/>
          </p:spPr>
          <p:txBody>
            <a:bodyPr wrap="square" rtlCol="0">
              <a:spAutoFit/>
            </a:bodyPr>
            <a:lstStyle/>
            <a:p>
              <a:pPr marL="273050" indent="-273050"/>
              <a:r>
                <a:rPr lang="en-US" sz="1400" dirty="0"/>
                <a:t>6. Display the names of the top 3 movies with the greatest number of actors.</a:t>
              </a:r>
            </a:p>
            <a:p>
              <a:pPr marL="273050" indent="-273050"/>
              <a:r>
                <a:rPr lang="en-US" sz="1400" dirty="0"/>
                <a:t>7. Display the titles of the movies starting with the letters 'K' and ‘Q’</a:t>
              </a:r>
            </a:p>
            <a:p>
              <a:pPr marL="273050" indent="-273050"/>
              <a:r>
                <a:rPr lang="en-US" sz="1400" dirty="0"/>
                <a:t>8. Display the names of all actors who appeared in the film “Agent Truman”.</a:t>
              </a:r>
            </a:p>
            <a:p>
              <a:pPr marL="273050" indent="-273050"/>
              <a:r>
                <a:rPr lang="en-US" sz="1400" dirty="0"/>
                <a:t>9. Identify all the movies categorized as family films.</a:t>
              </a:r>
            </a:p>
            <a:p>
              <a:pPr marL="273050" indent="-273050"/>
              <a:r>
                <a:rPr lang="en-US" sz="1400" dirty="0"/>
                <a:t>10. </a:t>
              </a:r>
            </a:p>
            <a:p>
              <a:pPr marL="273050" lvl="1" indent="-273050">
                <a:buFont typeface="+mj-lt"/>
                <a:buAutoNum type="romanLcPeriod"/>
              </a:pPr>
              <a:r>
                <a:rPr lang="en-US" sz="1400" dirty="0"/>
                <a:t>Display the maximum, minimum, and average rental rates of movies based on their ratings. The output must be sorted in descending order of the average rental rates.</a:t>
              </a:r>
            </a:p>
            <a:p>
              <a:pPr marL="273050" lvl="1" indent="-273050">
                <a:buFont typeface="+mj-lt"/>
                <a:buAutoNum type="romanLcPeriod"/>
              </a:pPr>
              <a:r>
                <a:rPr lang="en-US" sz="1400" dirty="0"/>
                <a:t>Display the movies in descending order of their rental frequencies, so the management can maintain more copies of those movies.</a:t>
              </a:r>
            </a:p>
            <a:p>
              <a:pPr marL="273050" indent="-273050"/>
              <a:r>
                <a:rPr lang="en-US" sz="1400" dirty="0"/>
                <a:t>11. In how many film categories, the difference between the average film replacement cost ((disc - DVD/Blue Ray) and the average film rental rate is greater than $15?</a:t>
              </a:r>
            </a:p>
            <a:p>
              <a:pPr marL="273050" indent="-273050"/>
              <a:endParaRPr lang="en-US" sz="1400" dirty="0"/>
            </a:p>
            <a:p>
              <a:pPr marL="273050" indent="-273050"/>
              <a:r>
                <a:rPr lang="en-US" sz="1400" dirty="0"/>
                <a:t>	Display the list of all film categories identified above, along with the corresponding average film replacement cost and average film rental rate.</a:t>
              </a:r>
            </a:p>
            <a:p>
              <a:pPr marL="273050" indent="-273050"/>
              <a:endParaRPr lang="en-US" sz="1400" dirty="0"/>
            </a:p>
            <a:p>
              <a:pPr marL="273050" indent="-273050"/>
              <a:r>
                <a:rPr lang="en-US" sz="1400" dirty="0"/>
                <a:t>12. Display the film categories in which the number of movies is greater than 70.</a:t>
              </a:r>
              <a:endParaRPr lang="en-IN" sz="1400" dirty="0"/>
            </a:p>
          </p:txBody>
        </p:sp>
      </p:gr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99CC7486-9254-C2EB-9A52-BFB6EF4DC2CB}"/>
              </a:ext>
            </a:extLst>
          </p:cNvPr>
          <p:cNvGrpSpPr/>
          <p:nvPr/>
        </p:nvGrpSpPr>
        <p:grpSpPr>
          <a:xfrm>
            <a:off x="194551" y="233464"/>
            <a:ext cx="11537007" cy="6412453"/>
            <a:chOff x="194551" y="233464"/>
            <a:chExt cx="11537007" cy="6412453"/>
          </a:xfrm>
        </p:grpSpPr>
        <p:grpSp>
          <p:nvGrpSpPr>
            <p:cNvPr id="40" name="Group 39">
              <a:extLst>
                <a:ext uri="{FF2B5EF4-FFF2-40B4-BE49-F238E27FC236}">
                  <a16:creationId xmlns:a16="http://schemas.microsoft.com/office/drawing/2014/main" id="{AADE7A90-EE21-951D-3F65-D53EA2958273}"/>
                </a:ext>
              </a:extLst>
            </p:cNvPr>
            <p:cNvGrpSpPr>
              <a:grpSpLocks/>
            </p:cNvGrpSpPr>
            <p:nvPr/>
          </p:nvGrpSpPr>
          <p:grpSpPr>
            <a:xfrm>
              <a:off x="194551" y="233464"/>
              <a:ext cx="11537007" cy="6412453"/>
              <a:chOff x="194551" y="233464"/>
              <a:chExt cx="11537007" cy="6412453"/>
            </a:xfrm>
          </p:grpSpPr>
          <p:sp>
            <p:nvSpPr>
              <p:cNvPr id="9" name="Rectangle: Rounded Corners 8">
                <a:extLst>
                  <a:ext uri="{FF2B5EF4-FFF2-40B4-BE49-F238E27FC236}">
                    <a16:creationId xmlns:a16="http://schemas.microsoft.com/office/drawing/2014/main" id="{FCC5F2B3-10AC-8DF7-5E3D-9690CB402411}"/>
                  </a:ext>
                </a:extLst>
              </p:cNvPr>
              <p:cNvSpPr>
                <a:spLocks/>
              </p:cNvSpPr>
              <p:nvPr/>
            </p:nvSpPr>
            <p:spPr>
              <a:xfrm>
                <a:off x="359925" y="233464"/>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9" name="Group 28">
                <a:extLst>
                  <a:ext uri="{FF2B5EF4-FFF2-40B4-BE49-F238E27FC236}">
                    <a16:creationId xmlns:a16="http://schemas.microsoft.com/office/drawing/2014/main" id="{151F927D-BF1E-4E55-ED65-36DCC3752826}"/>
                  </a:ext>
                </a:extLst>
              </p:cNvPr>
              <p:cNvGrpSpPr>
                <a:grpSpLocks/>
              </p:cNvGrpSpPr>
              <p:nvPr/>
            </p:nvGrpSpPr>
            <p:grpSpPr>
              <a:xfrm>
                <a:off x="194551" y="2421453"/>
                <a:ext cx="2665378" cy="4176561"/>
                <a:chOff x="194551" y="2421453"/>
                <a:chExt cx="2665378" cy="4176561"/>
              </a:xfrm>
            </p:grpSpPr>
            <p:sp>
              <p:nvSpPr>
                <p:cNvPr id="21" name="Rectangle 20">
                  <a:extLst>
                    <a:ext uri="{FF2B5EF4-FFF2-40B4-BE49-F238E27FC236}">
                      <a16:creationId xmlns:a16="http://schemas.microsoft.com/office/drawing/2014/main" id="{3E1DB161-DA79-F917-EFC9-69166CC19031}"/>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22" name="Rectangle 21">
                  <a:extLst>
                    <a:ext uri="{FF2B5EF4-FFF2-40B4-BE49-F238E27FC236}">
                      <a16:creationId xmlns:a16="http://schemas.microsoft.com/office/drawing/2014/main" id="{C3D5177B-FCD5-56C4-B44C-9DBAC4EFD4BC}"/>
                    </a:ext>
                  </a:extLst>
                </p:cNvPr>
                <p:cNvSpPr>
                  <a:spLocks/>
                </p:cNvSpPr>
                <p:nvPr/>
              </p:nvSpPr>
              <p:spPr>
                <a:xfrm>
                  <a:off x="606272" y="2440909"/>
                  <a:ext cx="2253657"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descr="A screenshot of a phone&#10;&#10;Description automatically generated">
                  <a:extLst>
                    <a:ext uri="{FF2B5EF4-FFF2-40B4-BE49-F238E27FC236}">
                      <a16:creationId xmlns:a16="http://schemas.microsoft.com/office/drawing/2014/main" id="{AD8B1768-3A24-90D1-BCED-EC547AA2DF28}"/>
                    </a:ext>
                  </a:extLst>
                </p:cNvPr>
                <p:cNvPicPr>
                  <a:picLocks noChangeAspect="1"/>
                </p:cNvPicPr>
                <p:nvPr/>
              </p:nvPicPr>
              <p:blipFill>
                <a:blip r:embed="rId2"/>
                <a:stretch>
                  <a:fillRect/>
                </a:stretch>
              </p:blipFill>
              <p:spPr>
                <a:xfrm>
                  <a:off x="914810" y="2519991"/>
                  <a:ext cx="1624108" cy="3979487"/>
                </a:xfrm>
                <a:prstGeom prst="rect">
                  <a:avLst/>
                </a:prstGeom>
              </p:spPr>
            </p:pic>
          </p:grpSp>
        </p:grpSp>
        <p:sp>
          <p:nvSpPr>
            <p:cNvPr id="25" name="Rectangle: Rounded Corners 24">
              <a:extLst>
                <a:ext uri="{FF2B5EF4-FFF2-40B4-BE49-F238E27FC236}">
                  <a16:creationId xmlns:a16="http://schemas.microsoft.com/office/drawing/2014/main" id="{65FB956F-C7F0-742A-0957-76DDF375B60B}"/>
                </a:ext>
              </a:extLst>
            </p:cNvPr>
            <p:cNvSpPr>
              <a:spLocks/>
            </p:cNvSpPr>
            <p:nvPr/>
          </p:nvSpPr>
          <p:spPr>
            <a:xfrm>
              <a:off x="6854758" y="5270524"/>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a total of 200 actors.</a:t>
              </a:r>
              <a:endParaRPr lang="en-IN" dirty="0"/>
            </a:p>
          </p:txBody>
        </p:sp>
        <p:sp>
          <p:nvSpPr>
            <p:cNvPr id="26" name="Rectangle: Rounded Corners 25">
              <a:extLst>
                <a:ext uri="{FF2B5EF4-FFF2-40B4-BE49-F238E27FC236}">
                  <a16:creationId xmlns:a16="http://schemas.microsoft.com/office/drawing/2014/main" id="{F8A1FBCB-E3E6-B736-5180-F63790D28F36}"/>
                </a:ext>
              </a:extLst>
            </p:cNvPr>
            <p:cNvSpPr>
              <a:spLocks/>
            </p:cNvSpPr>
            <p:nvPr/>
          </p:nvSpPr>
          <p:spPr>
            <a:xfrm>
              <a:off x="340468" y="233464"/>
              <a:ext cx="11361906" cy="735225"/>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800" dirty="0"/>
                <a:t>TASK 1: Display the full names of actors available in the database.</a:t>
              </a:r>
            </a:p>
          </p:txBody>
        </p:sp>
        <p:grpSp>
          <p:nvGrpSpPr>
            <p:cNvPr id="31" name="Group 30">
              <a:extLst>
                <a:ext uri="{FF2B5EF4-FFF2-40B4-BE49-F238E27FC236}">
                  <a16:creationId xmlns:a16="http://schemas.microsoft.com/office/drawing/2014/main" id="{9367D211-75AE-DCB7-8384-57E683D10384}"/>
                </a:ext>
              </a:extLst>
            </p:cNvPr>
            <p:cNvGrpSpPr>
              <a:grpSpLocks/>
            </p:cNvGrpSpPr>
            <p:nvPr/>
          </p:nvGrpSpPr>
          <p:grpSpPr>
            <a:xfrm>
              <a:off x="233463" y="1027057"/>
              <a:ext cx="9754982" cy="1321053"/>
              <a:chOff x="233463" y="1027057"/>
              <a:chExt cx="9754982" cy="1321053"/>
            </a:xfrm>
          </p:grpSpPr>
          <p:pic>
            <p:nvPicPr>
              <p:cNvPr id="11" name="Picture 10">
                <a:extLst>
                  <a:ext uri="{FF2B5EF4-FFF2-40B4-BE49-F238E27FC236}">
                    <a16:creationId xmlns:a16="http://schemas.microsoft.com/office/drawing/2014/main" id="{B537CF85-9791-3993-E0C9-4D882AC42181}"/>
                  </a:ext>
                </a:extLst>
              </p:cNvPr>
              <p:cNvPicPr>
                <a:picLocks noChangeAspect="1"/>
              </p:cNvPicPr>
              <p:nvPr/>
            </p:nvPicPr>
            <p:blipFill>
              <a:blip r:embed="rId3"/>
              <a:stretch>
                <a:fillRect/>
              </a:stretch>
            </p:blipFill>
            <p:spPr>
              <a:xfrm>
                <a:off x="642231" y="1204847"/>
                <a:ext cx="9346214" cy="823031"/>
              </a:xfrm>
              <a:prstGeom prst="rect">
                <a:avLst/>
              </a:prstGeom>
              <a:ln w="38100">
                <a:solidFill>
                  <a:srgbClr val="0070C0"/>
                </a:solidFill>
              </a:ln>
            </p:spPr>
          </p:pic>
          <p:sp>
            <p:nvSpPr>
              <p:cNvPr id="12" name="Rectangle 11">
                <a:extLst>
                  <a:ext uri="{FF2B5EF4-FFF2-40B4-BE49-F238E27FC236}">
                    <a16:creationId xmlns:a16="http://schemas.microsoft.com/office/drawing/2014/main" id="{9C012E96-D51D-FABC-CB8C-19692AAD0B58}"/>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sp>
        <p:nvSpPr>
          <p:cNvPr id="55" name="Oval 54">
            <a:extLst>
              <a:ext uri="{FF2B5EF4-FFF2-40B4-BE49-F238E27FC236}">
                <a16:creationId xmlns:a16="http://schemas.microsoft.com/office/drawing/2014/main" id="{6E0216A0-C4C5-A606-8371-6EA1698AAE14}"/>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1</a:t>
            </a:r>
          </a:p>
        </p:txBody>
      </p:sp>
      <p:grpSp>
        <p:nvGrpSpPr>
          <p:cNvPr id="4" name="Group 3">
            <a:extLst>
              <a:ext uri="{FF2B5EF4-FFF2-40B4-BE49-F238E27FC236}">
                <a16:creationId xmlns:a16="http://schemas.microsoft.com/office/drawing/2014/main" id="{9399258B-C6B9-C36D-81DC-48A2DB89AE13}"/>
              </a:ext>
            </a:extLst>
          </p:cNvPr>
          <p:cNvGrpSpPr/>
          <p:nvPr/>
        </p:nvGrpSpPr>
        <p:grpSpPr>
          <a:xfrm>
            <a:off x="16200" y="-81074"/>
            <a:ext cx="11647264" cy="6719168"/>
            <a:chOff x="16200" y="-81074"/>
            <a:chExt cx="11647264" cy="6719168"/>
          </a:xfrm>
        </p:grpSpPr>
        <p:sp>
          <p:nvSpPr>
            <p:cNvPr id="5" name="Rectangle: Rounded Corners 4">
              <a:extLst>
                <a:ext uri="{FF2B5EF4-FFF2-40B4-BE49-F238E27FC236}">
                  <a16:creationId xmlns:a16="http://schemas.microsoft.com/office/drawing/2014/main" id="{2A460434-5180-D3CE-A077-076081E01754}"/>
                </a:ext>
              </a:extLst>
            </p:cNvPr>
            <p:cNvSpPr>
              <a:spLocks/>
            </p:cNvSpPr>
            <p:nvPr/>
          </p:nvSpPr>
          <p:spPr>
            <a:xfrm>
              <a:off x="291831" y="2227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D02784C4-C5E1-A0F3-383E-FAC3C6264287}"/>
                </a:ext>
              </a:extLst>
            </p:cNvPr>
            <p:cNvSpPr>
              <a:spLocks/>
            </p:cNvSpPr>
            <p:nvPr/>
          </p:nvSpPr>
          <p:spPr>
            <a:xfrm>
              <a:off x="262647" y="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1341438" lvl="1" indent="-273050">
                <a:buFont typeface="+mj-lt"/>
                <a:buAutoNum type="romanLcPeriod"/>
              </a:pPr>
              <a:r>
                <a:rPr lang="en-US" sz="1800" dirty="0"/>
                <a:t>Display the number of times each first name appears in the database.</a:t>
              </a:r>
            </a:p>
            <a:p>
              <a:pPr marL="1341438" lvl="1" indent="-273050">
                <a:buFont typeface="+mj-lt"/>
                <a:buAutoNum type="romanLcPeriod"/>
              </a:pPr>
              <a:r>
                <a:rPr lang="en-US" sz="1800" dirty="0"/>
                <a:t>What is the count of actors that have unique first names in the database? Display the first names of all these actors.</a:t>
              </a:r>
            </a:p>
          </p:txBody>
        </p:sp>
        <p:grpSp>
          <p:nvGrpSpPr>
            <p:cNvPr id="7" name="Group 6">
              <a:extLst>
                <a:ext uri="{FF2B5EF4-FFF2-40B4-BE49-F238E27FC236}">
                  <a16:creationId xmlns:a16="http://schemas.microsoft.com/office/drawing/2014/main" id="{C85D6527-E72B-1158-068C-D73A55B80DDF}"/>
                </a:ext>
              </a:extLst>
            </p:cNvPr>
            <p:cNvGrpSpPr>
              <a:grpSpLocks/>
            </p:cNvGrpSpPr>
            <p:nvPr/>
          </p:nvGrpSpPr>
          <p:grpSpPr>
            <a:xfrm>
              <a:off x="165369" y="1016366"/>
              <a:ext cx="4717916" cy="1321053"/>
              <a:chOff x="233463" y="1027057"/>
              <a:chExt cx="4717916" cy="1321053"/>
            </a:xfrm>
          </p:grpSpPr>
          <p:pic>
            <p:nvPicPr>
              <p:cNvPr id="34" name="Picture 33">
                <a:extLst>
                  <a:ext uri="{FF2B5EF4-FFF2-40B4-BE49-F238E27FC236}">
                    <a16:creationId xmlns:a16="http://schemas.microsoft.com/office/drawing/2014/main" id="{9972CDA1-71D1-B96D-0A1C-B6589DB544F0}"/>
                  </a:ext>
                </a:extLst>
              </p:cNvPr>
              <p:cNvPicPr>
                <a:picLocks noChangeAspect="1"/>
              </p:cNvPicPr>
              <p:nvPr/>
            </p:nvPicPr>
            <p:blipFill rotWithShape="1">
              <a:blip r:embed="rId4"/>
              <a:srcRect t="35669" r="27216"/>
              <a:stretch/>
            </p:blipFill>
            <p:spPr>
              <a:xfrm>
                <a:off x="586675" y="1061488"/>
                <a:ext cx="4364704" cy="1280885"/>
              </a:xfrm>
              <a:prstGeom prst="rect">
                <a:avLst/>
              </a:prstGeom>
              <a:ln w="38100">
                <a:solidFill>
                  <a:srgbClr val="0070C0"/>
                </a:solidFill>
              </a:ln>
            </p:spPr>
          </p:pic>
          <p:sp>
            <p:nvSpPr>
              <p:cNvPr id="35" name="Rectangle 34">
                <a:extLst>
                  <a:ext uri="{FF2B5EF4-FFF2-40B4-BE49-F238E27FC236}">
                    <a16:creationId xmlns:a16="http://schemas.microsoft.com/office/drawing/2014/main" id="{F243ED59-F476-7AF0-7C40-B80DD7DDB3DC}"/>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8" name="Group 7">
              <a:extLst>
                <a:ext uri="{FF2B5EF4-FFF2-40B4-BE49-F238E27FC236}">
                  <a16:creationId xmlns:a16="http://schemas.microsoft.com/office/drawing/2014/main" id="{85B14BE1-AB74-8349-B0D6-E8DC06ECD70E}"/>
                </a:ext>
              </a:extLst>
            </p:cNvPr>
            <p:cNvGrpSpPr/>
            <p:nvPr/>
          </p:nvGrpSpPr>
          <p:grpSpPr>
            <a:xfrm>
              <a:off x="126457" y="2410762"/>
              <a:ext cx="4858853" cy="4227332"/>
              <a:chOff x="126457" y="2410762"/>
              <a:chExt cx="4858853" cy="4227332"/>
            </a:xfrm>
          </p:grpSpPr>
          <p:grpSp>
            <p:nvGrpSpPr>
              <p:cNvPr id="27" name="Group 26">
                <a:extLst>
                  <a:ext uri="{FF2B5EF4-FFF2-40B4-BE49-F238E27FC236}">
                    <a16:creationId xmlns:a16="http://schemas.microsoft.com/office/drawing/2014/main" id="{54B4AE21-7FCE-10DC-408A-BEF66964E82E}"/>
                  </a:ext>
                </a:extLst>
              </p:cNvPr>
              <p:cNvGrpSpPr>
                <a:grpSpLocks/>
              </p:cNvGrpSpPr>
              <p:nvPr/>
            </p:nvGrpSpPr>
            <p:grpSpPr>
              <a:xfrm>
                <a:off x="126457" y="2410762"/>
                <a:ext cx="4289900" cy="4176561"/>
                <a:chOff x="194551" y="2421453"/>
                <a:chExt cx="4289900" cy="4176561"/>
              </a:xfrm>
            </p:grpSpPr>
            <p:sp>
              <p:nvSpPr>
                <p:cNvPr id="32" name="Rectangle 31">
                  <a:extLst>
                    <a:ext uri="{FF2B5EF4-FFF2-40B4-BE49-F238E27FC236}">
                      <a16:creationId xmlns:a16="http://schemas.microsoft.com/office/drawing/2014/main" id="{BC43AF31-7579-9F5C-9E70-3A016178BBC1}"/>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33" name="Rectangle 32">
                  <a:extLst>
                    <a:ext uri="{FF2B5EF4-FFF2-40B4-BE49-F238E27FC236}">
                      <a16:creationId xmlns:a16="http://schemas.microsoft.com/office/drawing/2014/main" id="{F7CCF356-7038-6AD5-604E-98B6C200EB75}"/>
                    </a:ext>
                  </a:extLst>
                </p:cNvPr>
                <p:cNvSpPr>
                  <a:spLocks/>
                </p:cNvSpPr>
                <p:nvPr/>
              </p:nvSpPr>
              <p:spPr>
                <a:xfrm>
                  <a:off x="606272" y="2440909"/>
                  <a:ext cx="3878179"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8" name="Rectangle: Rounded Corners 27">
                <a:extLst>
                  <a:ext uri="{FF2B5EF4-FFF2-40B4-BE49-F238E27FC236}">
                    <a16:creationId xmlns:a16="http://schemas.microsoft.com/office/drawing/2014/main" id="{744E346C-D201-D633-6814-CD703EE063EB}"/>
                  </a:ext>
                </a:extLst>
              </p:cNvPr>
              <p:cNvSpPr>
                <a:spLocks/>
              </p:cNvSpPr>
              <p:nvPr/>
            </p:nvSpPr>
            <p:spPr>
              <a:xfrm>
                <a:off x="322519" y="5412409"/>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Penelope ,Julia and Kenneth are the most occurring first names which are repeated 4 times</a:t>
                </a:r>
                <a:endParaRPr lang="en-IN" dirty="0"/>
              </a:p>
            </p:txBody>
          </p:sp>
          <p:pic>
            <p:nvPicPr>
              <p:cNvPr id="30" name="Picture 29" descr="A table of names">
                <a:extLst>
                  <a:ext uri="{FF2B5EF4-FFF2-40B4-BE49-F238E27FC236}">
                    <a16:creationId xmlns:a16="http://schemas.microsoft.com/office/drawing/2014/main" id="{72D6D558-1AAF-8995-AFE8-5CEE12DAF31A}"/>
                  </a:ext>
                </a:extLst>
              </p:cNvPr>
              <p:cNvPicPr>
                <a:picLocks noChangeAspect="1"/>
              </p:cNvPicPr>
              <p:nvPr/>
            </p:nvPicPr>
            <p:blipFill>
              <a:blip r:embed="rId5"/>
              <a:stretch>
                <a:fillRect/>
              </a:stretch>
            </p:blipFill>
            <p:spPr>
              <a:xfrm>
                <a:off x="538038" y="2470624"/>
                <a:ext cx="2253800" cy="2900824"/>
              </a:xfrm>
              <a:prstGeom prst="rect">
                <a:avLst/>
              </a:prstGeom>
            </p:spPr>
          </p:pic>
        </p:grpSp>
        <p:grpSp>
          <p:nvGrpSpPr>
            <p:cNvPr id="10" name="Group 9">
              <a:extLst>
                <a:ext uri="{FF2B5EF4-FFF2-40B4-BE49-F238E27FC236}">
                  <a16:creationId xmlns:a16="http://schemas.microsoft.com/office/drawing/2014/main" id="{3FB9989A-EB0C-2C19-4B55-A1A742A4097A}"/>
                </a:ext>
              </a:extLst>
            </p:cNvPr>
            <p:cNvGrpSpPr/>
            <p:nvPr/>
          </p:nvGrpSpPr>
          <p:grpSpPr>
            <a:xfrm>
              <a:off x="6736417" y="2379829"/>
              <a:ext cx="4858853" cy="4227332"/>
              <a:chOff x="126457" y="2410762"/>
              <a:chExt cx="4858853" cy="4227332"/>
            </a:xfrm>
          </p:grpSpPr>
          <p:grpSp>
            <p:nvGrpSpPr>
              <p:cNvPr id="18" name="Group 17">
                <a:extLst>
                  <a:ext uri="{FF2B5EF4-FFF2-40B4-BE49-F238E27FC236}">
                    <a16:creationId xmlns:a16="http://schemas.microsoft.com/office/drawing/2014/main" id="{599E4854-3704-B14F-294C-93ED9C16A566}"/>
                  </a:ext>
                </a:extLst>
              </p:cNvPr>
              <p:cNvGrpSpPr>
                <a:grpSpLocks/>
              </p:cNvGrpSpPr>
              <p:nvPr/>
            </p:nvGrpSpPr>
            <p:grpSpPr>
              <a:xfrm>
                <a:off x="126457" y="2410762"/>
                <a:ext cx="4289900" cy="4176561"/>
                <a:chOff x="194551" y="2421453"/>
                <a:chExt cx="4289900" cy="4176561"/>
              </a:xfrm>
            </p:grpSpPr>
            <p:sp>
              <p:nvSpPr>
                <p:cNvPr id="23" name="Rectangle 22">
                  <a:extLst>
                    <a:ext uri="{FF2B5EF4-FFF2-40B4-BE49-F238E27FC236}">
                      <a16:creationId xmlns:a16="http://schemas.microsoft.com/office/drawing/2014/main" id="{CD8859C0-20BC-8850-494B-BF7843F4EB9E}"/>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24" name="Rectangle 23">
                  <a:extLst>
                    <a:ext uri="{FF2B5EF4-FFF2-40B4-BE49-F238E27FC236}">
                      <a16:creationId xmlns:a16="http://schemas.microsoft.com/office/drawing/2014/main" id="{F9BB105A-2F44-90E7-3993-358B349713A9}"/>
                    </a:ext>
                  </a:extLst>
                </p:cNvPr>
                <p:cNvSpPr>
                  <a:spLocks/>
                </p:cNvSpPr>
                <p:nvPr/>
              </p:nvSpPr>
              <p:spPr>
                <a:xfrm>
                  <a:off x="606272" y="2440909"/>
                  <a:ext cx="3878179"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Rectangle: Rounded Corners 18">
                <a:extLst>
                  <a:ext uri="{FF2B5EF4-FFF2-40B4-BE49-F238E27FC236}">
                    <a16:creationId xmlns:a16="http://schemas.microsoft.com/office/drawing/2014/main" id="{180104DC-CCB8-4565-FE39-8E1F9F6217B5}"/>
                  </a:ext>
                </a:extLst>
              </p:cNvPr>
              <p:cNvSpPr>
                <a:spLocks/>
              </p:cNvSpPr>
              <p:nvPr/>
            </p:nvSpPr>
            <p:spPr>
              <a:xfrm>
                <a:off x="322519" y="5412409"/>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a total of 128 unique first names</a:t>
                </a:r>
                <a:endParaRPr lang="en-IN" dirty="0"/>
              </a:p>
            </p:txBody>
          </p:sp>
          <p:pic>
            <p:nvPicPr>
              <p:cNvPr id="20" name="Picture 19">
                <a:extLst>
                  <a:ext uri="{FF2B5EF4-FFF2-40B4-BE49-F238E27FC236}">
                    <a16:creationId xmlns:a16="http://schemas.microsoft.com/office/drawing/2014/main" id="{68BD086F-E10F-EC6F-DF7C-0B03133B4BC1}"/>
                  </a:ext>
                </a:extLst>
              </p:cNvPr>
              <p:cNvPicPr>
                <a:picLocks noChangeAspect="1"/>
              </p:cNvPicPr>
              <p:nvPr/>
            </p:nvPicPr>
            <p:blipFill>
              <a:blip r:embed="rId6"/>
              <a:srcRect/>
              <a:stretch/>
            </p:blipFill>
            <p:spPr>
              <a:xfrm>
                <a:off x="875417" y="2470624"/>
                <a:ext cx="1579041" cy="2900824"/>
              </a:xfrm>
              <a:prstGeom prst="rect">
                <a:avLst/>
              </a:prstGeom>
            </p:spPr>
          </p:pic>
        </p:grpSp>
        <p:grpSp>
          <p:nvGrpSpPr>
            <p:cNvPr id="13" name="Group 12">
              <a:extLst>
                <a:ext uri="{FF2B5EF4-FFF2-40B4-BE49-F238E27FC236}">
                  <a16:creationId xmlns:a16="http://schemas.microsoft.com/office/drawing/2014/main" id="{329C02D0-EC0A-E05C-7AC3-5BFC4BF3226E}"/>
                </a:ext>
              </a:extLst>
            </p:cNvPr>
            <p:cNvGrpSpPr>
              <a:grpSpLocks/>
            </p:cNvGrpSpPr>
            <p:nvPr/>
          </p:nvGrpSpPr>
          <p:grpSpPr>
            <a:xfrm>
              <a:off x="6728269" y="1027461"/>
              <a:ext cx="4717916" cy="1321053"/>
              <a:chOff x="233463" y="1027057"/>
              <a:chExt cx="4717916" cy="1321053"/>
            </a:xfrm>
          </p:grpSpPr>
          <p:pic>
            <p:nvPicPr>
              <p:cNvPr id="16" name="Picture 15">
                <a:extLst>
                  <a:ext uri="{FF2B5EF4-FFF2-40B4-BE49-F238E27FC236}">
                    <a16:creationId xmlns:a16="http://schemas.microsoft.com/office/drawing/2014/main" id="{B8C3A3BB-1515-F186-C22E-D96CA85D4834}"/>
                  </a:ext>
                </a:extLst>
              </p:cNvPr>
              <p:cNvPicPr>
                <a:picLocks noChangeAspect="1"/>
              </p:cNvPicPr>
              <p:nvPr/>
            </p:nvPicPr>
            <p:blipFill rotWithShape="1">
              <a:blip r:embed="rId7"/>
              <a:srcRect t="111" b="111"/>
              <a:stretch/>
            </p:blipFill>
            <p:spPr>
              <a:xfrm>
                <a:off x="586675" y="1061488"/>
                <a:ext cx="4364704" cy="1280885"/>
              </a:xfrm>
              <a:prstGeom prst="rect">
                <a:avLst/>
              </a:prstGeom>
              <a:ln w="38100">
                <a:solidFill>
                  <a:srgbClr val="0070C0"/>
                </a:solidFill>
              </a:ln>
            </p:spPr>
          </p:pic>
          <p:sp>
            <p:nvSpPr>
              <p:cNvPr id="17" name="Rectangle 16">
                <a:extLst>
                  <a:ext uri="{FF2B5EF4-FFF2-40B4-BE49-F238E27FC236}">
                    <a16:creationId xmlns:a16="http://schemas.microsoft.com/office/drawing/2014/main" id="{10D24DEB-18A0-248D-E79D-2F205EB297AD}"/>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sp>
          <p:nvSpPr>
            <p:cNvPr id="14" name="Oval 13">
              <a:extLst>
                <a:ext uri="{FF2B5EF4-FFF2-40B4-BE49-F238E27FC236}">
                  <a16:creationId xmlns:a16="http://schemas.microsoft.com/office/drawing/2014/main" id="{2B4316A1-84C2-97FD-5FCD-1109CFD58534}"/>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2</a:t>
              </a:r>
              <a:endParaRPr lang="en-IN" dirty="0"/>
            </a:p>
          </p:txBody>
        </p:sp>
      </p:grpSp>
      <p:grpSp>
        <p:nvGrpSpPr>
          <p:cNvPr id="60" name="Group 59">
            <a:extLst>
              <a:ext uri="{FF2B5EF4-FFF2-40B4-BE49-F238E27FC236}">
                <a16:creationId xmlns:a16="http://schemas.microsoft.com/office/drawing/2014/main" id="{F45AFF9D-B8F0-B8C4-6B03-31BD46F69805}"/>
              </a:ext>
            </a:extLst>
          </p:cNvPr>
          <p:cNvGrpSpPr/>
          <p:nvPr/>
        </p:nvGrpSpPr>
        <p:grpSpPr>
          <a:xfrm>
            <a:off x="8095" y="-73251"/>
            <a:ext cx="11647264" cy="6719168"/>
            <a:chOff x="168600" y="71326"/>
            <a:chExt cx="11647264" cy="6719168"/>
          </a:xfrm>
        </p:grpSpPr>
        <p:sp>
          <p:nvSpPr>
            <p:cNvPr id="36" name="Rectangle: Rounded Corners 35">
              <a:extLst>
                <a:ext uri="{FF2B5EF4-FFF2-40B4-BE49-F238E27FC236}">
                  <a16:creationId xmlns:a16="http://schemas.microsoft.com/office/drawing/2014/main" id="{131E02F1-DF46-2199-85B7-D8DA32DFEF36}"/>
                </a:ext>
              </a:extLst>
            </p:cNvPr>
            <p:cNvSpPr>
              <a:spLocks/>
            </p:cNvSpPr>
            <p:nvPr/>
          </p:nvSpPr>
          <p:spPr>
            <a:xfrm>
              <a:off x="444231" y="3751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Rounded Corners 36">
              <a:extLst>
                <a:ext uri="{FF2B5EF4-FFF2-40B4-BE49-F238E27FC236}">
                  <a16:creationId xmlns:a16="http://schemas.microsoft.com/office/drawing/2014/main" id="{C08C7CC8-FD4A-F3F0-1626-3018683AEFCA}"/>
                </a:ext>
              </a:extLst>
            </p:cNvPr>
            <p:cNvSpPr>
              <a:spLocks/>
            </p:cNvSpPr>
            <p:nvPr/>
          </p:nvSpPr>
          <p:spPr>
            <a:xfrm>
              <a:off x="415047" y="15240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1489075" lvl="1" indent="-400050">
                <a:buFont typeface="+mj-lt"/>
                <a:buAutoNum type="romanLcPeriod"/>
              </a:pPr>
              <a:r>
                <a:rPr lang="en-US" sz="1800" dirty="0"/>
                <a:t>Display the number of times each last name appears in the database.</a:t>
              </a:r>
            </a:p>
            <a:p>
              <a:pPr marL="1489075" lvl="1" indent="-400050">
                <a:buFont typeface="+mj-lt"/>
                <a:buAutoNum type="romanLcPeriod"/>
              </a:pPr>
              <a:r>
                <a:rPr lang="en-US" sz="1800" dirty="0"/>
                <a:t>Display all unique last names in the database.</a:t>
              </a:r>
            </a:p>
          </p:txBody>
        </p:sp>
        <p:grpSp>
          <p:nvGrpSpPr>
            <p:cNvPr id="38" name="Group 37">
              <a:extLst>
                <a:ext uri="{FF2B5EF4-FFF2-40B4-BE49-F238E27FC236}">
                  <a16:creationId xmlns:a16="http://schemas.microsoft.com/office/drawing/2014/main" id="{824F804D-1859-5EA8-A4EB-A426DFDAC437}"/>
                </a:ext>
              </a:extLst>
            </p:cNvPr>
            <p:cNvGrpSpPr>
              <a:grpSpLocks/>
            </p:cNvGrpSpPr>
            <p:nvPr/>
          </p:nvGrpSpPr>
          <p:grpSpPr>
            <a:xfrm>
              <a:off x="317769" y="1168766"/>
              <a:ext cx="4717916" cy="1321053"/>
              <a:chOff x="233463" y="1027057"/>
              <a:chExt cx="4717916" cy="1321053"/>
            </a:xfrm>
          </p:grpSpPr>
          <p:pic>
            <p:nvPicPr>
              <p:cNvPr id="39" name="Picture 38">
                <a:extLst>
                  <a:ext uri="{FF2B5EF4-FFF2-40B4-BE49-F238E27FC236}">
                    <a16:creationId xmlns:a16="http://schemas.microsoft.com/office/drawing/2014/main" id="{8333F1CE-383F-1773-BF59-21A58C99DAFA}"/>
                  </a:ext>
                </a:extLst>
              </p:cNvPr>
              <p:cNvPicPr>
                <a:picLocks noChangeAspect="1"/>
              </p:cNvPicPr>
              <p:nvPr/>
            </p:nvPicPr>
            <p:blipFill rotWithShape="1">
              <a:blip r:embed="rId8"/>
              <a:srcRect l="1222" r="1222"/>
              <a:stretch/>
            </p:blipFill>
            <p:spPr>
              <a:xfrm>
                <a:off x="586675" y="1061488"/>
                <a:ext cx="4364704" cy="1280885"/>
              </a:xfrm>
              <a:prstGeom prst="rect">
                <a:avLst/>
              </a:prstGeom>
              <a:ln w="38100">
                <a:solidFill>
                  <a:srgbClr val="0070C0"/>
                </a:solidFill>
              </a:ln>
            </p:spPr>
          </p:pic>
          <p:sp>
            <p:nvSpPr>
              <p:cNvPr id="42" name="Rectangle 41">
                <a:extLst>
                  <a:ext uri="{FF2B5EF4-FFF2-40B4-BE49-F238E27FC236}">
                    <a16:creationId xmlns:a16="http://schemas.microsoft.com/office/drawing/2014/main" id="{74077E7E-AB02-8C5E-ECB6-B2884814B47B}"/>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43" name="Group 42">
              <a:extLst>
                <a:ext uri="{FF2B5EF4-FFF2-40B4-BE49-F238E27FC236}">
                  <a16:creationId xmlns:a16="http://schemas.microsoft.com/office/drawing/2014/main" id="{E7E9BDDE-02E6-3F98-B1F4-B1F6C9D020C4}"/>
                </a:ext>
              </a:extLst>
            </p:cNvPr>
            <p:cNvGrpSpPr/>
            <p:nvPr/>
          </p:nvGrpSpPr>
          <p:grpSpPr>
            <a:xfrm>
              <a:off x="278857" y="2563162"/>
              <a:ext cx="4858853" cy="4227332"/>
              <a:chOff x="126457" y="2410762"/>
              <a:chExt cx="4858853" cy="4227332"/>
            </a:xfrm>
          </p:grpSpPr>
          <p:grpSp>
            <p:nvGrpSpPr>
              <p:cNvPr id="44" name="Group 43">
                <a:extLst>
                  <a:ext uri="{FF2B5EF4-FFF2-40B4-BE49-F238E27FC236}">
                    <a16:creationId xmlns:a16="http://schemas.microsoft.com/office/drawing/2014/main" id="{F42A5009-275D-B9C8-011F-1B8807EE14DF}"/>
                  </a:ext>
                </a:extLst>
              </p:cNvPr>
              <p:cNvGrpSpPr>
                <a:grpSpLocks/>
              </p:cNvGrpSpPr>
              <p:nvPr/>
            </p:nvGrpSpPr>
            <p:grpSpPr>
              <a:xfrm>
                <a:off x="126457" y="2410762"/>
                <a:ext cx="4289900" cy="4176561"/>
                <a:chOff x="194551" y="2421453"/>
                <a:chExt cx="4289900" cy="4176561"/>
              </a:xfrm>
            </p:grpSpPr>
            <p:sp>
              <p:nvSpPr>
                <p:cNvPr id="47" name="Rectangle 46">
                  <a:extLst>
                    <a:ext uri="{FF2B5EF4-FFF2-40B4-BE49-F238E27FC236}">
                      <a16:creationId xmlns:a16="http://schemas.microsoft.com/office/drawing/2014/main" id="{FEC58580-A48B-08E0-D4BD-142142E33271}"/>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48" name="Rectangle 47">
                  <a:extLst>
                    <a:ext uri="{FF2B5EF4-FFF2-40B4-BE49-F238E27FC236}">
                      <a16:creationId xmlns:a16="http://schemas.microsoft.com/office/drawing/2014/main" id="{C6A318FC-5D2A-17DF-6D77-8C12A77B5F1D}"/>
                    </a:ext>
                  </a:extLst>
                </p:cNvPr>
                <p:cNvSpPr>
                  <a:spLocks/>
                </p:cNvSpPr>
                <p:nvPr/>
              </p:nvSpPr>
              <p:spPr>
                <a:xfrm>
                  <a:off x="606272" y="2440909"/>
                  <a:ext cx="3878179"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5" name="Rectangle: Rounded Corners 44">
                <a:extLst>
                  <a:ext uri="{FF2B5EF4-FFF2-40B4-BE49-F238E27FC236}">
                    <a16:creationId xmlns:a16="http://schemas.microsoft.com/office/drawing/2014/main" id="{BC929260-38D4-4E27-C0E0-5F4661796240}"/>
                  </a:ext>
                </a:extLst>
              </p:cNvPr>
              <p:cNvSpPr>
                <a:spLocks/>
              </p:cNvSpPr>
              <p:nvPr/>
            </p:nvSpPr>
            <p:spPr>
              <a:xfrm>
                <a:off x="322519" y="5412409"/>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KILMER is the last name which occurs the most number of times (5 times)</a:t>
                </a:r>
                <a:endParaRPr lang="en-IN" dirty="0"/>
              </a:p>
            </p:txBody>
          </p:sp>
          <p:pic>
            <p:nvPicPr>
              <p:cNvPr id="46" name="Picture 45">
                <a:extLst>
                  <a:ext uri="{FF2B5EF4-FFF2-40B4-BE49-F238E27FC236}">
                    <a16:creationId xmlns:a16="http://schemas.microsoft.com/office/drawing/2014/main" id="{7F2326AE-5B44-1D0E-6FD5-6018083F9C9D}"/>
                  </a:ext>
                </a:extLst>
              </p:cNvPr>
              <p:cNvPicPr>
                <a:picLocks noChangeAspect="1"/>
              </p:cNvPicPr>
              <p:nvPr/>
            </p:nvPicPr>
            <p:blipFill>
              <a:blip r:embed="rId9"/>
              <a:srcRect/>
              <a:stretch/>
            </p:blipFill>
            <p:spPr>
              <a:xfrm>
                <a:off x="538038" y="2550768"/>
                <a:ext cx="2253800" cy="2740536"/>
              </a:xfrm>
              <a:prstGeom prst="rect">
                <a:avLst/>
              </a:prstGeom>
            </p:spPr>
          </p:pic>
        </p:grpSp>
        <p:grpSp>
          <p:nvGrpSpPr>
            <p:cNvPr id="49" name="Group 48">
              <a:extLst>
                <a:ext uri="{FF2B5EF4-FFF2-40B4-BE49-F238E27FC236}">
                  <a16:creationId xmlns:a16="http://schemas.microsoft.com/office/drawing/2014/main" id="{17B8CB27-0687-1727-35F7-097BE5928129}"/>
                </a:ext>
              </a:extLst>
            </p:cNvPr>
            <p:cNvGrpSpPr/>
            <p:nvPr/>
          </p:nvGrpSpPr>
          <p:grpSpPr>
            <a:xfrm>
              <a:off x="6888817" y="2532229"/>
              <a:ext cx="4858853" cy="4227332"/>
              <a:chOff x="126457" y="2410762"/>
              <a:chExt cx="4858853" cy="4227332"/>
            </a:xfrm>
          </p:grpSpPr>
          <p:grpSp>
            <p:nvGrpSpPr>
              <p:cNvPr id="50" name="Group 49">
                <a:extLst>
                  <a:ext uri="{FF2B5EF4-FFF2-40B4-BE49-F238E27FC236}">
                    <a16:creationId xmlns:a16="http://schemas.microsoft.com/office/drawing/2014/main" id="{E1E727BD-1486-4C62-D6E9-B460A8B90A30}"/>
                  </a:ext>
                </a:extLst>
              </p:cNvPr>
              <p:cNvGrpSpPr>
                <a:grpSpLocks/>
              </p:cNvGrpSpPr>
              <p:nvPr/>
            </p:nvGrpSpPr>
            <p:grpSpPr>
              <a:xfrm>
                <a:off x="126457" y="2410762"/>
                <a:ext cx="4289900" cy="4176561"/>
                <a:chOff x="194551" y="2421453"/>
                <a:chExt cx="4289900" cy="4176561"/>
              </a:xfrm>
            </p:grpSpPr>
            <p:sp>
              <p:nvSpPr>
                <p:cNvPr id="53" name="Rectangle 52">
                  <a:extLst>
                    <a:ext uri="{FF2B5EF4-FFF2-40B4-BE49-F238E27FC236}">
                      <a16:creationId xmlns:a16="http://schemas.microsoft.com/office/drawing/2014/main" id="{7B5261D0-7ED5-A0CB-79C5-DDF99866723A}"/>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54" name="Rectangle 53">
                  <a:extLst>
                    <a:ext uri="{FF2B5EF4-FFF2-40B4-BE49-F238E27FC236}">
                      <a16:creationId xmlns:a16="http://schemas.microsoft.com/office/drawing/2014/main" id="{4FBC52CE-15ED-63A6-4076-01AEF9745162}"/>
                    </a:ext>
                  </a:extLst>
                </p:cNvPr>
                <p:cNvSpPr>
                  <a:spLocks/>
                </p:cNvSpPr>
                <p:nvPr/>
              </p:nvSpPr>
              <p:spPr>
                <a:xfrm>
                  <a:off x="606272" y="2440909"/>
                  <a:ext cx="3878179"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1" name="Rectangle: Rounded Corners 50">
                <a:extLst>
                  <a:ext uri="{FF2B5EF4-FFF2-40B4-BE49-F238E27FC236}">
                    <a16:creationId xmlns:a16="http://schemas.microsoft.com/office/drawing/2014/main" id="{1939931F-7301-9CE2-5589-5C618B7378B9}"/>
                  </a:ext>
                </a:extLst>
              </p:cNvPr>
              <p:cNvSpPr>
                <a:spLocks/>
              </p:cNvSpPr>
              <p:nvPr/>
            </p:nvSpPr>
            <p:spPr>
              <a:xfrm>
                <a:off x="322519" y="5412409"/>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a total of 121 unique last names</a:t>
                </a:r>
                <a:endParaRPr lang="en-IN" dirty="0"/>
              </a:p>
            </p:txBody>
          </p:sp>
          <p:pic>
            <p:nvPicPr>
              <p:cNvPr id="52" name="Picture 51">
                <a:extLst>
                  <a:ext uri="{FF2B5EF4-FFF2-40B4-BE49-F238E27FC236}">
                    <a16:creationId xmlns:a16="http://schemas.microsoft.com/office/drawing/2014/main" id="{040AE984-1402-703B-8B07-EA2E9BA17177}"/>
                  </a:ext>
                </a:extLst>
              </p:cNvPr>
              <p:cNvPicPr>
                <a:picLocks noChangeAspect="1"/>
              </p:cNvPicPr>
              <p:nvPr/>
            </p:nvPicPr>
            <p:blipFill>
              <a:blip r:embed="rId10"/>
              <a:srcRect/>
              <a:stretch/>
            </p:blipFill>
            <p:spPr>
              <a:xfrm>
                <a:off x="1029105" y="2470624"/>
                <a:ext cx="1271664" cy="2900824"/>
              </a:xfrm>
              <a:prstGeom prst="rect">
                <a:avLst/>
              </a:prstGeom>
            </p:spPr>
          </p:pic>
        </p:grpSp>
        <p:grpSp>
          <p:nvGrpSpPr>
            <p:cNvPr id="56" name="Group 55">
              <a:extLst>
                <a:ext uri="{FF2B5EF4-FFF2-40B4-BE49-F238E27FC236}">
                  <a16:creationId xmlns:a16="http://schemas.microsoft.com/office/drawing/2014/main" id="{FAACD66D-3D81-65EC-F5E2-4A03DF665CAE}"/>
                </a:ext>
              </a:extLst>
            </p:cNvPr>
            <p:cNvGrpSpPr>
              <a:grpSpLocks/>
            </p:cNvGrpSpPr>
            <p:nvPr/>
          </p:nvGrpSpPr>
          <p:grpSpPr>
            <a:xfrm>
              <a:off x="6880669" y="1179861"/>
              <a:ext cx="4764976" cy="1321053"/>
              <a:chOff x="233463" y="1027057"/>
              <a:chExt cx="4764976" cy="1321053"/>
            </a:xfrm>
          </p:grpSpPr>
          <p:pic>
            <p:nvPicPr>
              <p:cNvPr id="57" name="Picture 56">
                <a:extLst>
                  <a:ext uri="{FF2B5EF4-FFF2-40B4-BE49-F238E27FC236}">
                    <a16:creationId xmlns:a16="http://schemas.microsoft.com/office/drawing/2014/main" id="{0514A8F7-131F-3D1B-F3ED-D3E22C10A200}"/>
                  </a:ext>
                </a:extLst>
              </p:cNvPr>
              <p:cNvPicPr>
                <a:picLocks noChangeAspect="1"/>
              </p:cNvPicPr>
              <p:nvPr/>
            </p:nvPicPr>
            <p:blipFill rotWithShape="1">
              <a:blip r:embed="rId11"/>
              <a:srcRect l="29" r="29"/>
              <a:stretch/>
            </p:blipFill>
            <p:spPr>
              <a:xfrm>
                <a:off x="633735" y="1047453"/>
                <a:ext cx="4364704" cy="1280885"/>
              </a:xfrm>
              <a:prstGeom prst="rect">
                <a:avLst/>
              </a:prstGeom>
              <a:ln w="38100">
                <a:solidFill>
                  <a:srgbClr val="0070C0"/>
                </a:solidFill>
              </a:ln>
            </p:spPr>
          </p:pic>
          <p:sp>
            <p:nvSpPr>
              <p:cNvPr id="58" name="Rectangle 57">
                <a:extLst>
                  <a:ext uri="{FF2B5EF4-FFF2-40B4-BE49-F238E27FC236}">
                    <a16:creationId xmlns:a16="http://schemas.microsoft.com/office/drawing/2014/main" id="{C25BEDEB-2BFD-6CDF-2905-22564F9CF1FF}"/>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sp>
          <p:nvSpPr>
            <p:cNvPr id="59" name="Oval 58">
              <a:extLst>
                <a:ext uri="{FF2B5EF4-FFF2-40B4-BE49-F238E27FC236}">
                  <a16:creationId xmlns:a16="http://schemas.microsoft.com/office/drawing/2014/main" id="{9038A8E2-EF74-48DF-ECB1-C12553358907}"/>
                </a:ext>
              </a:extLst>
            </p:cNvPr>
            <p:cNvSpPr/>
            <p:nvPr/>
          </p:nvSpPr>
          <p:spPr>
            <a:xfrm>
              <a:off x="168600" y="71326"/>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endParaRPr lang="en-IN" dirty="0"/>
            </a:p>
          </p:txBody>
        </p:sp>
      </p:grpSp>
    </p:spTree>
    <p:extLst>
      <p:ext uri="{BB962C8B-B14F-4D97-AF65-F5344CB8AC3E}">
        <p14:creationId xmlns:p14="http://schemas.microsoft.com/office/powerpoint/2010/main" val="37660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additive="base">
                                        <p:cTn id="13" dur="500" fill="hold"/>
                                        <p:tgtEl>
                                          <p:spTgt spid="60"/>
                                        </p:tgtEl>
                                        <p:attrNameLst>
                                          <p:attrName>ppt_x</p:attrName>
                                        </p:attrNameLst>
                                      </p:cBhvr>
                                      <p:tavLst>
                                        <p:tav tm="0">
                                          <p:val>
                                            <p:strVal val="0-#ppt_w/2"/>
                                          </p:val>
                                        </p:tav>
                                        <p:tav tm="100000">
                                          <p:val>
                                            <p:strVal val="#ppt_x"/>
                                          </p:val>
                                        </p:tav>
                                      </p:tavLst>
                                    </p:anim>
                                    <p:anim calcmode="lin" valueType="num">
                                      <p:cBhvr additive="base">
                                        <p:cTn id="14"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B2659A4-AC41-72BA-3F1E-746987631CE9}"/>
              </a:ext>
            </a:extLst>
          </p:cNvPr>
          <p:cNvGrpSpPr/>
          <p:nvPr/>
        </p:nvGrpSpPr>
        <p:grpSpPr>
          <a:xfrm>
            <a:off x="106562" y="-15642"/>
            <a:ext cx="11647264" cy="6719168"/>
            <a:chOff x="16200" y="-81074"/>
            <a:chExt cx="11647264" cy="6719168"/>
          </a:xfrm>
        </p:grpSpPr>
        <p:sp>
          <p:nvSpPr>
            <p:cNvPr id="9" name="Rectangle: Rounded Corners 8">
              <a:extLst>
                <a:ext uri="{FF2B5EF4-FFF2-40B4-BE49-F238E27FC236}">
                  <a16:creationId xmlns:a16="http://schemas.microsoft.com/office/drawing/2014/main" id="{FCC5F2B3-10AC-8DF7-5E3D-9690CB402411}"/>
                </a:ext>
              </a:extLst>
            </p:cNvPr>
            <p:cNvSpPr>
              <a:spLocks/>
            </p:cNvSpPr>
            <p:nvPr/>
          </p:nvSpPr>
          <p:spPr>
            <a:xfrm>
              <a:off x="291831" y="2227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F8A1FBCB-E3E6-B736-5180-F63790D28F36}"/>
                </a:ext>
              </a:extLst>
            </p:cNvPr>
            <p:cNvSpPr>
              <a:spLocks/>
            </p:cNvSpPr>
            <p:nvPr/>
          </p:nvSpPr>
          <p:spPr>
            <a:xfrm>
              <a:off x="262647" y="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1168400" lvl="1" indent="-365125">
                <a:buFont typeface="+mj-lt"/>
                <a:buAutoNum type="romanLcPeriod"/>
                <a:tabLst>
                  <a:tab pos="985838" algn="l"/>
                </a:tabLst>
              </a:pPr>
              <a:r>
                <a:rPr lang="en-US" sz="1800" dirty="0"/>
                <a:t>Display the list of records for the movies with the rating "R".</a:t>
              </a:r>
            </a:p>
            <a:p>
              <a:pPr marL="1168400" lvl="1" indent="-365125">
                <a:buFont typeface="+mj-lt"/>
                <a:buAutoNum type="romanLcPeriod"/>
                <a:tabLst>
                  <a:tab pos="985838" algn="l"/>
                </a:tabLst>
              </a:pPr>
              <a:r>
                <a:rPr lang="en-US" sz="1800" dirty="0"/>
                <a:t>Display the list of records for the movies that are not rated "R".</a:t>
              </a:r>
            </a:p>
            <a:p>
              <a:pPr marL="1168400" lvl="1" indent="-365125">
                <a:buFont typeface="+mj-lt"/>
                <a:buAutoNum type="romanLcPeriod"/>
                <a:tabLst>
                  <a:tab pos="985838" algn="l"/>
                </a:tabLst>
              </a:pPr>
              <a:r>
                <a:rPr lang="en-US" sz="1800" dirty="0"/>
                <a:t>Display the list of records for the movies that are suitable for audience below 13 years of age.</a:t>
              </a:r>
            </a:p>
          </p:txBody>
        </p:sp>
        <p:grpSp>
          <p:nvGrpSpPr>
            <p:cNvPr id="31" name="Group 30">
              <a:extLst>
                <a:ext uri="{FF2B5EF4-FFF2-40B4-BE49-F238E27FC236}">
                  <a16:creationId xmlns:a16="http://schemas.microsoft.com/office/drawing/2014/main" id="{9367D211-75AE-DCB7-8384-57E683D10384}"/>
                </a:ext>
              </a:extLst>
            </p:cNvPr>
            <p:cNvGrpSpPr>
              <a:grpSpLocks/>
            </p:cNvGrpSpPr>
            <p:nvPr/>
          </p:nvGrpSpPr>
          <p:grpSpPr>
            <a:xfrm>
              <a:off x="165369" y="1016366"/>
              <a:ext cx="4754015" cy="1321053"/>
              <a:chOff x="233463" y="1027057"/>
              <a:chExt cx="4754015" cy="1321053"/>
            </a:xfrm>
          </p:grpSpPr>
          <p:pic>
            <p:nvPicPr>
              <p:cNvPr id="11" name="Picture 10">
                <a:extLst>
                  <a:ext uri="{FF2B5EF4-FFF2-40B4-BE49-F238E27FC236}">
                    <a16:creationId xmlns:a16="http://schemas.microsoft.com/office/drawing/2014/main" id="{B537CF85-9791-3993-E0C9-4D882AC42181}"/>
                  </a:ext>
                </a:extLst>
              </p:cNvPr>
              <p:cNvPicPr>
                <a:picLocks noChangeAspect="1"/>
              </p:cNvPicPr>
              <p:nvPr/>
            </p:nvPicPr>
            <p:blipFill rotWithShape="1">
              <a:blip r:embed="rId2"/>
              <a:srcRect t="234" b="234"/>
              <a:stretch/>
            </p:blipFill>
            <p:spPr>
              <a:xfrm>
                <a:off x="622774" y="1065522"/>
                <a:ext cx="4364704" cy="1273911"/>
              </a:xfrm>
              <a:prstGeom prst="rect">
                <a:avLst/>
              </a:prstGeom>
              <a:ln w="38100">
                <a:solidFill>
                  <a:srgbClr val="0070C0"/>
                </a:solidFill>
              </a:ln>
            </p:spPr>
          </p:pic>
          <p:sp>
            <p:nvSpPr>
              <p:cNvPr id="12" name="Rectangle 11">
                <a:extLst>
                  <a:ext uri="{FF2B5EF4-FFF2-40B4-BE49-F238E27FC236}">
                    <a16:creationId xmlns:a16="http://schemas.microsoft.com/office/drawing/2014/main" id="{9C012E96-D51D-FABC-CB8C-19692AAD0B58}"/>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35" name="Group 34">
              <a:extLst>
                <a:ext uri="{FF2B5EF4-FFF2-40B4-BE49-F238E27FC236}">
                  <a16:creationId xmlns:a16="http://schemas.microsoft.com/office/drawing/2014/main" id="{A951D1CD-99D9-1A9E-BE29-70F6BB90BEF9}"/>
                </a:ext>
              </a:extLst>
            </p:cNvPr>
            <p:cNvGrpSpPr/>
            <p:nvPr/>
          </p:nvGrpSpPr>
          <p:grpSpPr>
            <a:xfrm>
              <a:off x="126457" y="2410762"/>
              <a:ext cx="4858853" cy="4227332"/>
              <a:chOff x="126457" y="2410762"/>
              <a:chExt cx="4858853" cy="4227332"/>
            </a:xfrm>
          </p:grpSpPr>
          <p:grpSp>
            <p:nvGrpSpPr>
              <p:cNvPr id="29" name="Group 28">
                <a:extLst>
                  <a:ext uri="{FF2B5EF4-FFF2-40B4-BE49-F238E27FC236}">
                    <a16:creationId xmlns:a16="http://schemas.microsoft.com/office/drawing/2014/main" id="{151F927D-BF1E-4E55-ED65-36DCC3752826}"/>
                  </a:ext>
                </a:extLst>
              </p:cNvPr>
              <p:cNvGrpSpPr>
                <a:grpSpLocks/>
              </p:cNvGrpSpPr>
              <p:nvPr/>
            </p:nvGrpSpPr>
            <p:grpSpPr>
              <a:xfrm>
                <a:off x="126457" y="2410762"/>
                <a:ext cx="4289900" cy="4176561"/>
                <a:chOff x="194551" y="2421453"/>
                <a:chExt cx="4289900" cy="4176561"/>
              </a:xfrm>
            </p:grpSpPr>
            <p:sp>
              <p:nvSpPr>
                <p:cNvPr id="21" name="Rectangle 20">
                  <a:extLst>
                    <a:ext uri="{FF2B5EF4-FFF2-40B4-BE49-F238E27FC236}">
                      <a16:creationId xmlns:a16="http://schemas.microsoft.com/office/drawing/2014/main" id="{3E1DB161-DA79-F917-EFC9-69166CC19031}"/>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22" name="Rectangle 21">
                  <a:extLst>
                    <a:ext uri="{FF2B5EF4-FFF2-40B4-BE49-F238E27FC236}">
                      <a16:creationId xmlns:a16="http://schemas.microsoft.com/office/drawing/2014/main" id="{C3D5177B-FCD5-56C4-B44C-9DBAC4EFD4BC}"/>
                    </a:ext>
                  </a:extLst>
                </p:cNvPr>
                <p:cNvSpPr>
                  <a:spLocks/>
                </p:cNvSpPr>
                <p:nvPr/>
              </p:nvSpPr>
              <p:spPr>
                <a:xfrm>
                  <a:off x="606272" y="2440909"/>
                  <a:ext cx="3878179"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Rectangle: Rounded Corners 24">
                <a:extLst>
                  <a:ext uri="{FF2B5EF4-FFF2-40B4-BE49-F238E27FC236}">
                    <a16:creationId xmlns:a16="http://schemas.microsoft.com/office/drawing/2014/main" id="{65FB956F-C7F0-742A-0957-76DDF375B60B}"/>
                  </a:ext>
                </a:extLst>
              </p:cNvPr>
              <p:cNvSpPr>
                <a:spLocks/>
              </p:cNvSpPr>
              <p:nvPr/>
            </p:nvSpPr>
            <p:spPr>
              <a:xfrm>
                <a:off x="322519" y="5412409"/>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a  total of 128 movies that are rated ‘R’</a:t>
                </a:r>
                <a:endParaRPr lang="en-IN" dirty="0"/>
              </a:p>
            </p:txBody>
          </p:sp>
          <p:pic>
            <p:nvPicPr>
              <p:cNvPr id="24" name="Picture 23">
                <a:extLst>
                  <a:ext uri="{FF2B5EF4-FFF2-40B4-BE49-F238E27FC236}">
                    <a16:creationId xmlns:a16="http://schemas.microsoft.com/office/drawing/2014/main" id="{571EE37B-8810-D9CD-2D7A-57517EF13587}"/>
                  </a:ext>
                </a:extLst>
              </p:cNvPr>
              <p:cNvPicPr>
                <a:picLocks noChangeAspect="1"/>
              </p:cNvPicPr>
              <p:nvPr/>
            </p:nvPicPr>
            <p:blipFill>
              <a:blip r:embed="rId3"/>
              <a:srcRect/>
              <a:stretch/>
            </p:blipFill>
            <p:spPr>
              <a:xfrm>
                <a:off x="658971" y="2550768"/>
                <a:ext cx="2011933" cy="2740536"/>
              </a:xfrm>
              <a:prstGeom prst="rect">
                <a:avLst/>
              </a:prstGeom>
            </p:spPr>
          </p:pic>
        </p:grpSp>
        <p:sp>
          <p:nvSpPr>
            <p:cNvPr id="53" name="Oval 52">
              <a:extLst>
                <a:ext uri="{FF2B5EF4-FFF2-40B4-BE49-F238E27FC236}">
                  <a16:creationId xmlns:a16="http://schemas.microsoft.com/office/drawing/2014/main" id="{D0863383-3329-FF0C-8043-4A7ACC64B274}"/>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4</a:t>
              </a:r>
            </a:p>
          </p:txBody>
        </p:sp>
      </p:grpSp>
      <p:grpSp>
        <p:nvGrpSpPr>
          <p:cNvPr id="3" name="Group 2">
            <a:extLst>
              <a:ext uri="{FF2B5EF4-FFF2-40B4-BE49-F238E27FC236}">
                <a16:creationId xmlns:a16="http://schemas.microsoft.com/office/drawing/2014/main" id="{D7B82AF6-DECE-E3AF-CA75-A9D749964007}"/>
              </a:ext>
            </a:extLst>
          </p:cNvPr>
          <p:cNvGrpSpPr/>
          <p:nvPr/>
        </p:nvGrpSpPr>
        <p:grpSpPr>
          <a:xfrm>
            <a:off x="3471011" y="1203123"/>
            <a:ext cx="4867001" cy="5579700"/>
            <a:chOff x="6728269" y="1027461"/>
            <a:chExt cx="4867001" cy="5579700"/>
          </a:xfrm>
        </p:grpSpPr>
        <p:grpSp>
          <p:nvGrpSpPr>
            <p:cNvPr id="37" name="Group 36">
              <a:extLst>
                <a:ext uri="{FF2B5EF4-FFF2-40B4-BE49-F238E27FC236}">
                  <a16:creationId xmlns:a16="http://schemas.microsoft.com/office/drawing/2014/main" id="{B90F78AC-CBEC-E225-97A7-8EDC2E52523E}"/>
                </a:ext>
              </a:extLst>
            </p:cNvPr>
            <p:cNvGrpSpPr/>
            <p:nvPr/>
          </p:nvGrpSpPr>
          <p:grpSpPr>
            <a:xfrm>
              <a:off x="6736417" y="2379829"/>
              <a:ext cx="4858853" cy="4227332"/>
              <a:chOff x="126457" y="2410762"/>
              <a:chExt cx="4858853" cy="4227332"/>
            </a:xfrm>
          </p:grpSpPr>
          <p:grpSp>
            <p:nvGrpSpPr>
              <p:cNvPr id="38" name="Group 37">
                <a:extLst>
                  <a:ext uri="{FF2B5EF4-FFF2-40B4-BE49-F238E27FC236}">
                    <a16:creationId xmlns:a16="http://schemas.microsoft.com/office/drawing/2014/main" id="{D814B6FB-6003-89A1-E157-BD68897E263C}"/>
                  </a:ext>
                </a:extLst>
              </p:cNvPr>
              <p:cNvGrpSpPr>
                <a:grpSpLocks/>
              </p:cNvGrpSpPr>
              <p:nvPr/>
            </p:nvGrpSpPr>
            <p:grpSpPr>
              <a:xfrm>
                <a:off x="126457" y="2410762"/>
                <a:ext cx="4289900" cy="4176561"/>
                <a:chOff x="194551" y="2421453"/>
                <a:chExt cx="4289900" cy="4176561"/>
              </a:xfrm>
            </p:grpSpPr>
            <p:sp>
              <p:nvSpPr>
                <p:cNvPr id="43" name="Rectangle 42">
                  <a:extLst>
                    <a:ext uri="{FF2B5EF4-FFF2-40B4-BE49-F238E27FC236}">
                      <a16:creationId xmlns:a16="http://schemas.microsoft.com/office/drawing/2014/main" id="{790FF18D-9F63-4F17-52D5-020AA8CC4D4D}"/>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44" name="Rectangle 43">
                  <a:extLst>
                    <a:ext uri="{FF2B5EF4-FFF2-40B4-BE49-F238E27FC236}">
                      <a16:creationId xmlns:a16="http://schemas.microsoft.com/office/drawing/2014/main" id="{DBC851A6-F4DC-25BF-FC12-48C78D83B6DC}"/>
                    </a:ext>
                  </a:extLst>
                </p:cNvPr>
                <p:cNvSpPr>
                  <a:spLocks/>
                </p:cNvSpPr>
                <p:nvPr/>
              </p:nvSpPr>
              <p:spPr>
                <a:xfrm>
                  <a:off x="606272" y="2440909"/>
                  <a:ext cx="3878179"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9" name="Rectangle: Rounded Corners 38">
                <a:extLst>
                  <a:ext uri="{FF2B5EF4-FFF2-40B4-BE49-F238E27FC236}">
                    <a16:creationId xmlns:a16="http://schemas.microsoft.com/office/drawing/2014/main" id="{39C593A8-6DC3-97A1-721B-B8ABE5958F80}"/>
                  </a:ext>
                </a:extLst>
              </p:cNvPr>
              <p:cNvSpPr>
                <a:spLocks/>
              </p:cNvSpPr>
              <p:nvPr/>
            </p:nvSpPr>
            <p:spPr>
              <a:xfrm>
                <a:off x="322519" y="5412409"/>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a  total of 805 movies that are not rated ‘R’</a:t>
                </a:r>
                <a:endParaRPr lang="en-IN" dirty="0"/>
              </a:p>
            </p:txBody>
          </p:sp>
          <p:pic>
            <p:nvPicPr>
              <p:cNvPr id="42" name="Picture 41">
                <a:extLst>
                  <a:ext uri="{FF2B5EF4-FFF2-40B4-BE49-F238E27FC236}">
                    <a16:creationId xmlns:a16="http://schemas.microsoft.com/office/drawing/2014/main" id="{FEFF3A5F-66DA-8A83-9DFF-B0DCC60BEB84}"/>
                  </a:ext>
                </a:extLst>
              </p:cNvPr>
              <p:cNvPicPr>
                <a:picLocks noChangeAspect="1"/>
              </p:cNvPicPr>
              <p:nvPr/>
            </p:nvPicPr>
            <p:blipFill>
              <a:blip r:embed="rId4"/>
              <a:srcRect/>
              <a:stretch/>
            </p:blipFill>
            <p:spPr>
              <a:xfrm>
                <a:off x="867883" y="2460814"/>
                <a:ext cx="1892984" cy="2900824"/>
              </a:xfrm>
              <a:prstGeom prst="rect">
                <a:avLst/>
              </a:prstGeom>
            </p:spPr>
          </p:pic>
        </p:grpSp>
        <p:grpSp>
          <p:nvGrpSpPr>
            <p:cNvPr id="45" name="Group 44">
              <a:extLst>
                <a:ext uri="{FF2B5EF4-FFF2-40B4-BE49-F238E27FC236}">
                  <a16:creationId xmlns:a16="http://schemas.microsoft.com/office/drawing/2014/main" id="{669B877C-6F32-68F3-9E6E-C90BEBD8CE99}"/>
                </a:ext>
              </a:extLst>
            </p:cNvPr>
            <p:cNvGrpSpPr>
              <a:grpSpLocks/>
            </p:cNvGrpSpPr>
            <p:nvPr/>
          </p:nvGrpSpPr>
          <p:grpSpPr>
            <a:xfrm>
              <a:off x="6728269" y="1027461"/>
              <a:ext cx="4764976" cy="1321053"/>
              <a:chOff x="233463" y="1027057"/>
              <a:chExt cx="4764976" cy="1321053"/>
            </a:xfrm>
          </p:grpSpPr>
          <p:pic>
            <p:nvPicPr>
              <p:cNvPr id="46" name="Picture 45">
                <a:extLst>
                  <a:ext uri="{FF2B5EF4-FFF2-40B4-BE49-F238E27FC236}">
                    <a16:creationId xmlns:a16="http://schemas.microsoft.com/office/drawing/2014/main" id="{405E4903-4022-3912-C5AD-65AF0D695D77}"/>
                  </a:ext>
                </a:extLst>
              </p:cNvPr>
              <p:cNvPicPr>
                <a:picLocks noChangeAspect="1"/>
              </p:cNvPicPr>
              <p:nvPr/>
            </p:nvPicPr>
            <p:blipFill rotWithShape="1">
              <a:blip r:embed="rId5"/>
              <a:srcRect t="676" b="676"/>
              <a:stretch/>
            </p:blipFill>
            <p:spPr>
              <a:xfrm>
                <a:off x="633735" y="1047453"/>
                <a:ext cx="4364704" cy="1280885"/>
              </a:xfrm>
              <a:prstGeom prst="rect">
                <a:avLst/>
              </a:prstGeom>
              <a:ln w="38100">
                <a:solidFill>
                  <a:srgbClr val="0070C0"/>
                </a:solidFill>
              </a:ln>
            </p:spPr>
          </p:pic>
          <p:sp>
            <p:nvSpPr>
              <p:cNvPr id="47" name="Rectangle 46">
                <a:extLst>
                  <a:ext uri="{FF2B5EF4-FFF2-40B4-BE49-F238E27FC236}">
                    <a16:creationId xmlns:a16="http://schemas.microsoft.com/office/drawing/2014/main" id="{87C98DD0-A07E-B715-3180-D4207E9606DE}"/>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grpSp>
        <p:nvGrpSpPr>
          <p:cNvPr id="2" name="Group 1">
            <a:extLst>
              <a:ext uri="{FF2B5EF4-FFF2-40B4-BE49-F238E27FC236}">
                <a16:creationId xmlns:a16="http://schemas.microsoft.com/office/drawing/2014/main" id="{BD53E3CF-8679-B3A8-B2B8-4D0427257E89}"/>
              </a:ext>
            </a:extLst>
          </p:cNvPr>
          <p:cNvGrpSpPr/>
          <p:nvPr/>
        </p:nvGrpSpPr>
        <p:grpSpPr>
          <a:xfrm>
            <a:off x="7152715" y="1203123"/>
            <a:ext cx="4944382" cy="5526398"/>
            <a:chOff x="3439865" y="1157095"/>
            <a:chExt cx="4944382" cy="5526398"/>
          </a:xfrm>
        </p:grpSpPr>
        <p:grpSp>
          <p:nvGrpSpPr>
            <p:cNvPr id="14" name="Group 13">
              <a:extLst>
                <a:ext uri="{FF2B5EF4-FFF2-40B4-BE49-F238E27FC236}">
                  <a16:creationId xmlns:a16="http://schemas.microsoft.com/office/drawing/2014/main" id="{93AA5402-4139-57DC-3869-26BF24F896B9}"/>
                </a:ext>
              </a:extLst>
            </p:cNvPr>
            <p:cNvGrpSpPr/>
            <p:nvPr/>
          </p:nvGrpSpPr>
          <p:grpSpPr>
            <a:xfrm>
              <a:off x="3525394" y="2456161"/>
              <a:ext cx="4858853" cy="4227332"/>
              <a:chOff x="126457" y="2410762"/>
              <a:chExt cx="4858853" cy="4227332"/>
            </a:xfrm>
          </p:grpSpPr>
          <p:grpSp>
            <p:nvGrpSpPr>
              <p:cNvPr id="15" name="Group 14">
                <a:extLst>
                  <a:ext uri="{FF2B5EF4-FFF2-40B4-BE49-F238E27FC236}">
                    <a16:creationId xmlns:a16="http://schemas.microsoft.com/office/drawing/2014/main" id="{DACE0A6F-93D0-5B07-FCDE-E7003060AC0B}"/>
                  </a:ext>
                </a:extLst>
              </p:cNvPr>
              <p:cNvGrpSpPr>
                <a:grpSpLocks/>
              </p:cNvGrpSpPr>
              <p:nvPr/>
            </p:nvGrpSpPr>
            <p:grpSpPr>
              <a:xfrm>
                <a:off x="126457" y="2410762"/>
                <a:ext cx="4289900" cy="4176561"/>
                <a:chOff x="194551" y="2421453"/>
                <a:chExt cx="4289900" cy="4176561"/>
              </a:xfrm>
            </p:grpSpPr>
            <p:sp>
              <p:nvSpPr>
                <p:cNvPr id="18" name="Rectangle 17">
                  <a:extLst>
                    <a:ext uri="{FF2B5EF4-FFF2-40B4-BE49-F238E27FC236}">
                      <a16:creationId xmlns:a16="http://schemas.microsoft.com/office/drawing/2014/main" id="{14B35E51-6752-3236-26A5-279B69ABCE03}"/>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19" name="Rectangle 18">
                  <a:extLst>
                    <a:ext uri="{FF2B5EF4-FFF2-40B4-BE49-F238E27FC236}">
                      <a16:creationId xmlns:a16="http://schemas.microsoft.com/office/drawing/2014/main" id="{CB23C9BE-C2EB-7931-CDC7-FD0AA551DFDE}"/>
                    </a:ext>
                  </a:extLst>
                </p:cNvPr>
                <p:cNvSpPr>
                  <a:spLocks/>
                </p:cNvSpPr>
                <p:nvPr/>
              </p:nvSpPr>
              <p:spPr>
                <a:xfrm>
                  <a:off x="606272" y="2440909"/>
                  <a:ext cx="3878179"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Rectangle: Rounded Corners 15">
                <a:extLst>
                  <a:ext uri="{FF2B5EF4-FFF2-40B4-BE49-F238E27FC236}">
                    <a16:creationId xmlns:a16="http://schemas.microsoft.com/office/drawing/2014/main" id="{C65F0ADC-F959-6548-ED47-C3860F65A951}"/>
                  </a:ext>
                </a:extLst>
              </p:cNvPr>
              <p:cNvSpPr>
                <a:spLocks/>
              </p:cNvSpPr>
              <p:nvPr/>
            </p:nvSpPr>
            <p:spPr>
              <a:xfrm>
                <a:off x="322519" y="5412409"/>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a  total of 372 movies that are suitable for children below 13</a:t>
                </a:r>
              </a:p>
            </p:txBody>
          </p:sp>
          <p:pic>
            <p:nvPicPr>
              <p:cNvPr id="17" name="Picture 16">
                <a:extLst>
                  <a:ext uri="{FF2B5EF4-FFF2-40B4-BE49-F238E27FC236}">
                    <a16:creationId xmlns:a16="http://schemas.microsoft.com/office/drawing/2014/main" id="{0FB21F4B-70E8-57AF-6E14-4B7AA49FFA27}"/>
                  </a:ext>
                </a:extLst>
              </p:cNvPr>
              <p:cNvPicPr>
                <a:picLocks noChangeAspect="1"/>
              </p:cNvPicPr>
              <p:nvPr/>
            </p:nvPicPr>
            <p:blipFill>
              <a:blip r:embed="rId6"/>
              <a:srcRect/>
              <a:stretch/>
            </p:blipFill>
            <p:spPr>
              <a:xfrm>
                <a:off x="941482" y="2460814"/>
                <a:ext cx="1745785" cy="2900824"/>
              </a:xfrm>
              <a:prstGeom prst="rect">
                <a:avLst/>
              </a:prstGeom>
            </p:spPr>
          </p:pic>
        </p:grpSp>
        <p:grpSp>
          <p:nvGrpSpPr>
            <p:cNvPr id="20" name="Group 19">
              <a:extLst>
                <a:ext uri="{FF2B5EF4-FFF2-40B4-BE49-F238E27FC236}">
                  <a16:creationId xmlns:a16="http://schemas.microsoft.com/office/drawing/2014/main" id="{AE4C8B07-9E47-5963-AB17-7EC356CA6A02}"/>
                </a:ext>
              </a:extLst>
            </p:cNvPr>
            <p:cNvGrpSpPr>
              <a:grpSpLocks/>
            </p:cNvGrpSpPr>
            <p:nvPr/>
          </p:nvGrpSpPr>
          <p:grpSpPr>
            <a:xfrm>
              <a:off x="3439865" y="1157095"/>
              <a:ext cx="4764976" cy="1321053"/>
              <a:chOff x="233463" y="1027057"/>
              <a:chExt cx="4764976" cy="1321053"/>
            </a:xfrm>
          </p:grpSpPr>
          <p:pic>
            <p:nvPicPr>
              <p:cNvPr id="23" name="Picture 22">
                <a:extLst>
                  <a:ext uri="{FF2B5EF4-FFF2-40B4-BE49-F238E27FC236}">
                    <a16:creationId xmlns:a16="http://schemas.microsoft.com/office/drawing/2014/main" id="{0F0B93C3-C542-C33A-ACCD-DD11DE5713E7}"/>
                  </a:ext>
                </a:extLst>
              </p:cNvPr>
              <p:cNvPicPr>
                <a:picLocks noChangeAspect="1"/>
              </p:cNvPicPr>
              <p:nvPr/>
            </p:nvPicPr>
            <p:blipFill rotWithShape="1">
              <a:blip r:embed="rId7"/>
              <a:srcRect l="1389" r="1389"/>
              <a:stretch/>
            </p:blipFill>
            <p:spPr>
              <a:xfrm>
                <a:off x="633735" y="1047453"/>
                <a:ext cx="4364704" cy="1280885"/>
              </a:xfrm>
              <a:prstGeom prst="rect">
                <a:avLst/>
              </a:prstGeom>
              <a:ln w="38100">
                <a:solidFill>
                  <a:srgbClr val="0070C0"/>
                </a:solidFill>
              </a:ln>
            </p:spPr>
          </p:pic>
          <p:sp>
            <p:nvSpPr>
              <p:cNvPr id="27" name="Rectangle 26">
                <a:extLst>
                  <a:ext uri="{FF2B5EF4-FFF2-40B4-BE49-F238E27FC236}">
                    <a16:creationId xmlns:a16="http://schemas.microsoft.com/office/drawing/2014/main" id="{3C297BDE-3846-6B4D-EF91-034672B74D05}"/>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spTree>
    <p:extLst>
      <p:ext uri="{BB962C8B-B14F-4D97-AF65-F5344CB8AC3E}">
        <p14:creationId xmlns:p14="http://schemas.microsoft.com/office/powerpoint/2010/main" val="275426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F97AB26A-5007-0F66-E2A4-4234B4EDACAE}"/>
              </a:ext>
            </a:extLst>
          </p:cNvPr>
          <p:cNvGrpSpPr/>
          <p:nvPr/>
        </p:nvGrpSpPr>
        <p:grpSpPr>
          <a:xfrm>
            <a:off x="16200" y="-81074"/>
            <a:ext cx="11647264" cy="6716300"/>
            <a:chOff x="16200" y="-81074"/>
            <a:chExt cx="11647264" cy="6716300"/>
          </a:xfrm>
        </p:grpSpPr>
        <p:sp>
          <p:nvSpPr>
            <p:cNvPr id="9" name="Rectangle: Rounded Corners 8">
              <a:extLst>
                <a:ext uri="{FF2B5EF4-FFF2-40B4-BE49-F238E27FC236}">
                  <a16:creationId xmlns:a16="http://schemas.microsoft.com/office/drawing/2014/main" id="{FCC5F2B3-10AC-8DF7-5E3D-9690CB402411}"/>
                </a:ext>
              </a:extLst>
            </p:cNvPr>
            <p:cNvSpPr>
              <a:spLocks/>
            </p:cNvSpPr>
            <p:nvPr/>
          </p:nvSpPr>
          <p:spPr>
            <a:xfrm>
              <a:off x="291831" y="2227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F8A1FBCB-E3E6-B736-5180-F63790D28F36}"/>
                </a:ext>
              </a:extLst>
            </p:cNvPr>
            <p:cNvSpPr>
              <a:spLocks/>
            </p:cNvSpPr>
            <p:nvPr/>
          </p:nvSpPr>
          <p:spPr>
            <a:xfrm>
              <a:off x="262647" y="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1260475" lvl="1" indent="-457200">
                <a:buFont typeface="+mj-lt"/>
                <a:buAutoNum type="romanLcPeriod"/>
                <a:tabLst>
                  <a:tab pos="1076325" algn="l"/>
                </a:tabLst>
              </a:pPr>
              <a:r>
                <a:rPr lang="en-US" sz="1800" dirty="0"/>
                <a:t>Display the list of records for the movies where the replacement cost is up to $11.</a:t>
              </a:r>
            </a:p>
            <a:p>
              <a:pPr marL="1260475" lvl="1" indent="-457200">
                <a:buFont typeface="+mj-lt"/>
                <a:buAutoNum type="romanLcPeriod"/>
                <a:tabLst>
                  <a:tab pos="1076325" algn="l"/>
                </a:tabLst>
              </a:pPr>
              <a:r>
                <a:rPr lang="en-US" sz="1800" dirty="0"/>
                <a:t>Display the list of records for the movies where the replacement cost is between $11 and $20.</a:t>
              </a:r>
            </a:p>
            <a:p>
              <a:pPr marL="1260475" lvl="1" indent="-457200">
                <a:buFont typeface="+mj-lt"/>
                <a:buAutoNum type="romanLcPeriod"/>
                <a:tabLst>
                  <a:tab pos="1076325" algn="l"/>
                </a:tabLst>
              </a:pPr>
              <a:r>
                <a:rPr lang="en-US" sz="1800" dirty="0"/>
                <a:t>Display the list of records for the all movies in descending order of their replacement costs</a:t>
              </a:r>
            </a:p>
          </p:txBody>
        </p:sp>
        <p:grpSp>
          <p:nvGrpSpPr>
            <p:cNvPr id="31" name="Group 30">
              <a:extLst>
                <a:ext uri="{FF2B5EF4-FFF2-40B4-BE49-F238E27FC236}">
                  <a16:creationId xmlns:a16="http://schemas.microsoft.com/office/drawing/2014/main" id="{9367D211-75AE-DCB7-8384-57E683D10384}"/>
                </a:ext>
              </a:extLst>
            </p:cNvPr>
            <p:cNvGrpSpPr>
              <a:grpSpLocks/>
            </p:cNvGrpSpPr>
            <p:nvPr/>
          </p:nvGrpSpPr>
          <p:grpSpPr>
            <a:xfrm>
              <a:off x="165369" y="1016366"/>
              <a:ext cx="4737513" cy="1321053"/>
              <a:chOff x="233463" y="1027057"/>
              <a:chExt cx="4737513" cy="1321053"/>
            </a:xfrm>
          </p:grpSpPr>
          <p:pic>
            <p:nvPicPr>
              <p:cNvPr id="11" name="Picture 10">
                <a:extLst>
                  <a:ext uri="{FF2B5EF4-FFF2-40B4-BE49-F238E27FC236}">
                    <a16:creationId xmlns:a16="http://schemas.microsoft.com/office/drawing/2014/main" id="{B537CF85-9791-3993-E0C9-4D882AC42181}"/>
                  </a:ext>
                </a:extLst>
              </p:cNvPr>
              <p:cNvPicPr>
                <a:picLocks noChangeAspect="1"/>
              </p:cNvPicPr>
              <p:nvPr/>
            </p:nvPicPr>
            <p:blipFill rotWithShape="1">
              <a:blip r:embed="rId2"/>
              <a:srcRect t="4514" b="4514"/>
              <a:stretch/>
            </p:blipFill>
            <p:spPr>
              <a:xfrm>
                <a:off x="606272" y="1034147"/>
                <a:ext cx="4364704" cy="1273911"/>
              </a:xfrm>
              <a:prstGeom prst="rect">
                <a:avLst/>
              </a:prstGeom>
              <a:ln w="38100">
                <a:solidFill>
                  <a:srgbClr val="0070C0"/>
                </a:solidFill>
              </a:ln>
            </p:spPr>
          </p:pic>
          <p:sp>
            <p:nvSpPr>
              <p:cNvPr id="12" name="Rectangle 11">
                <a:extLst>
                  <a:ext uri="{FF2B5EF4-FFF2-40B4-BE49-F238E27FC236}">
                    <a16:creationId xmlns:a16="http://schemas.microsoft.com/office/drawing/2014/main" id="{9C012E96-D51D-FABC-CB8C-19692AAD0B58}"/>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35" name="Group 34">
              <a:extLst>
                <a:ext uri="{FF2B5EF4-FFF2-40B4-BE49-F238E27FC236}">
                  <a16:creationId xmlns:a16="http://schemas.microsoft.com/office/drawing/2014/main" id="{A951D1CD-99D9-1A9E-BE29-70F6BB90BEF9}"/>
                </a:ext>
              </a:extLst>
            </p:cNvPr>
            <p:cNvGrpSpPr/>
            <p:nvPr/>
          </p:nvGrpSpPr>
          <p:grpSpPr>
            <a:xfrm>
              <a:off x="126457" y="2410762"/>
              <a:ext cx="6084587" cy="4176561"/>
              <a:chOff x="126457" y="2410762"/>
              <a:chExt cx="6084587" cy="4176561"/>
            </a:xfrm>
          </p:grpSpPr>
          <p:grpSp>
            <p:nvGrpSpPr>
              <p:cNvPr id="29" name="Group 28">
                <a:extLst>
                  <a:ext uri="{FF2B5EF4-FFF2-40B4-BE49-F238E27FC236}">
                    <a16:creationId xmlns:a16="http://schemas.microsoft.com/office/drawing/2014/main" id="{151F927D-BF1E-4E55-ED65-36DCC3752826}"/>
                  </a:ext>
                </a:extLst>
              </p:cNvPr>
              <p:cNvGrpSpPr>
                <a:grpSpLocks/>
              </p:cNvGrpSpPr>
              <p:nvPr/>
            </p:nvGrpSpPr>
            <p:grpSpPr>
              <a:xfrm>
                <a:off x="126457" y="2410762"/>
                <a:ext cx="6084587" cy="4176561"/>
                <a:chOff x="194551" y="2421453"/>
                <a:chExt cx="6084587" cy="4176561"/>
              </a:xfrm>
            </p:grpSpPr>
            <p:sp>
              <p:nvSpPr>
                <p:cNvPr id="21" name="Rectangle 20">
                  <a:extLst>
                    <a:ext uri="{FF2B5EF4-FFF2-40B4-BE49-F238E27FC236}">
                      <a16:creationId xmlns:a16="http://schemas.microsoft.com/office/drawing/2014/main" id="{3E1DB161-DA79-F917-EFC9-69166CC19031}"/>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22" name="Rectangle 21">
                  <a:extLst>
                    <a:ext uri="{FF2B5EF4-FFF2-40B4-BE49-F238E27FC236}">
                      <a16:creationId xmlns:a16="http://schemas.microsoft.com/office/drawing/2014/main" id="{C3D5177B-FCD5-56C4-B44C-9DBAC4EFD4BC}"/>
                    </a:ext>
                  </a:extLst>
                </p:cNvPr>
                <p:cNvSpPr>
                  <a:spLocks/>
                </p:cNvSpPr>
                <p:nvPr/>
              </p:nvSpPr>
              <p:spPr>
                <a:xfrm>
                  <a:off x="606272" y="2440909"/>
                  <a:ext cx="5672866"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Rectangle: Rounded Corners 24">
                <a:extLst>
                  <a:ext uri="{FF2B5EF4-FFF2-40B4-BE49-F238E27FC236}">
                    <a16:creationId xmlns:a16="http://schemas.microsoft.com/office/drawing/2014/main" id="{65FB956F-C7F0-742A-0957-76DDF375B60B}"/>
                  </a:ext>
                </a:extLst>
              </p:cNvPr>
              <p:cNvSpPr>
                <a:spLocks/>
              </p:cNvSpPr>
              <p:nvPr/>
            </p:nvSpPr>
            <p:spPr>
              <a:xfrm>
                <a:off x="1076887" y="5242382"/>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a total of 90 movies whose replacement cost is </a:t>
                </a:r>
                <a:r>
                  <a:rPr lang="en-US" dirty="0" err="1"/>
                  <a:t>upto</a:t>
                </a:r>
                <a:r>
                  <a:rPr lang="en-US" dirty="0"/>
                  <a:t> t$11</a:t>
                </a:r>
                <a:endParaRPr lang="en-IN" dirty="0"/>
              </a:p>
            </p:txBody>
          </p:sp>
          <p:pic>
            <p:nvPicPr>
              <p:cNvPr id="24" name="Picture 23">
                <a:extLst>
                  <a:ext uri="{FF2B5EF4-FFF2-40B4-BE49-F238E27FC236}">
                    <a16:creationId xmlns:a16="http://schemas.microsoft.com/office/drawing/2014/main" id="{571EE37B-8810-D9CD-2D7A-57517EF13587}"/>
                  </a:ext>
                </a:extLst>
              </p:cNvPr>
              <p:cNvPicPr>
                <a:picLocks noChangeAspect="1"/>
              </p:cNvPicPr>
              <p:nvPr/>
            </p:nvPicPr>
            <p:blipFill>
              <a:blip r:embed="rId3"/>
              <a:srcRect/>
              <a:stretch/>
            </p:blipFill>
            <p:spPr>
              <a:xfrm>
                <a:off x="598725" y="3146506"/>
                <a:ext cx="5506409" cy="1595014"/>
              </a:xfrm>
              <a:prstGeom prst="rect">
                <a:avLst/>
              </a:prstGeom>
            </p:spPr>
          </p:pic>
        </p:grpSp>
        <p:sp>
          <p:nvSpPr>
            <p:cNvPr id="53" name="Oval 52">
              <a:extLst>
                <a:ext uri="{FF2B5EF4-FFF2-40B4-BE49-F238E27FC236}">
                  <a16:creationId xmlns:a16="http://schemas.microsoft.com/office/drawing/2014/main" id="{D0863383-3329-FF0C-8043-4A7ACC64B274}"/>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5</a:t>
              </a:r>
            </a:p>
          </p:txBody>
        </p:sp>
      </p:grpSp>
      <p:grpSp>
        <p:nvGrpSpPr>
          <p:cNvPr id="7" name="Group 6">
            <a:extLst>
              <a:ext uri="{FF2B5EF4-FFF2-40B4-BE49-F238E27FC236}">
                <a16:creationId xmlns:a16="http://schemas.microsoft.com/office/drawing/2014/main" id="{8A26FF48-66CF-8F69-F098-30ADAD883E7F}"/>
              </a:ext>
            </a:extLst>
          </p:cNvPr>
          <p:cNvGrpSpPr/>
          <p:nvPr/>
        </p:nvGrpSpPr>
        <p:grpSpPr>
          <a:xfrm>
            <a:off x="1919380" y="1054831"/>
            <a:ext cx="6811377" cy="5528929"/>
            <a:chOff x="3507518" y="1103793"/>
            <a:chExt cx="6811377" cy="5528929"/>
          </a:xfrm>
        </p:grpSpPr>
        <p:grpSp>
          <p:nvGrpSpPr>
            <p:cNvPr id="20" name="Group 19">
              <a:extLst>
                <a:ext uri="{FF2B5EF4-FFF2-40B4-BE49-F238E27FC236}">
                  <a16:creationId xmlns:a16="http://schemas.microsoft.com/office/drawing/2014/main" id="{AE4C8B07-9E47-5963-AB17-7EC356CA6A02}"/>
                </a:ext>
              </a:extLst>
            </p:cNvPr>
            <p:cNvGrpSpPr>
              <a:grpSpLocks/>
            </p:cNvGrpSpPr>
            <p:nvPr/>
          </p:nvGrpSpPr>
          <p:grpSpPr>
            <a:xfrm>
              <a:off x="3507518" y="1103793"/>
              <a:ext cx="4793026" cy="1323220"/>
              <a:chOff x="233463" y="1027057"/>
              <a:chExt cx="4793026" cy="1323220"/>
            </a:xfrm>
          </p:grpSpPr>
          <p:pic>
            <p:nvPicPr>
              <p:cNvPr id="23" name="Picture 22">
                <a:extLst>
                  <a:ext uri="{FF2B5EF4-FFF2-40B4-BE49-F238E27FC236}">
                    <a16:creationId xmlns:a16="http://schemas.microsoft.com/office/drawing/2014/main" id="{0F0B93C3-C542-C33A-ACCD-DD11DE5713E7}"/>
                  </a:ext>
                </a:extLst>
              </p:cNvPr>
              <p:cNvPicPr>
                <a:picLocks noChangeAspect="1"/>
              </p:cNvPicPr>
              <p:nvPr/>
            </p:nvPicPr>
            <p:blipFill rotWithShape="1">
              <a:blip r:embed="rId4"/>
              <a:srcRect l="56" r="56"/>
              <a:stretch/>
            </p:blipFill>
            <p:spPr>
              <a:xfrm>
                <a:off x="661785" y="1069392"/>
                <a:ext cx="4364704" cy="1280885"/>
              </a:xfrm>
              <a:prstGeom prst="rect">
                <a:avLst/>
              </a:prstGeom>
              <a:ln w="38100">
                <a:solidFill>
                  <a:srgbClr val="0070C0"/>
                </a:solidFill>
              </a:ln>
            </p:spPr>
          </p:pic>
          <p:sp>
            <p:nvSpPr>
              <p:cNvPr id="27" name="Rectangle 26">
                <a:extLst>
                  <a:ext uri="{FF2B5EF4-FFF2-40B4-BE49-F238E27FC236}">
                    <a16:creationId xmlns:a16="http://schemas.microsoft.com/office/drawing/2014/main" id="{3C297BDE-3846-6B4D-EF91-034672B74D05}"/>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6" name="Group 5">
              <a:extLst>
                <a:ext uri="{FF2B5EF4-FFF2-40B4-BE49-F238E27FC236}">
                  <a16:creationId xmlns:a16="http://schemas.microsoft.com/office/drawing/2014/main" id="{BD282BB4-BFF2-2656-E0C5-148B42618930}"/>
                </a:ext>
              </a:extLst>
            </p:cNvPr>
            <p:cNvGrpSpPr/>
            <p:nvPr/>
          </p:nvGrpSpPr>
          <p:grpSpPr>
            <a:xfrm>
              <a:off x="3525394" y="2456161"/>
              <a:ext cx="6793501" cy="4176561"/>
              <a:chOff x="3525394" y="2456161"/>
              <a:chExt cx="6793501" cy="4176561"/>
            </a:xfrm>
          </p:grpSpPr>
          <p:grpSp>
            <p:nvGrpSpPr>
              <p:cNvPr id="14" name="Group 13">
                <a:extLst>
                  <a:ext uri="{FF2B5EF4-FFF2-40B4-BE49-F238E27FC236}">
                    <a16:creationId xmlns:a16="http://schemas.microsoft.com/office/drawing/2014/main" id="{93AA5402-4139-57DC-3869-26BF24F896B9}"/>
                  </a:ext>
                </a:extLst>
              </p:cNvPr>
              <p:cNvGrpSpPr/>
              <p:nvPr/>
            </p:nvGrpSpPr>
            <p:grpSpPr>
              <a:xfrm>
                <a:off x="3525394" y="2456161"/>
                <a:ext cx="6753235" cy="4176561"/>
                <a:chOff x="126457" y="2410762"/>
                <a:chExt cx="6753235" cy="4176561"/>
              </a:xfrm>
            </p:grpSpPr>
            <p:grpSp>
              <p:nvGrpSpPr>
                <p:cNvPr id="15" name="Group 14">
                  <a:extLst>
                    <a:ext uri="{FF2B5EF4-FFF2-40B4-BE49-F238E27FC236}">
                      <a16:creationId xmlns:a16="http://schemas.microsoft.com/office/drawing/2014/main" id="{DACE0A6F-93D0-5B07-FCDE-E7003060AC0B}"/>
                    </a:ext>
                  </a:extLst>
                </p:cNvPr>
                <p:cNvGrpSpPr>
                  <a:grpSpLocks/>
                </p:cNvGrpSpPr>
                <p:nvPr/>
              </p:nvGrpSpPr>
              <p:grpSpPr>
                <a:xfrm>
                  <a:off x="126457" y="2410762"/>
                  <a:ext cx="6753235" cy="4176561"/>
                  <a:chOff x="194551" y="2421453"/>
                  <a:chExt cx="6753235" cy="4176561"/>
                </a:xfrm>
              </p:grpSpPr>
              <p:sp>
                <p:nvSpPr>
                  <p:cNvPr id="18" name="Rectangle 17">
                    <a:extLst>
                      <a:ext uri="{FF2B5EF4-FFF2-40B4-BE49-F238E27FC236}">
                        <a16:creationId xmlns:a16="http://schemas.microsoft.com/office/drawing/2014/main" id="{14B35E51-6752-3236-26A5-279B69ABCE03}"/>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19" name="Rectangle 18">
                    <a:extLst>
                      <a:ext uri="{FF2B5EF4-FFF2-40B4-BE49-F238E27FC236}">
                        <a16:creationId xmlns:a16="http://schemas.microsoft.com/office/drawing/2014/main" id="{CB23C9BE-C2EB-7931-CDC7-FD0AA551DFDE}"/>
                      </a:ext>
                    </a:extLst>
                  </p:cNvPr>
                  <p:cNvSpPr>
                    <a:spLocks/>
                  </p:cNvSpPr>
                  <p:nvPr/>
                </p:nvSpPr>
                <p:spPr>
                  <a:xfrm>
                    <a:off x="606272" y="2440909"/>
                    <a:ext cx="6341514"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Rectangle: Rounded Corners 15">
                  <a:extLst>
                    <a:ext uri="{FF2B5EF4-FFF2-40B4-BE49-F238E27FC236}">
                      <a16:creationId xmlns:a16="http://schemas.microsoft.com/office/drawing/2014/main" id="{C65F0ADC-F959-6548-ED47-C3860F65A951}"/>
                    </a:ext>
                  </a:extLst>
                </p:cNvPr>
                <p:cNvSpPr>
                  <a:spLocks/>
                </p:cNvSpPr>
                <p:nvPr/>
              </p:nvSpPr>
              <p:spPr>
                <a:xfrm>
                  <a:off x="1335119" y="5305921"/>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424 movies satisfy the condition</a:t>
                  </a:r>
                </a:p>
              </p:txBody>
            </p:sp>
          </p:grpSp>
          <p:pic>
            <p:nvPicPr>
              <p:cNvPr id="5" name="Picture 4" descr="A screenshot of a computer&#10;&#10;Description automatically generated">
                <a:extLst>
                  <a:ext uri="{FF2B5EF4-FFF2-40B4-BE49-F238E27FC236}">
                    <a16:creationId xmlns:a16="http://schemas.microsoft.com/office/drawing/2014/main" id="{9076F899-AEBF-431A-B586-87AFF5A3BA7D}"/>
                  </a:ext>
                </a:extLst>
              </p:cNvPr>
              <p:cNvPicPr>
                <a:picLocks noChangeAspect="1"/>
              </p:cNvPicPr>
              <p:nvPr/>
            </p:nvPicPr>
            <p:blipFill>
              <a:blip r:embed="rId5"/>
              <a:stretch>
                <a:fillRect/>
              </a:stretch>
            </p:blipFill>
            <p:spPr>
              <a:xfrm>
                <a:off x="3977381" y="3032743"/>
                <a:ext cx="6341514" cy="1909921"/>
              </a:xfrm>
              <a:prstGeom prst="rect">
                <a:avLst/>
              </a:prstGeom>
            </p:spPr>
          </p:pic>
        </p:grpSp>
      </p:grpSp>
      <p:grpSp>
        <p:nvGrpSpPr>
          <p:cNvPr id="30" name="Group 29">
            <a:extLst>
              <a:ext uri="{FF2B5EF4-FFF2-40B4-BE49-F238E27FC236}">
                <a16:creationId xmlns:a16="http://schemas.microsoft.com/office/drawing/2014/main" id="{B4C82980-FB48-3D7B-F598-7F60892ADF87}"/>
              </a:ext>
            </a:extLst>
          </p:cNvPr>
          <p:cNvGrpSpPr/>
          <p:nvPr/>
        </p:nvGrpSpPr>
        <p:grpSpPr>
          <a:xfrm>
            <a:off x="4143244" y="1016366"/>
            <a:ext cx="7232323" cy="5562079"/>
            <a:chOff x="834089" y="1084286"/>
            <a:chExt cx="7232323" cy="5562079"/>
          </a:xfrm>
        </p:grpSpPr>
        <p:grpSp>
          <p:nvGrpSpPr>
            <p:cNvPr id="45" name="Group 44">
              <a:extLst>
                <a:ext uri="{FF2B5EF4-FFF2-40B4-BE49-F238E27FC236}">
                  <a16:creationId xmlns:a16="http://schemas.microsoft.com/office/drawing/2014/main" id="{669B877C-6F32-68F3-9E6E-C90BEBD8CE99}"/>
                </a:ext>
              </a:extLst>
            </p:cNvPr>
            <p:cNvGrpSpPr>
              <a:grpSpLocks/>
            </p:cNvGrpSpPr>
            <p:nvPr/>
          </p:nvGrpSpPr>
          <p:grpSpPr>
            <a:xfrm>
              <a:off x="834089" y="1084286"/>
              <a:ext cx="4764976" cy="1321053"/>
              <a:chOff x="233463" y="1027057"/>
              <a:chExt cx="4764976" cy="1321053"/>
            </a:xfrm>
          </p:grpSpPr>
          <p:pic>
            <p:nvPicPr>
              <p:cNvPr id="46" name="Picture 45">
                <a:extLst>
                  <a:ext uri="{FF2B5EF4-FFF2-40B4-BE49-F238E27FC236}">
                    <a16:creationId xmlns:a16="http://schemas.microsoft.com/office/drawing/2014/main" id="{405E4903-4022-3912-C5AD-65AF0D695D77}"/>
                  </a:ext>
                </a:extLst>
              </p:cNvPr>
              <p:cNvPicPr>
                <a:picLocks noChangeAspect="1"/>
              </p:cNvPicPr>
              <p:nvPr/>
            </p:nvPicPr>
            <p:blipFill rotWithShape="1">
              <a:blip r:embed="rId6"/>
              <a:srcRect l="1286" r="1286"/>
              <a:stretch/>
            </p:blipFill>
            <p:spPr>
              <a:xfrm>
                <a:off x="633735" y="1047453"/>
                <a:ext cx="4364704" cy="1280885"/>
              </a:xfrm>
              <a:prstGeom prst="rect">
                <a:avLst/>
              </a:prstGeom>
              <a:ln w="38100">
                <a:solidFill>
                  <a:srgbClr val="0070C0"/>
                </a:solidFill>
              </a:ln>
            </p:spPr>
          </p:pic>
          <p:sp>
            <p:nvSpPr>
              <p:cNvPr id="47" name="Rectangle 46">
                <a:extLst>
                  <a:ext uri="{FF2B5EF4-FFF2-40B4-BE49-F238E27FC236}">
                    <a16:creationId xmlns:a16="http://schemas.microsoft.com/office/drawing/2014/main" id="{87C98DD0-A07E-B715-3180-D4207E9606DE}"/>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37" name="Group 36">
              <a:extLst>
                <a:ext uri="{FF2B5EF4-FFF2-40B4-BE49-F238E27FC236}">
                  <a16:creationId xmlns:a16="http://schemas.microsoft.com/office/drawing/2014/main" id="{B90F78AC-CBEC-E225-97A7-8EDC2E52523E}"/>
                </a:ext>
              </a:extLst>
            </p:cNvPr>
            <p:cNvGrpSpPr/>
            <p:nvPr/>
          </p:nvGrpSpPr>
          <p:grpSpPr>
            <a:xfrm>
              <a:off x="889563" y="2469804"/>
              <a:ext cx="7176849" cy="4176561"/>
              <a:chOff x="126457" y="2410762"/>
              <a:chExt cx="7176849" cy="4176561"/>
            </a:xfrm>
          </p:grpSpPr>
          <p:grpSp>
            <p:nvGrpSpPr>
              <p:cNvPr id="38" name="Group 37">
                <a:extLst>
                  <a:ext uri="{FF2B5EF4-FFF2-40B4-BE49-F238E27FC236}">
                    <a16:creationId xmlns:a16="http://schemas.microsoft.com/office/drawing/2014/main" id="{D814B6FB-6003-89A1-E157-BD68897E263C}"/>
                  </a:ext>
                </a:extLst>
              </p:cNvPr>
              <p:cNvGrpSpPr>
                <a:grpSpLocks/>
              </p:cNvGrpSpPr>
              <p:nvPr/>
            </p:nvGrpSpPr>
            <p:grpSpPr>
              <a:xfrm>
                <a:off x="126457" y="2410762"/>
                <a:ext cx="7176849" cy="4176561"/>
                <a:chOff x="194551" y="2421453"/>
                <a:chExt cx="7176849" cy="4176561"/>
              </a:xfrm>
            </p:grpSpPr>
            <p:sp>
              <p:nvSpPr>
                <p:cNvPr id="43" name="Rectangle 42">
                  <a:extLst>
                    <a:ext uri="{FF2B5EF4-FFF2-40B4-BE49-F238E27FC236}">
                      <a16:creationId xmlns:a16="http://schemas.microsoft.com/office/drawing/2014/main" id="{790FF18D-9F63-4F17-52D5-020AA8CC4D4D}"/>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44" name="Rectangle 43">
                  <a:extLst>
                    <a:ext uri="{FF2B5EF4-FFF2-40B4-BE49-F238E27FC236}">
                      <a16:creationId xmlns:a16="http://schemas.microsoft.com/office/drawing/2014/main" id="{DBC851A6-F4DC-25BF-FC12-48C78D83B6DC}"/>
                    </a:ext>
                  </a:extLst>
                </p:cNvPr>
                <p:cNvSpPr>
                  <a:spLocks/>
                </p:cNvSpPr>
                <p:nvPr/>
              </p:nvSpPr>
              <p:spPr>
                <a:xfrm>
                  <a:off x="606272" y="2440909"/>
                  <a:ext cx="6765128"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9" name="Rectangle: Rounded Corners 38">
                <a:extLst>
                  <a:ext uri="{FF2B5EF4-FFF2-40B4-BE49-F238E27FC236}">
                    <a16:creationId xmlns:a16="http://schemas.microsoft.com/office/drawing/2014/main" id="{39C593A8-6DC3-97A1-721B-B8ABE5958F80}"/>
                  </a:ext>
                </a:extLst>
              </p:cNvPr>
              <p:cNvSpPr>
                <a:spLocks/>
              </p:cNvSpPr>
              <p:nvPr/>
            </p:nvSpPr>
            <p:spPr>
              <a:xfrm>
                <a:off x="1457628" y="5225781"/>
                <a:ext cx="4662791" cy="12256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 highest replacement cost is 29.99 and movies like Arabia Dogma has the highest replacement cost</a:t>
                </a:r>
                <a:endParaRPr lang="en-IN" dirty="0"/>
              </a:p>
            </p:txBody>
          </p:sp>
        </p:grpSp>
        <p:pic>
          <p:nvPicPr>
            <p:cNvPr id="28" name="Picture 27" descr="A screenshot of a computer&#10;&#10;Description automatically generated">
              <a:extLst>
                <a:ext uri="{FF2B5EF4-FFF2-40B4-BE49-F238E27FC236}">
                  <a16:creationId xmlns:a16="http://schemas.microsoft.com/office/drawing/2014/main" id="{292FB780-1F26-791C-CB17-774320B8C593}"/>
                </a:ext>
              </a:extLst>
            </p:cNvPr>
            <p:cNvPicPr>
              <a:picLocks noChangeAspect="1"/>
            </p:cNvPicPr>
            <p:nvPr/>
          </p:nvPicPr>
          <p:blipFill>
            <a:blip r:embed="rId7"/>
            <a:stretch>
              <a:fillRect/>
            </a:stretch>
          </p:blipFill>
          <p:spPr>
            <a:xfrm>
              <a:off x="1318013" y="2986468"/>
              <a:ext cx="6639213" cy="2123421"/>
            </a:xfrm>
            <a:prstGeom prst="rect">
              <a:avLst/>
            </a:prstGeom>
          </p:spPr>
        </p:pic>
      </p:grpSp>
    </p:spTree>
    <p:extLst>
      <p:ext uri="{BB962C8B-B14F-4D97-AF65-F5344CB8AC3E}">
        <p14:creationId xmlns:p14="http://schemas.microsoft.com/office/powerpoint/2010/main" val="407969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9256582-741B-73E5-F9A9-0FA211DA237D}"/>
              </a:ext>
            </a:extLst>
          </p:cNvPr>
          <p:cNvGrpSpPr/>
          <p:nvPr/>
        </p:nvGrpSpPr>
        <p:grpSpPr>
          <a:xfrm>
            <a:off x="16200" y="-81074"/>
            <a:ext cx="11647264" cy="6716300"/>
            <a:chOff x="16200" y="-81074"/>
            <a:chExt cx="11647264" cy="6716300"/>
          </a:xfrm>
        </p:grpSpPr>
        <p:sp>
          <p:nvSpPr>
            <p:cNvPr id="9" name="Rectangle: Rounded Corners 8">
              <a:extLst>
                <a:ext uri="{FF2B5EF4-FFF2-40B4-BE49-F238E27FC236}">
                  <a16:creationId xmlns:a16="http://schemas.microsoft.com/office/drawing/2014/main" id="{FCC5F2B3-10AC-8DF7-5E3D-9690CB402411}"/>
                </a:ext>
              </a:extLst>
            </p:cNvPr>
            <p:cNvSpPr>
              <a:spLocks/>
            </p:cNvSpPr>
            <p:nvPr/>
          </p:nvSpPr>
          <p:spPr>
            <a:xfrm>
              <a:off x="291831" y="2227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Rounded Corners 25">
              <a:extLst>
                <a:ext uri="{FF2B5EF4-FFF2-40B4-BE49-F238E27FC236}">
                  <a16:creationId xmlns:a16="http://schemas.microsoft.com/office/drawing/2014/main" id="{F8A1FBCB-E3E6-B736-5180-F63790D28F36}"/>
                </a:ext>
              </a:extLst>
            </p:cNvPr>
            <p:cNvSpPr>
              <a:spLocks/>
            </p:cNvSpPr>
            <p:nvPr/>
          </p:nvSpPr>
          <p:spPr>
            <a:xfrm>
              <a:off x="262647" y="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273050" indent="534988"/>
              <a:r>
                <a:rPr lang="en-US" sz="1800" dirty="0"/>
                <a:t>Display the names of the top 3 movies with the greatest number of actors.</a:t>
              </a:r>
            </a:p>
          </p:txBody>
        </p:sp>
        <p:grpSp>
          <p:nvGrpSpPr>
            <p:cNvPr id="31" name="Group 30">
              <a:extLst>
                <a:ext uri="{FF2B5EF4-FFF2-40B4-BE49-F238E27FC236}">
                  <a16:creationId xmlns:a16="http://schemas.microsoft.com/office/drawing/2014/main" id="{9367D211-75AE-DCB7-8384-57E683D10384}"/>
                </a:ext>
              </a:extLst>
            </p:cNvPr>
            <p:cNvGrpSpPr>
              <a:grpSpLocks/>
            </p:cNvGrpSpPr>
            <p:nvPr/>
          </p:nvGrpSpPr>
          <p:grpSpPr>
            <a:xfrm>
              <a:off x="71249" y="1985396"/>
              <a:ext cx="5115243" cy="2450417"/>
              <a:chOff x="233463" y="1027057"/>
              <a:chExt cx="4717916" cy="1321053"/>
            </a:xfrm>
          </p:grpSpPr>
          <p:pic>
            <p:nvPicPr>
              <p:cNvPr id="11" name="Picture 10">
                <a:extLst>
                  <a:ext uri="{FF2B5EF4-FFF2-40B4-BE49-F238E27FC236}">
                    <a16:creationId xmlns:a16="http://schemas.microsoft.com/office/drawing/2014/main" id="{B537CF85-9791-3993-E0C9-4D882AC42181}"/>
                  </a:ext>
                </a:extLst>
              </p:cNvPr>
              <p:cNvPicPr>
                <a:picLocks noChangeAspect="1"/>
              </p:cNvPicPr>
              <p:nvPr/>
            </p:nvPicPr>
            <p:blipFill rotWithShape="1">
              <a:blip r:embed="rId2"/>
              <a:srcRect t="1985" b="1985"/>
              <a:stretch/>
            </p:blipFill>
            <p:spPr>
              <a:xfrm>
                <a:off x="586675" y="1061488"/>
                <a:ext cx="4364704" cy="1280885"/>
              </a:xfrm>
              <a:prstGeom prst="rect">
                <a:avLst/>
              </a:prstGeom>
              <a:ln w="38100">
                <a:solidFill>
                  <a:srgbClr val="0070C0"/>
                </a:solidFill>
              </a:ln>
            </p:spPr>
          </p:pic>
          <p:sp>
            <p:nvSpPr>
              <p:cNvPr id="12" name="Rectangle 11">
                <a:extLst>
                  <a:ext uri="{FF2B5EF4-FFF2-40B4-BE49-F238E27FC236}">
                    <a16:creationId xmlns:a16="http://schemas.microsoft.com/office/drawing/2014/main" id="{9C012E96-D51D-FABC-CB8C-19692AAD0B58}"/>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sp>
          <p:nvSpPr>
            <p:cNvPr id="53" name="Oval 52">
              <a:extLst>
                <a:ext uri="{FF2B5EF4-FFF2-40B4-BE49-F238E27FC236}">
                  <a16:creationId xmlns:a16="http://schemas.microsoft.com/office/drawing/2014/main" id="{D0863383-3329-FF0C-8043-4A7ACC64B274}"/>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6</a:t>
              </a:r>
            </a:p>
          </p:txBody>
        </p:sp>
        <p:grpSp>
          <p:nvGrpSpPr>
            <p:cNvPr id="6" name="Group 5">
              <a:extLst>
                <a:ext uri="{FF2B5EF4-FFF2-40B4-BE49-F238E27FC236}">
                  <a16:creationId xmlns:a16="http://schemas.microsoft.com/office/drawing/2014/main" id="{2D9001D0-0142-F8D2-D0B3-FF424EA47B68}"/>
                </a:ext>
              </a:extLst>
            </p:cNvPr>
            <p:cNvGrpSpPr/>
            <p:nvPr/>
          </p:nvGrpSpPr>
          <p:grpSpPr>
            <a:xfrm>
              <a:off x="5350210" y="1583911"/>
              <a:ext cx="5340489" cy="4227333"/>
              <a:chOff x="126457" y="2410762"/>
              <a:chExt cx="5340489" cy="4227333"/>
            </a:xfrm>
          </p:grpSpPr>
          <p:grpSp>
            <p:nvGrpSpPr>
              <p:cNvPr id="35" name="Group 34">
                <a:extLst>
                  <a:ext uri="{FF2B5EF4-FFF2-40B4-BE49-F238E27FC236}">
                    <a16:creationId xmlns:a16="http://schemas.microsoft.com/office/drawing/2014/main" id="{A951D1CD-99D9-1A9E-BE29-70F6BB90BEF9}"/>
                  </a:ext>
                </a:extLst>
              </p:cNvPr>
              <p:cNvGrpSpPr/>
              <p:nvPr/>
            </p:nvGrpSpPr>
            <p:grpSpPr>
              <a:xfrm>
                <a:off x="126457" y="2410762"/>
                <a:ext cx="5340489" cy="4227333"/>
                <a:chOff x="126457" y="2410762"/>
                <a:chExt cx="5340489" cy="4227333"/>
              </a:xfrm>
            </p:grpSpPr>
            <p:grpSp>
              <p:nvGrpSpPr>
                <p:cNvPr id="29" name="Group 28">
                  <a:extLst>
                    <a:ext uri="{FF2B5EF4-FFF2-40B4-BE49-F238E27FC236}">
                      <a16:creationId xmlns:a16="http://schemas.microsoft.com/office/drawing/2014/main" id="{151F927D-BF1E-4E55-ED65-36DCC3752826}"/>
                    </a:ext>
                  </a:extLst>
                </p:cNvPr>
                <p:cNvGrpSpPr>
                  <a:grpSpLocks/>
                </p:cNvGrpSpPr>
                <p:nvPr/>
              </p:nvGrpSpPr>
              <p:grpSpPr>
                <a:xfrm>
                  <a:off x="126457" y="2410762"/>
                  <a:ext cx="5340489" cy="4176561"/>
                  <a:chOff x="194551" y="2421453"/>
                  <a:chExt cx="5340489" cy="4176561"/>
                </a:xfrm>
              </p:grpSpPr>
              <p:sp>
                <p:nvSpPr>
                  <p:cNvPr id="21" name="Rectangle 20">
                    <a:extLst>
                      <a:ext uri="{FF2B5EF4-FFF2-40B4-BE49-F238E27FC236}">
                        <a16:creationId xmlns:a16="http://schemas.microsoft.com/office/drawing/2014/main" id="{3E1DB161-DA79-F917-EFC9-69166CC19031}"/>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22" name="Rectangle 21">
                    <a:extLst>
                      <a:ext uri="{FF2B5EF4-FFF2-40B4-BE49-F238E27FC236}">
                        <a16:creationId xmlns:a16="http://schemas.microsoft.com/office/drawing/2014/main" id="{C3D5177B-FCD5-56C4-B44C-9DBAC4EFD4BC}"/>
                      </a:ext>
                    </a:extLst>
                  </p:cNvPr>
                  <p:cNvSpPr>
                    <a:spLocks/>
                  </p:cNvSpPr>
                  <p:nvPr/>
                </p:nvSpPr>
                <p:spPr>
                  <a:xfrm>
                    <a:off x="606272" y="2440909"/>
                    <a:ext cx="4928768"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5" name="Rectangle: Rounded Corners 24">
                  <a:extLst>
                    <a:ext uri="{FF2B5EF4-FFF2-40B4-BE49-F238E27FC236}">
                      <a16:creationId xmlns:a16="http://schemas.microsoft.com/office/drawing/2014/main" id="{65FB956F-C7F0-742A-0957-76DDF375B60B}"/>
                    </a:ext>
                  </a:extLst>
                </p:cNvPr>
                <p:cNvSpPr>
                  <a:spLocks/>
                </p:cNvSpPr>
                <p:nvPr/>
              </p:nvSpPr>
              <p:spPr>
                <a:xfrm>
                  <a:off x="322519" y="4406631"/>
                  <a:ext cx="5115243" cy="223146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 highest number of actor in a movie is 15.</a:t>
                  </a:r>
                </a:p>
                <a:p>
                  <a:pPr algn="ctr"/>
                  <a:r>
                    <a:rPr lang="en-US" dirty="0"/>
                    <a:t>The three movies with highest number of actors are: LAMBS CINCINATTI, CHIITY LOCK and BOONDOCK BALLROOM</a:t>
                  </a:r>
                </a:p>
                <a:p>
                  <a:pPr algn="ctr"/>
                  <a:endParaRPr lang="en-IN" dirty="0"/>
                </a:p>
              </p:txBody>
            </p:sp>
          </p:grpSp>
          <p:pic>
            <p:nvPicPr>
              <p:cNvPr id="5" name="Picture 4" descr="A screenshot of a computer&#10;&#10;Description automatically generated">
                <a:extLst>
                  <a:ext uri="{FF2B5EF4-FFF2-40B4-BE49-F238E27FC236}">
                    <a16:creationId xmlns:a16="http://schemas.microsoft.com/office/drawing/2014/main" id="{0D2DB772-81FD-40DB-563F-805A13AF9365}"/>
                  </a:ext>
                </a:extLst>
              </p:cNvPr>
              <p:cNvPicPr>
                <a:picLocks noChangeAspect="1"/>
              </p:cNvPicPr>
              <p:nvPr/>
            </p:nvPicPr>
            <p:blipFill>
              <a:blip r:embed="rId3"/>
              <a:stretch>
                <a:fillRect/>
              </a:stretch>
            </p:blipFill>
            <p:spPr>
              <a:xfrm>
                <a:off x="554680" y="2687807"/>
                <a:ext cx="3786778" cy="1105980"/>
              </a:xfrm>
              <a:prstGeom prst="rect">
                <a:avLst/>
              </a:prstGeom>
            </p:spPr>
          </p:pic>
        </p:grpSp>
      </p:grpSp>
      <p:grpSp>
        <p:nvGrpSpPr>
          <p:cNvPr id="8" name="Group 7">
            <a:extLst>
              <a:ext uri="{FF2B5EF4-FFF2-40B4-BE49-F238E27FC236}">
                <a16:creationId xmlns:a16="http://schemas.microsoft.com/office/drawing/2014/main" id="{32CE25F1-C6A0-A6BF-E96A-A80AB470E65C}"/>
              </a:ext>
            </a:extLst>
          </p:cNvPr>
          <p:cNvGrpSpPr/>
          <p:nvPr/>
        </p:nvGrpSpPr>
        <p:grpSpPr>
          <a:xfrm>
            <a:off x="12953" y="-64857"/>
            <a:ext cx="11647264" cy="6716300"/>
            <a:chOff x="16200" y="-81074"/>
            <a:chExt cx="11647264" cy="6716300"/>
          </a:xfrm>
        </p:grpSpPr>
        <p:sp>
          <p:nvSpPr>
            <p:cNvPr id="10" name="Rectangle: Rounded Corners 9">
              <a:extLst>
                <a:ext uri="{FF2B5EF4-FFF2-40B4-BE49-F238E27FC236}">
                  <a16:creationId xmlns:a16="http://schemas.microsoft.com/office/drawing/2014/main" id="{D0439A61-728C-07B5-23F0-431CBBEBC380}"/>
                </a:ext>
              </a:extLst>
            </p:cNvPr>
            <p:cNvSpPr>
              <a:spLocks/>
            </p:cNvSpPr>
            <p:nvPr/>
          </p:nvSpPr>
          <p:spPr>
            <a:xfrm>
              <a:off x="291831" y="2227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Rounded Corners 12">
              <a:extLst>
                <a:ext uri="{FF2B5EF4-FFF2-40B4-BE49-F238E27FC236}">
                  <a16:creationId xmlns:a16="http://schemas.microsoft.com/office/drawing/2014/main" id="{323C9E3F-8EC4-2BCF-CCC5-89BD5FCB3E31}"/>
                </a:ext>
              </a:extLst>
            </p:cNvPr>
            <p:cNvSpPr>
              <a:spLocks/>
            </p:cNvSpPr>
            <p:nvPr/>
          </p:nvSpPr>
          <p:spPr>
            <a:xfrm>
              <a:off x="262647" y="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273050" indent="534988"/>
              <a:r>
                <a:rPr lang="en-US" sz="1800" dirty="0"/>
                <a:t>Display the titles of the movies starting with the letters 'K' and ‘Q’</a:t>
              </a:r>
            </a:p>
          </p:txBody>
        </p:sp>
        <p:sp>
          <p:nvSpPr>
            <p:cNvPr id="14" name="Oval 13">
              <a:extLst>
                <a:ext uri="{FF2B5EF4-FFF2-40B4-BE49-F238E27FC236}">
                  <a16:creationId xmlns:a16="http://schemas.microsoft.com/office/drawing/2014/main" id="{89EEE9AF-5BA9-04DB-2052-28251712278A}"/>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grpSp>
          <p:nvGrpSpPr>
            <p:cNvPr id="15" name="Group 14">
              <a:extLst>
                <a:ext uri="{FF2B5EF4-FFF2-40B4-BE49-F238E27FC236}">
                  <a16:creationId xmlns:a16="http://schemas.microsoft.com/office/drawing/2014/main" id="{7530CC69-6AEB-430B-5507-A499DA0A2035}"/>
                </a:ext>
              </a:extLst>
            </p:cNvPr>
            <p:cNvGrpSpPr>
              <a:grpSpLocks/>
            </p:cNvGrpSpPr>
            <p:nvPr/>
          </p:nvGrpSpPr>
          <p:grpSpPr>
            <a:xfrm>
              <a:off x="262647" y="1997353"/>
              <a:ext cx="4717916" cy="1321053"/>
              <a:chOff x="233463" y="1027057"/>
              <a:chExt cx="4717916" cy="1321053"/>
            </a:xfrm>
          </p:grpSpPr>
          <p:pic>
            <p:nvPicPr>
              <p:cNvPr id="30" name="Picture 29">
                <a:extLst>
                  <a:ext uri="{FF2B5EF4-FFF2-40B4-BE49-F238E27FC236}">
                    <a16:creationId xmlns:a16="http://schemas.microsoft.com/office/drawing/2014/main" id="{AC865546-24E1-EAFE-FE31-D7C172B6953C}"/>
                  </a:ext>
                </a:extLst>
              </p:cNvPr>
              <p:cNvPicPr>
                <a:picLocks noChangeAspect="1"/>
              </p:cNvPicPr>
              <p:nvPr/>
            </p:nvPicPr>
            <p:blipFill rotWithShape="1">
              <a:blip r:embed="rId4"/>
              <a:srcRect t="740" b="740"/>
              <a:stretch/>
            </p:blipFill>
            <p:spPr>
              <a:xfrm>
                <a:off x="586675" y="1061488"/>
                <a:ext cx="4364704" cy="1280885"/>
              </a:xfrm>
              <a:prstGeom prst="rect">
                <a:avLst/>
              </a:prstGeom>
              <a:ln w="38100">
                <a:solidFill>
                  <a:srgbClr val="0070C0"/>
                </a:solidFill>
              </a:ln>
            </p:spPr>
          </p:pic>
          <p:sp>
            <p:nvSpPr>
              <p:cNvPr id="32" name="Rectangle 31">
                <a:extLst>
                  <a:ext uri="{FF2B5EF4-FFF2-40B4-BE49-F238E27FC236}">
                    <a16:creationId xmlns:a16="http://schemas.microsoft.com/office/drawing/2014/main" id="{1C5B547E-703D-089E-22F4-72FD92AF438C}"/>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16" name="Group 15">
              <a:extLst>
                <a:ext uri="{FF2B5EF4-FFF2-40B4-BE49-F238E27FC236}">
                  <a16:creationId xmlns:a16="http://schemas.microsoft.com/office/drawing/2014/main" id="{D270F759-2DA3-A938-5CAB-2E5FE2FA1C88}"/>
                </a:ext>
              </a:extLst>
            </p:cNvPr>
            <p:cNvGrpSpPr/>
            <p:nvPr/>
          </p:nvGrpSpPr>
          <p:grpSpPr>
            <a:xfrm>
              <a:off x="5637880" y="1595868"/>
              <a:ext cx="5348810" cy="4176561"/>
              <a:chOff x="5637880" y="1595868"/>
              <a:chExt cx="5348810" cy="4176561"/>
            </a:xfrm>
          </p:grpSpPr>
          <p:grpSp>
            <p:nvGrpSpPr>
              <p:cNvPr id="17" name="Group 16">
                <a:extLst>
                  <a:ext uri="{FF2B5EF4-FFF2-40B4-BE49-F238E27FC236}">
                    <a16:creationId xmlns:a16="http://schemas.microsoft.com/office/drawing/2014/main" id="{48872D07-8329-2B26-6C36-AA642B88F61C}"/>
                  </a:ext>
                </a:extLst>
              </p:cNvPr>
              <p:cNvGrpSpPr/>
              <p:nvPr/>
            </p:nvGrpSpPr>
            <p:grpSpPr>
              <a:xfrm>
                <a:off x="5637880" y="1595868"/>
                <a:ext cx="5348810" cy="4176561"/>
                <a:chOff x="126457" y="2410762"/>
                <a:chExt cx="5348810" cy="4176561"/>
              </a:xfrm>
            </p:grpSpPr>
            <p:grpSp>
              <p:nvGrpSpPr>
                <p:cNvPr id="20" name="Group 19">
                  <a:extLst>
                    <a:ext uri="{FF2B5EF4-FFF2-40B4-BE49-F238E27FC236}">
                      <a16:creationId xmlns:a16="http://schemas.microsoft.com/office/drawing/2014/main" id="{06ECEC73-029F-AB93-1059-18CFD20BFA5E}"/>
                    </a:ext>
                  </a:extLst>
                </p:cNvPr>
                <p:cNvGrpSpPr>
                  <a:grpSpLocks/>
                </p:cNvGrpSpPr>
                <p:nvPr/>
              </p:nvGrpSpPr>
              <p:grpSpPr>
                <a:xfrm>
                  <a:off x="126457" y="2410762"/>
                  <a:ext cx="5340489" cy="4176561"/>
                  <a:chOff x="194551" y="2421453"/>
                  <a:chExt cx="5340489" cy="4176561"/>
                </a:xfrm>
              </p:grpSpPr>
              <p:sp>
                <p:nvSpPr>
                  <p:cNvPr id="27" name="Rectangle 26">
                    <a:extLst>
                      <a:ext uri="{FF2B5EF4-FFF2-40B4-BE49-F238E27FC236}">
                        <a16:creationId xmlns:a16="http://schemas.microsoft.com/office/drawing/2014/main" id="{76050BAF-A6DF-5279-3870-13DE4DCCBB6E}"/>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28" name="Rectangle 27">
                    <a:extLst>
                      <a:ext uri="{FF2B5EF4-FFF2-40B4-BE49-F238E27FC236}">
                        <a16:creationId xmlns:a16="http://schemas.microsoft.com/office/drawing/2014/main" id="{08BA6945-135E-75DB-CDC5-A26F49E7F460}"/>
                      </a:ext>
                    </a:extLst>
                  </p:cNvPr>
                  <p:cNvSpPr>
                    <a:spLocks/>
                  </p:cNvSpPr>
                  <p:nvPr/>
                </p:nvSpPr>
                <p:spPr>
                  <a:xfrm>
                    <a:off x="606272" y="2440909"/>
                    <a:ext cx="4928768"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3" name="Rectangle: Rounded Corners 22">
                  <a:extLst>
                    <a:ext uri="{FF2B5EF4-FFF2-40B4-BE49-F238E27FC236}">
                      <a16:creationId xmlns:a16="http://schemas.microsoft.com/office/drawing/2014/main" id="{37088E48-4AD9-3651-183F-DEB62490B996}"/>
                    </a:ext>
                  </a:extLst>
                </p:cNvPr>
                <p:cNvSpPr>
                  <a:spLocks/>
                </p:cNvSpPr>
                <p:nvPr/>
              </p:nvSpPr>
              <p:spPr>
                <a:xfrm>
                  <a:off x="360024" y="5334948"/>
                  <a:ext cx="5115243" cy="125237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a total of 35 such movies:</a:t>
                  </a:r>
                  <a:br>
                    <a:rPr lang="en-US" dirty="0"/>
                  </a:br>
                  <a:r>
                    <a:rPr lang="en-US" dirty="0"/>
                    <a:t>32 movies start with K</a:t>
                  </a:r>
                </a:p>
                <a:p>
                  <a:pPr algn="ctr"/>
                  <a:r>
                    <a:rPr lang="en-US" dirty="0"/>
                    <a:t>3 movies start with Q</a:t>
                  </a:r>
                  <a:endParaRPr lang="en-IN" dirty="0"/>
                </a:p>
              </p:txBody>
            </p:sp>
          </p:grpSp>
          <p:pic>
            <p:nvPicPr>
              <p:cNvPr id="18" name="Picture 17" descr="A screenshot of a computer&#10;&#10;Description automatically generated">
                <a:extLst>
                  <a:ext uri="{FF2B5EF4-FFF2-40B4-BE49-F238E27FC236}">
                    <a16:creationId xmlns:a16="http://schemas.microsoft.com/office/drawing/2014/main" id="{CB1378FC-0D2B-E04F-BBE0-2ABE2C375BBD}"/>
                  </a:ext>
                </a:extLst>
              </p:cNvPr>
              <p:cNvPicPr>
                <a:picLocks noChangeAspect="1"/>
              </p:cNvPicPr>
              <p:nvPr/>
            </p:nvPicPr>
            <p:blipFill>
              <a:blip r:embed="rId5"/>
              <a:stretch>
                <a:fillRect/>
              </a:stretch>
            </p:blipFill>
            <p:spPr>
              <a:xfrm>
                <a:off x="6379773" y="1648142"/>
                <a:ext cx="1219306" cy="2835676"/>
              </a:xfrm>
              <a:prstGeom prst="rect">
                <a:avLst/>
              </a:prstGeom>
            </p:spPr>
          </p:pic>
          <p:pic>
            <p:nvPicPr>
              <p:cNvPr id="19" name="Picture 18" descr="A close-up of a list of words&#10;&#10;Description automatically generated">
                <a:extLst>
                  <a:ext uri="{FF2B5EF4-FFF2-40B4-BE49-F238E27FC236}">
                    <a16:creationId xmlns:a16="http://schemas.microsoft.com/office/drawing/2014/main" id="{C763E3E6-1615-ACB7-DD3F-D1125B8B24E2}"/>
                  </a:ext>
                </a:extLst>
              </p:cNvPr>
              <p:cNvPicPr>
                <a:picLocks noChangeAspect="1"/>
              </p:cNvPicPr>
              <p:nvPr/>
            </p:nvPicPr>
            <p:blipFill>
              <a:blip r:embed="rId6"/>
              <a:stretch>
                <a:fillRect/>
              </a:stretch>
            </p:blipFill>
            <p:spPr>
              <a:xfrm>
                <a:off x="7628263" y="1648141"/>
                <a:ext cx="1426413" cy="2835677"/>
              </a:xfrm>
              <a:prstGeom prst="rect">
                <a:avLst/>
              </a:prstGeom>
            </p:spPr>
          </p:pic>
        </p:grpSp>
      </p:grpSp>
      <p:grpSp>
        <p:nvGrpSpPr>
          <p:cNvPr id="33" name="Group 32">
            <a:extLst>
              <a:ext uri="{FF2B5EF4-FFF2-40B4-BE49-F238E27FC236}">
                <a16:creationId xmlns:a16="http://schemas.microsoft.com/office/drawing/2014/main" id="{FDF786AC-25EB-A5B8-267B-E096B6425671}"/>
              </a:ext>
            </a:extLst>
          </p:cNvPr>
          <p:cNvGrpSpPr/>
          <p:nvPr/>
        </p:nvGrpSpPr>
        <p:grpSpPr>
          <a:xfrm>
            <a:off x="-6497" y="-84320"/>
            <a:ext cx="11647264" cy="6716300"/>
            <a:chOff x="16200" y="-81074"/>
            <a:chExt cx="11647264" cy="6716300"/>
          </a:xfrm>
        </p:grpSpPr>
        <p:sp>
          <p:nvSpPr>
            <p:cNvPr id="34" name="Rectangle: Rounded Corners 33">
              <a:extLst>
                <a:ext uri="{FF2B5EF4-FFF2-40B4-BE49-F238E27FC236}">
                  <a16:creationId xmlns:a16="http://schemas.microsoft.com/office/drawing/2014/main" id="{493A9A98-E7AB-9628-9EDD-63C8D70C1A0A}"/>
                </a:ext>
              </a:extLst>
            </p:cNvPr>
            <p:cNvSpPr>
              <a:spLocks/>
            </p:cNvSpPr>
            <p:nvPr/>
          </p:nvSpPr>
          <p:spPr>
            <a:xfrm>
              <a:off x="291831" y="222773"/>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Rounded Corners 35">
              <a:extLst>
                <a:ext uri="{FF2B5EF4-FFF2-40B4-BE49-F238E27FC236}">
                  <a16:creationId xmlns:a16="http://schemas.microsoft.com/office/drawing/2014/main" id="{DF0E298C-82B5-473F-A689-D532B7866973}"/>
                </a:ext>
              </a:extLst>
            </p:cNvPr>
            <p:cNvSpPr>
              <a:spLocks/>
            </p:cNvSpPr>
            <p:nvPr/>
          </p:nvSpPr>
          <p:spPr>
            <a:xfrm>
              <a:off x="262647" y="1"/>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273050" indent="534988"/>
              <a:r>
                <a:rPr lang="en-US" sz="1800" dirty="0"/>
                <a:t>Display the names of all actors who appeared in the film “Agent Truman”.</a:t>
              </a:r>
            </a:p>
          </p:txBody>
        </p:sp>
        <p:sp>
          <p:nvSpPr>
            <p:cNvPr id="40" name="Oval 39">
              <a:extLst>
                <a:ext uri="{FF2B5EF4-FFF2-40B4-BE49-F238E27FC236}">
                  <a16:creationId xmlns:a16="http://schemas.microsoft.com/office/drawing/2014/main" id="{68A3F18D-D66D-D6B0-FF0D-5D252B7947EB}"/>
                </a:ext>
              </a:extLst>
            </p:cNvPr>
            <p:cNvSpPr/>
            <p:nvPr/>
          </p:nvSpPr>
          <p:spPr>
            <a:xfrm>
              <a:off x="16200" y="-81074"/>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8</a:t>
              </a:r>
            </a:p>
          </p:txBody>
        </p:sp>
        <p:grpSp>
          <p:nvGrpSpPr>
            <p:cNvPr id="41" name="Group 40">
              <a:extLst>
                <a:ext uri="{FF2B5EF4-FFF2-40B4-BE49-F238E27FC236}">
                  <a16:creationId xmlns:a16="http://schemas.microsoft.com/office/drawing/2014/main" id="{CF597128-8EDD-AC90-BF25-9E8DB98ECB64}"/>
                </a:ext>
              </a:extLst>
            </p:cNvPr>
            <p:cNvGrpSpPr>
              <a:grpSpLocks/>
            </p:cNvGrpSpPr>
            <p:nvPr/>
          </p:nvGrpSpPr>
          <p:grpSpPr>
            <a:xfrm>
              <a:off x="293237" y="2079263"/>
              <a:ext cx="4756828" cy="1997214"/>
              <a:chOff x="233463" y="1027057"/>
              <a:chExt cx="4756828" cy="1323616"/>
            </a:xfrm>
          </p:grpSpPr>
          <p:pic>
            <p:nvPicPr>
              <p:cNvPr id="56" name="Picture 55">
                <a:extLst>
                  <a:ext uri="{FF2B5EF4-FFF2-40B4-BE49-F238E27FC236}">
                    <a16:creationId xmlns:a16="http://schemas.microsoft.com/office/drawing/2014/main" id="{05CBB6CE-1C31-1AEB-B2B2-09F242E4AF4D}"/>
                  </a:ext>
                </a:extLst>
              </p:cNvPr>
              <p:cNvPicPr>
                <a:picLocks noChangeAspect="1"/>
              </p:cNvPicPr>
              <p:nvPr/>
            </p:nvPicPr>
            <p:blipFill rotWithShape="1">
              <a:blip r:embed="rId7"/>
              <a:srcRect t="487" b="487"/>
              <a:stretch/>
            </p:blipFill>
            <p:spPr>
              <a:xfrm>
                <a:off x="625587" y="1069788"/>
                <a:ext cx="4364704" cy="1280885"/>
              </a:xfrm>
              <a:prstGeom prst="rect">
                <a:avLst/>
              </a:prstGeom>
              <a:ln w="38100">
                <a:solidFill>
                  <a:srgbClr val="0070C0"/>
                </a:solidFill>
              </a:ln>
            </p:spPr>
          </p:pic>
          <p:sp>
            <p:nvSpPr>
              <p:cNvPr id="57" name="Rectangle 56">
                <a:extLst>
                  <a:ext uri="{FF2B5EF4-FFF2-40B4-BE49-F238E27FC236}">
                    <a16:creationId xmlns:a16="http://schemas.microsoft.com/office/drawing/2014/main" id="{5B67FD15-B56C-1FE3-0CC3-74BB91BE1DC5}"/>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48" name="Group 47">
              <a:extLst>
                <a:ext uri="{FF2B5EF4-FFF2-40B4-BE49-F238E27FC236}">
                  <a16:creationId xmlns:a16="http://schemas.microsoft.com/office/drawing/2014/main" id="{31B410B5-801F-E5B8-A87D-5204F1791CAF}"/>
                </a:ext>
              </a:extLst>
            </p:cNvPr>
            <p:cNvGrpSpPr/>
            <p:nvPr/>
          </p:nvGrpSpPr>
          <p:grpSpPr>
            <a:xfrm>
              <a:off x="5686520" y="1679059"/>
              <a:ext cx="5348810" cy="4176561"/>
              <a:chOff x="291831" y="2390282"/>
              <a:chExt cx="5348810" cy="4176561"/>
            </a:xfrm>
          </p:grpSpPr>
          <p:grpSp>
            <p:nvGrpSpPr>
              <p:cNvPr id="49" name="Group 48">
                <a:extLst>
                  <a:ext uri="{FF2B5EF4-FFF2-40B4-BE49-F238E27FC236}">
                    <a16:creationId xmlns:a16="http://schemas.microsoft.com/office/drawing/2014/main" id="{B612BE46-7B99-1975-BAB5-A1D47D65B644}"/>
                  </a:ext>
                </a:extLst>
              </p:cNvPr>
              <p:cNvGrpSpPr/>
              <p:nvPr/>
            </p:nvGrpSpPr>
            <p:grpSpPr>
              <a:xfrm>
                <a:off x="291831" y="2390282"/>
                <a:ext cx="5348810" cy="4176561"/>
                <a:chOff x="126457" y="2410762"/>
                <a:chExt cx="5348810" cy="4176561"/>
              </a:xfrm>
            </p:grpSpPr>
            <p:grpSp>
              <p:nvGrpSpPr>
                <p:cNvPr id="51" name="Group 50">
                  <a:extLst>
                    <a:ext uri="{FF2B5EF4-FFF2-40B4-BE49-F238E27FC236}">
                      <a16:creationId xmlns:a16="http://schemas.microsoft.com/office/drawing/2014/main" id="{3B07DE4E-FEEA-274C-177C-17898973B36A}"/>
                    </a:ext>
                  </a:extLst>
                </p:cNvPr>
                <p:cNvGrpSpPr>
                  <a:grpSpLocks/>
                </p:cNvGrpSpPr>
                <p:nvPr/>
              </p:nvGrpSpPr>
              <p:grpSpPr>
                <a:xfrm>
                  <a:off x="126457" y="2410762"/>
                  <a:ext cx="5340489" cy="4176561"/>
                  <a:chOff x="194551" y="2421453"/>
                  <a:chExt cx="5340489" cy="4176561"/>
                </a:xfrm>
              </p:grpSpPr>
              <p:sp>
                <p:nvSpPr>
                  <p:cNvPr id="54" name="Rectangle 53">
                    <a:extLst>
                      <a:ext uri="{FF2B5EF4-FFF2-40B4-BE49-F238E27FC236}">
                        <a16:creationId xmlns:a16="http://schemas.microsoft.com/office/drawing/2014/main" id="{04C22DA0-107F-BDEB-DC34-6D26F7A682D6}"/>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55" name="Rectangle 54">
                    <a:extLst>
                      <a:ext uri="{FF2B5EF4-FFF2-40B4-BE49-F238E27FC236}">
                        <a16:creationId xmlns:a16="http://schemas.microsoft.com/office/drawing/2014/main" id="{A64F36BE-91EB-85C4-19D3-050483476E4F}"/>
                      </a:ext>
                    </a:extLst>
                  </p:cNvPr>
                  <p:cNvSpPr>
                    <a:spLocks/>
                  </p:cNvSpPr>
                  <p:nvPr/>
                </p:nvSpPr>
                <p:spPr>
                  <a:xfrm>
                    <a:off x="606272" y="2440909"/>
                    <a:ext cx="4928768"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2" name="Rectangle: Rounded Corners 51">
                  <a:extLst>
                    <a:ext uri="{FF2B5EF4-FFF2-40B4-BE49-F238E27FC236}">
                      <a16:creationId xmlns:a16="http://schemas.microsoft.com/office/drawing/2014/main" id="{8657A0F8-2AA1-904D-077F-3DFB33B1F54E}"/>
                    </a:ext>
                  </a:extLst>
                </p:cNvPr>
                <p:cNvSpPr>
                  <a:spLocks/>
                </p:cNvSpPr>
                <p:nvPr/>
              </p:nvSpPr>
              <p:spPr>
                <a:xfrm>
                  <a:off x="360024" y="5334948"/>
                  <a:ext cx="5115243" cy="125237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7 actors in the movies Agent Truman</a:t>
                  </a:r>
                  <a:endParaRPr lang="en-IN" dirty="0"/>
                </a:p>
              </p:txBody>
            </p:sp>
          </p:grpSp>
          <p:pic>
            <p:nvPicPr>
              <p:cNvPr id="50" name="Picture 49" descr="A screenshot of a computer&#10;&#10;Description automatically generated">
                <a:extLst>
                  <a:ext uri="{FF2B5EF4-FFF2-40B4-BE49-F238E27FC236}">
                    <a16:creationId xmlns:a16="http://schemas.microsoft.com/office/drawing/2014/main" id="{BB7F68D5-EB3B-C2BA-5C5A-63835E01750E}"/>
                  </a:ext>
                </a:extLst>
              </p:cNvPr>
              <p:cNvPicPr>
                <a:picLocks noChangeAspect="1"/>
              </p:cNvPicPr>
              <p:nvPr/>
            </p:nvPicPr>
            <p:blipFill>
              <a:blip r:embed="rId8"/>
              <a:stretch>
                <a:fillRect/>
              </a:stretch>
            </p:blipFill>
            <p:spPr>
              <a:xfrm>
                <a:off x="1216339" y="2542274"/>
                <a:ext cx="3139015" cy="2245426"/>
              </a:xfrm>
              <a:prstGeom prst="rect">
                <a:avLst/>
              </a:prstGeom>
            </p:spPr>
          </p:pic>
        </p:grpSp>
      </p:grpSp>
      <p:grpSp>
        <p:nvGrpSpPr>
          <p:cNvPr id="58" name="Group 57">
            <a:extLst>
              <a:ext uri="{FF2B5EF4-FFF2-40B4-BE49-F238E27FC236}">
                <a16:creationId xmlns:a16="http://schemas.microsoft.com/office/drawing/2014/main" id="{9B3AF8BD-BDFE-76CA-EDDD-12A9FB177342}"/>
              </a:ext>
            </a:extLst>
          </p:cNvPr>
          <p:cNvGrpSpPr/>
          <p:nvPr/>
        </p:nvGrpSpPr>
        <p:grpSpPr>
          <a:xfrm>
            <a:off x="-9728" y="-87552"/>
            <a:ext cx="11647264" cy="6716300"/>
            <a:chOff x="0" y="0"/>
            <a:chExt cx="11647264" cy="6716300"/>
          </a:xfrm>
        </p:grpSpPr>
        <p:sp>
          <p:nvSpPr>
            <p:cNvPr id="59" name="Rectangle: Rounded Corners 58">
              <a:extLst>
                <a:ext uri="{FF2B5EF4-FFF2-40B4-BE49-F238E27FC236}">
                  <a16:creationId xmlns:a16="http://schemas.microsoft.com/office/drawing/2014/main" id="{A422CF2A-973A-8980-43D3-BE772B5F1E4C}"/>
                </a:ext>
              </a:extLst>
            </p:cNvPr>
            <p:cNvSpPr>
              <a:spLocks/>
            </p:cNvSpPr>
            <p:nvPr/>
          </p:nvSpPr>
          <p:spPr>
            <a:xfrm>
              <a:off x="275631" y="303847"/>
              <a:ext cx="11371633" cy="6412453"/>
            </a:xfrm>
            <a:prstGeom prst="roundRect">
              <a:avLst>
                <a:gd name="adj" fmla="val 4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Rectangle: Rounded Corners 59">
              <a:extLst>
                <a:ext uri="{FF2B5EF4-FFF2-40B4-BE49-F238E27FC236}">
                  <a16:creationId xmlns:a16="http://schemas.microsoft.com/office/drawing/2014/main" id="{EF25ED0E-1FBA-AADD-924A-57EC12F73BB9}"/>
                </a:ext>
              </a:extLst>
            </p:cNvPr>
            <p:cNvSpPr>
              <a:spLocks/>
            </p:cNvSpPr>
            <p:nvPr/>
          </p:nvSpPr>
          <p:spPr>
            <a:xfrm>
              <a:off x="246447" y="81075"/>
              <a:ext cx="11371633" cy="1148080"/>
            </a:xfrm>
            <a:prstGeom prst="roundRect">
              <a:avLst>
                <a:gd name="adj" fmla="val 36769"/>
              </a:avLst>
            </a:prstGeom>
          </p:spPr>
          <p:style>
            <a:lnRef idx="0">
              <a:schemeClr val="accent5"/>
            </a:lnRef>
            <a:fillRef idx="3">
              <a:schemeClr val="accent5"/>
            </a:fillRef>
            <a:effectRef idx="3">
              <a:schemeClr val="accent5"/>
            </a:effectRef>
            <a:fontRef idx="minor">
              <a:schemeClr val="lt1"/>
            </a:fontRef>
          </p:style>
          <p:txBody>
            <a:bodyPr rtlCol="0" anchor="ctr"/>
            <a:lstStyle/>
            <a:p>
              <a:pPr marL="273050" indent="622300"/>
              <a:r>
                <a:rPr lang="en-US" sz="1800" dirty="0"/>
                <a:t>Identify all the movies categorized as family films.</a:t>
              </a:r>
            </a:p>
          </p:txBody>
        </p:sp>
        <p:sp>
          <p:nvSpPr>
            <p:cNvPr id="61" name="Oval 60">
              <a:extLst>
                <a:ext uri="{FF2B5EF4-FFF2-40B4-BE49-F238E27FC236}">
                  <a16:creationId xmlns:a16="http://schemas.microsoft.com/office/drawing/2014/main" id="{FFF4420B-15A7-DE46-F9BF-2401B2403B98}"/>
                </a:ext>
              </a:extLst>
            </p:cNvPr>
            <p:cNvSpPr/>
            <p:nvPr/>
          </p:nvSpPr>
          <p:spPr>
            <a:xfrm>
              <a:off x="0" y="0"/>
              <a:ext cx="1076960" cy="1076960"/>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grpSp>
          <p:nvGrpSpPr>
            <p:cNvPr id="62" name="Group 61">
              <a:extLst>
                <a:ext uri="{FF2B5EF4-FFF2-40B4-BE49-F238E27FC236}">
                  <a16:creationId xmlns:a16="http://schemas.microsoft.com/office/drawing/2014/main" id="{66D8A109-F8C4-0B87-9725-53146D889688}"/>
                </a:ext>
              </a:extLst>
            </p:cNvPr>
            <p:cNvGrpSpPr>
              <a:grpSpLocks/>
            </p:cNvGrpSpPr>
            <p:nvPr/>
          </p:nvGrpSpPr>
          <p:grpSpPr>
            <a:xfrm>
              <a:off x="275630" y="1853940"/>
              <a:ext cx="5162367" cy="2724767"/>
              <a:chOff x="233463" y="1027057"/>
              <a:chExt cx="4756828" cy="1323616"/>
            </a:xfrm>
          </p:grpSpPr>
          <p:pic>
            <p:nvPicPr>
              <p:cNvPr id="69" name="Picture 68">
                <a:extLst>
                  <a:ext uri="{FF2B5EF4-FFF2-40B4-BE49-F238E27FC236}">
                    <a16:creationId xmlns:a16="http://schemas.microsoft.com/office/drawing/2014/main" id="{63AB57DD-8177-1833-B0D0-F0476FDD6345}"/>
                  </a:ext>
                </a:extLst>
              </p:cNvPr>
              <p:cNvPicPr>
                <a:picLocks noChangeAspect="1"/>
              </p:cNvPicPr>
              <p:nvPr/>
            </p:nvPicPr>
            <p:blipFill rotWithShape="1">
              <a:blip r:embed="rId9"/>
              <a:srcRect t="391" b="391"/>
              <a:stretch/>
            </p:blipFill>
            <p:spPr>
              <a:xfrm>
                <a:off x="625587" y="1069788"/>
                <a:ext cx="4364704" cy="1280885"/>
              </a:xfrm>
              <a:prstGeom prst="rect">
                <a:avLst/>
              </a:prstGeom>
              <a:ln w="38100">
                <a:solidFill>
                  <a:srgbClr val="0070C0"/>
                </a:solidFill>
              </a:ln>
            </p:spPr>
          </p:pic>
          <p:sp>
            <p:nvSpPr>
              <p:cNvPr id="70" name="Rectangle 69">
                <a:extLst>
                  <a:ext uri="{FF2B5EF4-FFF2-40B4-BE49-F238E27FC236}">
                    <a16:creationId xmlns:a16="http://schemas.microsoft.com/office/drawing/2014/main" id="{A3AA7543-C4F2-4345-EC36-C013360A3A45}"/>
                  </a:ext>
                </a:extLst>
              </p:cNvPr>
              <p:cNvSpPr>
                <a:spLocks/>
              </p:cNvSpPr>
              <p:nvPr/>
            </p:nvSpPr>
            <p:spPr>
              <a:xfrm>
                <a:off x="233463" y="1027057"/>
                <a:ext cx="389311" cy="132105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en-IN" dirty="0"/>
              </a:p>
            </p:txBody>
          </p:sp>
        </p:grpSp>
        <p:grpSp>
          <p:nvGrpSpPr>
            <p:cNvPr id="63" name="Group 62">
              <a:extLst>
                <a:ext uri="{FF2B5EF4-FFF2-40B4-BE49-F238E27FC236}">
                  <a16:creationId xmlns:a16="http://schemas.microsoft.com/office/drawing/2014/main" id="{DDCCB3AE-483A-19B4-793B-8BD58A57F56F}"/>
                </a:ext>
              </a:extLst>
            </p:cNvPr>
            <p:cNvGrpSpPr/>
            <p:nvPr/>
          </p:nvGrpSpPr>
          <p:grpSpPr>
            <a:xfrm>
              <a:off x="5830122" y="1654522"/>
              <a:ext cx="5348810" cy="4176561"/>
              <a:chOff x="126457" y="2410762"/>
              <a:chExt cx="5348810" cy="4176561"/>
            </a:xfrm>
          </p:grpSpPr>
          <p:grpSp>
            <p:nvGrpSpPr>
              <p:cNvPr id="65" name="Group 64">
                <a:extLst>
                  <a:ext uri="{FF2B5EF4-FFF2-40B4-BE49-F238E27FC236}">
                    <a16:creationId xmlns:a16="http://schemas.microsoft.com/office/drawing/2014/main" id="{8A849E92-ECEA-E886-3929-3C6442ADED21}"/>
                  </a:ext>
                </a:extLst>
              </p:cNvPr>
              <p:cNvGrpSpPr>
                <a:grpSpLocks/>
              </p:cNvGrpSpPr>
              <p:nvPr/>
            </p:nvGrpSpPr>
            <p:grpSpPr>
              <a:xfrm>
                <a:off x="126457" y="2410762"/>
                <a:ext cx="5320892" cy="4176561"/>
                <a:chOff x="194551" y="2421453"/>
                <a:chExt cx="5320892" cy="4176561"/>
              </a:xfrm>
            </p:grpSpPr>
            <p:sp>
              <p:nvSpPr>
                <p:cNvPr id="67" name="Rectangle 66">
                  <a:extLst>
                    <a:ext uri="{FF2B5EF4-FFF2-40B4-BE49-F238E27FC236}">
                      <a16:creationId xmlns:a16="http://schemas.microsoft.com/office/drawing/2014/main" id="{720FAE82-3893-797C-32F1-142AD1A5E5D3}"/>
                    </a:ext>
                  </a:extLst>
                </p:cNvPr>
                <p:cNvSpPr>
                  <a:spLocks/>
                </p:cNvSpPr>
                <p:nvPr/>
              </p:nvSpPr>
              <p:spPr>
                <a:xfrm>
                  <a:off x="194551" y="2421453"/>
                  <a:ext cx="392124" cy="2124024"/>
                </a:xfrm>
                <a:prstGeom prst="rect">
                  <a:avLst/>
                </a:prstGeom>
                <a:solidFill>
                  <a:srgbClr val="00B05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68" name="Rectangle 67">
                  <a:extLst>
                    <a:ext uri="{FF2B5EF4-FFF2-40B4-BE49-F238E27FC236}">
                      <a16:creationId xmlns:a16="http://schemas.microsoft.com/office/drawing/2014/main" id="{4722DA6B-5094-46B9-0585-FA273B20A7E1}"/>
                    </a:ext>
                  </a:extLst>
                </p:cNvPr>
                <p:cNvSpPr>
                  <a:spLocks/>
                </p:cNvSpPr>
                <p:nvPr/>
              </p:nvSpPr>
              <p:spPr>
                <a:xfrm>
                  <a:off x="586675" y="2440909"/>
                  <a:ext cx="4928768" cy="4157105"/>
                </a:xfrm>
                <a:prstGeom prst="rect">
                  <a:avLst/>
                </a:prstGeom>
                <a:solidFill>
                  <a:schemeClr val="accent6">
                    <a:lumMod val="20000"/>
                    <a:lumOff val="8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66" name="Rectangle: Rounded Corners 65">
                <a:extLst>
                  <a:ext uri="{FF2B5EF4-FFF2-40B4-BE49-F238E27FC236}">
                    <a16:creationId xmlns:a16="http://schemas.microsoft.com/office/drawing/2014/main" id="{B8804D40-F0CA-7EE7-02F0-FFCA152CB39E}"/>
                  </a:ext>
                </a:extLst>
              </p:cNvPr>
              <p:cNvSpPr>
                <a:spLocks/>
              </p:cNvSpPr>
              <p:nvPr/>
            </p:nvSpPr>
            <p:spPr>
              <a:xfrm>
                <a:off x="360024" y="5334948"/>
                <a:ext cx="5115243" cy="125237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There are 69 such movies</a:t>
                </a:r>
                <a:endParaRPr lang="en-IN" dirty="0"/>
              </a:p>
            </p:txBody>
          </p:sp>
        </p:grpSp>
        <p:pic>
          <p:nvPicPr>
            <p:cNvPr id="64" name="Picture 63" descr="A screenshot of a computer&#10;&#10;Description automatically generated">
              <a:extLst>
                <a:ext uri="{FF2B5EF4-FFF2-40B4-BE49-F238E27FC236}">
                  <a16:creationId xmlns:a16="http://schemas.microsoft.com/office/drawing/2014/main" id="{4D0C21AA-A31D-3C81-4803-D71261E6B1B9}"/>
                </a:ext>
              </a:extLst>
            </p:cNvPr>
            <p:cNvPicPr>
              <a:picLocks noChangeAspect="1"/>
            </p:cNvPicPr>
            <p:nvPr/>
          </p:nvPicPr>
          <p:blipFill>
            <a:blip r:embed="rId10"/>
            <a:stretch>
              <a:fillRect/>
            </a:stretch>
          </p:blipFill>
          <p:spPr>
            <a:xfrm>
              <a:off x="6614370" y="1798995"/>
              <a:ext cx="3232036" cy="2379632"/>
            </a:xfrm>
            <a:prstGeom prst="rect">
              <a:avLst/>
            </a:prstGeom>
          </p:spPr>
        </p:pic>
      </p:grpSp>
    </p:spTree>
    <p:extLst>
      <p:ext uri="{BB962C8B-B14F-4D97-AF65-F5344CB8AC3E}">
        <p14:creationId xmlns:p14="http://schemas.microsoft.com/office/powerpoint/2010/main" val="310174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0-#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0-#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5B1A0A6C7AF54C96463232137BBE41" ma:contentTypeVersion="3" ma:contentTypeDescription="Create a new document." ma:contentTypeScope="" ma:versionID="434b4f7f1dc1f62269acd15740a96f6f">
  <xsd:schema xmlns:xsd="http://www.w3.org/2001/XMLSchema" xmlns:xs="http://www.w3.org/2001/XMLSchema" xmlns:p="http://schemas.microsoft.com/office/2006/metadata/properties" xmlns:ns3="09e18673-e588-4af3-8f64-16d86ad68340" targetNamespace="http://schemas.microsoft.com/office/2006/metadata/properties" ma:root="true" ma:fieldsID="9259f1dd7ff445acf8cb4162b8aac55d" ns3:_="">
    <xsd:import namespace="09e18673-e588-4af3-8f64-16d86ad68340"/>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18673-e588-4af3-8f64-16d86ad683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DAB5E6-A943-4353-AC08-0F7B4A5794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18673-e588-4af3-8f64-16d86ad683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purl.org/dc/elements/1.1/"/>
    <ds:schemaRef ds:uri="09e18673-e588-4af3-8f64-16d86ad68340"/>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schemas.microsoft.com/office/2006/metadata/properties"/>
    <ds:schemaRef ds:uri="http://purl.org/dc/term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162</TotalTime>
  <Words>1184</Words>
  <Application>Microsoft Office PowerPoint</Application>
  <PresentationFormat>Widescreen</PresentationFormat>
  <Paragraphs>149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Movie rental data analysis</vt:lpstr>
      <vt:lpstr>CONTENTS</vt:lpstr>
      <vt:lpstr>Objective</vt:lpstr>
      <vt:lpstr>INTRODUCTION</vt:lpstr>
      <vt:lpstr>Business Problems</vt:lpstr>
      <vt:lpstr>PowerPoint Presentation</vt:lpstr>
      <vt:lpstr>PowerPoint Presentation</vt:lpstr>
      <vt:lpstr>PowerPoint Presentation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rental data analysis</dc:title>
  <dc:creator>Harsh Kumar</dc:creator>
  <cp:lastModifiedBy>Harsh Kumar</cp:lastModifiedBy>
  <cp:revision>4</cp:revision>
  <dcterms:created xsi:type="dcterms:W3CDTF">2023-11-24T07:56:15Z</dcterms:created>
  <dcterms:modified xsi:type="dcterms:W3CDTF">2023-11-30T07:58:48Z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0x010100A85B1A0A6C7AF54C96463232137BBE41</vt:lpwstr>
  </property>
  <property fmtid="{D5CDD505-2E9C-101B-9397-08002B2CF9AE}" pid="3" name="MediaServiceImageTags">
    <vt:lpwstr/>
  </property>
  <property fmtid="{D5CDD505-2E9C-101B-9397-08002B2CF9AE}" pid="4" name="MSIP_Label_defa4170-0d19-0005-0004-bc88714345d2_Enabled">
    <vt:lpwstr>true</vt:lpwstr>
  </property>
  <property fmtid="{D5CDD505-2E9C-101B-9397-08002B2CF9AE}" pid="5" name="MSIP_Label_defa4170-0d19-0005-0004-bc88714345d2_SetDate">
    <vt:lpwstr>2023-11-24T08:32:30Z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0d0882ae-9883-4b2d-bbe9-0dde6a02dc94</vt:lpwstr>
  </property>
  <property fmtid="{D5CDD505-2E9C-101B-9397-08002B2CF9AE}" pid="9" name="MSIP_Label_defa4170-0d19-0005-0004-bc88714345d2_ActionId">
    <vt:lpwstr>43aa6145-b976-4645-99a7-41244741b826</vt:lpwstr>
  </property>
  <property fmtid="{D5CDD505-2E9C-101B-9397-08002B2CF9AE}" pid="10" name="MSIP_Label_defa4170-0d19-0005-0004-bc88714345d2_ContentBits">
    <vt:lpwstr>0</vt:lpwstr>
  </property>
</Properties>
</file>