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9" r:id="rId6"/>
    <p:sldId id="270" r:id="rId7"/>
    <p:sldId id="272" r:id="rId8"/>
    <p:sldId id="273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AF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166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39EB-B4EA-434F-9E71-4421A4F88A8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985B-B7E4-48EA-8A7B-A14A1E305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9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985B-B7E4-48EA-8A7B-A14A1E3051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CF6E-F3F9-4AB8-81CB-A88C28DB2280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0E1B-6A3C-47F3-A724-1D9C05039BC4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453F-F156-4277-970B-6909188D5B2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3B5C-9A0B-42D2-9E54-1BF61E988264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C4F9-FDE7-45CB-A7C0-770041006B96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652-BD92-4CCD-9C71-BDA676C41B8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43D-39C5-45D2-B57C-A25FEF35F037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B73-AD2E-40F4-9906-9AB44D4CC3A4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D858-8F8E-4693-A84B-D9F1722FE6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DAA3B-6E66-408F-B11C-5292B6E6592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30C0-C6D6-4AA5-A762-FE0D7E36D94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B0374D-F824-4820-B3BC-BF8B7AB88AA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CROSSWORD GAME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9545" y="2534920"/>
            <a:ext cx="3859530" cy="810895"/>
          </a:xfrm>
          <a:noFill/>
          <a:effectLst>
            <a:outerShdw blurRad="50800" dist="50800" dir="5400000" sx="1000" sy="1000" algn="ctr" rotWithShape="0">
              <a:srgbClr val="000000">
                <a:alpha val="91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Crosswords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10164"/>
            <a:ext cx="4115893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Under the guidance of</a:t>
            </a:r>
          </a:p>
          <a:p>
            <a:r>
              <a:rPr lang="en-US" sz="1800" dirty="0" smtClean="0"/>
              <a:t>-</a:t>
            </a:r>
            <a:r>
              <a:rPr lang="en-US" sz="1800" dirty="0"/>
              <a:t>Prof. </a:t>
            </a:r>
            <a:r>
              <a:rPr lang="en-US" sz="1800" dirty="0" smtClean="0"/>
              <a:t>N. ARJUNWADKAR</a:t>
            </a:r>
          </a:p>
          <a:p>
            <a:r>
              <a:rPr lang="en-US" sz="1800" dirty="0" smtClean="0"/>
              <a:t>-Trainer – Mr. </a:t>
            </a:r>
            <a:r>
              <a:rPr lang="en-US" sz="1800" dirty="0" err="1" smtClean="0"/>
              <a:t>Ramkumar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7357" y="249875"/>
            <a:ext cx="1961398" cy="1198428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6871505" y="4372191"/>
            <a:ext cx="4752303" cy="183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Group member</a:t>
            </a:r>
          </a:p>
          <a:p>
            <a:r>
              <a:rPr lang="en-US" sz="1200" b="1" dirty="0" smtClean="0"/>
              <a:t>1. KUNTE HARSH DEEPAK</a:t>
            </a:r>
            <a:endParaRPr lang="en-US" sz="1200" b="1" dirty="0"/>
          </a:p>
          <a:p>
            <a:r>
              <a:rPr lang="en-US" sz="1200" b="1" dirty="0" smtClean="0"/>
              <a:t>2. MOKAL KARISHMA GAJANAN</a:t>
            </a:r>
            <a:endParaRPr lang="en-US" sz="1200" b="1" dirty="0"/>
          </a:p>
          <a:p>
            <a:r>
              <a:rPr lang="en-US" sz="1200" b="1" dirty="0" smtClean="0"/>
              <a:t>3. JAPE SUPRIYA BABAN</a:t>
            </a:r>
            <a:endParaRPr lang="en-US" sz="1800" dirty="0"/>
          </a:p>
          <a:p>
            <a:r>
              <a:rPr lang="en-US" sz="1200" b="1" dirty="0"/>
              <a:t>4.MALKAR MANASI DINESH</a:t>
            </a:r>
          </a:p>
          <a:p>
            <a:r>
              <a:rPr lang="en-US" sz="1200" b="1" dirty="0"/>
              <a:t>5.BHADANE GAURAV BHAYYASAHEB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33251" y="1654191"/>
            <a:ext cx="12192000" cy="118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Vishwaniketan's Institute of Management Entrepreneurship and Engineering </a:t>
            </a:r>
            <a:r>
              <a:rPr lang="en-IN" b="1" dirty="0" smtClean="0"/>
              <a:t>Technology[iMEET], Khalapur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4284906" y="3731447"/>
            <a:ext cx="41433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TEAM NUMBER- 04</a:t>
            </a:r>
            <a:endParaRPr lang="en-US" sz="2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43" y="2535846"/>
            <a:ext cx="10256684" cy="341863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entury" pitchFamily="18" charset="0"/>
              </a:rPr>
              <a:t>Websites</a:t>
            </a:r>
            <a:r>
              <a:rPr lang="en-US" sz="2400" b="1" dirty="0" smtClean="0">
                <a:solidFill>
                  <a:schemeClr val="tx1"/>
                </a:solidFill>
                <a:latin typeface="Californian FB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sz="2400" dirty="0" smtClean="0"/>
              <a:t>1.www.stackoverflow.com</a:t>
            </a:r>
            <a:endParaRPr lang="en-US" sz="2400" dirty="0"/>
          </a:p>
          <a:p>
            <a:r>
              <a:rPr lang="en-US" sz="2400" dirty="0" smtClean="0"/>
              <a:t>2.www.youtube.com</a:t>
            </a:r>
            <a:endParaRPr lang="en-US" sz="2400" dirty="0"/>
          </a:p>
          <a:p>
            <a:r>
              <a:rPr lang="en-US" sz="2400" dirty="0" smtClean="0"/>
              <a:t>3.www.geeksforgeeks.com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entury" pitchFamily="18" charset="0"/>
              </a:rPr>
              <a:t>Books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1.The </a:t>
            </a:r>
            <a:r>
              <a:rPr lang="en-US" sz="2400" dirty="0" smtClean="0"/>
              <a:t>JAVA Complete Reference (Author- Herbert </a:t>
            </a:r>
            <a:r>
              <a:rPr lang="en-US" sz="2400" dirty="0" err="1" smtClean="0"/>
              <a:t>Schildt</a:t>
            </a:r>
            <a:r>
              <a:rPr lang="en-US" sz="2400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  <a:sym typeface="+mn-ea"/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02382" y="286603"/>
            <a:ext cx="956256" cy="5842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35" y="3310104"/>
            <a:ext cx="10058400" cy="2654406"/>
          </a:xfrm>
        </p:spPr>
        <p:txBody>
          <a:bodyPr>
            <a:noAutofit/>
          </a:bodyPr>
          <a:lstStyle/>
          <a:p>
            <a:pPr algn="ctr"/>
            <a:endParaRPr lang="en-US" sz="4400" dirty="0" smtClean="0">
              <a:latin typeface="+mj-lt"/>
            </a:endParaRPr>
          </a:p>
          <a:p>
            <a:pPr algn="ctr"/>
            <a:r>
              <a:rPr lang="en-US" sz="4400" dirty="0" smtClean="0">
                <a:latin typeface="+mj-lt"/>
              </a:rPr>
              <a:t>Thank you..</a:t>
            </a:r>
          </a:p>
          <a:p>
            <a:pPr algn="ctr"/>
            <a:r>
              <a:rPr lang="en-US" sz="2800" dirty="0" smtClean="0">
                <a:latin typeface="+mj-lt"/>
              </a:rPr>
              <a:t>Any Suggestion??</a:t>
            </a:r>
            <a:endParaRPr lang="en-US" sz="2800" dirty="0">
              <a:latin typeface="+mj-lt"/>
            </a:endParaRP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  <a:sym typeface="+mn-ea"/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1518" y="1782066"/>
            <a:ext cx="3251765" cy="1986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Agenda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Project </a:t>
            </a:r>
            <a:r>
              <a:rPr lang="en-US" altLang="zh-CN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Overview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Technology used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Prototype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  <a:sym typeface="+mn-ea"/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02382" y="286603"/>
            <a:ext cx="956256" cy="5842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95" y="2477770"/>
            <a:ext cx="10058400" cy="23469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Single player crossword </a:t>
            </a:r>
            <a:r>
              <a:rPr lang="en-US" sz="2400" dirty="0"/>
              <a:t>game.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Levels( </a:t>
            </a:r>
            <a:r>
              <a:rPr lang="en-US" sz="2400" dirty="0"/>
              <a:t>Easy, Medium, </a:t>
            </a:r>
            <a:r>
              <a:rPr lang="en-US" sz="2400" dirty="0" smtClean="0"/>
              <a:t>Hard).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 smtClean="0"/>
              <a:t>Improves vocabulary, increases </a:t>
            </a:r>
            <a:r>
              <a:rPr lang="en-IN" sz="2400" dirty="0" smtClean="0"/>
              <a:t>knowledge</a:t>
            </a:r>
            <a:r>
              <a:rPr lang="en-IN" dirty="0" smtClean="0"/>
              <a:t>. 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  <a:sym typeface="+mn-ea"/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02382" y="286603"/>
            <a:ext cx="956256" cy="5842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Technologies Used</a:t>
            </a: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27" y="2282530"/>
            <a:ext cx="10058400" cy="2313324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Java Development Kit 8 Update 181.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Eclipse Java PHOTON.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Corejava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MySQL</a:t>
            </a:r>
            <a:r>
              <a:rPr lang="en-US" sz="2400" dirty="0" smtClean="0">
                <a:solidFill>
                  <a:schemeClr val="tx1"/>
                </a:solidFill>
              </a:rPr>
              <a:t> 5.5(Back end).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MVC Architecture.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Java Swing(Front end</a:t>
            </a:r>
            <a:r>
              <a:rPr lang="en-IN" sz="2400" dirty="0" smtClean="0"/>
              <a:t>).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  <a:sym typeface="+mn-ea"/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02382" y="286603"/>
            <a:ext cx="956256" cy="5842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5627" y="180049"/>
            <a:ext cx="4680441" cy="11108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Project Overview</a:t>
            </a: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13634" y="1119590"/>
            <a:ext cx="2286000" cy="8367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79129" y="2378243"/>
            <a:ext cx="2329132" cy="7418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95019" y="3691059"/>
            <a:ext cx="2531855" cy="8108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0887" y="1353305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LOGIN/REGISTRATION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8140" y="2564513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THE GAME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530" y="3911837"/>
            <a:ext cx="221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THE LEVEL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01491" y="4950519"/>
            <a:ext cx="2518914" cy="7591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7293" y="5159967"/>
            <a:ext cx="11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ON!!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853118" y="1956352"/>
            <a:ext cx="215660" cy="42189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35864" y="3120349"/>
            <a:ext cx="215660" cy="57071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841615" y="4501947"/>
            <a:ext cx="215660" cy="4571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3232" y="1290925"/>
            <a:ext cx="494092" cy="4940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21862" y="1214805"/>
            <a:ext cx="197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USER LOGIN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0783" y="995382"/>
            <a:ext cx="1223680" cy="8657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50870" y="1200309"/>
            <a:ext cx="155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USER REGISTRATION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587" y="2340734"/>
            <a:ext cx="779381" cy="7793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49254" y="2426013"/>
            <a:ext cx="17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THE START BUTTON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6158" y="2407258"/>
            <a:ext cx="21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CHECK THE LEADERBOARD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80429" y="2111219"/>
            <a:ext cx="1216325" cy="1238408"/>
          </a:xfrm>
          <a:prstGeom prst="rect">
            <a:avLst/>
          </a:prstGeom>
        </p:spPr>
      </p:pic>
      <p:sp>
        <p:nvSpPr>
          <p:cNvPr id="25" name="5-Point Star 24"/>
          <p:cNvSpPr/>
          <p:nvPr/>
        </p:nvSpPr>
        <p:spPr>
          <a:xfrm>
            <a:off x="452179" y="3428107"/>
            <a:ext cx="1331830" cy="1263773"/>
          </a:xfrm>
          <a:prstGeom prst="star5">
            <a:avLst/>
          </a:prstGeom>
          <a:solidFill>
            <a:srgbClr val="2F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1471" y="3993140"/>
            <a:ext cx="7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901418" y="3534204"/>
            <a:ext cx="1170463" cy="1239498"/>
          </a:xfrm>
          <a:prstGeom prst="star6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71465" y="3969287"/>
            <a:ext cx="11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7-Point Star 28"/>
          <p:cNvSpPr/>
          <p:nvPr/>
        </p:nvSpPr>
        <p:spPr>
          <a:xfrm>
            <a:off x="3266353" y="3585688"/>
            <a:ext cx="1335902" cy="1136529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07296" y="3969287"/>
            <a:ext cx="8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1378" y="3911837"/>
            <a:ext cx="19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LEVEL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4549" y="4918660"/>
            <a:ext cx="908063" cy="9080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61499" y="5188026"/>
            <a:ext cx="224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READY TO SOLVE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9829" y="995383"/>
            <a:ext cx="11092070" cy="4920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44214" y="5947579"/>
            <a:ext cx="221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Flow of the game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23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Project data\Loginss.PNG"/>
          <p:cNvPicPr>
            <a:picLocks noChangeAspect="1" noChangeArrowheads="1"/>
          </p:cNvPicPr>
          <p:nvPr/>
        </p:nvPicPr>
        <p:blipFill>
          <a:blip r:embed="rId2"/>
          <a:srcRect l="3500" t="6512" r="6210" b="11847"/>
          <a:stretch>
            <a:fillRect/>
          </a:stretch>
        </p:blipFill>
        <p:spPr bwMode="auto">
          <a:xfrm>
            <a:off x="612251" y="2189232"/>
            <a:ext cx="5162142" cy="29950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10042" y="5281368"/>
            <a:ext cx="173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1. Login Page</a:t>
            </a:r>
            <a:endParaRPr lang="en-US" dirty="0"/>
          </a:p>
        </p:txBody>
      </p:sp>
      <p:pic>
        <p:nvPicPr>
          <p:cNvPr id="1027" name="Picture 3" descr="E:\Project data\Registerss.PNG"/>
          <p:cNvPicPr>
            <a:picLocks noChangeAspect="1" noChangeArrowheads="1"/>
          </p:cNvPicPr>
          <p:nvPr/>
        </p:nvPicPr>
        <p:blipFill>
          <a:blip r:embed="rId3"/>
          <a:srcRect l="4960" t="5391" r="4122" b="6664"/>
          <a:stretch>
            <a:fillRect/>
          </a:stretch>
        </p:blipFill>
        <p:spPr bwMode="auto">
          <a:xfrm>
            <a:off x="6273579" y="2154804"/>
            <a:ext cx="5687940" cy="306125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956279" y="5322475"/>
            <a:ext cx="23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2. Registration 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E:\Project data\Dashboard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929" y="194453"/>
            <a:ext cx="4825041" cy="2591879"/>
          </a:xfrm>
          <a:prstGeom prst="rect">
            <a:avLst/>
          </a:prstGeom>
          <a:noFill/>
        </p:spPr>
      </p:pic>
      <p:pic>
        <p:nvPicPr>
          <p:cNvPr id="3075" name="Picture 3" descr="E:\Project data\Level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11" y="3377932"/>
            <a:ext cx="4742385" cy="252253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39437" y="5875390"/>
            <a:ext cx="212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4. Level Selection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7094" y="2803588"/>
            <a:ext cx="195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Fig.3 Dash Board</a:t>
            </a:r>
          </a:p>
          <a:p>
            <a:endParaRPr lang="en-US" dirty="0"/>
          </a:p>
        </p:txBody>
      </p:sp>
      <p:pic>
        <p:nvPicPr>
          <p:cNvPr id="9" name="Picture 8" descr="leaderboard.PNG"/>
          <p:cNvPicPr>
            <a:picLocks noChangeAspect="1"/>
          </p:cNvPicPr>
          <p:nvPr/>
        </p:nvPicPr>
        <p:blipFill>
          <a:blip r:embed="rId4"/>
          <a:srcRect l="9938" r="2858" b="6838"/>
          <a:stretch>
            <a:fillRect/>
          </a:stretch>
        </p:blipFill>
        <p:spPr>
          <a:xfrm>
            <a:off x="6029864" y="714711"/>
            <a:ext cx="5382883" cy="43662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72069" y="5486400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5. </a:t>
            </a:r>
            <a:r>
              <a:rPr lang="en-IN" dirty="0" err="1" smtClean="0"/>
              <a:t>Leaderboard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4" descr="E:\Project data\Crossword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8637" y="200382"/>
            <a:ext cx="9703731" cy="564913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115451" y="5849512"/>
            <a:ext cx="203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6. Game Starts!!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378" y="2378471"/>
            <a:ext cx="9589272" cy="1740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This game will help user to improve his/her  vocabulary ,command  over language and help him/her to release stress. </a:t>
            </a:r>
          </a:p>
          <a:p>
            <a:pPr marL="0" indent="0">
              <a:buNone/>
            </a:pPr>
            <a:r>
              <a:rPr lang="en-IN" sz="2400" dirty="0" smtClean="0"/>
              <a:t>More beneficial for kids of smaller age.</a:t>
            </a:r>
          </a:p>
          <a:p>
            <a:pPr marL="0" indent="0">
              <a:buNone/>
            </a:pPr>
            <a:r>
              <a:rPr lang="en-IN" sz="2400" dirty="0" smtClean="0"/>
              <a:t>Kids will learn through entertainment.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  <a:sym typeface="+mn-ea"/>
              </a:rPr>
              <a:t>CROSSWORD GAME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02382" y="286603"/>
            <a:ext cx="956256" cy="5842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r>
              <a:rPr lang="en-US" dirty="0" smtClean="0">
                <a:solidFill>
                  <a:schemeClr val="tx1"/>
                </a:solidFill>
              </a:rPr>
              <a:t>/11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272</Words>
  <Application>Microsoft Office PowerPoint</Application>
  <PresentationFormat>Custom</PresentationFormat>
  <Paragraphs>99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Crosswords Game</vt:lpstr>
      <vt:lpstr>Agenda</vt:lpstr>
      <vt:lpstr>Introduction</vt:lpstr>
      <vt:lpstr>Technologies Used</vt:lpstr>
      <vt:lpstr>Slide 5</vt:lpstr>
      <vt:lpstr>Prototype</vt:lpstr>
      <vt:lpstr>Slide 7</vt:lpstr>
      <vt:lpstr>Slide 8</vt:lpstr>
      <vt:lpstr>Conclusion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Smart-Cart</dc:title>
  <dc:creator>Owner</dc:creator>
  <cp:lastModifiedBy>Windows User</cp:lastModifiedBy>
  <cp:revision>100</cp:revision>
  <dcterms:created xsi:type="dcterms:W3CDTF">2017-06-28T11:41:00Z</dcterms:created>
  <dcterms:modified xsi:type="dcterms:W3CDTF">2018-10-12T09:25:13Z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