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59" r:id="rId6"/>
    <p:sldId id="260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12"/>
    <p:restoredTop sz="94648"/>
  </p:normalViewPr>
  <p:slideViewPr>
    <p:cSldViewPr snapToGrid="0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2FBE0-8C30-4C86-9BE9-6F360F5D138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EB3C32-22AD-4DDF-8CF5-F22199ED8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1) We have identified the IRIS flower historical data set </a:t>
          </a:r>
        </a:p>
      </dgm:t>
    </dgm:pt>
    <dgm:pt modelId="{4EEC4280-B3E2-415B-8391-8CAAC8705DD8}" type="parTrans" cxnId="{CD67DF3E-AA0A-41B7-8336-A79739318BA4}">
      <dgm:prSet/>
      <dgm:spPr/>
      <dgm:t>
        <a:bodyPr/>
        <a:lstStyle/>
        <a:p>
          <a:endParaRPr lang="en-US"/>
        </a:p>
      </dgm:t>
    </dgm:pt>
    <dgm:pt modelId="{4AF815F9-CF43-4901-819F-CDB088059998}" type="sibTrans" cxnId="{CD67DF3E-AA0A-41B7-8336-A79739318B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289656-3B01-4647-8F41-7F320DC44A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2) Data set contains information about different flower types(Setosa , Versicolor , Virginica )</a:t>
          </a:r>
        </a:p>
      </dgm:t>
    </dgm:pt>
    <dgm:pt modelId="{B40075F2-3662-4AAD-A873-D379A853CC2C}" type="parTrans" cxnId="{5A022DD1-1BBD-4970-BFBC-EF7D15ABE405}">
      <dgm:prSet/>
      <dgm:spPr/>
      <dgm:t>
        <a:bodyPr/>
        <a:lstStyle/>
        <a:p>
          <a:endParaRPr lang="en-US"/>
        </a:p>
      </dgm:t>
    </dgm:pt>
    <dgm:pt modelId="{8129BFDF-5882-4FCF-90D4-7707C9D5E2FA}" type="sibTrans" cxnId="{5A022DD1-1BBD-4970-BFBC-EF7D15ABE4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EF937D-502E-4453-A3D5-B3AC5A886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3) Individual length and width of petal and sepal are noted</a:t>
          </a:r>
        </a:p>
      </dgm:t>
    </dgm:pt>
    <dgm:pt modelId="{B6650464-6B50-434A-AD44-2EF88ECBC301}" type="parTrans" cxnId="{937A0BB7-4D12-42CC-BCD4-48BFE2404355}">
      <dgm:prSet/>
      <dgm:spPr/>
      <dgm:t>
        <a:bodyPr/>
        <a:lstStyle/>
        <a:p>
          <a:endParaRPr lang="en-US"/>
        </a:p>
      </dgm:t>
    </dgm:pt>
    <dgm:pt modelId="{C9698E97-3F2A-462D-BD22-04F47326D7E1}" type="sibTrans" cxnId="{937A0BB7-4D12-42CC-BCD4-48BFE24043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95F64D-73EB-40FC-814F-B18BBCF7E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4) Analyse the data and make assumptions and infographs</a:t>
          </a:r>
        </a:p>
      </dgm:t>
    </dgm:pt>
    <dgm:pt modelId="{B7A9318D-AB89-4E8A-9364-EB02C5910929}" type="parTrans" cxnId="{846101D0-2D5B-4833-B5B9-FD44FB9BF5E4}">
      <dgm:prSet/>
      <dgm:spPr/>
      <dgm:t>
        <a:bodyPr/>
        <a:lstStyle/>
        <a:p>
          <a:endParaRPr lang="en-US"/>
        </a:p>
      </dgm:t>
    </dgm:pt>
    <dgm:pt modelId="{77BE53E1-940F-49E0-A400-E4C6FA631F7A}" type="sibTrans" cxnId="{846101D0-2D5B-4833-B5B9-FD44FB9BF5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50E31A-4034-4241-9FF8-3072C4A433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5) Make conclusions on how to identify flower belongs to which type of category</a:t>
          </a:r>
        </a:p>
      </dgm:t>
    </dgm:pt>
    <dgm:pt modelId="{DF076912-BC86-4A9F-A890-256E330C3C59}" type="parTrans" cxnId="{7E1E9CC7-408E-4FF0-9593-0D8514146FF3}">
      <dgm:prSet/>
      <dgm:spPr/>
      <dgm:t>
        <a:bodyPr/>
        <a:lstStyle/>
        <a:p>
          <a:endParaRPr lang="en-US"/>
        </a:p>
      </dgm:t>
    </dgm:pt>
    <dgm:pt modelId="{F68C948A-039A-48E6-941A-55D9EFABB1B7}" type="sibTrans" cxnId="{7E1E9CC7-408E-4FF0-9593-0D8514146FF3}">
      <dgm:prSet/>
      <dgm:spPr/>
      <dgm:t>
        <a:bodyPr/>
        <a:lstStyle/>
        <a:p>
          <a:endParaRPr lang="en-US"/>
        </a:p>
      </dgm:t>
    </dgm:pt>
    <dgm:pt modelId="{44A6DDDF-204D-4E19-8929-F0DFF5CF1EE6}" type="pres">
      <dgm:prSet presAssocID="{8CB2FBE0-8C30-4C86-9BE9-6F360F5D138C}" presName="root" presStyleCnt="0">
        <dgm:presLayoutVars>
          <dgm:dir/>
          <dgm:resizeHandles val="exact"/>
        </dgm:presLayoutVars>
      </dgm:prSet>
      <dgm:spPr/>
    </dgm:pt>
    <dgm:pt modelId="{91BB1F13-173D-4FF0-9804-C9604EBE07A0}" type="pres">
      <dgm:prSet presAssocID="{8CB2FBE0-8C30-4C86-9BE9-6F360F5D138C}" presName="container" presStyleCnt="0">
        <dgm:presLayoutVars>
          <dgm:dir/>
          <dgm:resizeHandles val="exact"/>
        </dgm:presLayoutVars>
      </dgm:prSet>
      <dgm:spPr/>
    </dgm:pt>
    <dgm:pt modelId="{5F4F072F-D020-4C98-9536-34134ABA70E0}" type="pres">
      <dgm:prSet presAssocID="{C2EB3C32-22AD-4DDF-8CF5-F22199ED8AE2}" presName="compNode" presStyleCnt="0"/>
      <dgm:spPr/>
    </dgm:pt>
    <dgm:pt modelId="{CB301B36-8523-4DF8-A67E-4DBE266F8102}" type="pres">
      <dgm:prSet presAssocID="{C2EB3C32-22AD-4DDF-8CF5-F22199ED8AE2}" presName="iconBgRect" presStyleLbl="bgShp" presStyleIdx="0" presStyleCnt="5"/>
      <dgm:spPr/>
    </dgm:pt>
    <dgm:pt modelId="{32085B44-3A32-49A6-8BD4-04A640CC14EF}" type="pres">
      <dgm:prSet presAssocID="{C2EB3C32-22AD-4DDF-8CF5-F22199ED8A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65BD1148-9D4F-4D57-A56D-07AAE4F0B856}" type="pres">
      <dgm:prSet presAssocID="{C2EB3C32-22AD-4DDF-8CF5-F22199ED8AE2}" presName="spaceRect" presStyleCnt="0"/>
      <dgm:spPr/>
    </dgm:pt>
    <dgm:pt modelId="{83BDF745-8CF5-4472-81FF-66B55574CEF6}" type="pres">
      <dgm:prSet presAssocID="{C2EB3C32-22AD-4DDF-8CF5-F22199ED8AE2}" presName="textRect" presStyleLbl="revTx" presStyleIdx="0" presStyleCnt="5">
        <dgm:presLayoutVars>
          <dgm:chMax val="1"/>
          <dgm:chPref val="1"/>
        </dgm:presLayoutVars>
      </dgm:prSet>
      <dgm:spPr/>
    </dgm:pt>
    <dgm:pt modelId="{C83FC222-AD55-4040-9425-A29178E5C4D3}" type="pres">
      <dgm:prSet presAssocID="{4AF815F9-CF43-4901-819F-CDB088059998}" presName="sibTrans" presStyleLbl="sibTrans2D1" presStyleIdx="0" presStyleCnt="0"/>
      <dgm:spPr/>
    </dgm:pt>
    <dgm:pt modelId="{7A3C45AE-5023-485A-A56D-F899C20E55A3}" type="pres">
      <dgm:prSet presAssocID="{46289656-3B01-4647-8F41-7F320DC44A7A}" presName="compNode" presStyleCnt="0"/>
      <dgm:spPr/>
    </dgm:pt>
    <dgm:pt modelId="{FCB09B4F-CEA7-4EE3-B4AF-B29004ADD10A}" type="pres">
      <dgm:prSet presAssocID="{46289656-3B01-4647-8F41-7F320DC44A7A}" presName="iconBgRect" presStyleLbl="bgShp" presStyleIdx="1" presStyleCnt="5"/>
      <dgm:spPr/>
    </dgm:pt>
    <dgm:pt modelId="{60D46428-1FFF-4A88-9F3B-05737C8D62BC}" type="pres">
      <dgm:prSet presAssocID="{46289656-3B01-4647-8F41-7F320DC44A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without Stem"/>
        </a:ext>
      </dgm:extLst>
    </dgm:pt>
    <dgm:pt modelId="{AE65332F-AF2E-4CCB-B527-AC4ED64732E5}" type="pres">
      <dgm:prSet presAssocID="{46289656-3B01-4647-8F41-7F320DC44A7A}" presName="spaceRect" presStyleCnt="0"/>
      <dgm:spPr/>
    </dgm:pt>
    <dgm:pt modelId="{9A62F765-61DE-44A3-99A7-593D3489F668}" type="pres">
      <dgm:prSet presAssocID="{46289656-3B01-4647-8F41-7F320DC44A7A}" presName="textRect" presStyleLbl="revTx" presStyleIdx="1" presStyleCnt="5">
        <dgm:presLayoutVars>
          <dgm:chMax val="1"/>
          <dgm:chPref val="1"/>
        </dgm:presLayoutVars>
      </dgm:prSet>
      <dgm:spPr/>
    </dgm:pt>
    <dgm:pt modelId="{CF372964-EA7A-4C61-A305-819BCA8A80A8}" type="pres">
      <dgm:prSet presAssocID="{8129BFDF-5882-4FCF-90D4-7707C9D5E2FA}" presName="sibTrans" presStyleLbl="sibTrans2D1" presStyleIdx="0" presStyleCnt="0"/>
      <dgm:spPr/>
    </dgm:pt>
    <dgm:pt modelId="{688163F6-7E4F-4533-9D0E-4D7328A52958}" type="pres">
      <dgm:prSet presAssocID="{67EF937D-502E-4453-A3D5-B3AC5A88686B}" presName="compNode" presStyleCnt="0"/>
      <dgm:spPr/>
    </dgm:pt>
    <dgm:pt modelId="{4086CE12-9DFE-4772-B4AF-70226CDF2AFB}" type="pres">
      <dgm:prSet presAssocID="{67EF937D-502E-4453-A3D5-B3AC5A88686B}" presName="iconBgRect" presStyleLbl="bgShp" presStyleIdx="2" presStyleCnt="5"/>
      <dgm:spPr/>
    </dgm:pt>
    <dgm:pt modelId="{21BC1612-49FB-4022-B608-91BE54F7BA61}" type="pres">
      <dgm:prSet presAssocID="{67EF937D-502E-4453-A3D5-B3AC5A8868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A893482C-BF63-4C2A-BF33-A033756301CD}" type="pres">
      <dgm:prSet presAssocID="{67EF937D-502E-4453-A3D5-B3AC5A88686B}" presName="spaceRect" presStyleCnt="0"/>
      <dgm:spPr/>
    </dgm:pt>
    <dgm:pt modelId="{4DB94245-38A2-4E10-9D8C-02039BDA951B}" type="pres">
      <dgm:prSet presAssocID="{67EF937D-502E-4453-A3D5-B3AC5A88686B}" presName="textRect" presStyleLbl="revTx" presStyleIdx="2" presStyleCnt="5">
        <dgm:presLayoutVars>
          <dgm:chMax val="1"/>
          <dgm:chPref val="1"/>
        </dgm:presLayoutVars>
      </dgm:prSet>
      <dgm:spPr/>
    </dgm:pt>
    <dgm:pt modelId="{96FED89B-41E3-471C-A430-F3BB6A79083C}" type="pres">
      <dgm:prSet presAssocID="{C9698E97-3F2A-462D-BD22-04F47326D7E1}" presName="sibTrans" presStyleLbl="sibTrans2D1" presStyleIdx="0" presStyleCnt="0"/>
      <dgm:spPr/>
    </dgm:pt>
    <dgm:pt modelId="{40811F09-27C7-4B1A-BF81-9BCF3FE48FDC}" type="pres">
      <dgm:prSet presAssocID="{EC95F64D-73EB-40FC-814F-B18BBCF7E3FC}" presName="compNode" presStyleCnt="0"/>
      <dgm:spPr/>
    </dgm:pt>
    <dgm:pt modelId="{D9AA74C1-4F3A-4070-8B4F-D8CB1E48472E}" type="pres">
      <dgm:prSet presAssocID="{EC95F64D-73EB-40FC-814F-B18BBCF7E3FC}" presName="iconBgRect" presStyleLbl="bgShp" presStyleIdx="3" presStyleCnt="5"/>
      <dgm:spPr/>
    </dgm:pt>
    <dgm:pt modelId="{06AEA2A0-07CF-4A65-8998-90A27A162DAA}" type="pres">
      <dgm:prSet presAssocID="{EC95F64D-73EB-40FC-814F-B18BBCF7E3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154D2B-24D9-4254-924F-9609A92CD17D}" type="pres">
      <dgm:prSet presAssocID="{EC95F64D-73EB-40FC-814F-B18BBCF7E3FC}" presName="spaceRect" presStyleCnt="0"/>
      <dgm:spPr/>
    </dgm:pt>
    <dgm:pt modelId="{D8929A84-CBBB-4891-A7D9-EE39B75BEDFD}" type="pres">
      <dgm:prSet presAssocID="{EC95F64D-73EB-40FC-814F-B18BBCF7E3FC}" presName="textRect" presStyleLbl="revTx" presStyleIdx="3" presStyleCnt="5">
        <dgm:presLayoutVars>
          <dgm:chMax val="1"/>
          <dgm:chPref val="1"/>
        </dgm:presLayoutVars>
      </dgm:prSet>
      <dgm:spPr/>
    </dgm:pt>
    <dgm:pt modelId="{9700EDBA-21F5-421F-ACE1-FFB7A5BDB7F1}" type="pres">
      <dgm:prSet presAssocID="{77BE53E1-940F-49E0-A400-E4C6FA631F7A}" presName="sibTrans" presStyleLbl="sibTrans2D1" presStyleIdx="0" presStyleCnt="0"/>
      <dgm:spPr/>
    </dgm:pt>
    <dgm:pt modelId="{5F72A77D-7D6F-4259-9A73-DD01D1C8065A}" type="pres">
      <dgm:prSet presAssocID="{4150E31A-4034-4241-9FF8-3072C4A4331D}" presName="compNode" presStyleCnt="0"/>
      <dgm:spPr/>
    </dgm:pt>
    <dgm:pt modelId="{4E180694-6237-4FD0-B47C-D9733F2F8708}" type="pres">
      <dgm:prSet presAssocID="{4150E31A-4034-4241-9FF8-3072C4A4331D}" presName="iconBgRect" presStyleLbl="bgShp" presStyleIdx="4" presStyleCnt="5"/>
      <dgm:spPr/>
    </dgm:pt>
    <dgm:pt modelId="{B20CAAC4-68BB-41B5-915F-11A65201AAC8}" type="pres">
      <dgm:prSet presAssocID="{4150E31A-4034-4241-9FF8-3072C4A433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DDFF33D0-3DB8-4F00-8BB0-F290A3EB702A}" type="pres">
      <dgm:prSet presAssocID="{4150E31A-4034-4241-9FF8-3072C4A4331D}" presName="spaceRect" presStyleCnt="0"/>
      <dgm:spPr/>
    </dgm:pt>
    <dgm:pt modelId="{2AD92A33-50BC-4BAB-BFEA-BBB77D1B6F59}" type="pres">
      <dgm:prSet presAssocID="{4150E31A-4034-4241-9FF8-3072C4A4331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A5F101F-A1BF-5143-B722-C207CDC6728A}" type="presOf" srcId="{4150E31A-4034-4241-9FF8-3072C4A4331D}" destId="{2AD92A33-50BC-4BAB-BFEA-BBB77D1B6F59}" srcOrd="0" destOrd="0" presId="urn:microsoft.com/office/officeart/2018/2/layout/IconCircleList"/>
    <dgm:cxn modelId="{2782D429-0D51-844B-AED1-3205AD1F945A}" type="presOf" srcId="{77BE53E1-940F-49E0-A400-E4C6FA631F7A}" destId="{9700EDBA-21F5-421F-ACE1-FFB7A5BDB7F1}" srcOrd="0" destOrd="0" presId="urn:microsoft.com/office/officeart/2018/2/layout/IconCircleList"/>
    <dgm:cxn modelId="{CD67DF3E-AA0A-41B7-8336-A79739318BA4}" srcId="{8CB2FBE0-8C30-4C86-9BE9-6F360F5D138C}" destId="{C2EB3C32-22AD-4DDF-8CF5-F22199ED8AE2}" srcOrd="0" destOrd="0" parTransId="{4EEC4280-B3E2-415B-8391-8CAAC8705DD8}" sibTransId="{4AF815F9-CF43-4901-819F-CDB088059998}"/>
    <dgm:cxn modelId="{6A00C549-41E2-E443-A85D-0A2DA134CED9}" type="presOf" srcId="{C9698E97-3F2A-462D-BD22-04F47326D7E1}" destId="{96FED89B-41E3-471C-A430-F3BB6A79083C}" srcOrd="0" destOrd="0" presId="urn:microsoft.com/office/officeart/2018/2/layout/IconCircleList"/>
    <dgm:cxn modelId="{5A36E152-2B10-A447-B5F9-C9DC0C794EB2}" type="presOf" srcId="{8129BFDF-5882-4FCF-90D4-7707C9D5E2FA}" destId="{CF372964-EA7A-4C61-A305-819BCA8A80A8}" srcOrd="0" destOrd="0" presId="urn:microsoft.com/office/officeart/2018/2/layout/IconCircleList"/>
    <dgm:cxn modelId="{035E6E9F-DADE-B543-BBE3-9E933578A15F}" type="presOf" srcId="{4AF815F9-CF43-4901-819F-CDB088059998}" destId="{C83FC222-AD55-4040-9425-A29178E5C4D3}" srcOrd="0" destOrd="0" presId="urn:microsoft.com/office/officeart/2018/2/layout/IconCircleList"/>
    <dgm:cxn modelId="{FFD5B3A1-BA13-0149-9AE9-D347B6B67CA7}" type="presOf" srcId="{C2EB3C32-22AD-4DDF-8CF5-F22199ED8AE2}" destId="{83BDF745-8CF5-4472-81FF-66B55574CEF6}" srcOrd="0" destOrd="0" presId="urn:microsoft.com/office/officeart/2018/2/layout/IconCircleList"/>
    <dgm:cxn modelId="{937A0BB7-4D12-42CC-BCD4-48BFE2404355}" srcId="{8CB2FBE0-8C30-4C86-9BE9-6F360F5D138C}" destId="{67EF937D-502E-4453-A3D5-B3AC5A88686B}" srcOrd="2" destOrd="0" parTransId="{B6650464-6B50-434A-AD44-2EF88ECBC301}" sibTransId="{C9698E97-3F2A-462D-BD22-04F47326D7E1}"/>
    <dgm:cxn modelId="{9731F6BB-879F-C042-9C0C-CF65A39F7807}" type="presOf" srcId="{EC95F64D-73EB-40FC-814F-B18BBCF7E3FC}" destId="{D8929A84-CBBB-4891-A7D9-EE39B75BEDFD}" srcOrd="0" destOrd="0" presId="urn:microsoft.com/office/officeart/2018/2/layout/IconCircleList"/>
    <dgm:cxn modelId="{E91618C1-075C-3D41-84F4-C8D7F5F19D21}" type="presOf" srcId="{67EF937D-502E-4453-A3D5-B3AC5A88686B}" destId="{4DB94245-38A2-4E10-9D8C-02039BDA951B}" srcOrd="0" destOrd="0" presId="urn:microsoft.com/office/officeart/2018/2/layout/IconCircleList"/>
    <dgm:cxn modelId="{7E1E9CC7-408E-4FF0-9593-0D8514146FF3}" srcId="{8CB2FBE0-8C30-4C86-9BE9-6F360F5D138C}" destId="{4150E31A-4034-4241-9FF8-3072C4A4331D}" srcOrd="4" destOrd="0" parTransId="{DF076912-BC86-4A9F-A890-256E330C3C59}" sibTransId="{F68C948A-039A-48E6-941A-55D9EFABB1B7}"/>
    <dgm:cxn modelId="{17D606CC-F39C-314D-8711-4E25F94B7E94}" type="presOf" srcId="{8CB2FBE0-8C30-4C86-9BE9-6F360F5D138C}" destId="{44A6DDDF-204D-4E19-8929-F0DFF5CF1EE6}" srcOrd="0" destOrd="0" presId="urn:microsoft.com/office/officeart/2018/2/layout/IconCircleList"/>
    <dgm:cxn modelId="{846101D0-2D5B-4833-B5B9-FD44FB9BF5E4}" srcId="{8CB2FBE0-8C30-4C86-9BE9-6F360F5D138C}" destId="{EC95F64D-73EB-40FC-814F-B18BBCF7E3FC}" srcOrd="3" destOrd="0" parTransId="{B7A9318D-AB89-4E8A-9364-EB02C5910929}" sibTransId="{77BE53E1-940F-49E0-A400-E4C6FA631F7A}"/>
    <dgm:cxn modelId="{5A022DD1-1BBD-4970-BFBC-EF7D15ABE405}" srcId="{8CB2FBE0-8C30-4C86-9BE9-6F360F5D138C}" destId="{46289656-3B01-4647-8F41-7F320DC44A7A}" srcOrd="1" destOrd="0" parTransId="{B40075F2-3662-4AAD-A873-D379A853CC2C}" sibTransId="{8129BFDF-5882-4FCF-90D4-7707C9D5E2FA}"/>
    <dgm:cxn modelId="{C08594EF-436D-F94C-A2DF-61F4170C29EE}" type="presOf" srcId="{46289656-3B01-4647-8F41-7F320DC44A7A}" destId="{9A62F765-61DE-44A3-99A7-593D3489F668}" srcOrd="0" destOrd="0" presId="urn:microsoft.com/office/officeart/2018/2/layout/IconCircleList"/>
    <dgm:cxn modelId="{70170C28-E416-F24A-877A-4E49184DBFDF}" type="presParOf" srcId="{44A6DDDF-204D-4E19-8929-F0DFF5CF1EE6}" destId="{91BB1F13-173D-4FF0-9804-C9604EBE07A0}" srcOrd="0" destOrd="0" presId="urn:microsoft.com/office/officeart/2018/2/layout/IconCircleList"/>
    <dgm:cxn modelId="{27486205-489B-C24A-832D-051ED003BF76}" type="presParOf" srcId="{91BB1F13-173D-4FF0-9804-C9604EBE07A0}" destId="{5F4F072F-D020-4C98-9536-34134ABA70E0}" srcOrd="0" destOrd="0" presId="urn:microsoft.com/office/officeart/2018/2/layout/IconCircleList"/>
    <dgm:cxn modelId="{3E6CAD78-7808-EE43-BEFD-57DE05D6EFB6}" type="presParOf" srcId="{5F4F072F-D020-4C98-9536-34134ABA70E0}" destId="{CB301B36-8523-4DF8-A67E-4DBE266F8102}" srcOrd="0" destOrd="0" presId="urn:microsoft.com/office/officeart/2018/2/layout/IconCircleList"/>
    <dgm:cxn modelId="{1A2A8E0A-9D6C-9846-B904-A889D62157A8}" type="presParOf" srcId="{5F4F072F-D020-4C98-9536-34134ABA70E0}" destId="{32085B44-3A32-49A6-8BD4-04A640CC14EF}" srcOrd="1" destOrd="0" presId="urn:microsoft.com/office/officeart/2018/2/layout/IconCircleList"/>
    <dgm:cxn modelId="{51E87D75-4E11-664A-969A-BAF589D24E02}" type="presParOf" srcId="{5F4F072F-D020-4C98-9536-34134ABA70E0}" destId="{65BD1148-9D4F-4D57-A56D-07AAE4F0B856}" srcOrd="2" destOrd="0" presId="urn:microsoft.com/office/officeart/2018/2/layout/IconCircleList"/>
    <dgm:cxn modelId="{DBFDF586-4542-984D-BA8B-2A056236DD7B}" type="presParOf" srcId="{5F4F072F-D020-4C98-9536-34134ABA70E0}" destId="{83BDF745-8CF5-4472-81FF-66B55574CEF6}" srcOrd="3" destOrd="0" presId="urn:microsoft.com/office/officeart/2018/2/layout/IconCircleList"/>
    <dgm:cxn modelId="{F8500653-9570-1D41-BC0A-2C21BE8852CD}" type="presParOf" srcId="{91BB1F13-173D-4FF0-9804-C9604EBE07A0}" destId="{C83FC222-AD55-4040-9425-A29178E5C4D3}" srcOrd="1" destOrd="0" presId="urn:microsoft.com/office/officeart/2018/2/layout/IconCircleList"/>
    <dgm:cxn modelId="{02065841-F047-0842-AA02-5BF495B7FC75}" type="presParOf" srcId="{91BB1F13-173D-4FF0-9804-C9604EBE07A0}" destId="{7A3C45AE-5023-485A-A56D-F899C20E55A3}" srcOrd="2" destOrd="0" presId="urn:microsoft.com/office/officeart/2018/2/layout/IconCircleList"/>
    <dgm:cxn modelId="{EF164AB4-428C-964D-855E-35E95CC44129}" type="presParOf" srcId="{7A3C45AE-5023-485A-A56D-F899C20E55A3}" destId="{FCB09B4F-CEA7-4EE3-B4AF-B29004ADD10A}" srcOrd="0" destOrd="0" presId="urn:microsoft.com/office/officeart/2018/2/layout/IconCircleList"/>
    <dgm:cxn modelId="{E68DD9C4-49F5-1240-AAC3-E8E919C73E76}" type="presParOf" srcId="{7A3C45AE-5023-485A-A56D-F899C20E55A3}" destId="{60D46428-1FFF-4A88-9F3B-05737C8D62BC}" srcOrd="1" destOrd="0" presId="urn:microsoft.com/office/officeart/2018/2/layout/IconCircleList"/>
    <dgm:cxn modelId="{1EFE9FAF-EF62-B04E-AFAD-60ABF47E47F6}" type="presParOf" srcId="{7A3C45AE-5023-485A-A56D-F899C20E55A3}" destId="{AE65332F-AF2E-4CCB-B527-AC4ED64732E5}" srcOrd="2" destOrd="0" presId="urn:microsoft.com/office/officeart/2018/2/layout/IconCircleList"/>
    <dgm:cxn modelId="{34E38FFF-7608-3E46-9B0C-BF0A9A21AF13}" type="presParOf" srcId="{7A3C45AE-5023-485A-A56D-F899C20E55A3}" destId="{9A62F765-61DE-44A3-99A7-593D3489F668}" srcOrd="3" destOrd="0" presId="urn:microsoft.com/office/officeart/2018/2/layout/IconCircleList"/>
    <dgm:cxn modelId="{886BDBB0-15F3-674C-A192-31B82AF697C9}" type="presParOf" srcId="{91BB1F13-173D-4FF0-9804-C9604EBE07A0}" destId="{CF372964-EA7A-4C61-A305-819BCA8A80A8}" srcOrd="3" destOrd="0" presId="urn:microsoft.com/office/officeart/2018/2/layout/IconCircleList"/>
    <dgm:cxn modelId="{C6874699-B643-0A4D-A010-6713B7A225B0}" type="presParOf" srcId="{91BB1F13-173D-4FF0-9804-C9604EBE07A0}" destId="{688163F6-7E4F-4533-9D0E-4D7328A52958}" srcOrd="4" destOrd="0" presId="urn:microsoft.com/office/officeart/2018/2/layout/IconCircleList"/>
    <dgm:cxn modelId="{CB01A584-FE52-AE46-89EC-EEC5A098A6CB}" type="presParOf" srcId="{688163F6-7E4F-4533-9D0E-4D7328A52958}" destId="{4086CE12-9DFE-4772-B4AF-70226CDF2AFB}" srcOrd="0" destOrd="0" presId="urn:microsoft.com/office/officeart/2018/2/layout/IconCircleList"/>
    <dgm:cxn modelId="{DF677172-6E39-844F-9EC7-AAAD0ED97476}" type="presParOf" srcId="{688163F6-7E4F-4533-9D0E-4D7328A52958}" destId="{21BC1612-49FB-4022-B608-91BE54F7BA61}" srcOrd="1" destOrd="0" presId="urn:microsoft.com/office/officeart/2018/2/layout/IconCircleList"/>
    <dgm:cxn modelId="{90A98806-B4C4-CD4D-BD99-0B7582C06595}" type="presParOf" srcId="{688163F6-7E4F-4533-9D0E-4D7328A52958}" destId="{A893482C-BF63-4C2A-BF33-A033756301CD}" srcOrd="2" destOrd="0" presId="urn:microsoft.com/office/officeart/2018/2/layout/IconCircleList"/>
    <dgm:cxn modelId="{55917929-6857-ED44-92ED-8DA168BDAF35}" type="presParOf" srcId="{688163F6-7E4F-4533-9D0E-4D7328A52958}" destId="{4DB94245-38A2-4E10-9D8C-02039BDA951B}" srcOrd="3" destOrd="0" presId="urn:microsoft.com/office/officeart/2018/2/layout/IconCircleList"/>
    <dgm:cxn modelId="{2E993A5A-DE59-A448-8855-8C6D2B0BE992}" type="presParOf" srcId="{91BB1F13-173D-4FF0-9804-C9604EBE07A0}" destId="{96FED89B-41E3-471C-A430-F3BB6A79083C}" srcOrd="5" destOrd="0" presId="urn:microsoft.com/office/officeart/2018/2/layout/IconCircleList"/>
    <dgm:cxn modelId="{615B541B-9510-B348-9D5B-B70D4B4E0021}" type="presParOf" srcId="{91BB1F13-173D-4FF0-9804-C9604EBE07A0}" destId="{40811F09-27C7-4B1A-BF81-9BCF3FE48FDC}" srcOrd="6" destOrd="0" presId="urn:microsoft.com/office/officeart/2018/2/layout/IconCircleList"/>
    <dgm:cxn modelId="{FEE0CB7A-1429-B744-B2B3-C6322BCB94E6}" type="presParOf" srcId="{40811F09-27C7-4B1A-BF81-9BCF3FE48FDC}" destId="{D9AA74C1-4F3A-4070-8B4F-D8CB1E48472E}" srcOrd="0" destOrd="0" presId="urn:microsoft.com/office/officeart/2018/2/layout/IconCircleList"/>
    <dgm:cxn modelId="{083FC90F-736F-CE41-B9BB-C950DA6237F4}" type="presParOf" srcId="{40811F09-27C7-4B1A-BF81-9BCF3FE48FDC}" destId="{06AEA2A0-07CF-4A65-8998-90A27A162DAA}" srcOrd="1" destOrd="0" presId="urn:microsoft.com/office/officeart/2018/2/layout/IconCircleList"/>
    <dgm:cxn modelId="{CF94CA07-09C0-4449-A343-36F0114BACED}" type="presParOf" srcId="{40811F09-27C7-4B1A-BF81-9BCF3FE48FDC}" destId="{AC154D2B-24D9-4254-924F-9609A92CD17D}" srcOrd="2" destOrd="0" presId="urn:microsoft.com/office/officeart/2018/2/layout/IconCircleList"/>
    <dgm:cxn modelId="{1E241FF9-C727-6546-8227-923B8EE4AE01}" type="presParOf" srcId="{40811F09-27C7-4B1A-BF81-9BCF3FE48FDC}" destId="{D8929A84-CBBB-4891-A7D9-EE39B75BEDFD}" srcOrd="3" destOrd="0" presId="urn:microsoft.com/office/officeart/2018/2/layout/IconCircleList"/>
    <dgm:cxn modelId="{32A02791-3D49-D34F-A191-41FFD0FEC2DE}" type="presParOf" srcId="{91BB1F13-173D-4FF0-9804-C9604EBE07A0}" destId="{9700EDBA-21F5-421F-ACE1-FFB7A5BDB7F1}" srcOrd="7" destOrd="0" presId="urn:microsoft.com/office/officeart/2018/2/layout/IconCircleList"/>
    <dgm:cxn modelId="{A61ABC91-99A8-E74B-8CFA-7A63EDACD4E2}" type="presParOf" srcId="{91BB1F13-173D-4FF0-9804-C9604EBE07A0}" destId="{5F72A77D-7D6F-4259-9A73-DD01D1C8065A}" srcOrd="8" destOrd="0" presId="urn:microsoft.com/office/officeart/2018/2/layout/IconCircleList"/>
    <dgm:cxn modelId="{7EFD30B7-CB32-F544-9E7D-F6E5C83AA4DB}" type="presParOf" srcId="{5F72A77D-7D6F-4259-9A73-DD01D1C8065A}" destId="{4E180694-6237-4FD0-B47C-D9733F2F8708}" srcOrd="0" destOrd="0" presId="urn:microsoft.com/office/officeart/2018/2/layout/IconCircleList"/>
    <dgm:cxn modelId="{12FCD485-2E43-7A48-A8ED-D4D1D28A639E}" type="presParOf" srcId="{5F72A77D-7D6F-4259-9A73-DD01D1C8065A}" destId="{B20CAAC4-68BB-41B5-915F-11A65201AAC8}" srcOrd="1" destOrd="0" presId="urn:microsoft.com/office/officeart/2018/2/layout/IconCircleList"/>
    <dgm:cxn modelId="{924074C6-840C-4C48-8EE6-76F388836EF1}" type="presParOf" srcId="{5F72A77D-7D6F-4259-9A73-DD01D1C8065A}" destId="{DDFF33D0-3DB8-4F00-8BB0-F290A3EB702A}" srcOrd="2" destOrd="0" presId="urn:microsoft.com/office/officeart/2018/2/layout/IconCircleList"/>
    <dgm:cxn modelId="{0BDFD082-4514-B44F-B8C6-0728D35A6B58}" type="presParOf" srcId="{5F72A77D-7D6F-4259-9A73-DD01D1C8065A}" destId="{2AD92A33-50BC-4BAB-BFEA-BBB77D1B6F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01B36-8523-4DF8-A67E-4DBE266F8102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85B44-3A32-49A6-8BD4-04A640CC14EF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DF745-8CF5-4472-81FF-66B55574CEF6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1) We have identified the IRIS flower historical data set </a:t>
          </a:r>
        </a:p>
      </dsp:txBody>
      <dsp:txXfrm>
        <a:off x="1172126" y="909059"/>
        <a:ext cx="2114937" cy="897246"/>
      </dsp:txXfrm>
    </dsp:sp>
    <dsp:sp modelId="{FCB09B4F-CEA7-4EE3-B4AF-B29004ADD10A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46428-1FFF-4A88-9F3B-05737C8D62BC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2F765-61DE-44A3-99A7-593D3489F668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2) Data set contains information about different flower types(Setosa , Versicolor , Virginica )</a:t>
          </a:r>
        </a:p>
      </dsp:txBody>
      <dsp:txXfrm>
        <a:off x="4745088" y="909059"/>
        <a:ext cx="2114937" cy="897246"/>
      </dsp:txXfrm>
    </dsp:sp>
    <dsp:sp modelId="{4086CE12-9DFE-4772-B4AF-70226CDF2AFB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1612-49FB-4022-B608-91BE54F7BA61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94245-38A2-4E10-9D8C-02039BDA951B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3) Individual length and width of petal and sepal are noted</a:t>
          </a:r>
        </a:p>
      </dsp:txBody>
      <dsp:txXfrm>
        <a:off x="8318049" y="909059"/>
        <a:ext cx="2114937" cy="897246"/>
      </dsp:txXfrm>
    </dsp:sp>
    <dsp:sp modelId="{D9AA74C1-4F3A-4070-8B4F-D8CB1E48472E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EA2A0-07CF-4A65-8998-90A27A162DAA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29A84-CBBB-4891-A7D9-EE39B75BEDFD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4) Analyse the data and make assumptions and infographs</a:t>
          </a:r>
        </a:p>
      </dsp:txBody>
      <dsp:txXfrm>
        <a:off x="1172126" y="2546238"/>
        <a:ext cx="2114937" cy="897246"/>
      </dsp:txXfrm>
    </dsp:sp>
    <dsp:sp modelId="{4E180694-6237-4FD0-B47C-D9733F2F8708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CAAC4-68BB-41B5-915F-11A65201AAC8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92A33-50BC-4BAB-BFEA-BBB77D1B6F59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5) Make conclusions on how to identify flower belongs to which type of category</a:t>
          </a:r>
        </a:p>
      </dsp:txBody>
      <dsp:txXfrm>
        <a:off x="4745088" y="254623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3B31-0F9B-F44E-A213-59AC04F601A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E5C10-40D1-1044-A827-466F994A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E5C10-40D1-1044-A827-466F994AB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7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C0B3-F2D7-7644-B035-5189C84471D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2902-B136-C948-BF0A-517ACAF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7944-C256-F865-6F1F-3049BC72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78" y="178102"/>
            <a:ext cx="3824672" cy="286545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IN-DEPTH ANALYSIS ON </a:t>
            </a:r>
            <a:r>
              <a:rPr lang="en-US" sz="3600" dirty="0">
                <a:solidFill>
                  <a:srgbClr val="FF0000"/>
                </a:solidFill>
              </a:rPr>
              <a:t>IRIS FLOWER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9E300-FB3A-3EEA-115D-5210D33F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82" y="2480499"/>
            <a:ext cx="3457666" cy="1449859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IDENTIFYING IRIS FLOWER TYPES BASED ON THEIR LENGTH and WIDTH of PETAL and SEPAL</a:t>
            </a:r>
          </a:p>
        </p:txBody>
      </p:sp>
      <p:pic>
        <p:nvPicPr>
          <p:cNvPr id="1028" name="Picture 4" descr="blue-purple iris fields with a sunrise in the background">
            <a:extLst>
              <a:ext uri="{FF2B5EF4-FFF2-40B4-BE49-F238E27FC236}">
                <a16:creationId xmlns:a16="http://schemas.microsoft.com/office/drawing/2014/main" id="{BE832DC8-3B89-A48A-7EE6-1AE62CFAE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r="15292" b="-1"/>
          <a:stretch/>
        </p:blipFill>
        <p:spPr bwMode="auto">
          <a:xfrm>
            <a:off x="4716326" y="10"/>
            <a:ext cx="747567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CE75DA0-D269-12D3-78AF-C456A8D1EFA6}"/>
              </a:ext>
            </a:extLst>
          </p:cNvPr>
          <p:cNvSpPr txBox="1">
            <a:spLocks/>
          </p:cNvSpPr>
          <p:nvPr/>
        </p:nvSpPr>
        <p:spPr>
          <a:xfrm>
            <a:off x="0" y="3830255"/>
            <a:ext cx="4083078" cy="2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INFO8676</a:t>
            </a:r>
          </a:p>
          <a:p>
            <a:r>
              <a:rPr lang="en-US" sz="1800" dirty="0">
                <a:solidFill>
                  <a:schemeClr val="tx2"/>
                </a:solidFill>
              </a:rPr>
              <a:t>GROUP – 8</a:t>
            </a:r>
          </a:p>
          <a:p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Team Members :</a:t>
            </a:r>
            <a:br>
              <a:rPr lang="en-US" sz="1800" b="1" dirty="0">
                <a:solidFill>
                  <a:schemeClr val="tx2"/>
                </a:solidFill>
              </a:rPr>
            </a:br>
            <a:endParaRPr lang="en-US" sz="1800" b="1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                      SATISH SINGAMANENI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JAY PATEL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HARSH VYAS</a:t>
            </a:r>
          </a:p>
        </p:txBody>
      </p:sp>
    </p:spTree>
    <p:extLst>
      <p:ext uri="{BB962C8B-B14F-4D97-AF65-F5344CB8AC3E}">
        <p14:creationId xmlns:p14="http://schemas.microsoft.com/office/powerpoint/2010/main" val="177352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2C17-4C2C-D1E5-DD95-E0BD5D3D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720" y="2907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891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B182-833B-BA8F-CE02-1C0086CE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5755-94D4-6D52-DD50-DACCB5F7B2AD}"/>
              </a:ext>
            </a:extLst>
          </p:cNvPr>
          <p:cNvSpPr txBox="1"/>
          <p:nvPr/>
        </p:nvSpPr>
        <p:spPr>
          <a:xfrm>
            <a:off x="533400" y="1825626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Dr. Reddy’s is a prominent leader in pharmaceutical company which manufacturers essential oils for therapeutic benefit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While making oils they are unable to identify which flower type they are using in manufacturing process because of same flower colors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They use multiple beneficial IRIS flowers (</a:t>
            </a:r>
            <a:r>
              <a:rPr lang="en-US" sz="1700" dirty="0" err="1"/>
              <a:t>Setosa</a:t>
            </a:r>
            <a:r>
              <a:rPr lang="en-US" sz="1700" dirty="0"/>
              <a:t> , Versicolor , Virginica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 team is assigned to identify the flower type based on petal and sepal length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Providing solutions on how much oil can be extracted based on the weight and widths of petal and sepal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28" name="Picture 4" descr="How do petals differ from sepals? - Quora">
            <a:extLst>
              <a:ext uri="{FF2B5EF4-FFF2-40B4-BE49-F238E27FC236}">
                <a16:creationId xmlns:a16="http://schemas.microsoft.com/office/drawing/2014/main" id="{FF4706C3-76CB-4BB8-B9CA-6170F897F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r="3" b="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D1F1-FBF4-A661-B3D2-E4BE8CFE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  <a:r>
              <a:rPr lang="en-US" sz="5200" dirty="0"/>
              <a:t> </a:t>
            </a:r>
            <a:r>
              <a:rPr lang="en-US" dirty="0">
                <a:solidFill>
                  <a:srgbClr val="FF0000"/>
                </a:solidFill>
              </a:rPr>
              <a:t>APPROACH</a:t>
            </a:r>
            <a:r>
              <a:rPr lang="en-US" sz="5200" dirty="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B3CCE8-D85C-953C-8DDA-042C74229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618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089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151E-070F-AD04-8A0D-7B52C8DF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1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6B4C-4B4B-86B8-E0ED-F4A272F4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23" y="2186623"/>
            <a:ext cx="46634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 set contains equivalent data of all the three species of IRIS flower because a minimum of 50 flowers contribute to a 10ML oil.</a:t>
            </a:r>
          </a:p>
          <a:p>
            <a:r>
              <a:rPr lang="en-US" sz="2000" dirty="0"/>
              <a:t>All the data set contains flowers with different variances in length and width of petal and sepal</a:t>
            </a:r>
          </a:p>
          <a:p>
            <a:r>
              <a:rPr lang="en-US" sz="2000" dirty="0"/>
              <a:t>Length and width of flower varies from a minimum of 1cm to 8cm in length.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A pie chart with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B2A8848D-E3E2-37AF-77D7-60CC57C1E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5" t="50"/>
          <a:stretch/>
        </p:blipFill>
        <p:spPr>
          <a:xfrm>
            <a:off x="5240863" y="510540"/>
            <a:ext cx="6951137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C76-37D7-7577-0488-3997C501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INSIGHTS – (1)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9179E527-DE81-13BE-66E1-8D757203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70" y="1157922"/>
            <a:ext cx="7629330" cy="522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2BE27-8C8E-9B53-20D0-5492F1A2DECA}"/>
              </a:ext>
            </a:extLst>
          </p:cNvPr>
          <p:cNvSpPr txBox="1"/>
          <p:nvPr/>
        </p:nvSpPr>
        <p:spPr>
          <a:xfrm>
            <a:off x="333570" y="1755437"/>
            <a:ext cx="4229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Petal length is less than 4.7 CM that belongs to IRIS-SETOSA family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</a:rPr>
              <a:t>Sepal length is between 0 and 6 cm and petal length is between 1 and 2 cm, the iris flower is classified as Iris-</a:t>
            </a:r>
            <a:r>
              <a:rPr lang="en-IN" sz="2000" dirty="0" err="1">
                <a:effectLst/>
              </a:rPr>
              <a:t>setosa</a:t>
            </a:r>
            <a:r>
              <a:rPr lang="en-IN" sz="2000" dirty="0"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</a:rPr>
              <a:t>If petal length is between 3 and 5 cm, the iris flower is classified as Iris-versicolor.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</a:rPr>
              <a:t>If the iris flower doesn't fall into the above criteria, it is classified as Iris-virginica.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496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66F8-100E-B556-D95D-148E9EF4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INSIGHTS – (2)</a:t>
            </a:r>
            <a:endParaRPr lang="en-US" dirty="0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A18797A-E4DA-5428-83AC-52166C366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040" y="1548130"/>
            <a:ext cx="6537960" cy="4727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3E12-9EFE-1044-C68D-E6609A088F60}"/>
              </a:ext>
            </a:extLst>
          </p:cNvPr>
          <p:cNvSpPr txBox="1"/>
          <p:nvPr/>
        </p:nvSpPr>
        <p:spPr>
          <a:xfrm>
            <a:off x="335281" y="1797040"/>
            <a:ext cx="4922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sepal length varies among the different species. Iris-virginica has the longest average sepal length (6.588 cm), followed by Iris-versicolor (5.936 cm) and Iris-</a:t>
            </a:r>
            <a:r>
              <a:rPr lang="en-IN" dirty="0" err="1"/>
              <a:t>setosa</a:t>
            </a:r>
            <a:r>
              <a:rPr lang="en-IN" dirty="0"/>
              <a:t> (5.006 cm).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petal length also varies across the species. Iris-virginica has the longest average petal length (5.552 cm), followed by Iris-versicolor (4.26 cm)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IRIS </a:t>
            </a:r>
            <a:r>
              <a:rPr lang="en-IN" dirty="0" err="1"/>
              <a:t>setosa</a:t>
            </a:r>
            <a:r>
              <a:rPr lang="en-IN" dirty="0"/>
              <a:t> has less </a:t>
            </a:r>
            <a:r>
              <a:rPr lang="en-IN" dirty="0" err="1"/>
              <a:t>Avg</a:t>
            </a:r>
            <a:r>
              <a:rPr lang="en-IN" dirty="0"/>
              <a:t> petal length of (1.464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6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A344-345F-1174-9DEF-93798335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INSIGHTS – (3)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5C62CCF-1E2E-A645-8707-5B93523E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1561" y="1690688"/>
            <a:ext cx="6350439" cy="4466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D7198-E91A-78C2-7463-B5FAC4D0055F}"/>
              </a:ext>
            </a:extLst>
          </p:cNvPr>
          <p:cNvSpPr txBox="1"/>
          <p:nvPr/>
        </p:nvSpPr>
        <p:spPr>
          <a:xfrm>
            <a:off x="827602" y="1690688"/>
            <a:ext cx="4597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Among the three species, Iris-virginica consistently has the highest measurements for both sepal length (329.4) and sepal width (277.6). Iris-versicolor follows, while Iris-</a:t>
            </a:r>
            <a:r>
              <a:rPr lang="en-IN" dirty="0" err="1"/>
              <a:t>setosa</a:t>
            </a:r>
            <a:r>
              <a:rPr lang="en-IN" dirty="0"/>
              <a:t> has the lowest measurements for both parameters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petal width measurements show variability across species. Iris-</a:t>
            </a:r>
            <a:r>
              <a:rPr lang="en-IN" dirty="0" err="1"/>
              <a:t>setosa</a:t>
            </a:r>
            <a:r>
              <a:rPr lang="en-IN" dirty="0"/>
              <a:t> has the highest petal width (73.2), Iris-versicolor has an intermediate value (213), and Iris-virginica has the lowest (277.6)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38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E21832F-CDD4-0A8A-A030-BE7C08BB2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882943"/>
            <a:ext cx="9265920" cy="581436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72E7396-5993-77FD-78F2-0F000C22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-304800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TABLEAU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DASHBOARD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05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29DAB-18AE-5F20-2869-FC4E8DEA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03" y="-150780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RECOMMENDATIONS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819ACFD-1169-BAFD-5A4C-56660B26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162" y="2285999"/>
            <a:ext cx="6812478" cy="3727855"/>
          </a:xfrm>
        </p:spPr>
        <p:txBody>
          <a:bodyPr anchor="ctr">
            <a:normAutofit/>
          </a:bodyPr>
          <a:lstStyle/>
          <a:p>
            <a:r>
              <a:rPr lang="en-CA" sz="2000" dirty="0"/>
              <a:t>Identification of Flower Types and able to differentiate the IRIS flower variants</a:t>
            </a:r>
          </a:p>
          <a:p>
            <a:r>
              <a:rPr lang="en-CA" sz="2000" dirty="0"/>
              <a:t>Differentiating IRIS </a:t>
            </a:r>
            <a:r>
              <a:rPr lang="en-CA" sz="2000" dirty="0" err="1"/>
              <a:t>setosa</a:t>
            </a:r>
            <a:r>
              <a:rPr lang="en-CA" sz="2000" dirty="0"/>
              <a:t> variant</a:t>
            </a:r>
          </a:p>
          <a:p>
            <a:r>
              <a:rPr lang="en-CA" sz="2000" dirty="0"/>
              <a:t>Sepal Measurements variance can be addressed</a:t>
            </a:r>
          </a:p>
          <a:p>
            <a:r>
              <a:rPr lang="en-CA" sz="2000" dirty="0"/>
              <a:t>Quality Control and Assurance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159459-B8AC-0422-6B32-F07ABA567356}"/>
              </a:ext>
            </a:extLst>
          </p:cNvPr>
          <p:cNvSpPr txBox="1">
            <a:spLocks/>
          </p:cNvSpPr>
          <p:nvPr/>
        </p:nvSpPr>
        <p:spPr>
          <a:xfrm>
            <a:off x="975162" y="1441853"/>
            <a:ext cx="9220397" cy="93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  <a:ea typeface="+mn-ea"/>
                <a:cs typeface="+mn-cs"/>
              </a:rPr>
              <a:t>Based on the analysis carried out, Dr. Reddy’s will be able to achieve the below conclusions that we have inspected from the data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539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{32FF2FCE-8637-194A-A397-2853D3D7E658}tf10001122</Template>
  <TotalTime>122</TotalTime>
  <Words>546</Words>
  <Application>Microsoft Macintosh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IN-DEPTH ANALYSIS ON IRIS FLOWER</vt:lpstr>
      <vt:lpstr>SUMMARY</vt:lpstr>
      <vt:lpstr>ANALYSIS APPROACH </vt:lpstr>
      <vt:lpstr>DATA SET</vt:lpstr>
      <vt:lpstr>KEY INSIGHTS – (1)</vt:lpstr>
      <vt:lpstr>KEY INSIGHTS – (2)</vt:lpstr>
      <vt:lpstr>KEY INSIGHTS – (3)</vt:lpstr>
      <vt:lpstr>TABLEAU DASHBOARD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IN-DEPTH ANALYSIS ON IRIS FLOWER</dc:title>
  <dc:creator>Satish Singamaneni</dc:creator>
  <cp:lastModifiedBy>Jay  Patel</cp:lastModifiedBy>
  <cp:revision>20</cp:revision>
  <dcterms:created xsi:type="dcterms:W3CDTF">2023-12-04T22:23:09Z</dcterms:created>
  <dcterms:modified xsi:type="dcterms:W3CDTF">2023-12-05T00:42:19Z</dcterms:modified>
</cp:coreProperties>
</file>