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7" r:id="rId5"/>
    <p:sldId id="268" r:id="rId6"/>
    <p:sldId id="276" r:id="rId7"/>
    <p:sldId id="272" r:id="rId8"/>
    <p:sldId id="273" r:id="rId9"/>
    <p:sldId id="275"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pandey" userId="4b739a4f276683da" providerId="LiveId" clId="{6CD9A55E-0C67-46C4-8DF9-DCC5EAA09A4D}"/>
    <pc:docChg chg="undo custSel modSld">
      <pc:chgData name="Harsh pandey" userId="4b739a4f276683da" providerId="LiveId" clId="{6CD9A55E-0C67-46C4-8DF9-DCC5EAA09A4D}" dt="2024-07-12T14:47:53.698" v="13" actId="20577"/>
      <pc:docMkLst>
        <pc:docMk/>
      </pc:docMkLst>
      <pc:sldChg chg="modSp mod">
        <pc:chgData name="Harsh pandey" userId="4b739a4f276683da" providerId="LiveId" clId="{6CD9A55E-0C67-46C4-8DF9-DCC5EAA09A4D}" dt="2024-07-12T14:47:53.698" v="13" actId="20577"/>
        <pc:sldMkLst>
          <pc:docMk/>
          <pc:sldMk cId="1332291891" sldId="257"/>
        </pc:sldMkLst>
        <pc:spChg chg="mod">
          <ac:chgData name="Harsh pandey" userId="4b739a4f276683da" providerId="LiveId" clId="{6CD9A55E-0C67-46C4-8DF9-DCC5EAA09A4D}" dt="2024-07-12T14:47:53.698" v="13" actId="20577"/>
          <ac:spMkLst>
            <pc:docMk/>
            <pc:sldMk cId="1332291891" sldId="257"/>
            <ac:spMk id="4" creationId="{90F968E9-0FBC-11FF-5567-E94A4EA15555}"/>
          </ac:spMkLst>
        </pc:spChg>
      </pc:sldChg>
      <pc:sldChg chg="modSp mod">
        <pc:chgData name="Harsh pandey" userId="4b739a4f276683da" providerId="LiveId" clId="{6CD9A55E-0C67-46C4-8DF9-DCC5EAA09A4D}" dt="2024-07-05T11:17:39.344" v="5" actId="20577"/>
        <pc:sldMkLst>
          <pc:docMk/>
          <pc:sldMk cId="2472758159" sldId="272"/>
        </pc:sldMkLst>
        <pc:spChg chg="mod">
          <ac:chgData name="Harsh pandey" userId="4b739a4f276683da" providerId="LiveId" clId="{6CD9A55E-0C67-46C4-8DF9-DCC5EAA09A4D}" dt="2024-07-05T11:17:39.344" v="5" actId="20577"/>
          <ac:spMkLst>
            <pc:docMk/>
            <pc:sldMk cId="2472758159" sldId="272"/>
            <ac:spMk id="1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7/12/2024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7/12/2024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7/12/2024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7/12/2024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7/12/2024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7/12/2024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7/12/2024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7/12/2024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7/12/2024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7/12/2024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7/12/2024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scrapping </a:t>
            </a:r>
            <a:r>
              <a:rPr lang="en-US" dirty="0" err="1"/>
              <a:t>flipkart</a:t>
            </a:r>
            <a:r>
              <a:rPr lang="en-US" dirty="0"/>
              <a:t> </a:t>
            </a:r>
          </a:p>
        </p:txBody>
      </p:sp>
      <p:sp>
        <p:nvSpPr>
          <p:cNvPr id="5" name="Subtitle 4"/>
          <p:cNvSpPr>
            <a:spLocks noGrp="1"/>
          </p:cNvSpPr>
          <p:nvPr>
            <p:ph type="subTitle" idx="1"/>
          </p:nvPr>
        </p:nvSpPr>
        <p:spPr>
          <a:xfrm>
            <a:off x="1625176" y="2584451"/>
            <a:ext cx="8735325" cy="1752600"/>
          </a:xfrm>
        </p:spPr>
        <p:txBody>
          <a:bodyPr/>
          <a:lstStyle/>
          <a:p>
            <a:r>
              <a:rPr lang="en-US" dirty="0"/>
              <a:t>Using python</a:t>
            </a:r>
          </a:p>
        </p:txBody>
      </p:sp>
      <p:sp>
        <p:nvSpPr>
          <p:cNvPr id="4" name="TextBox 3">
            <a:extLst>
              <a:ext uri="{FF2B5EF4-FFF2-40B4-BE49-F238E27FC236}">
                <a16:creationId xmlns:a16="http://schemas.microsoft.com/office/drawing/2014/main" id="{90F968E9-0FBC-11FF-5567-E94A4EA15555}"/>
              </a:ext>
            </a:extLst>
          </p:cNvPr>
          <p:cNvSpPr txBox="1"/>
          <p:nvPr/>
        </p:nvSpPr>
        <p:spPr>
          <a:xfrm flipH="1">
            <a:off x="261764" y="4950361"/>
            <a:ext cx="3292938" cy="1323439"/>
          </a:xfrm>
          <a:prstGeom prst="rect">
            <a:avLst/>
          </a:prstGeom>
          <a:noFill/>
        </p:spPr>
        <p:txBody>
          <a:bodyPr wrap="square" rtlCol="0">
            <a:spAutoFit/>
          </a:bodyPr>
          <a:lstStyle/>
          <a:p>
            <a:r>
              <a:rPr lang="en-IN" sz="2000" dirty="0"/>
              <a:t>Name-Harsh Pandey</a:t>
            </a:r>
          </a:p>
          <a:p>
            <a:r>
              <a:rPr lang="en-IN" sz="2000" dirty="0"/>
              <a:t>Roll </a:t>
            </a:r>
            <a:r>
              <a:rPr lang="en-IN" sz="2000"/>
              <a:t>no.19</a:t>
            </a:r>
            <a:endParaRPr lang="en-IN" sz="2000" dirty="0"/>
          </a:p>
          <a:p>
            <a:r>
              <a:rPr lang="en-IN" sz="2000" dirty="0"/>
              <a:t>Sec-M(</a:t>
            </a:r>
            <a:r>
              <a:rPr lang="en-IN" sz="2000" dirty="0" err="1"/>
              <a:t>Btech</a:t>
            </a:r>
            <a:r>
              <a:rPr lang="en-IN" sz="2000" dirty="0"/>
              <a:t> CSE 6</a:t>
            </a:r>
            <a:r>
              <a:rPr lang="en-IN" sz="2000" baseline="30000" dirty="0"/>
              <a:t>th</a:t>
            </a:r>
            <a:r>
              <a:rPr lang="en-IN" sz="2000" dirty="0"/>
              <a:t> </a:t>
            </a:r>
            <a:r>
              <a:rPr lang="en-IN" sz="2000" dirty="0" err="1"/>
              <a:t>sem</a:t>
            </a:r>
            <a:r>
              <a:rPr lang="en-IN" sz="2000" dirty="0"/>
              <a:t>)</a:t>
            </a:r>
          </a:p>
          <a:p>
            <a:endParaRPr lang="en-IN" sz="20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aim of this project is to scrap a website using python and tools it provides. Website can be scrapped for various purposes and we scrap a selected part of website which is the data we deem important for us.</a:t>
            </a:r>
          </a:p>
          <a:p>
            <a:pPr>
              <a:lnSpc>
                <a:spcPct val="107000"/>
              </a:lnSpc>
              <a:spcAft>
                <a:spcPts val="800"/>
              </a:spcAft>
            </a:pPr>
            <a:endParaRPr lang="en-IN" sz="1800" dirty="0">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dirty="0">
                <a:effectLst/>
                <a:latin typeface="Times New Roman" panose="02020603050405020304" pitchFamily="18" charset="0"/>
                <a:ea typeface="Calibri" panose="020F0502020204030204" pitchFamily="34" charset="0"/>
              </a:rPr>
              <a:t>So we need to have an active internet connection as well as a running website for working of our project</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DF05-3BB7-9950-88F4-F62B8238E48A}"/>
              </a:ext>
            </a:extLst>
          </p:cNvPr>
          <p:cNvSpPr>
            <a:spLocks noGrp="1"/>
          </p:cNvSpPr>
          <p:nvPr>
            <p:ph type="title"/>
          </p:nvPr>
        </p:nvSpPr>
        <p:spPr/>
        <p:txBody>
          <a:bodyPr/>
          <a:lstStyle/>
          <a:p>
            <a:r>
              <a:rPr lang="en-IN" dirty="0"/>
              <a:t>Web Scrapping</a:t>
            </a:r>
          </a:p>
        </p:txBody>
      </p:sp>
      <p:sp>
        <p:nvSpPr>
          <p:cNvPr id="3" name="Content Placeholder 2">
            <a:extLst>
              <a:ext uri="{FF2B5EF4-FFF2-40B4-BE49-F238E27FC236}">
                <a16:creationId xmlns:a16="http://schemas.microsoft.com/office/drawing/2014/main" id="{9FD5C31A-9FE6-9F7B-D8AB-78D0B2F14D7F}"/>
              </a:ext>
            </a:extLst>
          </p:cNvPr>
          <p:cNvSpPr>
            <a:spLocks noGrp="1"/>
          </p:cNvSpPr>
          <p:nvPr>
            <p:ph idx="1"/>
          </p:nvPr>
        </p:nvSpPr>
        <p:spPr/>
        <p:txBody>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Most popular and commonly used websites are free but they deploy ads and provide a bloated platform for user.</a:t>
            </a:r>
          </a:p>
          <a:p>
            <a:pPr>
              <a:lnSpc>
                <a:spcPct val="107000"/>
              </a:lnSpc>
              <a:spcAft>
                <a:spcPts val="800"/>
              </a:spcAft>
            </a:pPr>
            <a:endParaRPr lang="en-IN" sz="1800" dirty="0">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Web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Scappers</a:t>
            </a:r>
            <a:r>
              <a:rPr lang="en-IN" sz="1800" dirty="0">
                <a:effectLst/>
                <a:latin typeface="Times New Roman" panose="02020603050405020304" pitchFamily="18" charset="0"/>
                <a:ea typeface="Calibri" panose="020F0502020204030204" pitchFamily="34" charset="0"/>
                <a:cs typeface="Mangal" panose="02040503050203030202" pitchFamily="18" charset="0"/>
              </a:rPr>
              <a:t> simply collect the useful data present or displayed by website and presents it to end user. This makes the user experience less bloated and more efficient and compact. Web Scrapper provides and efficient and different perspective of viewing same data in different UI.</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8388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MODULES</a:t>
            </a:r>
          </a:p>
        </p:txBody>
      </p:sp>
      <p:sp>
        <p:nvSpPr>
          <p:cNvPr id="14" name="Content Placeholder 13"/>
          <p:cNvSpPr>
            <a:spLocks noGrp="1"/>
          </p:cNvSpPr>
          <p:nvPr>
            <p:ph idx="1"/>
          </p:nvPr>
        </p:nvSpPr>
        <p:spPr>
          <a:xfrm>
            <a:off x="1218883" y="1759816"/>
            <a:ext cx="10360501" cy="4823547"/>
          </a:xfrm>
        </p:spPr>
        <p:txBody>
          <a:bodyPr>
            <a:norm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Python-</a:t>
            </a:r>
            <a:r>
              <a:rPr lang="en-IN" sz="1800" dirty="0">
                <a:effectLst/>
                <a:latin typeface="Times New Roman" panose="02020603050405020304" pitchFamily="18" charset="0"/>
                <a:ea typeface="Calibri" panose="020F0502020204030204" pitchFamily="34" charset="0"/>
                <a:cs typeface="Mangal" panose="02040503050203030202" pitchFamily="18" charset="0"/>
              </a:rPr>
              <a:t>Python is an interpreted, object-oriented high-level programming language which supports multiple modules and packages for code reusability and program modularity. </a:t>
            </a:r>
          </a:p>
          <a:p>
            <a:pPr>
              <a:lnSpc>
                <a:spcPct val="107000"/>
              </a:lnSpc>
              <a:spcAft>
                <a:spcPts val="800"/>
              </a:spcAft>
            </a:pPr>
            <a:r>
              <a:rPr lang="en-IN" sz="1800" b="1" dirty="0" err="1">
                <a:effectLst/>
                <a:latin typeface="Times New Roman" panose="02020603050405020304" pitchFamily="18" charset="0"/>
                <a:ea typeface="Calibri" panose="020F0502020204030204" pitchFamily="34" charset="0"/>
              </a:rPr>
              <a:t>BeatifullSoup</a:t>
            </a:r>
            <a:r>
              <a:rPr lang="en-IN" sz="1800" b="1" dirty="0">
                <a:effectLst/>
                <a:latin typeface="Times New Roman" panose="02020603050405020304" pitchFamily="18" charset="0"/>
                <a:ea typeface="Calibri" panose="020F0502020204030204" pitchFamily="34" charset="0"/>
              </a:rPr>
              <a:t>-</a:t>
            </a:r>
            <a:r>
              <a:rPr lang="en-IN" sz="1800" dirty="0">
                <a:effectLst/>
                <a:latin typeface="Times New Roman" panose="02020603050405020304" pitchFamily="18" charset="0"/>
                <a:ea typeface="Calibri" panose="020F0502020204030204" pitchFamily="34" charset="0"/>
              </a:rPr>
              <a:t>Beautiful Soup is a Python module used for viewing HTML and XML pages .It creates a parse tree for parse pages which is used to extract data from websites useful for web scraping.</a:t>
            </a: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Pandas -</a:t>
            </a:r>
            <a:r>
              <a:rPr lang="en-IN" sz="1800" dirty="0">
                <a:effectLst/>
                <a:latin typeface="Times New Roman" panose="02020603050405020304" pitchFamily="18" charset="0"/>
                <a:ea typeface="Calibri" panose="020F0502020204030204" pitchFamily="34" charset="0"/>
              </a:rPr>
              <a:t>Pandas is mainly used for data analysis and associated manipulation of tabular data in </a:t>
            </a:r>
            <a:r>
              <a:rPr lang="en-IN" sz="1800" dirty="0" err="1">
                <a:effectLst/>
                <a:latin typeface="Times New Roman" panose="02020603050405020304" pitchFamily="18" charset="0"/>
                <a:ea typeface="Calibri" panose="020F0502020204030204" pitchFamily="34" charset="0"/>
              </a:rPr>
              <a:t>Dataframes</a:t>
            </a:r>
            <a:r>
              <a:rPr lang="en-IN" sz="1800" dirty="0">
                <a:effectLst/>
                <a:latin typeface="Times New Roman" panose="02020603050405020304" pitchFamily="18" charset="0"/>
                <a:ea typeface="Calibri" panose="020F0502020204030204" pitchFamily="34" charset="0"/>
              </a:rPr>
              <a:t>. Pandas allows importing data from various file formats such as comma-separated values, JSON, Parquet, SQL database tables or queries, and Microsoft Excel.</a:t>
            </a: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Requests -</a:t>
            </a:r>
            <a:r>
              <a:rPr lang="en-IN" sz="1800" dirty="0">
                <a:effectLst/>
                <a:latin typeface="Times New Roman" panose="02020603050405020304" pitchFamily="18" charset="0"/>
                <a:ea typeface="Calibri" panose="020F0502020204030204" pitchFamily="34" charset="0"/>
                <a:cs typeface="Mangal" panose="02040503050203030202" pitchFamily="18" charset="0"/>
              </a:rPr>
              <a:t>The requests module allows you to send HTTP requests using Python. The HTTP request returns a response object with all the response data.</a:t>
            </a:r>
          </a:p>
          <a:p>
            <a:pPr>
              <a:lnSpc>
                <a:spcPct val="107000"/>
              </a:lnSpc>
              <a:spcAft>
                <a:spcPts val="800"/>
              </a:spcAft>
            </a:pPr>
            <a:r>
              <a:rPr lang="en-IN" sz="1800" dirty="0" err="1">
                <a:latin typeface="Times New Roman" panose="02020603050405020304" pitchFamily="18" charset="0"/>
                <a:ea typeface="Calibri" panose="020F0502020204030204" pitchFamily="34" charset="0"/>
                <a:cs typeface="Mangal" panose="02040503050203030202" pitchFamily="18" charset="0"/>
              </a:rPr>
              <a:t>Streamlit</a:t>
            </a:r>
            <a:r>
              <a:rPr lang="en-IN" sz="1800" dirty="0">
                <a:latin typeface="Times New Roman" panose="02020603050405020304" pitchFamily="18" charset="0"/>
                <a:ea typeface="Calibri" panose="020F0502020204030204" pitchFamily="34" charset="0"/>
                <a:cs typeface="Mangal" panose="02040503050203030202" pitchFamily="18" charset="0"/>
              </a:rPr>
              <a:t>- It is an open source app framework in python.it helps us for creating web apps for python projects in short time.</a:t>
            </a:r>
            <a:endParaRPr lang="en-IN" sz="1800" dirty="0">
              <a:effectLst/>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7275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STEPS-:</a:t>
            </a:r>
          </a:p>
        </p:txBody>
      </p:sp>
      <p:sp>
        <p:nvSpPr>
          <p:cNvPr id="14" name="Content Placeholder 13"/>
          <p:cNvSpPr>
            <a:spLocks noGrp="1"/>
          </p:cNvSpPr>
          <p:nvPr>
            <p:ph idx="1"/>
          </p:nvPr>
        </p:nvSpPr>
        <p:spPr/>
        <p:txBody>
          <a:bodyPr/>
          <a:lstStyle/>
          <a:p>
            <a:pPr>
              <a:lnSpc>
                <a:spcPct val="107000"/>
              </a:lnSpc>
              <a:spcAft>
                <a:spcPts val="800"/>
              </a:spcAf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1.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Identify the Target Website</a:t>
            </a:r>
            <a:endParaRPr lang="en-IN" sz="1800" b="1" dirty="0">
              <a:effectLst/>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Send an HTTP Request</a:t>
            </a:r>
            <a:endParaRPr lang="en-IN" sz="1800" b="1" dirty="0">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Parse HTML with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BeautifulSoup</a:t>
            </a:r>
            <a:endParaRPr lang="en-IN" sz="1800" b="1" dirty="0">
              <a:effectLst/>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Locate and Extract Data</a:t>
            </a:r>
            <a:endParaRPr lang="en-IN" sz="1800" b="1" dirty="0">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Store Extracted Data</a:t>
            </a:r>
            <a:endParaRPr lang="en-IN" sz="1800" b="1" dirty="0">
              <a:effectLst/>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r>
              <a:rPr lang="en-IN" sz="1800" b="1" dirty="0">
                <a:latin typeface="Times New Roman" panose="02020603050405020304" pitchFamily="18" charset="0"/>
                <a:ea typeface="Calibri" panose="020F0502020204030204" pitchFamily="34" charset="0"/>
                <a:cs typeface="Mangal" panose="02040503050203030202" pitchFamily="18" charset="0"/>
              </a:rPr>
              <a:t>6. Display the result</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1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9262-E634-52B1-492B-9CF5B518832C}"/>
              </a:ext>
            </a:extLst>
          </p:cNvPr>
          <p:cNvSpPr>
            <a:spLocks noGrp="1"/>
          </p:cNvSpPr>
          <p:nvPr>
            <p:ph type="title"/>
          </p:nvPr>
        </p:nvSpPr>
        <p:spPr>
          <a:xfrm flipH="1" flipV="1">
            <a:off x="3646140" y="-99395"/>
            <a:ext cx="8928992" cy="1584177"/>
          </a:xfrm>
        </p:spPr>
        <p:txBody>
          <a:bodyPr>
            <a:normAutofit/>
          </a:bodyPr>
          <a:lstStyle/>
          <a:p>
            <a:r>
              <a:rPr lang="en-IN" dirty="0"/>
              <a:t>H</a:t>
            </a:r>
          </a:p>
        </p:txBody>
      </p:sp>
      <p:sp>
        <p:nvSpPr>
          <p:cNvPr id="3" name="Content Placeholder 2">
            <a:extLst>
              <a:ext uri="{FF2B5EF4-FFF2-40B4-BE49-F238E27FC236}">
                <a16:creationId xmlns:a16="http://schemas.microsoft.com/office/drawing/2014/main" id="{537816BC-29CC-3039-8D0A-CD9C80D9C593}"/>
              </a:ext>
            </a:extLst>
          </p:cNvPr>
          <p:cNvSpPr>
            <a:spLocks noGrp="1"/>
          </p:cNvSpPr>
          <p:nvPr>
            <p:ph idx="1"/>
          </p:nvPr>
        </p:nvSpPr>
        <p:spPr/>
        <p:txBody>
          <a:bodyPr/>
          <a:lstStyle/>
          <a:p>
            <a:endParaRPr lang="en-IN" dirty="0"/>
          </a:p>
          <a:p>
            <a:endParaRPr lang="en-IN" dirty="0"/>
          </a:p>
          <a:p>
            <a:endParaRPr lang="en-IN" dirty="0"/>
          </a:p>
          <a:p>
            <a:r>
              <a:rPr lang="en-IN" dirty="0"/>
              <a:t>                                      THANK YOU</a:t>
            </a:r>
          </a:p>
        </p:txBody>
      </p:sp>
    </p:spTree>
    <p:extLst>
      <p:ext uri="{BB962C8B-B14F-4D97-AF65-F5344CB8AC3E}">
        <p14:creationId xmlns:p14="http://schemas.microsoft.com/office/powerpoint/2010/main" val="219589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70</TotalTime>
  <Words>346</Words>
  <Application>Microsoft Office PowerPoint</Application>
  <PresentationFormat>Custom</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Tech 16x9</vt:lpstr>
      <vt:lpstr>Web scrapping flipkart </vt:lpstr>
      <vt:lpstr>INTRODUCTION</vt:lpstr>
      <vt:lpstr>Web Scrapping</vt:lpstr>
      <vt:lpstr>MODULES</vt:lpstr>
      <vt:lpstr>STEPS-:</vt:lpstr>
      <vt:lpstr>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scrapping flipkart </dc:title>
  <dc:creator>Harsh pandey</dc:creator>
  <cp:lastModifiedBy>Harsh pandey</cp:lastModifiedBy>
  <cp:revision>1</cp:revision>
  <dcterms:created xsi:type="dcterms:W3CDTF">2023-07-22T02:55:38Z</dcterms:created>
  <dcterms:modified xsi:type="dcterms:W3CDTF">2024-07-12T14:47:54Z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