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handoutMasterIdLst>
    <p:handoutMasterId r:id="rId11"/>
  </p:handoutMasterIdLst>
  <p:sldIdLst>
    <p:sldId id="328" r:id="rId2"/>
    <p:sldId id="259" r:id="rId3"/>
    <p:sldId id="294" r:id="rId4"/>
    <p:sldId id="321" r:id="rId5"/>
    <p:sldId id="329" r:id="rId6"/>
    <p:sldId id="330" r:id="rId7"/>
    <p:sldId id="331" r:id="rId8"/>
    <p:sldId id="297" r:id="rId9"/>
  </p:sldIdLst>
  <p:sldSz cx="9144000" cy="6858000" type="screen4x3"/>
  <p:notesSz cx="6858000" cy="9144000"/>
  <p:embeddedFontLst>
    <p:embeddedFont>
      <p:font typeface="굴림체" panose="020B0609000101010101" pitchFamily="49" charset="-127"/>
      <p:regular r:id="rId12"/>
    </p:embeddedFont>
    <p:embeddedFont>
      <p:font typeface="맑은 고딕" panose="020B0503020000020004" pitchFamily="34" charset="-127"/>
      <p:regular r:id="rId13"/>
      <p:bold r:id="rId14"/>
    </p:embeddedFont>
    <p:embeddedFont>
      <p:font typeface="Calibri" panose="020F0502020204030204" pitchFamily="34" charset="0"/>
      <p:regular r:id="rId15"/>
      <p:bold r:id="rId16"/>
      <p:italic r:id="rId17"/>
      <p:boldItalic r:id="rId18"/>
    </p:embeddedFont>
    <p:embeddedFont>
      <p:font typeface="Calibri Light" panose="020F0302020204030204" pitchFamily="34" charset="0"/>
      <p:regular r:id="rId19"/>
      <p:italic r:id="rId20"/>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B3B"/>
    <a:srgbClr val="E1E1E1"/>
    <a:srgbClr val="E57003"/>
    <a:srgbClr val="016964"/>
    <a:srgbClr val="00A494"/>
    <a:srgbClr val="E6E6E6"/>
    <a:srgbClr val="E1A998"/>
    <a:srgbClr val="00C4B1"/>
    <a:srgbClr val="84DDE5"/>
    <a:srgbClr val="85DC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822" autoAdjust="0"/>
    <p:restoredTop sz="94813" autoAdjust="0"/>
  </p:normalViewPr>
  <p:slideViewPr>
    <p:cSldViewPr>
      <p:cViewPr varScale="1">
        <p:scale>
          <a:sx n="85" d="100"/>
          <a:sy n="85" d="100"/>
        </p:scale>
        <p:origin x="1646" y="6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70" d="100"/>
          <a:sy n="70" d="100"/>
        </p:scale>
        <p:origin x="3048" y="6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 parwal" userId="dc568029eb51f1dd" providerId="LiveId" clId="{165A02FB-5859-47AC-BCBE-BCEB140C8081}"/>
    <pc:docChg chg="addSld delSld modSld">
      <pc:chgData name="harsh parwal" userId="dc568029eb51f1dd" providerId="LiveId" clId="{165A02FB-5859-47AC-BCBE-BCEB140C8081}" dt="2022-11-15T12:51:51.890" v="46" actId="47"/>
      <pc:docMkLst>
        <pc:docMk/>
      </pc:docMkLst>
      <pc:sldChg chg="addSp modSp mod">
        <pc:chgData name="harsh parwal" userId="dc568029eb51f1dd" providerId="LiveId" clId="{165A02FB-5859-47AC-BCBE-BCEB140C8081}" dt="2022-11-15T09:37:09.827" v="5" actId="1076"/>
        <pc:sldMkLst>
          <pc:docMk/>
          <pc:sldMk cId="516379208" sldId="328"/>
        </pc:sldMkLst>
        <pc:spChg chg="add mod">
          <ac:chgData name="harsh parwal" userId="dc568029eb51f1dd" providerId="LiveId" clId="{165A02FB-5859-47AC-BCBE-BCEB140C8081}" dt="2022-11-15T09:37:09.827" v="5" actId="1076"/>
          <ac:spMkLst>
            <pc:docMk/>
            <pc:sldMk cId="516379208" sldId="328"/>
            <ac:spMk id="3" creationId="{B5F3C714-B3FE-9EFC-2EB4-F9FA3BE50977}"/>
          </ac:spMkLst>
        </pc:spChg>
      </pc:sldChg>
      <pc:sldChg chg="modSp mod">
        <pc:chgData name="harsh parwal" userId="dc568029eb51f1dd" providerId="LiveId" clId="{165A02FB-5859-47AC-BCBE-BCEB140C8081}" dt="2022-11-15T12:51:14.327" v="44" actId="12"/>
        <pc:sldMkLst>
          <pc:docMk/>
          <pc:sldMk cId="958289748" sldId="330"/>
        </pc:sldMkLst>
        <pc:spChg chg="mod">
          <ac:chgData name="harsh parwal" userId="dc568029eb51f1dd" providerId="LiveId" clId="{165A02FB-5859-47AC-BCBE-BCEB140C8081}" dt="2022-11-15T12:51:14.327" v="44" actId="12"/>
          <ac:spMkLst>
            <pc:docMk/>
            <pc:sldMk cId="958289748" sldId="330"/>
            <ac:spMk id="6" creationId="{BFC3E845-0D14-3B88-4076-7785074F3A05}"/>
          </ac:spMkLst>
        </pc:spChg>
      </pc:sldChg>
      <pc:sldChg chg="new del">
        <pc:chgData name="harsh parwal" userId="dc568029eb51f1dd" providerId="LiveId" clId="{165A02FB-5859-47AC-BCBE-BCEB140C8081}" dt="2022-11-15T12:51:51.890" v="46" actId="47"/>
        <pc:sldMkLst>
          <pc:docMk/>
          <pc:sldMk cId="2593316958" sldId="33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CCFBE2-2B8D-499C-81C9-2CD5B3EB8E93}" type="datetimeFigureOut">
              <a:rPr lang="ko-KR" altLang="en-US" smtClean="0"/>
              <a:pPr/>
              <a:t>2022-11-15</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54DD7E-3179-445A-81DB-781C4554AFF2}" type="slidenum">
              <a:rPr lang="ko-KR" altLang="en-US" smtClean="0"/>
              <a:pPr/>
              <a:t>‹#›</a:t>
            </a:fld>
            <a:endParaRPr lang="ko-KR" altLang="en-US"/>
          </a:p>
        </p:txBody>
      </p:sp>
    </p:spTree>
    <p:extLst>
      <p:ext uri="{BB962C8B-B14F-4D97-AF65-F5344CB8AC3E}">
        <p14:creationId xmlns:p14="http://schemas.microsoft.com/office/powerpoint/2010/main" val="2469536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545AC5-813F-4ED1-B011-8EA17CB93331}" type="datetimeFigureOut">
              <a:rPr lang="ko-KR" altLang="en-US" smtClean="0"/>
              <a:pPr/>
              <a:t>2022-11-15</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504B90-27FD-422C-8CC6-2AADAD122D08}" type="slidenum">
              <a:rPr lang="ko-KR" altLang="en-US" smtClean="0"/>
              <a:pPr/>
              <a:t>‹#›</a:t>
            </a:fld>
            <a:endParaRPr lang="ko-KR" altLang="en-US"/>
          </a:p>
        </p:txBody>
      </p:sp>
    </p:spTree>
    <p:extLst>
      <p:ext uri="{BB962C8B-B14F-4D97-AF65-F5344CB8AC3E}">
        <p14:creationId xmlns:p14="http://schemas.microsoft.com/office/powerpoint/2010/main" val="26870727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A5504B90-27FD-422C-8CC6-2AADAD122D08}" type="slidenum">
              <a:rPr lang="ko-KR" altLang="en-US" smtClean="0"/>
              <a:pPr/>
              <a:t>1</a:t>
            </a:fld>
            <a:endParaRPr lang="ko-KR" altLang="en-US" dirty="0"/>
          </a:p>
        </p:txBody>
      </p:sp>
    </p:spTree>
    <p:extLst>
      <p:ext uri="{BB962C8B-B14F-4D97-AF65-F5344CB8AC3E}">
        <p14:creationId xmlns:p14="http://schemas.microsoft.com/office/powerpoint/2010/main" val="3959325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A5504B90-27FD-422C-8CC6-2AADAD122D08}" type="slidenum">
              <a:rPr lang="ko-KR" altLang="en-US" smtClean="0"/>
              <a:pPr/>
              <a:t>8</a:t>
            </a:fld>
            <a:endParaRPr lang="ko-KR" altLang="en-US"/>
          </a:p>
        </p:txBody>
      </p:sp>
    </p:spTree>
    <p:extLst>
      <p:ext uri="{BB962C8B-B14F-4D97-AF65-F5344CB8AC3E}">
        <p14:creationId xmlns:p14="http://schemas.microsoft.com/office/powerpoint/2010/main" val="36748795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12" name="그림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날짜 개체 틀 3"/>
          <p:cNvSpPr>
            <a:spLocks noGrp="1"/>
          </p:cNvSpPr>
          <p:nvPr>
            <p:ph type="dt" sz="half" idx="10"/>
          </p:nvPr>
        </p:nvSpPr>
        <p:spPr/>
        <p:txBody>
          <a:bodyPr/>
          <a:lstStyle/>
          <a:p>
            <a:fld id="{ED3D6733-6F27-4404-AB51-585418F146E5}" type="datetimeFigureOut">
              <a:rPr lang="ko-KR" altLang="en-US" smtClean="0"/>
              <a:pPr/>
              <a:t>2022-11-15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9" name="제목 1"/>
          <p:cNvSpPr>
            <a:spLocks noGrp="1"/>
          </p:cNvSpPr>
          <p:nvPr>
            <p:ph type="ctrTitle" hasCustomPrompt="1"/>
          </p:nvPr>
        </p:nvSpPr>
        <p:spPr>
          <a:xfrm>
            <a:off x="457200" y="1800222"/>
            <a:ext cx="6480720" cy="1988817"/>
          </a:xfrm>
          <a:noFill/>
          <a:ln w="9525">
            <a:noFill/>
            <a:miter lim="800000"/>
            <a:headEnd/>
            <a:tailEnd/>
          </a:ln>
          <a:effectLst/>
        </p:spPr>
        <p:txBody>
          <a:bodyPr vert="horz" wrap="square" lIns="91440" tIns="45720" rIns="91440" bIns="45720" numCol="1" rtlCol="0" anchor="t" anchorCtr="0" compatLnSpc="1">
            <a:prstTxWarp prst="textNoShape">
              <a:avLst/>
            </a:prstTxWarp>
            <a:noAutofit/>
          </a:bodyPr>
          <a:lstStyle>
            <a:lvl1pPr marL="0" indent="0" algn="l" defTabSz="914400" rtl="0" eaLnBrk="1" fontAlgn="base" latinLnBrk="1" hangingPunct="1">
              <a:lnSpc>
                <a:spcPct val="100000"/>
              </a:lnSpc>
              <a:spcBef>
                <a:spcPct val="0"/>
              </a:spcBef>
              <a:spcAft>
                <a:spcPct val="0"/>
              </a:spcAft>
              <a:buClr>
                <a:schemeClr val="hlink"/>
              </a:buClr>
              <a:buFont typeface="굴림체" pitchFamily="49" charset="-127"/>
              <a:buNone/>
              <a:defRPr lang="ko-KR" altLang="en-US" sz="5400" kern="1200" baseline="0" dirty="0">
                <a:solidFill>
                  <a:schemeClr val="bg1"/>
                </a:solidFill>
                <a:effectLst/>
                <a:latin typeface="+mj-lt"/>
                <a:ea typeface="맑은 고딕" panose="020B0503020000020004" pitchFamily="50" charset="-127"/>
                <a:cs typeface="+mj-cs"/>
              </a:defRPr>
            </a:lvl1pPr>
          </a:lstStyle>
          <a:p>
            <a:r>
              <a:rPr lang="ko-KR" altLang="en-US" dirty="0"/>
              <a:t>제목을</a:t>
            </a:r>
            <a:r>
              <a:rPr lang="en-US" altLang="ko-KR" dirty="0"/>
              <a:t> </a:t>
            </a:r>
            <a:r>
              <a:rPr lang="ko-KR" altLang="en-US" dirty="0"/>
              <a:t>입력하시오</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빈 화면">
    <p:bg>
      <p:bgPr>
        <a:solidFill>
          <a:schemeClr val="bg1"/>
        </a:solidFill>
        <a:effectLst/>
      </p:bgPr>
    </p:bg>
    <p:spTree>
      <p:nvGrpSpPr>
        <p:cNvPr id="1" name=""/>
        <p:cNvGrpSpPr/>
        <p:nvPr/>
      </p:nvGrpSpPr>
      <p:grpSpPr>
        <a:xfrm>
          <a:off x="0" y="0"/>
          <a:ext cx="0" cy="0"/>
          <a:chOff x="0" y="0"/>
          <a:chExt cx="0" cy="0"/>
        </a:xfrm>
      </p:grpSpPr>
      <p:pic>
        <p:nvPicPr>
          <p:cNvPr id="11" name="그림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날짜 개체 틀 1"/>
          <p:cNvSpPr>
            <a:spLocks noGrp="1"/>
          </p:cNvSpPr>
          <p:nvPr>
            <p:ph type="dt" sz="half" idx="10"/>
          </p:nvPr>
        </p:nvSpPr>
        <p:spPr/>
        <p:txBody>
          <a:bodyPr/>
          <a:lstStyle/>
          <a:p>
            <a:fld id="{ED3D6733-6F27-4404-AB51-585418F146E5}" type="datetimeFigureOut">
              <a:rPr lang="ko-KR" altLang="en-US" smtClean="0"/>
              <a:pPr/>
              <a:t>2022-11-15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bg>
      <p:bgPr>
        <a:solidFill>
          <a:schemeClr val="bg1"/>
        </a:solidFill>
        <a:effectLst/>
      </p:bgPr>
    </p:bg>
    <p:spTree>
      <p:nvGrpSpPr>
        <p:cNvPr id="1" name=""/>
        <p:cNvGrpSpPr/>
        <p:nvPr/>
      </p:nvGrpSpPr>
      <p:grpSpPr>
        <a:xfrm>
          <a:off x="0" y="0"/>
          <a:ext cx="0" cy="0"/>
          <a:chOff x="0" y="0"/>
          <a:chExt cx="0" cy="0"/>
        </a:xfrm>
      </p:grpSpPr>
      <p:pic>
        <p:nvPicPr>
          <p:cNvPr id="7" name="그림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4" name="날짜 개체 틀 3"/>
          <p:cNvSpPr>
            <a:spLocks noGrp="1"/>
          </p:cNvSpPr>
          <p:nvPr>
            <p:ph type="dt" sz="half" idx="10"/>
          </p:nvPr>
        </p:nvSpPr>
        <p:spPr/>
        <p:txBody>
          <a:bodyPr/>
          <a:lstStyle/>
          <a:p>
            <a:fld id="{ED3D6733-6F27-4404-AB51-585418F146E5}" type="datetimeFigureOut">
              <a:rPr lang="ko-KR" altLang="en-US" smtClean="0"/>
              <a:pPr/>
              <a:t>2022-11-15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사용자 지정 레이아웃">
    <p:bg>
      <p:bgPr>
        <a:solidFill>
          <a:schemeClr val="bg1"/>
        </a:solidFill>
        <a:effectLst/>
      </p:bgPr>
    </p:bg>
    <p:spTree>
      <p:nvGrpSpPr>
        <p:cNvPr id="1" name=""/>
        <p:cNvGrpSpPr/>
        <p:nvPr/>
      </p:nvGrpSpPr>
      <p:grpSpPr>
        <a:xfrm>
          <a:off x="0" y="0"/>
          <a:ext cx="0" cy="0"/>
          <a:chOff x="0" y="0"/>
          <a:chExt cx="0" cy="0"/>
        </a:xfrm>
      </p:grpSpPr>
      <p:pic>
        <p:nvPicPr>
          <p:cNvPr id="13" name="그림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제목 1"/>
          <p:cNvSpPr>
            <a:spLocks noGrp="1"/>
          </p:cNvSpPr>
          <p:nvPr>
            <p:ph type="title"/>
          </p:nvPr>
        </p:nvSpPr>
        <p:spPr>
          <a:xfrm>
            <a:off x="395536" y="86954"/>
            <a:ext cx="7992888" cy="796908"/>
          </a:xfr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effectLst/>
                <a:latin typeface="+mj-lt"/>
                <a:ea typeface="맑은 고딕" panose="020B0503020000020004" pitchFamily="50" charset="-127"/>
                <a:cs typeface="+mj-cs"/>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atin typeface="+mj-lt"/>
              </a:defRPr>
            </a:lvl1pPr>
          </a:lstStyle>
          <a:p>
            <a:fld id="{ED3D6733-6F27-4404-AB51-585418F146E5}" type="datetimeFigureOut">
              <a:rPr lang="ko-KR" altLang="en-US" smtClean="0"/>
              <a:pPr/>
              <a:t>2022-11-15</a:t>
            </a:fld>
            <a:endParaRPr lang="ko-KR" altLang="en-US"/>
          </a:p>
        </p:txBody>
      </p:sp>
      <p:sp>
        <p:nvSpPr>
          <p:cNvPr id="4" name="바닥글 개체 틀 3"/>
          <p:cNvSpPr>
            <a:spLocks noGrp="1"/>
          </p:cNvSpPr>
          <p:nvPr>
            <p:ph type="ftr" sz="quarter" idx="11"/>
          </p:nvPr>
        </p:nvSpPr>
        <p:spPr/>
        <p:txBody>
          <a:bodyPr/>
          <a:lstStyle>
            <a:lvl1pPr>
              <a:defRPr>
                <a:latin typeface="+mj-lt"/>
              </a:defRPr>
            </a:lvl1pPr>
          </a:lstStyle>
          <a:p>
            <a:endParaRPr lang="ko-KR" altLang="en-US"/>
          </a:p>
        </p:txBody>
      </p:sp>
      <p:sp>
        <p:nvSpPr>
          <p:cNvPr id="5" name="슬라이드 번호 개체 틀 4"/>
          <p:cNvSpPr>
            <a:spLocks noGrp="1"/>
          </p:cNvSpPr>
          <p:nvPr>
            <p:ph type="sldNum" sz="quarter" idx="12"/>
          </p:nvPr>
        </p:nvSpPr>
        <p:spPr/>
        <p:txBody>
          <a:bodyPr/>
          <a:lstStyle>
            <a:lvl1pPr>
              <a:defRPr>
                <a:latin typeface="+mj-lt"/>
              </a:defRPr>
            </a:lvl1pPr>
          </a:lstStyle>
          <a:p>
            <a:fld id="{EE6BC638-39B7-4287-91A7-2A3DDA573295}" type="slidenum">
              <a:rPr lang="ko-KR" altLang="en-US" smtClean="0"/>
              <a:pPr/>
              <a:t>‹#›</a:t>
            </a:fld>
            <a:endParaRPr lang="ko-KR" altLang="en-US"/>
          </a:p>
        </p:txBody>
      </p:sp>
      <p:sp>
        <p:nvSpPr>
          <p:cNvPr id="6" name="내용 개체 틀 2"/>
          <p:cNvSpPr>
            <a:spLocks noGrp="1"/>
          </p:cNvSpPr>
          <p:nvPr>
            <p:ph idx="1"/>
          </p:nvPr>
        </p:nvSpPr>
        <p:spPr>
          <a:xfrm>
            <a:off x="386772" y="1268760"/>
            <a:ext cx="8009661" cy="5112568"/>
          </a:xfrm>
        </p:spPr>
        <p:txBody>
          <a:bodyPr>
            <a:normAutofit/>
          </a:bodyPr>
          <a:lstStyle>
            <a:lvl1pPr algn="l">
              <a:buNone/>
              <a:defRPr sz="1600" i="1" baseline="0">
                <a:solidFill>
                  <a:srgbClr val="FF3B3B"/>
                </a:solidFill>
                <a:latin typeface="+mj-lt"/>
                <a:ea typeface="맑은 고딕" panose="020B0503020000020004" pitchFamily="50" charset="-127"/>
              </a:defRPr>
            </a:lvl1pPr>
            <a:lvl2pPr algn="l">
              <a:buNone/>
              <a:defRPr sz="1600" i="1" baseline="0">
                <a:solidFill>
                  <a:schemeClr val="bg1">
                    <a:lumMod val="95000"/>
                  </a:schemeClr>
                </a:solidFill>
                <a:latin typeface="+mj-lt"/>
                <a:ea typeface="맑은 고딕" panose="020B0503020000020004" pitchFamily="50" charset="-127"/>
              </a:defRPr>
            </a:lvl2pPr>
            <a:lvl3pPr algn="l">
              <a:buNone/>
              <a:defRPr sz="1600" i="1" baseline="0">
                <a:solidFill>
                  <a:schemeClr val="bg1">
                    <a:lumMod val="95000"/>
                  </a:schemeClr>
                </a:solidFill>
                <a:latin typeface="+mj-lt"/>
                <a:ea typeface="맑은 고딕" panose="020B0503020000020004" pitchFamily="50" charset="-127"/>
              </a:defRPr>
            </a:lvl3pPr>
            <a:lvl4pPr algn="l">
              <a:buNone/>
              <a:defRPr sz="1600" i="1" baseline="0">
                <a:solidFill>
                  <a:schemeClr val="bg1">
                    <a:lumMod val="95000"/>
                  </a:schemeClr>
                </a:solidFill>
                <a:latin typeface="+mj-lt"/>
                <a:ea typeface="맑은 고딕" panose="020B0503020000020004" pitchFamily="50" charset="-127"/>
              </a:defRPr>
            </a:lvl4pPr>
            <a:lvl5pPr algn="l">
              <a:buNone/>
              <a:defRPr sz="1600" i="1" baseline="0">
                <a:solidFill>
                  <a:schemeClr val="bg1">
                    <a:lumMod val="95000"/>
                  </a:schemeClr>
                </a:solidFill>
                <a:latin typeface="+mj-lt"/>
                <a:ea typeface="맑은 고딕" panose="020B0503020000020004"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제목 및 내용">
    <p:bg>
      <p:bgPr>
        <a:solidFill>
          <a:schemeClr val="bg1"/>
        </a:solidFill>
        <a:effectLst/>
      </p:bgPr>
    </p:bg>
    <p:spTree>
      <p:nvGrpSpPr>
        <p:cNvPr id="1" name=""/>
        <p:cNvGrpSpPr/>
        <p:nvPr/>
      </p:nvGrpSpPr>
      <p:grpSpPr>
        <a:xfrm>
          <a:off x="0" y="0"/>
          <a:ext cx="0" cy="0"/>
          <a:chOff x="0" y="0"/>
          <a:chExt cx="0" cy="0"/>
        </a:xfrm>
      </p:grpSpPr>
      <p:pic>
        <p:nvPicPr>
          <p:cNvPr id="8" name="그림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785"/>
            <a:ext cx="9144000" cy="6858000"/>
          </a:xfrm>
          <a:prstGeom prst="rect">
            <a:avLst/>
          </a:prstGeom>
        </p:spPr>
      </p:pic>
      <p:sp>
        <p:nvSpPr>
          <p:cNvPr id="4" name="날짜 개체 틀 3"/>
          <p:cNvSpPr>
            <a:spLocks noGrp="1"/>
          </p:cNvSpPr>
          <p:nvPr>
            <p:ph type="dt" sz="half" idx="10"/>
          </p:nvPr>
        </p:nvSpPr>
        <p:spPr>
          <a:xfrm>
            <a:off x="457200" y="6500834"/>
            <a:ext cx="2133600" cy="220641"/>
          </a:xfrm>
        </p:spPr>
        <p:txBody>
          <a:bodyPr/>
          <a:lstStyle>
            <a:lvl1pPr>
              <a:defRPr>
                <a:latin typeface="+mj-lt"/>
              </a:defRPr>
            </a:lvl1pPr>
          </a:lstStyle>
          <a:p>
            <a:fld id="{ED3D6733-6F27-4404-AB51-585418F146E5}" type="datetimeFigureOut">
              <a:rPr lang="ko-KR" altLang="en-US" smtClean="0"/>
              <a:pPr/>
              <a:t>2022-11-15</a:t>
            </a:fld>
            <a:endParaRPr lang="ko-KR" altLang="en-US"/>
          </a:p>
        </p:txBody>
      </p:sp>
      <p:sp>
        <p:nvSpPr>
          <p:cNvPr id="5" name="바닥글 개체 틀 4"/>
          <p:cNvSpPr>
            <a:spLocks noGrp="1"/>
          </p:cNvSpPr>
          <p:nvPr>
            <p:ph type="ftr" sz="quarter" idx="11"/>
          </p:nvPr>
        </p:nvSpPr>
        <p:spPr>
          <a:xfrm>
            <a:off x="3124200" y="6500834"/>
            <a:ext cx="2895600" cy="220641"/>
          </a:xfrm>
        </p:spPr>
        <p:txBody>
          <a:bodyPr/>
          <a:lstStyle>
            <a:lvl1pPr>
              <a:defRPr>
                <a:latin typeface="+mj-lt"/>
              </a:defRPr>
            </a:lvl1pPr>
          </a:lstStyle>
          <a:p>
            <a:endParaRPr lang="ko-KR" altLang="en-US"/>
          </a:p>
        </p:txBody>
      </p:sp>
      <p:sp>
        <p:nvSpPr>
          <p:cNvPr id="6" name="슬라이드 번호 개체 틀 5"/>
          <p:cNvSpPr>
            <a:spLocks noGrp="1"/>
          </p:cNvSpPr>
          <p:nvPr>
            <p:ph type="sldNum" sz="quarter" idx="12"/>
          </p:nvPr>
        </p:nvSpPr>
        <p:spPr>
          <a:xfrm>
            <a:off x="6553200" y="6500834"/>
            <a:ext cx="2133600" cy="220641"/>
          </a:xfrm>
        </p:spPr>
        <p:txBody>
          <a:bodyPr/>
          <a:lstStyle>
            <a:lvl1pPr>
              <a:defRPr>
                <a:latin typeface="+mj-lt"/>
              </a:defRPr>
            </a:lvl1pPr>
          </a:lstStyle>
          <a:p>
            <a:fld id="{EE6BC638-39B7-4287-91A7-2A3DDA573295}" type="slidenum">
              <a:rPr lang="ko-KR" altLang="en-US" smtClean="0"/>
              <a:pPr/>
              <a:t>‹#›</a:t>
            </a:fld>
            <a:endParaRPr lang="ko-KR" altLang="en-US"/>
          </a:p>
        </p:txBody>
      </p:sp>
      <p:sp>
        <p:nvSpPr>
          <p:cNvPr id="14" name="제목 1"/>
          <p:cNvSpPr>
            <a:spLocks noGrp="1"/>
          </p:cNvSpPr>
          <p:nvPr>
            <p:ph type="title"/>
          </p:nvPr>
        </p:nvSpPr>
        <p:spPr>
          <a:xfrm>
            <a:off x="395536" y="86954"/>
            <a:ext cx="7992888" cy="796908"/>
          </a:xfr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effectLst/>
                <a:latin typeface="+mj-lt"/>
                <a:ea typeface="맑은 고딕" panose="020B0503020000020004" pitchFamily="50" charset="-127"/>
                <a:cs typeface="+mj-cs"/>
              </a:defRPr>
            </a:lvl1pPr>
          </a:lstStyle>
          <a:p>
            <a:r>
              <a:rPr lang="ko-KR" altLang="en-US" dirty="0"/>
              <a:t>마스터 제목 스타일 편집</a:t>
            </a:r>
          </a:p>
        </p:txBody>
      </p:sp>
      <p:sp>
        <p:nvSpPr>
          <p:cNvPr id="15" name="내용 개체 틀 2"/>
          <p:cNvSpPr>
            <a:spLocks noGrp="1"/>
          </p:cNvSpPr>
          <p:nvPr>
            <p:ph idx="1"/>
          </p:nvPr>
        </p:nvSpPr>
        <p:spPr>
          <a:xfrm>
            <a:off x="386774" y="1268760"/>
            <a:ext cx="8009660" cy="5112568"/>
          </a:xfrm>
        </p:spPr>
        <p:txBody>
          <a:bodyPr>
            <a:normAutofit/>
          </a:bodyPr>
          <a:lstStyle>
            <a:lvl1pPr algn="l">
              <a:buNone/>
              <a:defRPr sz="1600" b="0" i="1" baseline="0">
                <a:solidFill>
                  <a:schemeClr val="tx1"/>
                </a:solidFill>
                <a:latin typeface="+mj-lt"/>
                <a:ea typeface="맑은 고딕" panose="020B0503020000020004" pitchFamily="50" charset="-127"/>
              </a:defRPr>
            </a:lvl1pPr>
            <a:lvl2pPr algn="l">
              <a:buNone/>
              <a:defRPr sz="1600" b="0" i="1" baseline="0">
                <a:solidFill>
                  <a:schemeClr val="tx1"/>
                </a:solidFill>
                <a:latin typeface="+mj-lt"/>
                <a:ea typeface="맑은 고딕" panose="020B0503020000020004" pitchFamily="50" charset="-127"/>
              </a:defRPr>
            </a:lvl2pPr>
            <a:lvl3pPr algn="l">
              <a:buNone/>
              <a:defRPr sz="1600" b="0" i="1" baseline="0">
                <a:solidFill>
                  <a:schemeClr val="tx1"/>
                </a:solidFill>
                <a:latin typeface="+mj-lt"/>
                <a:ea typeface="맑은 고딕" panose="020B0503020000020004" pitchFamily="50" charset="-127"/>
              </a:defRPr>
            </a:lvl3pPr>
            <a:lvl4pPr algn="l">
              <a:buNone/>
              <a:defRPr sz="1600" b="0" i="1" baseline="0">
                <a:solidFill>
                  <a:schemeClr val="tx1"/>
                </a:solidFill>
                <a:latin typeface="+mj-lt"/>
                <a:ea typeface="맑은 고딕" panose="020B0503020000020004" pitchFamily="50" charset="-127"/>
              </a:defRPr>
            </a:lvl4pPr>
            <a:lvl5pPr algn="l">
              <a:buNone/>
              <a:defRPr sz="1600" b="0" i="1" baseline="0">
                <a:solidFill>
                  <a:schemeClr val="tx1"/>
                </a:solidFill>
                <a:latin typeface="+mj-lt"/>
                <a:ea typeface="맑은 고딕" panose="020B0503020000020004"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bg>
      <p:bgPr>
        <a:solidFill>
          <a:schemeClr val="bg1"/>
        </a:solidFill>
        <a:effectLst/>
      </p:bgPr>
    </p:bg>
    <p:spTree>
      <p:nvGrpSpPr>
        <p:cNvPr id="1" name=""/>
        <p:cNvGrpSpPr/>
        <p:nvPr/>
      </p:nvGrpSpPr>
      <p:grpSpPr>
        <a:xfrm>
          <a:off x="0" y="0"/>
          <a:ext cx="0" cy="0"/>
          <a:chOff x="0" y="0"/>
          <a:chExt cx="0" cy="0"/>
        </a:xfrm>
      </p:grpSpPr>
      <p:pic>
        <p:nvPicPr>
          <p:cNvPr id="13" name="그림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날짜 개체 틀 2"/>
          <p:cNvSpPr>
            <a:spLocks noGrp="1"/>
          </p:cNvSpPr>
          <p:nvPr>
            <p:ph type="dt" sz="half" idx="10"/>
          </p:nvPr>
        </p:nvSpPr>
        <p:spPr/>
        <p:txBody>
          <a:bodyPr/>
          <a:lstStyle/>
          <a:p>
            <a:fld id="{ED3D6733-6F27-4404-AB51-585418F146E5}" type="datetimeFigureOut">
              <a:rPr lang="ko-KR" altLang="en-US" smtClean="0"/>
              <a:pPr/>
              <a:t>2022-11-15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6" name="제목 1"/>
          <p:cNvSpPr>
            <a:spLocks noGrp="1"/>
          </p:cNvSpPr>
          <p:nvPr>
            <p:ph type="ctrTitle"/>
          </p:nvPr>
        </p:nvSpPr>
        <p:spPr>
          <a:xfrm>
            <a:off x="1177280" y="2467100"/>
            <a:ext cx="7211144" cy="1321940"/>
          </a:xfrm>
          <a:noFill/>
          <a:ln w="9525">
            <a:noFill/>
            <a:miter lim="800000"/>
            <a:headEnd/>
            <a:tailEnd/>
          </a:ln>
          <a:effectLst/>
        </p:spPr>
        <p:txBody>
          <a:bodyPr vert="horz" wrap="square" lIns="91440" tIns="45720" rIns="91440" bIns="45720" numCol="1" rtlCol="0" anchor="t" anchorCtr="0" compatLnSpc="1">
            <a:prstTxWarp prst="textNoShape">
              <a:avLst/>
            </a:prstTxWarp>
            <a:noAutofit/>
          </a:bodyPr>
          <a:lstStyle>
            <a:lvl1pPr marL="0" indent="0" algn="r" defTabSz="914400" rtl="0" eaLnBrk="1" fontAlgn="base" latinLnBrk="1" hangingPunct="1">
              <a:lnSpc>
                <a:spcPct val="100000"/>
              </a:lnSpc>
              <a:spcBef>
                <a:spcPct val="0"/>
              </a:spcBef>
              <a:spcAft>
                <a:spcPct val="0"/>
              </a:spcAft>
              <a:buClr>
                <a:schemeClr val="hlink"/>
              </a:buClr>
              <a:buFont typeface="굴림체" pitchFamily="49" charset="-127"/>
              <a:buNone/>
              <a:defRPr lang="ko-KR" altLang="en-US" sz="6600" b="0" kern="1200" baseline="0" dirty="0">
                <a:solidFill>
                  <a:schemeClr val="bg1"/>
                </a:solidFill>
                <a:effectLst/>
                <a:latin typeface="+mj-lt"/>
                <a:ea typeface="맑은 고딕" panose="020B0503020000020004" pitchFamily="50" charset="-127"/>
                <a:cs typeface="+mj-cs"/>
              </a:defRPr>
            </a:lvl1pPr>
          </a:lstStyle>
          <a:p>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19026"/>
            <a:ext cx="8229600" cy="796908"/>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062021"/>
            <a:ext cx="8229600" cy="5286412"/>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457200" y="6429396"/>
            <a:ext cx="2133600" cy="292079"/>
          </a:xfrm>
          <a:prstGeom prst="rect">
            <a:avLst/>
          </a:prstGeom>
        </p:spPr>
        <p:txBody>
          <a:bodyPr vert="horz" lIns="91440" tIns="45720" rIns="91440" bIns="45720" rtlCol="0" anchor="ctr"/>
          <a:lstStyle>
            <a:lvl1pPr algn="l">
              <a:defRPr sz="1200">
                <a:solidFill>
                  <a:schemeClr val="tx1">
                    <a:tint val="75000"/>
                  </a:schemeClr>
                </a:solidFill>
              </a:defRPr>
            </a:lvl1pPr>
          </a:lstStyle>
          <a:p>
            <a:fld id="{ED3D6733-6F27-4404-AB51-585418F146E5}" type="datetimeFigureOut">
              <a:rPr lang="ko-KR" altLang="en-US" smtClean="0"/>
              <a:pPr/>
              <a:t>2022-11-15</a:t>
            </a:fld>
            <a:endParaRPr lang="ko-KR" altLang="en-US"/>
          </a:p>
        </p:txBody>
      </p:sp>
      <p:sp>
        <p:nvSpPr>
          <p:cNvPr id="5" name="바닥글 개체 틀 4"/>
          <p:cNvSpPr>
            <a:spLocks noGrp="1"/>
          </p:cNvSpPr>
          <p:nvPr>
            <p:ph type="ftr" sz="quarter" idx="3"/>
          </p:nvPr>
        </p:nvSpPr>
        <p:spPr>
          <a:xfrm>
            <a:off x="3124200" y="6429396"/>
            <a:ext cx="2895600" cy="29207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429396"/>
            <a:ext cx="2133600" cy="292079"/>
          </a:xfrm>
          <a:prstGeom prst="rect">
            <a:avLst/>
          </a:prstGeom>
        </p:spPr>
        <p:txBody>
          <a:bodyPr vert="horz" lIns="91440" tIns="45720" rIns="91440" bIns="45720" rtlCol="0" anchor="ctr"/>
          <a:lstStyle>
            <a:lvl1pPr algn="r">
              <a:defRPr sz="1200">
                <a:solidFill>
                  <a:schemeClr val="tx1">
                    <a:tint val="75000"/>
                  </a:schemeClr>
                </a:solidFill>
              </a:defRPr>
            </a:lvl1pPr>
          </a:lstStyle>
          <a:p>
            <a:fld id="{EE6BC638-39B7-4287-91A7-2A3DDA573295}"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 id="2147483651" r:id="rId3"/>
    <p:sldLayoutId id="2147483656" r:id="rId4"/>
    <p:sldLayoutId id="2147483650" r:id="rId5"/>
    <p:sldLayoutId id="2147483657" r:id="rId6"/>
  </p:sldLayoutIdLst>
  <p:txStyles>
    <p:titleStyle>
      <a:lvl1pPr algn="l" defTabSz="914400" rtl="0" eaLnBrk="1" latinLnBrk="1" hangingPunct="1">
        <a:spcBef>
          <a:spcPct val="0"/>
        </a:spcBef>
        <a:buNone/>
        <a:defRPr lang="ko-KR" altLang="en-US" sz="3500" kern="1200">
          <a:solidFill>
            <a:sysClr val="windowText" lastClr="000000"/>
          </a:solidFill>
          <a:latin typeface="맑은 고딕" panose="020B0503020000020004" pitchFamily="50" charset="-127"/>
          <a:ea typeface="맑은 고딕" panose="020B0503020000020004" pitchFamily="50" charset="-127"/>
          <a:cs typeface="+mj-cs"/>
        </a:defRPr>
      </a:lvl1pPr>
    </p:titleStyle>
    <p:bodyStyle>
      <a:lvl1pPr marL="342900" indent="-342900" algn="l" defTabSz="914400" rtl="0" eaLnBrk="1" latinLnBrk="1" hangingPunct="1">
        <a:spcBef>
          <a:spcPct val="20000"/>
        </a:spcBef>
        <a:buFont typeface="Arial" pitchFamily="34" charset="0"/>
        <a:buChar char="•"/>
        <a:defRPr lang="ko-KR" altLang="en-US" sz="2500" kern="1200" smtClean="0">
          <a:solidFill>
            <a:schemeClr val="tx1"/>
          </a:solidFill>
          <a:latin typeface="맑은 고딕" panose="020B0503020000020004" pitchFamily="50" charset="-127"/>
          <a:ea typeface="맑은 고딕" panose="020B0503020000020004" pitchFamily="50" charset="-127"/>
          <a:cs typeface="+mn-cs"/>
        </a:defRPr>
      </a:lvl1pPr>
      <a:lvl2pPr marL="742950" indent="-285750" algn="l" defTabSz="914400" rtl="0" eaLnBrk="1" latinLnBrk="1" hangingPunct="1">
        <a:spcBef>
          <a:spcPct val="20000"/>
        </a:spcBef>
        <a:buFont typeface="Arial" pitchFamily="34" charset="0"/>
        <a:buChar char="–"/>
        <a:defRPr lang="ko-KR" altLang="en-US" sz="1800" kern="1200" smtClean="0">
          <a:solidFill>
            <a:schemeClr val="tx1"/>
          </a:solidFill>
          <a:latin typeface="맑은 고딕" panose="020B0503020000020004" pitchFamily="50" charset="-127"/>
          <a:ea typeface="맑은 고딕" panose="020B0503020000020004" pitchFamily="50" charset="-127"/>
          <a:cs typeface="+mn-cs"/>
        </a:defRPr>
      </a:lvl2pPr>
      <a:lvl3pPr marL="1143000" indent="-228600" algn="l" defTabSz="914400" rtl="0" eaLnBrk="1" latinLnBrk="1" hangingPunct="1">
        <a:spcBef>
          <a:spcPct val="20000"/>
        </a:spcBef>
        <a:buFont typeface="Arial" pitchFamily="34" charset="0"/>
        <a:buChar char="•"/>
        <a:defRPr lang="ko-KR" altLang="en-US" sz="1800" kern="1200" smtClean="0">
          <a:solidFill>
            <a:schemeClr val="tx1"/>
          </a:solidFill>
          <a:latin typeface="맑은 고딕" panose="020B0503020000020004" pitchFamily="50" charset="-127"/>
          <a:ea typeface="맑은 고딕" panose="020B0503020000020004" pitchFamily="50" charset="-127"/>
          <a:cs typeface="+mn-cs"/>
        </a:defRPr>
      </a:lvl3pPr>
      <a:lvl4pPr marL="1600200" indent="-228600" algn="l" defTabSz="914400" rtl="0" eaLnBrk="1" latinLnBrk="1" hangingPunct="1">
        <a:spcBef>
          <a:spcPct val="20000"/>
        </a:spcBef>
        <a:buFont typeface="Arial" pitchFamily="34" charset="0"/>
        <a:buChar char="–"/>
        <a:defRPr lang="ko-KR" altLang="en-US" sz="1800" kern="1200" smtClean="0">
          <a:solidFill>
            <a:schemeClr val="tx1"/>
          </a:solidFill>
          <a:latin typeface="맑은 고딕" panose="020B0503020000020004" pitchFamily="50" charset="-127"/>
          <a:ea typeface="맑은 고딕" panose="020B0503020000020004" pitchFamily="50" charset="-127"/>
          <a:cs typeface="+mn-cs"/>
        </a:defRPr>
      </a:lvl4pPr>
      <a:lvl5pPr marL="2057400" indent="-228600" algn="l" defTabSz="914400" rtl="0" eaLnBrk="1" latinLnBrk="1" hangingPunct="1">
        <a:spcBef>
          <a:spcPct val="20000"/>
        </a:spcBef>
        <a:buFont typeface="Arial" pitchFamily="34" charset="0"/>
        <a:buChar char="»"/>
        <a:defRPr lang="ko-KR" altLang="en-US" sz="1800" kern="1200">
          <a:solidFill>
            <a:schemeClr val="tx1"/>
          </a:solidFill>
          <a:latin typeface="맑은 고딕" panose="020B0503020000020004" pitchFamily="50" charset="-127"/>
          <a:ea typeface="맑은 고딕" panose="020B0503020000020004"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p:cNvSpPr>
            <a:spLocks noGrp="1"/>
          </p:cNvSpPr>
          <p:nvPr>
            <p:ph type="ctrTitle"/>
          </p:nvPr>
        </p:nvSpPr>
        <p:spPr/>
        <p:txBody>
          <a:bodyPr/>
          <a:lstStyle/>
          <a:p>
            <a:r>
              <a:rPr lang="en-US" altLang="ko-KR" dirty="0"/>
              <a:t>Shortest path using</a:t>
            </a:r>
            <a:br>
              <a:rPr lang="en-US" altLang="ko-KR" dirty="0"/>
            </a:br>
            <a:r>
              <a:rPr lang="en-US" altLang="ko-KR" dirty="0">
                <a:solidFill>
                  <a:srgbClr val="FF0000"/>
                </a:solidFill>
              </a:rPr>
              <a:t>parallel computing</a:t>
            </a:r>
            <a:endParaRPr lang="ko-KR" altLang="en-US" dirty="0">
              <a:solidFill>
                <a:srgbClr val="FF0000"/>
              </a:solidFill>
            </a:endParaRPr>
          </a:p>
        </p:txBody>
      </p:sp>
      <p:sp>
        <p:nvSpPr>
          <p:cNvPr id="18" name="직사각형 17"/>
          <p:cNvSpPr/>
          <p:nvPr/>
        </p:nvSpPr>
        <p:spPr>
          <a:xfrm>
            <a:off x="467544" y="3589516"/>
            <a:ext cx="3726223"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fontAlgn="base">
              <a:spcBef>
                <a:spcPct val="0"/>
              </a:spcBef>
              <a:spcAft>
                <a:spcPct val="0"/>
              </a:spcAft>
            </a:pPr>
            <a:endParaRPr kumimoji="1" lang="en-US" altLang="ko-KR" sz="1000" dirty="0">
              <a:solidFill>
                <a:schemeClr val="bg1"/>
              </a:solidFill>
              <a:latin typeface="+mj-lt"/>
              <a:ea typeface="맑은 고딕" pitchFamily="50" charset="-127"/>
              <a:cs typeface="굴림" pitchFamily="50" charset="-127"/>
            </a:endParaRPr>
          </a:p>
        </p:txBody>
      </p:sp>
      <p:sp>
        <p:nvSpPr>
          <p:cNvPr id="3" name="TextBox 2">
            <a:extLst>
              <a:ext uri="{FF2B5EF4-FFF2-40B4-BE49-F238E27FC236}">
                <a16:creationId xmlns:a16="http://schemas.microsoft.com/office/drawing/2014/main" id="{B5F3C714-B3FE-9EFC-2EB4-F9FA3BE50977}"/>
              </a:ext>
            </a:extLst>
          </p:cNvPr>
          <p:cNvSpPr txBox="1"/>
          <p:nvPr/>
        </p:nvSpPr>
        <p:spPr>
          <a:xfrm>
            <a:off x="467544" y="4237588"/>
            <a:ext cx="4572000" cy="1077218"/>
          </a:xfrm>
          <a:prstGeom prst="rect">
            <a:avLst/>
          </a:prstGeom>
          <a:noFill/>
        </p:spPr>
        <p:txBody>
          <a:bodyPr wrap="square">
            <a:spAutoFit/>
          </a:bodyPr>
          <a:lstStyle/>
          <a:p>
            <a:r>
              <a:rPr lang="en-IN" sz="1600" b="1" dirty="0">
                <a:solidFill>
                  <a:schemeClr val="bg1"/>
                </a:solidFill>
              </a:rPr>
              <a:t>SUBMITTED BY : </a:t>
            </a:r>
          </a:p>
          <a:p>
            <a:r>
              <a:rPr lang="en-IN" sz="1600" dirty="0">
                <a:solidFill>
                  <a:schemeClr val="bg1"/>
                </a:solidFill>
              </a:rPr>
              <a:t>HARSH PARWAL (20BCE1929)</a:t>
            </a:r>
          </a:p>
          <a:p>
            <a:r>
              <a:rPr lang="en-IN" sz="1600" dirty="0">
                <a:solidFill>
                  <a:schemeClr val="bg1"/>
                </a:solidFill>
              </a:rPr>
              <a:t>PARTH KUMAR THAKUR (20BCE1592)</a:t>
            </a:r>
          </a:p>
          <a:p>
            <a:r>
              <a:rPr lang="en-IN" sz="1600" dirty="0">
                <a:solidFill>
                  <a:schemeClr val="bg1"/>
                </a:solidFill>
              </a:rPr>
              <a:t>OJASV PARASHAR (20BCE1588)</a:t>
            </a:r>
          </a:p>
        </p:txBody>
      </p:sp>
    </p:spTree>
    <p:extLst>
      <p:ext uri="{BB962C8B-B14F-4D97-AF65-F5344CB8AC3E}">
        <p14:creationId xmlns:p14="http://schemas.microsoft.com/office/powerpoint/2010/main" val="516379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936104" y="540171"/>
            <a:ext cx="2699792" cy="553998"/>
          </a:xfrm>
          <a:prstGeom prst="rect">
            <a:avLst/>
          </a:prstGeom>
          <a:noFill/>
        </p:spPr>
        <p:txBody>
          <a:bodyPr wrap="square" rtlCol="0">
            <a:spAutoFit/>
          </a:bodyPr>
          <a:lstStyle/>
          <a:p>
            <a:r>
              <a:rPr lang="en-US" altLang="ko-KR" sz="3000" b="1" dirty="0">
                <a:solidFill>
                  <a:schemeClr val="bg1"/>
                </a:solidFill>
                <a:latin typeface="+mj-lt"/>
                <a:ea typeface="맑은 고딕" panose="020B0503020000020004" pitchFamily="50" charset="-127"/>
              </a:rPr>
              <a:t>CONTENTS</a:t>
            </a:r>
            <a:endParaRPr lang="ko-KR" altLang="en-US" sz="3000" b="1" dirty="0">
              <a:solidFill>
                <a:schemeClr val="bg1"/>
              </a:solidFill>
              <a:latin typeface="+mj-lt"/>
              <a:ea typeface="맑은 고딕" panose="020B0503020000020004" pitchFamily="50" charset="-127"/>
            </a:endParaRPr>
          </a:p>
        </p:txBody>
      </p:sp>
      <p:grpSp>
        <p:nvGrpSpPr>
          <p:cNvPr id="17" name="그룹 16"/>
          <p:cNvGrpSpPr/>
          <p:nvPr/>
        </p:nvGrpSpPr>
        <p:grpSpPr>
          <a:xfrm>
            <a:off x="1028333" y="1201368"/>
            <a:ext cx="5953840" cy="607363"/>
            <a:chOff x="1565543" y="1783366"/>
            <a:chExt cx="3742808" cy="707352"/>
          </a:xfrm>
        </p:grpSpPr>
        <p:sp>
          <p:nvSpPr>
            <p:cNvPr id="29" name="Text Box 5"/>
            <p:cNvSpPr txBox="1">
              <a:spLocks noChangeArrowheads="1"/>
            </p:cNvSpPr>
            <p:nvPr/>
          </p:nvSpPr>
          <p:spPr bwMode="auto">
            <a:xfrm>
              <a:off x="1915687" y="1783366"/>
              <a:ext cx="2960616" cy="681045"/>
            </a:xfrm>
            <a:prstGeom prst="rect">
              <a:avLst/>
            </a:prstGeom>
            <a:noFill/>
            <a:ln w="9525">
              <a:noFill/>
              <a:miter lim="800000"/>
              <a:headEnd/>
              <a:tailEnd/>
            </a:ln>
          </p:spPr>
          <p:txBody>
            <a:bodyPr wrap="square">
              <a:spAutoFit/>
            </a:bodyPr>
            <a:lstStyle/>
            <a:p>
              <a:pPr>
                <a:defRPr/>
              </a:pPr>
              <a:endParaRPr lang="en-US" altLang="ko-KR" sz="1600" b="1" dirty="0">
                <a:solidFill>
                  <a:srgbClr val="FF3B3B"/>
                </a:solidFill>
                <a:latin typeface="+mj-lt"/>
                <a:ea typeface="맑은 고딕" panose="020B0503020000020004" pitchFamily="50" charset="-127"/>
              </a:endParaRPr>
            </a:p>
            <a:p>
              <a:pPr>
                <a:defRPr/>
              </a:pPr>
              <a:r>
                <a:rPr lang="en-US" altLang="ko-KR" sz="1600" b="1" dirty="0">
                  <a:solidFill>
                    <a:srgbClr val="FF3B3B"/>
                  </a:solidFill>
                  <a:latin typeface="+mj-lt"/>
                  <a:ea typeface="맑은 고딕" panose="020B0503020000020004" pitchFamily="50" charset="-127"/>
                </a:rPr>
                <a:t>ABSTRACT</a:t>
              </a:r>
            </a:p>
          </p:txBody>
        </p:sp>
        <p:sp>
          <p:nvSpPr>
            <p:cNvPr id="30" name="Text Box 11"/>
            <p:cNvSpPr txBox="1">
              <a:spLocks noChangeArrowheads="1"/>
            </p:cNvSpPr>
            <p:nvPr/>
          </p:nvSpPr>
          <p:spPr bwMode="auto">
            <a:xfrm>
              <a:off x="1915687" y="2146158"/>
              <a:ext cx="3392664" cy="304678"/>
            </a:xfrm>
            <a:prstGeom prst="rect">
              <a:avLst/>
            </a:prstGeom>
            <a:noFill/>
            <a:ln w="9525">
              <a:noFill/>
              <a:miter lim="800000"/>
              <a:headEnd/>
              <a:tailEnd/>
            </a:ln>
            <a:effectLst/>
          </p:spPr>
          <p:txBody>
            <a:bodyPr wrap="square" anchor="ctr">
              <a:spAutoFit/>
            </a:bodyPr>
            <a:lstStyle/>
            <a:p>
              <a:pPr>
                <a:defRPr/>
              </a:pPr>
              <a:endParaRPr lang="en-US" altLang="ko-KR" sz="1100" dirty="0">
                <a:solidFill>
                  <a:schemeClr val="bg1"/>
                </a:solidFill>
                <a:latin typeface="+mj-lt"/>
                <a:ea typeface="맑은 고딕" pitchFamily="50" charset="-127"/>
                <a:cs typeface="굴림" pitchFamily="50" charset="-127"/>
              </a:endParaRPr>
            </a:p>
          </p:txBody>
        </p:sp>
        <p:grpSp>
          <p:nvGrpSpPr>
            <p:cNvPr id="16" name="그룹 15"/>
            <p:cNvGrpSpPr/>
            <p:nvPr/>
          </p:nvGrpSpPr>
          <p:grpSpPr>
            <a:xfrm>
              <a:off x="1565543" y="1865934"/>
              <a:ext cx="326585" cy="624784"/>
              <a:chOff x="1441868" y="1865934"/>
              <a:chExt cx="326585" cy="624784"/>
            </a:xfrm>
          </p:grpSpPr>
          <p:sp>
            <p:nvSpPr>
              <p:cNvPr id="87" name="직각 삼각형 86"/>
              <p:cNvSpPr/>
              <p:nvPr/>
            </p:nvSpPr>
            <p:spPr>
              <a:xfrm rot="5400000">
                <a:off x="1319331" y="1988471"/>
                <a:ext cx="483176" cy="238102"/>
              </a:xfrm>
              <a:prstGeom prst="rtTriangle">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31" name="TextBox 13"/>
              <p:cNvSpPr txBox="1">
                <a:spLocks noChangeArrowheads="1"/>
              </p:cNvSpPr>
              <p:nvPr/>
            </p:nvSpPr>
            <p:spPr bwMode="auto">
              <a:xfrm>
                <a:off x="1505240" y="2060584"/>
                <a:ext cx="263213" cy="430134"/>
              </a:xfrm>
              <a:prstGeom prst="rect">
                <a:avLst/>
              </a:prstGeom>
              <a:noFill/>
              <a:ln w="9525">
                <a:noFill/>
                <a:miter lim="800000"/>
                <a:headEnd/>
                <a:tailEnd/>
              </a:ln>
            </p:spPr>
            <p:txBody>
              <a:bodyPr wrap="none">
                <a:spAutoFit/>
              </a:bodyPr>
              <a:lstStyle/>
              <a:p>
                <a:pPr algn="ctr"/>
                <a:r>
                  <a:rPr lang="en-US" altLang="ko-KR" b="1" dirty="0">
                    <a:solidFill>
                      <a:schemeClr val="bg1"/>
                    </a:solidFill>
                    <a:latin typeface="+mj-lt"/>
                    <a:ea typeface="맑은 고딕" panose="020B0503020000020004" pitchFamily="50" charset="-127"/>
                  </a:rPr>
                  <a:t>01</a:t>
                </a:r>
                <a:endParaRPr lang="ko-KR" altLang="en-US" b="1" dirty="0">
                  <a:solidFill>
                    <a:schemeClr val="bg1"/>
                  </a:solidFill>
                  <a:latin typeface="+mj-lt"/>
                  <a:ea typeface="맑은 고딕" panose="020B0503020000020004" pitchFamily="50" charset="-127"/>
                </a:endParaRPr>
              </a:p>
            </p:txBody>
          </p:sp>
        </p:grpSp>
      </p:grpSp>
      <p:grpSp>
        <p:nvGrpSpPr>
          <p:cNvPr id="53" name="그룹 52"/>
          <p:cNvGrpSpPr/>
          <p:nvPr/>
        </p:nvGrpSpPr>
        <p:grpSpPr>
          <a:xfrm>
            <a:off x="1024265" y="2020880"/>
            <a:ext cx="5953840" cy="607363"/>
            <a:chOff x="1565543" y="1783366"/>
            <a:chExt cx="3742808" cy="707352"/>
          </a:xfrm>
        </p:grpSpPr>
        <p:sp>
          <p:nvSpPr>
            <p:cNvPr id="54" name="Text Box 5"/>
            <p:cNvSpPr txBox="1">
              <a:spLocks noChangeArrowheads="1"/>
            </p:cNvSpPr>
            <p:nvPr/>
          </p:nvSpPr>
          <p:spPr bwMode="auto">
            <a:xfrm>
              <a:off x="1915687" y="1783366"/>
              <a:ext cx="2960616" cy="681045"/>
            </a:xfrm>
            <a:prstGeom prst="rect">
              <a:avLst/>
            </a:prstGeom>
            <a:noFill/>
            <a:ln w="9525">
              <a:noFill/>
              <a:miter lim="800000"/>
              <a:headEnd/>
              <a:tailEnd/>
            </a:ln>
          </p:spPr>
          <p:txBody>
            <a:bodyPr wrap="square">
              <a:spAutoFit/>
            </a:bodyPr>
            <a:lstStyle/>
            <a:p>
              <a:pPr>
                <a:defRPr/>
              </a:pPr>
              <a:endParaRPr lang="en-US" altLang="ko-KR" sz="1600" b="1" dirty="0">
                <a:solidFill>
                  <a:srgbClr val="E1E1E1"/>
                </a:solidFill>
                <a:latin typeface="+mj-lt"/>
                <a:ea typeface="맑은 고딕" panose="020B0503020000020004" pitchFamily="50" charset="-127"/>
              </a:endParaRPr>
            </a:p>
            <a:p>
              <a:pPr>
                <a:defRPr/>
              </a:pPr>
              <a:r>
                <a:rPr lang="en-US" altLang="ko-KR" sz="1600" b="1" dirty="0">
                  <a:solidFill>
                    <a:srgbClr val="E1E1E1"/>
                  </a:solidFill>
                  <a:latin typeface="+mj-lt"/>
                  <a:ea typeface="맑은 고딕" panose="020B0503020000020004" pitchFamily="50" charset="-127"/>
                </a:rPr>
                <a:t>PROBLEM STATEMENT</a:t>
              </a:r>
            </a:p>
          </p:txBody>
        </p:sp>
        <p:sp>
          <p:nvSpPr>
            <p:cNvPr id="55" name="Text Box 11"/>
            <p:cNvSpPr txBox="1">
              <a:spLocks noChangeArrowheads="1"/>
            </p:cNvSpPr>
            <p:nvPr/>
          </p:nvSpPr>
          <p:spPr bwMode="auto">
            <a:xfrm>
              <a:off x="1915687" y="2146158"/>
              <a:ext cx="3392664" cy="304680"/>
            </a:xfrm>
            <a:prstGeom prst="rect">
              <a:avLst/>
            </a:prstGeom>
            <a:noFill/>
            <a:ln w="9525">
              <a:noFill/>
              <a:miter lim="800000"/>
              <a:headEnd/>
              <a:tailEnd/>
            </a:ln>
            <a:effectLst/>
          </p:spPr>
          <p:txBody>
            <a:bodyPr wrap="square" anchor="ctr">
              <a:spAutoFit/>
            </a:bodyPr>
            <a:lstStyle/>
            <a:p>
              <a:pPr>
                <a:defRPr/>
              </a:pPr>
              <a:endParaRPr lang="en-US" altLang="ko-KR" sz="1100" dirty="0">
                <a:solidFill>
                  <a:schemeClr val="bg1"/>
                </a:solidFill>
                <a:latin typeface="+mj-lt"/>
                <a:ea typeface="맑은 고딕" pitchFamily="50" charset="-127"/>
                <a:cs typeface="굴림" pitchFamily="50" charset="-127"/>
              </a:endParaRPr>
            </a:p>
          </p:txBody>
        </p:sp>
        <p:grpSp>
          <p:nvGrpSpPr>
            <p:cNvPr id="56" name="그룹 55"/>
            <p:cNvGrpSpPr/>
            <p:nvPr/>
          </p:nvGrpSpPr>
          <p:grpSpPr>
            <a:xfrm>
              <a:off x="1565543" y="1865934"/>
              <a:ext cx="326585" cy="624784"/>
              <a:chOff x="1441868" y="1865934"/>
              <a:chExt cx="326585" cy="624784"/>
            </a:xfrm>
          </p:grpSpPr>
          <p:sp>
            <p:nvSpPr>
              <p:cNvPr id="57" name="직각 삼각형 56"/>
              <p:cNvSpPr/>
              <p:nvPr/>
            </p:nvSpPr>
            <p:spPr>
              <a:xfrm rot="5400000">
                <a:off x="1319331" y="1988471"/>
                <a:ext cx="483176" cy="238102"/>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58" name="TextBox 13"/>
              <p:cNvSpPr txBox="1">
                <a:spLocks noChangeArrowheads="1"/>
              </p:cNvSpPr>
              <p:nvPr/>
            </p:nvSpPr>
            <p:spPr bwMode="auto">
              <a:xfrm>
                <a:off x="1505240" y="2060584"/>
                <a:ext cx="263213" cy="430134"/>
              </a:xfrm>
              <a:prstGeom prst="rect">
                <a:avLst/>
              </a:prstGeom>
              <a:noFill/>
              <a:ln w="9525">
                <a:noFill/>
                <a:miter lim="800000"/>
                <a:headEnd/>
                <a:tailEnd/>
              </a:ln>
            </p:spPr>
            <p:txBody>
              <a:bodyPr wrap="none">
                <a:spAutoFit/>
              </a:bodyPr>
              <a:lstStyle/>
              <a:p>
                <a:pPr algn="ctr"/>
                <a:r>
                  <a:rPr lang="en-US" altLang="ko-KR" b="1" dirty="0">
                    <a:solidFill>
                      <a:schemeClr val="bg1"/>
                    </a:solidFill>
                    <a:latin typeface="+mj-lt"/>
                    <a:ea typeface="맑은 고딕" panose="020B0503020000020004" pitchFamily="50" charset="-127"/>
                  </a:rPr>
                  <a:t>02</a:t>
                </a:r>
                <a:endParaRPr lang="ko-KR" altLang="en-US" b="1" dirty="0">
                  <a:solidFill>
                    <a:schemeClr val="bg1"/>
                  </a:solidFill>
                  <a:latin typeface="+mj-lt"/>
                  <a:ea typeface="맑은 고딕" panose="020B0503020000020004" pitchFamily="50" charset="-127"/>
                </a:endParaRPr>
              </a:p>
            </p:txBody>
          </p:sp>
        </p:grpSp>
      </p:grpSp>
      <p:grpSp>
        <p:nvGrpSpPr>
          <p:cNvPr id="71" name="그룹 70"/>
          <p:cNvGrpSpPr/>
          <p:nvPr/>
        </p:nvGrpSpPr>
        <p:grpSpPr>
          <a:xfrm>
            <a:off x="1028333" y="2782907"/>
            <a:ext cx="5953840" cy="607363"/>
            <a:chOff x="1565543" y="1783366"/>
            <a:chExt cx="3742808" cy="707352"/>
          </a:xfrm>
        </p:grpSpPr>
        <p:sp>
          <p:nvSpPr>
            <p:cNvPr id="72" name="Text Box 5"/>
            <p:cNvSpPr txBox="1">
              <a:spLocks noChangeArrowheads="1"/>
            </p:cNvSpPr>
            <p:nvPr/>
          </p:nvSpPr>
          <p:spPr bwMode="auto">
            <a:xfrm>
              <a:off x="1915687" y="1783366"/>
              <a:ext cx="2960616" cy="681045"/>
            </a:xfrm>
            <a:prstGeom prst="rect">
              <a:avLst/>
            </a:prstGeom>
            <a:noFill/>
            <a:ln w="9525">
              <a:noFill/>
              <a:miter lim="800000"/>
              <a:headEnd/>
              <a:tailEnd/>
            </a:ln>
          </p:spPr>
          <p:txBody>
            <a:bodyPr wrap="square">
              <a:spAutoFit/>
            </a:bodyPr>
            <a:lstStyle/>
            <a:p>
              <a:pPr>
                <a:defRPr/>
              </a:pPr>
              <a:endParaRPr lang="en-US" altLang="ko-KR" sz="1600" b="1" dirty="0">
                <a:solidFill>
                  <a:srgbClr val="FF3B3B"/>
                </a:solidFill>
                <a:latin typeface="+mj-lt"/>
                <a:ea typeface="맑은 고딕" panose="020B0503020000020004" pitchFamily="50" charset="-127"/>
              </a:endParaRPr>
            </a:p>
            <a:p>
              <a:pPr>
                <a:defRPr/>
              </a:pPr>
              <a:r>
                <a:rPr lang="en-US" altLang="ko-KR" sz="1600" b="1" dirty="0">
                  <a:solidFill>
                    <a:srgbClr val="FF3B3B"/>
                  </a:solidFill>
                  <a:latin typeface="+mj-lt"/>
                  <a:ea typeface="맑은 고딕" panose="020B0503020000020004" pitchFamily="50" charset="-127"/>
                </a:rPr>
                <a:t>INTRODUCTION</a:t>
              </a:r>
            </a:p>
          </p:txBody>
        </p:sp>
        <p:sp>
          <p:nvSpPr>
            <p:cNvPr id="73" name="Text Box 11"/>
            <p:cNvSpPr txBox="1">
              <a:spLocks noChangeArrowheads="1"/>
            </p:cNvSpPr>
            <p:nvPr/>
          </p:nvSpPr>
          <p:spPr bwMode="auto">
            <a:xfrm>
              <a:off x="1915687" y="2146158"/>
              <a:ext cx="3392664" cy="304678"/>
            </a:xfrm>
            <a:prstGeom prst="rect">
              <a:avLst/>
            </a:prstGeom>
            <a:noFill/>
            <a:ln w="9525">
              <a:noFill/>
              <a:miter lim="800000"/>
              <a:headEnd/>
              <a:tailEnd/>
            </a:ln>
            <a:effectLst/>
          </p:spPr>
          <p:txBody>
            <a:bodyPr wrap="square" anchor="ctr">
              <a:spAutoFit/>
            </a:bodyPr>
            <a:lstStyle/>
            <a:p>
              <a:pPr>
                <a:defRPr/>
              </a:pPr>
              <a:endParaRPr lang="en-US" altLang="ko-KR" sz="1100" dirty="0">
                <a:solidFill>
                  <a:schemeClr val="bg1"/>
                </a:solidFill>
                <a:latin typeface="+mj-lt"/>
                <a:ea typeface="맑은 고딕" pitchFamily="50" charset="-127"/>
                <a:cs typeface="굴림" pitchFamily="50" charset="-127"/>
              </a:endParaRPr>
            </a:p>
          </p:txBody>
        </p:sp>
        <p:grpSp>
          <p:nvGrpSpPr>
            <p:cNvPr id="74" name="그룹 73"/>
            <p:cNvGrpSpPr/>
            <p:nvPr/>
          </p:nvGrpSpPr>
          <p:grpSpPr>
            <a:xfrm>
              <a:off x="1565543" y="1865934"/>
              <a:ext cx="326585" cy="624784"/>
              <a:chOff x="1441868" y="1865934"/>
              <a:chExt cx="326585" cy="624784"/>
            </a:xfrm>
          </p:grpSpPr>
          <p:sp>
            <p:nvSpPr>
              <p:cNvPr id="75" name="직각 삼각형 74"/>
              <p:cNvSpPr/>
              <p:nvPr/>
            </p:nvSpPr>
            <p:spPr>
              <a:xfrm rot="5400000">
                <a:off x="1319331" y="1988471"/>
                <a:ext cx="483176" cy="238102"/>
              </a:xfrm>
              <a:prstGeom prst="rtTriangle">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76" name="TextBox 13"/>
              <p:cNvSpPr txBox="1">
                <a:spLocks noChangeArrowheads="1"/>
              </p:cNvSpPr>
              <p:nvPr/>
            </p:nvSpPr>
            <p:spPr bwMode="auto">
              <a:xfrm>
                <a:off x="1505240" y="2060584"/>
                <a:ext cx="263213" cy="430134"/>
              </a:xfrm>
              <a:prstGeom prst="rect">
                <a:avLst/>
              </a:prstGeom>
              <a:noFill/>
              <a:ln w="9525">
                <a:noFill/>
                <a:miter lim="800000"/>
                <a:headEnd/>
                <a:tailEnd/>
              </a:ln>
            </p:spPr>
            <p:txBody>
              <a:bodyPr wrap="none">
                <a:spAutoFit/>
              </a:bodyPr>
              <a:lstStyle/>
              <a:p>
                <a:pPr algn="ctr"/>
                <a:r>
                  <a:rPr lang="en-US" altLang="ko-KR" b="1" dirty="0">
                    <a:solidFill>
                      <a:schemeClr val="bg1"/>
                    </a:solidFill>
                    <a:latin typeface="+mj-lt"/>
                    <a:ea typeface="맑은 고딕" panose="020B0503020000020004" pitchFamily="50" charset="-127"/>
                  </a:rPr>
                  <a:t>03</a:t>
                </a:r>
                <a:endParaRPr lang="ko-KR" altLang="en-US" b="1" dirty="0">
                  <a:solidFill>
                    <a:schemeClr val="bg1"/>
                  </a:solidFill>
                  <a:latin typeface="+mj-lt"/>
                  <a:ea typeface="맑은 고딕" panose="020B0503020000020004" pitchFamily="50" charset="-127"/>
                </a:endParaRPr>
              </a:p>
            </p:txBody>
          </p:sp>
        </p:grpSp>
      </p:grpSp>
      <p:grpSp>
        <p:nvGrpSpPr>
          <p:cNvPr id="77" name="그룹 76"/>
          <p:cNvGrpSpPr/>
          <p:nvPr/>
        </p:nvGrpSpPr>
        <p:grpSpPr>
          <a:xfrm>
            <a:off x="1024265" y="3602419"/>
            <a:ext cx="5953840" cy="607363"/>
            <a:chOff x="1565543" y="1783366"/>
            <a:chExt cx="3742808" cy="707352"/>
          </a:xfrm>
        </p:grpSpPr>
        <p:sp>
          <p:nvSpPr>
            <p:cNvPr id="78" name="Text Box 5"/>
            <p:cNvSpPr txBox="1">
              <a:spLocks noChangeArrowheads="1"/>
            </p:cNvSpPr>
            <p:nvPr/>
          </p:nvSpPr>
          <p:spPr bwMode="auto">
            <a:xfrm>
              <a:off x="1915687" y="1783366"/>
              <a:ext cx="2960616" cy="681045"/>
            </a:xfrm>
            <a:prstGeom prst="rect">
              <a:avLst/>
            </a:prstGeom>
            <a:noFill/>
            <a:ln w="9525">
              <a:noFill/>
              <a:miter lim="800000"/>
              <a:headEnd/>
              <a:tailEnd/>
            </a:ln>
          </p:spPr>
          <p:txBody>
            <a:bodyPr wrap="square">
              <a:spAutoFit/>
            </a:bodyPr>
            <a:lstStyle/>
            <a:p>
              <a:pPr>
                <a:defRPr/>
              </a:pPr>
              <a:endParaRPr lang="en-US" altLang="ko-KR" sz="1600" b="1" dirty="0">
                <a:solidFill>
                  <a:srgbClr val="E1E1E1"/>
                </a:solidFill>
                <a:latin typeface="+mj-lt"/>
                <a:ea typeface="맑은 고딕" panose="020B0503020000020004" pitchFamily="50" charset="-127"/>
              </a:endParaRPr>
            </a:p>
            <a:p>
              <a:pPr>
                <a:defRPr/>
              </a:pPr>
              <a:r>
                <a:rPr lang="en-US" altLang="ko-KR" sz="1600" b="1" dirty="0">
                  <a:solidFill>
                    <a:srgbClr val="E1E1E1"/>
                  </a:solidFill>
                  <a:latin typeface="+mj-lt"/>
                  <a:ea typeface="맑은 고딕" panose="020B0503020000020004" pitchFamily="50" charset="-127"/>
                </a:rPr>
                <a:t>OBJECTIVES</a:t>
              </a:r>
            </a:p>
          </p:txBody>
        </p:sp>
        <p:sp>
          <p:nvSpPr>
            <p:cNvPr id="79" name="Text Box 11"/>
            <p:cNvSpPr txBox="1">
              <a:spLocks noChangeArrowheads="1"/>
            </p:cNvSpPr>
            <p:nvPr/>
          </p:nvSpPr>
          <p:spPr bwMode="auto">
            <a:xfrm>
              <a:off x="1915687" y="2146158"/>
              <a:ext cx="3392664" cy="304680"/>
            </a:xfrm>
            <a:prstGeom prst="rect">
              <a:avLst/>
            </a:prstGeom>
            <a:noFill/>
            <a:ln w="9525">
              <a:noFill/>
              <a:miter lim="800000"/>
              <a:headEnd/>
              <a:tailEnd/>
            </a:ln>
            <a:effectLst/>
          </p:spPr>
          <p:txBody>
            <a:bodyPr wrap="square" anchor="ctr">
              <a:spAutoFit/>
            </a:bodyPr>
            <a:lstStyle/>
            <a:p>
              <a:pPr>
                <a:defRPr/>
              </a:pPr>
              <a:endParaRPr lang="en-US" altLang="ko-KR" sz="1100" dirty="0">
                <a:solidFill>
                  <a:schemeClr val="bg1"/>
                </a:solidFill>
                <a:latin typeface="+mj-lt"/>
                <a:ea typeface="맑은 고딕" pitchFamily="50" charset="-127"/>
                <a:cs typeface="굴림" pitchFamily="50" charset="-127"/>
              </a:endParaRPr>
            </a:p>
          </p:txBody>
        </p:sp>
        <p:grpSp>
          <p:nvGrpSpPr>
            <p:cNvPr id="80" name="그룹 79"/>
            <p:cNvGrpSpPr/>
            <p:nvPr/>
          </p:nvGrpSpPr>
          <p:grpSpPr>
            <a:xfrm>
              <a:off x="1565543" y="1865934"/>
              <a:ext cx="326585" cy="624784"/>
              <a:chOff x="1441868" y="1865934"/>
              <a:chExt cx="326585" cy="624784"/>
            </a:xfrm>
          </p:grpSpPr>
          <p:sp>
            <p:nvSpPr>
              <p:cNvPr id="81" name="직각 삼각형 80"/>
              <p:cNvSpPr/>
              <p:nvPr/>
            </p:nvSpPr>
            <p:spPr>
              <a:xfrm rot="5400000">
                <a:off x="1319331" y="1988471"/>
                <a:ext cx="483176" cy="238102"/>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2" name="TextBox 13"/>
              <p:cNvSpPr txBox="1">
                <a:spLocks noChangeArrowheads="1"/>
              </p:cNvSpPr>
              <p:nvPr/>
            </p:nvSpPr>
            <p:spPr bwMode="auto">
              <a:xfrm>
                <a:off x="1505240" y="2060584"/>
                <a:ext cx="263213" cy="430134"/>
              </a:xfrm>
              <a:prstGeom prst="rect">
                <a:avLst/>
              </a:prstGeom>
              <a:noFill/>
              <a:ln w="9525">
                <a:noFill/>
                <a:miter lim="800000"/>
                <a:headEnd/>
                <a:tailEnd/>
              </a:ln>
            </p:spPr>
            <p:txBody>
              <a:bodyPr wrap="none">
                <a:spAutoFit/>
              </a:bodyPr>
              <a:lstStyle/>
              <a:p>
                <a:pPr algn="ctr"/>
                <a:r>
                  <a:rPr lang="en-US" altLang="ko-KR" b="1" dirty="0">
                    <a:solidFill>
                      <a:schemeClr val="bg1"/>
                    </a:solidFill>
                    <a:latin typeface="+mj-lt"/>
                    <a:ea typeface="맑은 고딕" panose="020B0503020000020004" pitchFamily="50" charset="-127"/>
                  </a:rPr>
                  <a:t>04</a:t>
                </a:r>
                <a:endParaRPr lang="ko-KR" altLang="en-US" b="1" dirty="0">
                  <a:solidFill>
                    <a:schemeClr val="bg1"/>
                  </a:solidFill>
                  <a:latin typeface="+mj-lt"/>
                  <a:ea typeface="맑은 고딕" panose="020B0503020000020004" pitchFamily="50" charset="-127"/>
                </a:endParaRPr>
              </a:p>
            </p:txBody>
          </p:sp>
        </p:grpSp>
      </p:grpSp>
      <p:grpSp>
        <p:nvGrpSpPr>
          <p:cNvPr id="124" name="그룹 123"/>
          <p:cNvGrpSpPr/>
          <p:nvPr/>
        </p:nvGrpSpPr>
        <p:grpSpPr>
          <a:xfrm>
            <a:off x="1028333" y="4365105"/>
            <a:ext cx="5953840" cy="607363"/>
            <a:chOff x="1565543" y="1783366"/>
            <a:chExt cx="3742808" cy="707352"/>
          </a:xfrm>
        </p:grpSpPr>
        <p:sp>
          <p:nvSpPr>
            <p:cNvPr id="125" name="Text Box 5"/>
            <p:cNvSpPr txBox="1">
              <a:spLocks noChangeArrowheads="1"/>
            </p:cNvSpPr>
            <p:nvPr/>
          </p:nvSpPr>
          <p:spPr bwMode="auto">
            <a:xfrm>
              <a:off x="1915687" y="1783366"/>
              <a:ext cx="2960616" cy="681045"/>
            </a:xfrm>
            <a:prstGeom prst="rect">
              <a:avLst/>
            </a:prstGeom>
            <a:noFill/>
            <a:ln w="9525">
              <a:noFill/>
              <a:miter lim="800000"/>
              <a:headEnd/>
              <a:tailEnd/>
            </a:ln>
          </p:spPr>
          <p:txBody>
            <a:bodyPr wrap="square">
              <a:spAutoFit/>
            </a:bodyPr>
            <a:lstStyle/>
            <a:p>
              <a:pPr>
                <a:defRPr/>
              </a:pPr>
              <a:endParaRPr lang="en-US" altLang="ko-KR" sz="1600" b="1" dirty="0">
                <a:solidFill>
                  <a:srgbClr val="FF3B3B"/>
                </a:solidFill>
                <a:latin typeface="+mj-lt"/>
                <a:ea typeface="맑은 고딕" panose="020B0503020000020004" pitchFamily="50" charset="-127"/>
              </a:endParaRPr>
            </a:p>
            <a:p>
              <a:pPr>
                <a:defRPr/>
              </a:pPr>
              <a:r>
                <a:rPr lang="en-US" altLang="ko-KR" sz="1600" b="1" dirty="0">
                  <a:solidFill>
                    <a:srgbClr val="FF3B3B"/>
                  </a:solidFill>
                  <a:latin typeface="+mj-lt"/>
                  <a:ea typeface="맑은 고딕" panose="020B0503020000020004" pitchFamily="50" charset="-127"/>
                </a:rPr>
                <a:t>METHODOLOGY</a:t>
              </a:r>
            </a:p>
          </p:txBody>
        </p:sp>
        <p:sp>
          <p:nvSpPr>
            <p:cNvPr id="126" name="Text Box 11"/>
            <p:cNvSpPr txBox="1">
              <a:spLocks noChangeArrowheads="1"/>
            </p:cNvSpPr>
            <p:nvPr/>
          </p:nvSpPr>
          <p:spPr bwMode="auto">
            <a:xfrm>
              <a:off x="1915687" y="2146158"/>
              <a:ext cx="3392664" cy="304680"/>
            </a:xfrm>
            <a:prstGeom prst="rect">
              <a:avLst/>
            </a:prstGeom>
            <a:noFill/>
            <a:ln w="9525">
              <a:noFill/>
              <a:miter lim="800000"/>
              <a:headEnd/>
              <a:tailEnd/>
            </a:ln>
            <a:effectLst/>
          </p:spPr>
          <p:txBody>
            <a:bodyPr wrap="square" anchor="ctr">
              <a:spAutoFit/>
            </a:bodyPr>
            <a:lstStyle/>
            <a:p>
              <a:pPr>
                <a:defRPr/>
              </a:pPr>
              <a:endParaRPr lang="en-US" altLang="ko-KR" sz="1100" dirty="0">
                <a:solidFill>
                  <a:schemeClr val="bg1"/>
                </a:solidFill>
                <a:latin typeface="+mj-lt"/>
                <a:ea typeface="맑은 고딕" pitchFamily="50" charset="-127"/>
                <a:cs typeface="굴림" pitchFamily="50" charset="-127"/>
              </a:endParaRPr>
            </a:p>
          </p:txBody>
        </p:sp>
        <p:grpSp>
          <p:nvGrpSpPr>
            <p:cNvPr id="127" name="그룹 126"/>
            <p:cNvGrpSpPr/>
            <p:nvPr/>
          </p:nvGrpSpPr>
          <p:grpSpPr>
            <a:xfrm>
              <a:off x="1565543" y="1865934"/>
              <a:ext cx="326585" cy="624784"/>
              <a:chOff x="1441868" y="1865934"/>
              <a:chExt cx="326585" cy="624784"/>
            </a:xfrm>
          </p:grpSpPr>
          <p:sp>
            <p:nvSpPr>
              <p:cNvPr id="128" name="직각 삼각형 127"/>
              <p:cNvSpPr/>
              <p:nvPr/>
            </p:nvSpPr>
            <p:spPr>
              <a:xfrm rot="5400000">
                <a:off x="1319331" y="1988471"/>
                <a:ext cx="483176" cy="238102"/>
              </a:xfrm>
              <a:prstGeom prst="rtTriangle">
                <a:avLst/>
              </a:prstGeom>
              <a:solidFill>
                <a:srgbClr val="FF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29" name="TextBox 13"/>
              <p:cNvSpPr txBox="1">
                <a:spLocks noChangeArrowheads="1"/>
              </p:cNvSpPr>
              <p:nvPr/>
            </p:nvSpPr>
            <p:spPr bwMode="auto">
              <a:xfrm>
                <a:off x="1505240" y="2060584"/>
                <a:ext cx="263213" cy="430134"/>
              </a:xfrm>
              <a:prstGeom prst="rect">
                <a:avLst/>
              </a:prstGeom>
              <a:noFill/>
              <a:ln w="9525">
                <a:noFill/>
                <a:miter lim="800000"/>
                <a:headEnd/>
                <a:tailEnd/>
              </a:ln>
            </p:spPr>
            <p:txBody>
              <a:bodyPr wrap="none">
                <a:spAutoFit/>
              </a:bodyPr>
              <a:lstStyle/>
              <a:p>
                <a:pPr algn="ctr"/>
                <a:r>
                  <a:rPr lang="en-US" altLang="ko-KR" b="1" dirty="0">
                    <a:solidFill>
                      <a:schemeClr val="bg1"/>
                    </a:solidFill>
                    <a:latin typeface="+mj-lt"/>
                    <a:ea typeface="맑은 고딕" panose="020B0503020000020004" pitchFamily="50" charset="-127"/>
                  </a:rPr>
                  <a:t>05</a:t>
                </a:r>
                <a:endParaRPr lang="ko-KR" altLang="en-US" b="1" dirty="0">
                  <a:solidFill>
                    <a:schemeClr val="bg1"/>
                  </a:solidFill>
                  <a:latin typeface="+mj-lt"/>
                  <a:ea typeface="맑은 고딕" panose="020B0503020000020004" pitchFamily="50" charset="-127"/>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537B92-D124-765F-3126-BEDEA980E9D5}"/>
              </a:ext>
            </a:extLst>
          </p:cNvPr>
          <p:cNvSpPr txBox="1"/>
          <p:nvPr/>
        </p:nvSpPr>
        <p:spPr>
          <a:xfrm>
            <a:off x="3275856" y="756567"/>
            <a:ext cx="4572000" cy="646331"/>
          </a:xfrm>
          <a:prstGeom prst="rect">
            <a:avLst/>
          </a:prstGeom>
          <a:noFill/>
        </p:spPr>
        <p:txBody>
          <a:bodyPr wrap="square">
            <a:spAutoFit/>
          </a:bodyPr>
          <a:lstStyle/>
          <a:p>
            <a:r>
              <a:rPr lang="en-IN" sz="3600" b="1" dirty="0">
                <a:solidFill>
                  <a:srgbClr val="FF0000"/>
                </a:solidFill>
                <a:latin typeface="+mj-lt"/>
              </a:rPr>
              <a:t>ABSTRACT</a:t>
            </a:r>
          </a:p>
        </p:txBody>
      </p:sp>
      <p:sp>
        <p:nvSpPr>
          <p:cNvPr id="8" name="TextBox 7">
            <a:extLst>
              <a:ext uri="{FF2B5EF4-FFF2-40B4-BE49-F238E27FC236}">
                <a16:creationId xmlns:a16="http://schemas.microsoft.com/office/drawing/2014/main" id="{92B4C5B6-026D-7C1C-F16E-168E8D8A3E6E}"/>
              </a:ext>
            </a:extLst>
          </p:cNvPr>
          <p:cNvSpPr txBox="1"/>
          <p:nvPr/>
        </p:nvSpPr>
        <p:spPr>
          <a:xfrm>
            <a:off x="1043608" y="1484784"/>
            <a:ext cx="7344816" cy="3970318"/>
          </a:xfrm>
          <a:prstGeom prst="rect">
            <a:avLst/>
          </a:prstGeom>
          <a:noFill/>
        </p:spPr>
        <p:txBody>
          <a:bodyPr wrap="square">
            <a:spAutoFit/>
          </a:bodyPr>
          <a:lstStyle/>
          <a:p>
            <a:r>
              <a:rPr lang="en-US" dirty="0">
                <a:solidFill>
                  <a:schemeClr val="bg1"/>
                </a:solidFill>
                <a:latin typeface="+mj-lt"/>
                <a:cs typeface="Calibri" panose="020F0502020204030204" pitchFamily="34" charset="0"/>
              </a:rPr>
              <a:t>Roads play a major role in the lives of people living in various states, cities, towns and villages. From their daily travel to work, to schools, to business meetings, to the transport of goods and enablement of services, roads play major role in facilitating rural and urban life. In this modern era, where roads have been laid down in the most remote locations, they prove to be one of the most useful mediums for transportation and travel. The manipulation of shortest paths between various locations sometimes proves to be tricky when dealing with complex road networks. Dijkstra's Algorithm is used to overcome the problem of finding shortest path. The main objective of this algorithm is to find shortest path between two points or nodes in any network with minimum cost implementation. Dijkstra algorithm overcomes the drawbacks of Floyd </a:t>
            </a:r>
            <a:r>
              <a:rPr lang="en-US" dirty="0" err="1">
                <a:solidFill>
                  <a:schemeClr val="bg1"/>
                </a:solidFill>
                <a:latin typeface="+mj-lt"/>
                <a:cs typeface="Calibri" panose="020F0502020204030204" pitchFamily="34" charset="0"/>
              </a:rPr>
              <a:t>Warshall</a:t>
            </a:r>
            <a:r>
              <a:rPr lang="en-US" dirty="0">
                <a:solidFill>
                  <a:schemeClr val="bg1"/>
                </a:solidFill>
                <a:latin typeface="+mj-lt"/>
                <a:cs typeface="Calibri" panose="020F0502020204030204" pitchFamily="34" charset="0"/>
              </a:rPr>
              <a:t> Algorithm as well as Bellman Ford Algorithm but it can be improvised if we implement it parallelly. Hence, in this project we will try to improvise the algorithm using parallel computing. </a:t>
            </a:r>
            <a:endParaRPr lang="en-IN" dirty="0">
              <a:solidFill>
                <a:schemeClr val="bg1"/>
              </a:solidFill>
              <a:latin typeface="+mj-lt"/>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123728" y="1556792"/>
            <a:ext cx="7992888" cy="796908"/>
          </a:xfrm>
        </p:spPr>
        <p:txBody>
          <a:bodyPr>
            <a:normAutofit/>
          </a:bodyPr>
          <a:lstStyle/>
          <a:p>
            <a:r>
              <a:rPr lang="en-IN" altLang="ko-KR" sz="3600" dirty="0">
                <a:solidFill>
                  <a:srgbClr val="FF0000"/>
                </a:solidFill>
              </a:rPr>
              <a:t>PROBLEM STATEMENT</a:t>
            </a:r>
            <a:endParaRPr lang="ko-KR" altLang="en-US" sz="3600" dirty="0">
              <a:solidFill>
                <a:srgbClr val="FF0000"/>
              </a:solidFill>
            </a:endParaRPr>
          </a:p>
        </p:txBody>
      </p:sp>
      <p:sp>
        <p:nvSpPr>
          <p:cNvPr id="4" name="TextBox 3">
            <a:extLst>
              <a:ext uri="{FF2B5EF4-FFF2-40B4-BE49-F238E27FC236}">
                <a16:creationId xmlns:a16="http://schemas.microsoft.com/office/drawing/2014/main" id="{8B4F7FCE-0FD9-0796-BD0E-64C184A1C368}"/>
              </a:ext>
            </a:extLst>
          </p:cNvPr>
          <p:cNvSpPr txBox="1"/>
          <p:nvPr/>
        </p:nvSpPr>
        <p:spPr>
          <a:xfrm>
            <a:off x="971600" y="2060848"/>
            <a:ext cx="7200800" cy="2308324"/>
          </a:xfrm>
          <a:prstGeom prst="rect">
            <a:avLst/>
          </a:prstGeom>
          <a:noFill/>
        </p:spPr>
        <p:txBody>
          <a:bodyPr wrap="square">
            <a:spAutoFit/>
          </a:bodyPr>
          <a:lstStyle/>
          <a:p>
            <a:endParaRPr lang="en-US" dirty="0">
              <a:solidFill>
                <a:schemeClr val="bg1"/>
              </a:solidFill>
            </a:endParaRPr>
          </a:p>
          <a:p>
            <a:r>
              <a:rPr lang="en-US" dirty="0">
                <a:solidFill>
                  <a:schemeClr val="bg1"/>
                </a:solidFill>
              </a:rPr>
              <a:t>Roads have been laid down in the most remote locations and they prove to be one of the most useful mediums for transportation and travel. But due to environmental factors and nature of the transport, drivers face enormous hurdles and usually have to travel more than necessary.  Devising a method to properly plan out routes and stops for efficient delivery will help to reduce stress on drivers and benefit the transport company as well as the client since deliveries will take less time and can be made more frequently.</a:t>
            </a:r>
            <a:endParaRPr lang="en-IN"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255588-1E5E-658B-A2D2-A456E688209D}"/>
              </a:ext>
            </a:extLst>
          </p:cNvPr>
          <p:cNvSpPr txBox="1"/>
          <p:nvPr/>
        </p:nvSpPr>
        <p:spPr>
          <a:xfrm>
            <a:off x="2771800" y="1556792"/>
            <a:ext cx="4572000" cy="646331"/>
          </a:xfrm>
          <a:prstGeom prst="rect">
            <a:avLst/>
          </a:prstGeom>
          <a:noFill/>
        </p:spPr>
        <p:txBody>
          <a:bodyPr wrap="square">
            <a:spAutoFit/>
          </a:bodyPr>
          <a:lstStyle/>
          <a:p>
            <a:r>
              <a:rPr lang="en-IN" sz="3600" b="1" dirty="0">
                <a:solidFill>
                  <a:srgbClr val="FF0000"/>
                </a:solidFill>
              </a:rPr>
              <a:t>INTRODUCTION</a:t>
            </a:r>
          </a:p>
        </p:txBody>
      </p:sp>
      <p:sp>
        <p:nvSpPr>
          <p:cNvPr id="6" name="TextBox 5">
            <a:extLst>
              <a:ext uri="{FF2B5EF4-FFF2-40B4-BE49-F238E27FC236}">
                <a16:creationId xmlns:a16="http://schemas.microsoft.com/office/drawing/2014/main" id="{2F0027F3-0ECC-9B37-AA68-9DAAE3CB9C7A}"/>
              </a:ext>
            </a:extLst>
          </p:cNvPr>
          <p:cNvSpPr txBox="1"/>
          <p:nvPr/>
        </p:nvSpPr>
        <p:spPr>
          <a:xfrm>
            <a:off x="755576" y="1988840"/>
            <a:ext cx="7776864" cy="2554545"/>
          </a:xfrm>
          <a:prstGeom prst="rect">
            <a:avLst/>
          </a:prstGeom>
          <a:noFill/>
        </p:spPr>
        <p:txBody>
          <a:bodyPr wrap="square">
            <a:spAutoFit/>
          </a:bodyPr>
          <a:lstStyle/>
          <a:p>
            <a:endParaRPr lang="en-US" sz="2000" dirty="0">
              <a:solidFill>
                <a:schemeClr val="bg1"/>
              </a:solidFill>
              <a:latin typeface="Calibri" panose="020F0502020204030204" pitchFamily="34" charset="0"/>
              <a:cs typeface="Calibri" panose="020F0502020204030204" pitchFamily="34" charset="0"/>
            </a:endParaRPr>
          </a:p>
          <a:p>
            <a:pPr marL="201168" lvl="1" indent="0">
              <a:buNone/>
            </a:pPr>
            <a:r>
              <a:rPr lang="en-US" sz="2000" dirty="0">
                <a:solidFill>
                  <a:schemeClr val="bg1"/>
                </a:solidFill>
                <a:latin typeface="Calibri" panose="020F0502020204030204" pitchFamily="34" charset="0"/>
                <a:cs typeface="Calibri" panose="020F0502020204030204" pitchFamily="34" charset="0"/>
              </a:rPr>
              <a:t>Dijkstra's Algorithm is used to overcome the problem of finding shortest path. The main objective of this algorithm is to find shortest path between two points or nodes in any network with minimum cost implementation. Dijkstra algorithm overcomes the drawbacks of Floyd </a:t>
            </a:r>
            <a:r>
              <a:rPr lang="en-US" sz="2000" dirty="0" err="1">
                <a:solidFill>
                  <a:schemeClr val="bg1"/>
                </a:solidFill>
                <a:latin typeface="Calibri" panose="020F0502020204030204" pitchFamily="34" charset="0"/>
                <a:cs typeface="Calibri" panose="020F0502020204030204" pitchFamily="34" charset="0"/>
              </a:rPr>
              <a:t>Warshall</a:t>
            </a:r>
            <a:r>
              <a:rPr lang="en-US" sz="2000" dirty="0">
                <a:solidFill>
                  <a:schemeClr val="bg1"/>
                </a:solidFill>
                <a:latin typeface="Calibri" panose="020F0502020204030204" pitchFamily="34" charset="0"/>
                <a:cs typeface="Calibri" panose="020F0502020204030204" pitchFamily="34" charset="0"/>
              </a:rPr>
              <a:t> Algorithm as well as Bellman Ford Algorithm but it can be improvised if we implement it parallelly. Hence, in this project we will try to improvise the algorithm using parallel computing.</a:t>
            </a:r>
            <a:endParaRPr lang="en-IN" sz="2000" dirty="0">
              <a:solidFill>
                <a:schemeClr val="bg1"/>
              </a:solidFill>
            </a:endParaRPr>
          </a:p>
        </p:txBody>
      </p:sp>
    </p:spTree>
    <p:extLst>
      <p:ext uri="{BB962C8B-B14F-4D97-AF65-F5344CB8AC3E}">
        <p14:creationId xmlns:p14="http://schemas.microsoft.com/office/powerpoint/2010/main" val="2811761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083794-CE42-A1BE-1D61-BDC3A7F69361}"/>
              </a:ext>
            </a:extLst>
          </p:cNvPr>
          <p:cNvSpPr txBox="1"/>
          <p:nvPr/>
        </p:nvSpPr>
        <p:spPr>
          <a:xfrm>
            <a:off x="3131840" y="1628800"/>
            <a:ext cx="4572000" cy="646331"/>
          </a:xfrm>
          <a:prstGeom prst="rect">
            <a:avLst/>
          </a:prstGeom>
          <a:noFill/>
        </p:spPr>
        <p:txBody>
          <a:bodyPr wrap="square">
            <a:spAutoFit/>
          </a:bodyPr>
          <a:lstStyle/>
          <a:p>
            <a:r>
              <a:rPr lang="en-IN" sz="3600" b="1" dirty="0">
                <a:solidFill>
                  <a:srgbClr val="FF0000"/>
                </a:solidFill>
                <a:latin typeface="Calibri" panose="020F0502020204030204" pitchFamily="34" charset="0"/>
                <a:cs typeface="Calibri" panose="020F0502020204030204" pitchFamily="34" charset="0"/>
              </a:rPr>
              <a:t>OBJECTIVES</a:t>
            </a:r>
            <a:endParaRPr lang="en-IN" sz="3600" b="1" dirty="0">
              <a:solidFill>
                <a:srgbClr val="FF0000"/>
              </a:solidFill>
            </a:endParaRPr>
          </a:p>
        </p:txBody>
      </p:sp>
      <p:sp>
        <p:nvSpPr>
          <p:cNvPr id="6" name="TextBox 5">
            <a:extLst>
              <a:ext uri="{FF2B5EF4-FFF2-40B4-BE49-F238E27FC236}">
                <a16:creationId xmlns:a16="http://schemas.microsoft.com/office/drawing/2014/main" id="{BFC3E845-0D14-3B88-4076-7785074F3A05}"/>
              </a:ext>
            </a:extLst>
          </p:cNvPr>
          <p:cNvSpPr txBox="1"/>
          <p:nvPr/>
        </p:nvSpPr>
        <p:spPr>
          <a:xfrm>
            <a:off x="971600" y="2136338"/>
            <a:ext cx="7344816" cy="2585323"/>
          </a:xfrm>
          <a:prstGeom prst="rect">
            <a:avLst/>
          </a:prstGeom>
          <a:noFill/>
        </p:spPr>
        <p:txBody>
          <a:bodyPr wrap="square">
            <a:spAutoFit/>
          </a:bodyPr>
          <a:lstStyle/>
          <a:p>
            <a:r>
              <a:rPr lang="en-IN" sz="1800" dirty="0">
                <a:solidFill>
                  <a:schemeClr val="bg1"/>
                </a:solidFill>
              </a:rPr>
              <a:t> </a:t>
            </a:r>
          </a:p>
          <a:p>
            <a:pPr marL="201168" lvl="1"/>
            <a:r>
              <a:rPr lang="en-IN" dirty="0">
                <a:solidFill>
                  <a:schemeClr val="bg1"/>
                </a:solidFill>
              </a:rPr>
              <a:t>     </a:t>
            </a:r>
            <a:r>
              <a:rPr lang="en-IN" sz="1800" dirty="0">
                <a:solidFill>
                  <a:schemeClr val="bg1"/>
                </a:solidFill>
              </a:rPr>
              <a:t>Show how Dijkstra’s Algorithm is better than </a:t>
            </a:r>
            <a:r>
              <a:rPr lang="en-US" sz="1800" dirty="0">
                <a:solidFill>
                  <a:schemeClr val="bg1"/>
                </a:solidFill>
                <a:latin typeface="Calibri" panose="020F0502020204030204" pitchFamily="34" charset="0"/>
                <a:cs typeface="Calibri" panose="020F0502020204030204" pitchFamily="34" charset="0"/>
              </a:rPr>
              <a:t>Floyd </a:t>
            </a:r>
            <a:r>
              <a:rPr lang="en-US" sz="1800" dirty="0" err="1">
                <a:solidFill>
                  <a:schemeClr val="bg1"/>
                </a:solidFill>
                <a:latin typeface="Calibri" panose="020F0502020204030204" pitchFamily="34" charset="0"/>
                <a:cs typeface="Calibri" panose="020F0502020204030204" pitchFamily="34" charset="0"/>
              </a:rPr>
              <a:t>Warshall</a:t>
            </a:r>
            <a:r>
              <a:rPr lang="en-US" sz="1800" dirty="0">
                <a:solidFill>
                  <a:schemeClr val="bg1"/>
                </a:solidFill>
                <a:latin typeface="Calibri" panose="020F0502020204030204" pitchFamily="34" charset="0"/>
                <a:cs typeface="Calibri" panose="020F0502020204030204" pitchFamily="34" charset="0"/>
              </a:rPr>
              <a:t> Algorithm      and Bellman Ford Algorithm.</a:t>
            </a:r>
          </a:p>
          <a:p>
            <a:pPr lvl="1"/>
            <a:endParaRPr lang="en-US" dirty="0">
              <a:solidFill>
                <a:schemeClr val="bg1"/>
              </a:solidFill>
              <a:latin typeface="Calibri" panose="020F0502020204030204" pitchFamily="34" charset="0"/>
              <a:cs typeface="Calibri" panose="020F0502020204030204" pitchFamily="34" charset="0"/>
            </a:endParaRPr>
          </a:p>
          <a:p>
            <a:pPr lvl="1"/>
            <a:r>
              <a:rPr lang="en-US" sz="1800" dirty="0">
                <a:solidFill>
                  <a:schemeClr val="bg1"/>
                </a:solidFill>
                <a:latin typeface="Calibri" panose="020F0502020204030204" pitchFamily="34" charset="0"/>
                <a:cs typeface="Calibri" panose="020F0502020204030204" pitchFamily="34" charset="0"/>
              </a:rPr>
              <a:t>Implement Dijkstra Algorithm using Parallel Computing.</a:t>
            </a:r>
          </a:p>
          <a:p>
            <a:pPr lvl="1"/>
            <a:endParaRPr lang="en-US" sz="1800" dirty="0">
              <a:solidFill>
                <a:schemeClr val="bg1"/>
              </a:solidFill>
              <a:latin typeface="Calibri" panose="020F0502020204030204" pitchFamily="34" charset="0"/>
              <a:cs typeface="Calibri" panose="020F0502020204030204" pitchFamily="34" charset="0"/>
            </a:endParaRPr>
          </a:p>
          <a:p>
            <a:pPr lvl="1"/>
            <a:r>
              <a:rPr lang="en-US" sz="1800" dirty="0">
                <a:solidFill>
                  <a:schemeClr val="bg1"/>
                </a:solidFill>
                <a:latin typeface="Calibri" panose="020F0502020204030204" pitchFamily="34" charset="0"/>
                <a:cs typeface="Calibri" panose="020F0502020204030204" pitchFamily="34" charset="0"/>
              </a:rPr>
              <a:t>Show how proposed algorithm is better than the previous one.</a:t>
            </a:r>
          </a:p>
          <a:p>
            <a:pPr lvl="1"/>
            <a:endParaRPr lang="en-US" sz="1800" dirty="0">
              <a:solidFill>
                <a:schemeClr val="bg1"/>
              </a:solidFill>
              <a:latin typeface="Calibri" panose="020F0502020204030204" pitchFamily="34" charset="0"/>
              <a:cs typeface="Calibri" panose="020F0502020204030204" pitchFamily="34" charset="0"/>
            </a:endParaRPr>
          </a:p>
          <a:p>
            <a:pPr marL="201168" lvl="1"/>
            <a:r>
              <a:rPr lang="en-US" dirty="0">
                <a:solidFill>
                  <a:schemeClr val="bg1"/>
                </a:solidFill>
                <a:latin typeface="Calibri" panose="020F0502020204030204" pitchFamily="34" charset="0"/>
                <a:cs typeface="Calibri" panose="020F0502020204030204" pitchFamily="34" charset="0"/>
              </a:rPr>
              <a:t>     </a:t>
            </a:r>
            <a:r>
              <a:rPr lang="en-US" sz="1800" dirty="0">
                <a:solidFill>
                  <a:schemeClr val="bg1"/>
                </a:solidFill>
                <a:latin typeface="Calibri" panose="020F0502020204030204" pitchFamily="34" charset="0"/>
                <a:cs typeface="Calibri" panose="020F0502020204030204" pitchFamily="34" charset="0"/>
              </a:rPr>
              <a:t>Compare the time complexities.</a:t>
            </a:r>
            <a:endParaRPr lang="en-IN" dirty="0">
              <a:solidFill>
                <a:schemeClr val="bg1"/>
              </a:solidFill>
            </a:endParaRPr>
          </a:p>
        </p:txBody>
      </p:sp>
    </p:spTree>
    <p:extLst>
      <p:ext uri="{BB962C8B-B14F-4D97-AF65-F5344CB8AC3E}">
        <p14:creationId xmlns:p14="http://schemas.microsoft.com/office/powerpoint/2010/main" val="958289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4BCDFC-279C-6BF3-ADD7-534045231E50}"/>
              </a:ext>
            </a:extLst>
          </p:cNvPr>
          <p:cNvSpPr txBox="1"/>
          <p:nvPr/>
        </p:nvSpPr>
        <p:spPr>
          <a:xfrm>
            <a:off x="2915816" y="1340768"/>
            <a:ext cx="4572000" cy="646331"/>
          </a:xfrm>
          <a:prstGeom prst="rect">
            <a:avLst/>
          </a:prstGeom>
          <a:noFill/>
        </p:spPr>
        <p:txBody>
          <a:bodyPr wrap="square">
            <a:spAutoFit/>
          </a:bodyPr>
          <a:lstStyle/>
          <a:p>
            <a:r>
              <a:rPr lang="en-IN" sz="3600" b="1" dirty="0">
                <a:solidFill>
                  <a:srgbClr val="FF0000"/>
                </a:solidFill>
              </a:rPr>
              <a:t>METHODOLOGY</a:t>
            </a:r>
          </a:p>
        </p:txBody>
      </p:sp>
      <p:sp>
        <p:nvSpPr>
          <p:cNvPr id="6" name="TextBox 5">
            <a:extLst>
              <a:ext uri="{FF2B5EF4-FFF2-40B4-BE49-F238E27FC236}">
                <a16:creationId xmlns:a16="http://schemas.microsoft.com/office/drawing/2014/main" id="{818CCF61-2D81-642F-F014-C705326AE625}"/>
              </a:ext>
            </a:extLst>
          </p:cNvPr>
          <p:cNvSpPr txBox="1"/>
          <p:nvPr/>
        </p:nvSpPr>
        <p:spPr>
          <a:xfrm>
            <a:off x="1079612" y="1844824"/>
            <a:ext cx="6984776" cy="2862322"/>
          </a:xfrm>
          <a:prstGeom prst="rect">
            <a:avLst/>
          </a:prstGeom>
          <a:noFill/>
        </p:spPr>
        <p:txBody>
          <a:bodyPr wrap="square">
            <a:spAutoFit/>
          </a:bodyPr>
          <a:lstStyle/>
          <a:p>
            <a:endParaRPr lang="en-US" dirty="0">
              <a:solidFill>
                <a:schemeClr val="bg1"/>
              </a:solidFill>
              <a:latin typeface="Calibri" panose="020F0502020204030204" pitchFamily="34" charset="0"/>
              <a:cs typeface="Calibri" panose="020F0502020204030204" pitchFamily="34" charset="0"/>
            </a:endParaRPr>
          </a:p>
          <a:p>
            <a:r>
              <a:rPr lang="en-US" dirty="0">
                <a:solidFill>
                  <a:schemeClr val="bg1"/>
                </a:solidFill>
                <a:latin typeface="Calibri" panose="020F0502020204030204" pitchFamily="34" charset="0"/>
                <a:cs typeface="Calibri" panose="020F0502020204030204" pitchFamily="34" charset="0"/>
              </a:rPr>
              <a:t>Our main focus in this project is to reduce the time taken during the transportation of goods or public transport. For traversing all the destination points we are using an algorithm called Dijkstra’s Algorithm which calculates the shortest paths to all points.</a:t>
            </a:r>
          </a:p>
          <a:p>
            <a:endParaRPr lang="en-US" dirty="0">
              <a:solidFill>
                <a:schemeClr val="bg1"/>
              </a:solidFill>
              <a:latin typeface="Calibri" panose="020F0502020204030204" pitchFamily="34" charset="0"/>
              <a:cs typeface="Calibri" panose="020F0502020204030204" pitchFamily="34" charset="0"/>
            </a:endParaRPr>
          </a:p>
          <a:p>
            <a:r>
              <a:rPr lang="en-US" dirty="0">
                <a:solidFill>
                  <a:schemeClr val="bg1"/>
                </a:solidFill>
                <a:latin typeface="Calibri" panose="020F0502020204030204" pitchFamily="34" charset="0"/>
                <a:cs typeface="Calibri" panose="020F0502020204030204" pitchFamily="34" charset="0"/>
              </a:rPr>
              <a:t>Dijkstra algorithm overcomes the drawbacks of Floyd </a:t>
            </a:r>
            <a:r>
              <a:rPr lang="en-US" dirty="0" err="1">
                <a:solidFill>
                  <a:schemeClr val="bg1"/>
                </a:solidFill>
                <a:latin typeface="Calibri" panose="020F0502020204030204" pitchFamily="34" charset="0"/>
                <a:cs typeface="Calibri" panose="020F0502020204030204" pitchFamily="34" charset="0"/>
              </a:rPr>
              <a:t>Warshall</a:t>
            </a:r>
            <a:r>
              <a:rPr lang="en-US" dirty="0">
                <a:solidFill>
                  <a:schemeClr val="bg1"/>
                </a:solidFill>
                <a:latin typeface="Calibri" panose="020F0502020204030204" pitchFamily="34" charset="0"/>
                <a:cs typeface="Calibri" panose="020F0502020204030204" pitchFamily="34" charset="0"/>
              </a:rPr>
              <a:t> Algorithm as well as Bellman Ford Algorithm but it can be improvised if we implement it parallelly. Hence, in this project we will try to improvise the algorithm using parallel computing.</a:t>
            </a:r>
            <a:endParaRPr lang="en-IN" dirty="0">
              <a:solidFill>
                <a:schemeClr val="bg1"/>
              </a:solidFill>
            </a:endParaRPr>
          </a:p>
        </p:txBody>
      </p:sp>
    </p:spTree>
    <p:extLst>
      <p:ext uri="{BB962C8B-B14F-4D97-AF65-F5344CB8AC3E}">
        <p14:creationId xmlns:p14="http://schemas.microsoft.com/office/powerpoint/2010/main" val="1878925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a:xfrm>
            <a:off x="1691680" y="2492500"/>
            <a:ext cx="5510708" cy="1321940"/>
          </a:xfrm>
        </p:spPr>
        <p:txBody>
          <a:bodyPr/>
          <a:lstStyle/>
          <a:p>
            <a:pPr algn="ctr"/>
            <a:r>
              <a:rPr lang="en-US" altLang="ko-KR" sz="7200" dirty="0">
                <a:solidFill>
                  <a:schemeClr val="bg1"/>
                </a:solidFill>
              </a:rPr>
              <a:t>THANK YOU</a:t>
            </a:r>
            <a:endParaRPr lang="ko-KR" altLang="en-US" sz="7200" dirty="0">
              <a:solidFill>
                <a:schemeClr val="bg1"/>
              </a:solidFill>
            </a:endParaRPr>
          </a:p>
        </p:txBody>
      </p:sp>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사용자 지정 1">
      <a:majorFont>
        <a:latin typeface="Calibri"/>
        <a:ea typeface="맑은 고딕"/>
        <a:cs typeface=""/>
      </a:majorFont>
      <a:minorFont>
        <a:latin typeface="Calibri Light"/>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lumMod val="60000"/>
            <a:lumOff val="4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23539</TotalTime>
  <Words>533</Words>
  <Application>Microsoft Office PowerPoint</Application>
  <PresentationFormat>On-screen Show (4:3)</PresentationFormat>
  <Paragraphs>46</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굴림체</vt:lpstr>
      <vt:lpstr>Arial</vt:lpstr>
      <vt:lpstr>맑은 고딕</vt:lpstr>
      <vt:lpstr>Calibri Light</vt:lpstr>
      <vt:lpstr>Calibri</vt:lpstr>
      <vt:lpstr>Office 테마</vt:lpstr>
      <vt:lpstr>Shortest path using parallel computing</vt:lpstr>
      <vt:lpstr>PowerPoint Presentation</vt:lpstr>
      <vt:lpstr>PowerPoint Presentation</vt:lpstr>
      <vt:lpstr>PROBLEM STATEMENT</vt:lpstr>
      <vt:lpstr>PowerPoint Presentation</vt:lpstr>
      <vt:lpstr>PowerPoint Presentation</vt:lpstr>
      <vt:lpstr>PowerPoint Presentation</vt:lpstr>
      <vt:lpstr>THANK YOU</vt:lpstr>
    </vt:vector>
  </TitlesOfParts>
  <Manager>Slide Members</Manager>
  <Company>YESFORM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Members</dc:title>
  <dc:subject>Powerpoint Templates , Diagram, Chart, Google slides, Keynote</dc:subject>
  <dc:creator>Slide Members by HS.SEO</dc:creator>
  <cp:keywords>SlideMembers, ppt, PPT Templates, Presentation, Diagram, Chart, Yesform, Google slides, Keynote, Free Slides</cp:keywords>
  <dc:description>The copyright of this document is at Slide Members. Unauthorized copying may result in legal sanctions.</dc:description>
  <cp:lastModifiedBy>harsh parwal</cp:lastModifiedBy>
  <cp:revision>1</cp:revision>
  <dcterms:created xsi:type="dcterms:W3CDTF">2010-02-01T08:03:16Z</dcterms:created>
  <dcterms:modified xsi:type="dcterms:W3CDTF">2022-11-15T12:51:55Z</dcterms:modified>
  <cp:category>www.slidemembers.com</cp:category>
</cp:coreProperties>
</file>