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1" r:id="rId13"/>
    <p:sldId id="272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1" autoAdjust="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5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6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2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347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11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6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762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09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9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0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8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31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1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26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23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86D105-6B62-4FA2-9914-1F0A4478F5CC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385058-D1D7-4469-B59C-F0C5F79D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076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9273" y="2173358"/>
            <a:ext cx="8001000" cy="768626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InFANT INFORMANT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7581" y="6315397"/>
            <a:ext cx="6400800" cy="54260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:- Harsh Patel(150770116043)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1747" y="-121023"/>
            <a:ext cx="287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3" y="1210233"/>
            <a:ext cx="2609571" cy="4639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68" y="1210233"/>
            <a:ext cx="2609571" cy="4639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181" y="1210233"/>
            <a:ext cx="2609571" cy="4639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69" y="1210233"/>
            <a:ext cx="2609571" cy="46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1747" y="-121023"/>
            <a:ext cx="287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3" y="1210233"/>
            <a:ext cx="2609571" cy="4639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85" y="1210233"/>
            <a:ext cx="2609571" cy="4639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85" y="1210233"/>
            <a:ext cx="2609571" cy="46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1747" y="-121023"/>
            <a:ext cx="287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29" y="1210233"/>
            <a:ext cx="2609571" cy="4639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6" y="1210233"/>
            <a:ext cx="2609571" cy="4639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71" y="1210232"/>
            <a:ext cx="2609571" cy="4639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78" y="1210232"/>
            <a:ext cx="2609571" cy="46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1747" y="-121023"/>
            <a:ext cx="287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0" y="1183339"/>
            <a:ext cx="2639826" cy="4693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86" y="1210232"/>
            <a:ext cx="2609571" cy="46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4241" y="0"/>
            <a:ext cx="3675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625" y="1524000"/>
            <a:ext cx="110258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online fees payment could be possible by use of payment gateway API.</a:t>
            </a:r>
          </a:p>
        </p:txBody>
      </p:sp>
    </p:spTree>
    <p:extLst>
      <p:ext uri="{BB962C8B-B14F-4D97-AF65-F5344CB8AC3E}">
        <p14:creationId xmlns:p14="http://schemas.microsoft.com/office/powerpoint/2010/main" val="41598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4241" y="0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References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625" y="1524000"/>
            <a:ext cx="110258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https://developer.android.com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https://stackoverflow.com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https://www.w3schools.com/java/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7189" y="0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625" y="1524000"/>
            <a:ext cx="110258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INFANT INFORMANT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bring revolution in education system due to its various kind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parents, faculties and principal by implementing this project in education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8021" y="0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625" y="1524000"/>
            <a:ext cx="110258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plays vital role in our life and this project is able to make education system more reliable and trustable.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 this project we can save precious time and money of parents and faculties.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1881" y="145774"/>
            <a:ext cx="5859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Background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625" y="1524000"/>
            <a:ext cx="110258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provide solutions according to our education system so it is suitable for all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development in this project can extend the use of this application to higher secondary school.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7556" y="0"/>
            <a:ext cx="6307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625" y="1524000"/>
            <a:ext cx="110258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tools and technology which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use are java and Android.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admin access web portal is available which will made of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 and faculties can access it by using android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storage purpose DBMS will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8933" y="0"/>
            <a:ext cx="7725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Methodology(MODULES)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624" y="1378226"/>
            <a:ext cx="110258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Login:- Parents, Faculties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login to gain access of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faculty:- Principal can manage information regarding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faculties and students.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Leave:- Parents can make request for leave and faculties can grant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Attendance:- Attendance can be updated by faculties which is readable to parents.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Timetable:- Timetable is uploaded by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8933" y="0"/>
            <a:ext cx="7725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Methodology(MODULES)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624" y="1378226"/>
            <a:ext cx="110258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details:- Event detail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by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event and it can be viewable to parents.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Homework:- Homework is daily updated by faculties.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Query:- Parents can raise query and according to it faculties answer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result:- Result is uploaded by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visible to parents.</a:t>
            </a:r>
          </a:p>
        </p:txBody>
      </p:sp>
    </p:spTree>
    <p:extLst>
      <p:ext uri="{BB962C8B-B14F-4D97-AF65-F5344CB8AC3E}">
        <p14:creationId xmlns:p14="http://schemas.microsoft.com/office/powerpoint/2010/main" val="36430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4241" y="0"/>
            <a:ext cx="5474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625" y="1524000"/>
            <a:ext cx="110258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this concept can provide a portal which will become mile stone for every school because of it’s advantage.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become more convenient.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future generation can become much brilliant because of personal care. </a:t>
            </a:r>
          </a:p>
        </p:txBody>
      </p:sp>
    </p:spTree>
    <p:extLst>
      <p:ext uri="{BB962C8B-B14F-4D97-AF65-F5344CB8AC3E}">
        <p14:creationId xmlns:p14="http://schemas.microsoft.com/office/powerpoint/2010/main" val="3203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1747" y="-121023"/>
            <a:ext cx="287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0" y="1210233"/>
            <a:ext cx="2609570" cy="4639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70" y="1210233"/>
            <a:ext cx="2632262" cy="4679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293" y="1210233"/>
            <a:ext cx="2632262" cy="4679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29" y="1210233"/>
            <a:ext cx="2632262" cy="46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227</TotalTime>
  <Words>380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Slice</vt:lpstr>
      <vt:lpstr>InFANT INFORMANT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InFANT INFORMANT</dc:title>
  <dc:creator>Harsh</dc:creator>
  <cp:lastModifiedBy>Harsh</cp:lastModifiedBy>
  <cp:revision>34</cp:revision>
  <dcterms:created xsi:type="dcterms:W3CDTF">2018-08-16T05:02:22Z</dcterms:created>
  <dcterms:modified xsi:type="dcterms:W3CDTF">2019-04-30T06:07:59Z</dcterms:modified>
</cp:coreProperties>
</file>