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6" r:id="rId9"/>
    <p:sldId id="264" r:id="rId10"/>
    <p:sldId id="265" r:id="rId11"/>
    <p:sldId id="267" r:id="rId12"/>
    <p:sldId id="279" r:id="rId13"/>
    <p:sldId id="280" r:id="rId14"/>
    <p:sldId id="281" r:id="rId15"/>
    <p:sldId id="268" r:id="rId16"/>
    <p:sldId id="269" r:id="rId17"/>
    <p:sldId id="285" r:id="rId18"/>
    <p:sldId id="282" r:id="rId19"/>
    <p:sldId id="270" r:id="rId20"/>
    <p:sldId id="283" r:id="rId21"/>
    <p:sldId id="271" r:id="rId22"/>
    <p:sldId id="284" r:id="rId23"/>
    <p:sldId id="272" r:id="rId24"/>
    <p:sldId id="273" r:id="rId25"/>
    <p:sldId id="274" r:id="rId26"/>
    <p:sldId id="275" r:id="rId27"/>
    <p:sldId id="278"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ush Yadav" initials="AY" lastIdx="1" clrIdx="0">
    <p:extLst>
      <p:ext uri="{19B8F6BF-5375-455C-9EA6-DF929625EA0E}">
        <p15:presenceInfo xmlns:p15="http://schemas.microsoft.com/office/powerpoint/2012/main" userId="8ec8a5eba8be77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9" autoAdjust="0"/>
    <p:restoredTop sz="94660"/>
  </p:normalViewPr>
  <p:slideViewPr>
    <p:cSldViewPr snapToGrid="0">
      <p:cViewPr varScale="1">
        <p:scale>
          <a:sx n="75" d="100"/>
          <a:sy n="75" d="100"/>
        </p:scale>
        <p:origin x="2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Yadav" userId="8ec8a5eba8be776c" providerId="LiveId" clId="{32F676F7-45A7-465E-BE6D-FC8DD720AD5E}"/>
    <pc:docChg chg="undo custSel addSld delSld modSld sldOrd">
      <pc:chgData name="Ayush Yadav" userId="8ec8a5eba8be776c" providerId="LiveId" clId="{32F676F7-45A7-465E-BE6D-FC8DD720AD5E}" dt="2022-11-22T06:05:08.754" v="186"/>
      <pc:docMkLst>
        <pc:docMk/>
      </pc:docMkLst>
      <pc:sldChg chg="modSp mod">
        <pc:chgData name="Ayush Yadav" userId="8ec8a5eba8be776c" providerId="LiveId" clId="{32F676F7-45A7-465E-BE6D-FC8DD720AD5E}" dt="2022-11-22T06:04:28.916" v="181" actId="20577"/>
        <pc:sldMkLst>
          <pc:docMk/>
          <pc:sldMk cId="1883045255" sldId="265"/>
        </pc:sldMkLst>
        <pc:spChg chg="mod">
          <ac:chgData name="Ayush Yadav" userId="8ec8a5eba8be776c" providerId="LiveId" clId="{32F676F7-45A7-465E-BE6D-FC8DD720AD5E}" dt="2022-11-22T06:04:28.916" v="181" actId="20577"/>
          <ac:spMkLst>
            <pc:docMk/>
            <pc:sldMk cId="1883045255" sldId="265"/>
            <ac:spMk id="2" creationId="{FBBB9013-2AAE-98D9-D4FD-385D88F5E3A4}"/>
          </ac:spMkLst>
        </pc:spChg>
      </pc:sldChg>
      <pc:sldChg chg="ord">
        <pc:chgData name="Ayush Yadav" userId="8ec8a5eba8be776c" providerId="LiveId" clId="{32F676F7-45A7-465E-BE6D-FC8DD720AD5E}" dt="2022-11-22T06:05:08.754" v="186"/>
        <pc:sldMkLst>
          <pc:docMk/>
          <pc:sldMk cId="3302574521" sldId="268"/>
        </pc:sldMkLst>
      </pc:sldChg>
      <pc:sldChg chg="addSp delSp modSp new mod">
        <pc:chgData name="Ayush Yadav" userId="8ec8a5eba8be776c" providerId="LiveId" clId="{32F676F7-45A7-465E-BE6D-FC8DD720AD5E}" dt="2022-11-22T05:27:56.903" v="30" actId="1076"/>
        <pc:sldMkLst>
          <pc:docMk/>
          <pc:sldMk cId="3672466931" sldId="279"/>
        </pc:sldMkLst>
        <pc:spChg chg="mod">
          <ac:chgData name="Ayush Yadav" userId="8ec8a5eba8be776c" providerId="LiveId" clId="{32F676F7-45A7-465E-BE6D-FC8DD720AD5E}" dt="2022-11-22T05:22:41.075" v="19" actId="1076"/>
          <ac:spMkLst>
            <pc:docMk/>
            <pc:sldMk cId="3672466931" sldId="279"/>
            <ac:spMk id="2" creationId="{9C904C7B-D9C2-22EB-CAB3-422C17734D14}"/>
          </ac:spMkLst>
        </pc:spChg>
        <pc:spChg chg="del">
          <ac:chgData name="Ayush Yadav" userId="8ec8a5eba8be776c" providerId="LiveId" clId="{32F676F7-45A7-465E-BE6D-FC8DD720AD5E}" dt="2022-11-22T05:26:42.543" v="20" actId="931"/>
          <ac:spMkLst>
            <pc:docMk/>
            <pc:sldMk cId="3672466931" sldId="279"/>
            <ac:spMk id="3" creationId="{5C7E10C6-4FA5-39D1-0718-4C6D2A10D5E7}"/>
          </ac:spMkLst>
        </pc:spChg>
        <pc:spChg chg="del mod">
          <ac:chgData name="Ayush Yadav" userId="8ec8a5eba8be776c" providerId="LiveId" clId="{32F676F7-45A7-465E-BE6D-FC8DD720AD5E}" dt="2022-11-22T05:27:33.749" v="27" actId="21"/>
          <ac:spMkLst>
            <pc:docMk/>
            <pc:sldMk cId="3672466931" sldId="279"/>
            <ac:spMk id="4" creationId="{A4746861-2828-7D22-3F25-2F6DA655C302}"/>
          </ac:spMkLst>
        </pc:spChg>
        <pc:spChg chg="add del mod">
          <ac:chgData name="Ayush Yadav" userId="8ec8a5eba8be776c" providerId="LiveId" clId="{32F676F7-45A7-465E-BE6D-FC8DD720AD5E}" dt="2022-11-22T05:27:48.649" v="29" actId="931"/>
          <ac:spMkLst>
            <pc:docMk/>
            <pc:sldMk cId="3672466931" sldId="279"/>
            <ac:spMk id="8" creationId="{35DA5D18-50E6-8DF7-2012-43337930E338}"/>
          </ac:spMkLst>
        </pc:spChg>
        <pc:picChg chg="add del mod">
          <ac:chgData name="Ayush Yadav" userId="8ec8a5eba8be776c" providerId="LiveId" clId="{32F676F7-45A7-465E-BE6D-FC8DD720AD5E}" dt="2022-11-22T05:26:50.978" v="23" actId="478"/>
          <ac:picMkLst>
            <pc:docMk/>
            <pc:sldMk cId="3672466931" sldId="279"/>
            <ac:picMk id="6" creationId="{2EB5C07D-AA76-4790-8268-4A90D924313A}"/>
          </ac:picMkLst>
        </pc:picChg>
        <pc:picChg chg="add mod">
          <ac:chgData name="Ayush Yadav" userId="8ec8a5eba8be776c" providerId="LiveId" clId="{32F676F7-45A7-465E-BE6D-FC8DD720AD5E}" dt="2022-11-22T05:27:56.903" v="30" actId="1076"/>
          <ac:picMkLst>
            <pc:docMk/>
            <pc:sldMk cId="3672466931" sldId="279"/>
            <ac:picMk id="10" creationId="{3C3D027A-4B3B-62BF-0952-DF90239AFB06}"/>
          </ac:picMkLst>
        </pc:picChg>
      </pc:sldChg>
      <pc:sldChg chg="addSp delSp modSp new mod">
        <pc:chgData name="Ayush Yadav" userId="8ec8a5eba8be776c" providerId="LiveId" clId="{32F676F7-45A7-465E-BE6D-FC8DD720AD5E}" dt="2022-11-22T05:30:55.816" v="62"/>
        <pc:sldMkLst>
          <pc:docMk/>
          <pc:sldMk cId="2310007615" sldId="280"/>
        </pc:sldMkLst>
        <pc:spChg chg="del">
          <ac:chgData name="Ayush Yadav" userId="8ec8a5eba8be776c" providerId="LiveId" clId="{32F676F7-45A7-465E-BE6D-FC8DD720AD5E}" dt="2022-11-22T05:28:18.225" v="34" actId="21"/>
          <ac:spMkLst>
            <pc:docMk/>
            <pc:sldMk cId="2310007615" sldId="280"/>
            <ac:spMk id="2" creationId="{21278479-EB02-1B4C-90AD-A66483208D54}"/>
          </ac:spMkLst>
        </pc:spChg>
        <pc:spChg chg="del">
          <ac:chgData name="Ayush Yadav" userId="8ec8a5eba8be776c" providerId="LiveId" clId="{32F676F7-45A7-465E-BE6D-FC8DD720AD5E}" dt="2022-11-22T05:28:23.519" v="35" actId="21"/>
          <ac:spMkLst>
            <pc:docMk/>
            <pc:sldMk cId="2310007615" sldId="280"/>
            <ac:spMk id="3" creationId="{53A9C936-6E29-332E-803E-AE87E086F2FC}"/>
          </ac:spMkLst>
        </pc:spChg>
        <pc:spChg chg="del mod">
          <ac:chgData name="Ayush Yadav" userId="8ec8a5eba8be776c" providerId="LiveId" clId="{32F676F7-45A7-465E-BE6D-FC8DD720AD5E}" dt="2022-11-22T05:28:58.183" v="39" actId="931"/>
          <ac:spMkLst>
            <pc:docMk/>
            <pc:sldMk cId="2310007615" sldId="280"/>
            <ac:spMk id="4" creationId="{DDBAD5A4-30A4-C0EA-4BAA-CC1630DBA665}"/>
          </ac:spMkLst>
        </pc:spChg>
        <pc:spChg chg="add del mod">
          <ac:chgData name="Ayush Yadav" userId="8ec8a5eba8be776c" providerId="LiveId" clId="{32F676F7-45A7-465E-BE6D-FC8DD720AD5E}" dt="2022-11-22T05:29:44.492" v="50"/>
          <ac:spMkLst>
            <pc:docMk/>
            <pc:sldMk cId="2310007615" sldId="280"/>
            <ac:spMk id="7" creationId="{94E7226B-7F55-05CD-535D-A8CDE5C20018}"/>
          </ac:spMkLst>
        </pc:spChg>
        <pc:spChg chg="add del mod">
          <ac:chgData name="Ayush Yadav" userId="8ec8a5eba8be776c" providerId="LiveId" clId="{32F676F7-45A7-465E-BE6D-FC8DD720AD5E}" dt="2022-11-22T05:30:55.816" v="62"/>
          <ac:spMkLst>
            <pc:docMk/>
            <pc:sldMk cId="2310007615" sldId="280"/>
            <ac:spMk id="12" creationId="{B5202CB1-CABF-B38A-15B1-3A77989C1303}"/>
          </ac:spMkLst>
        </pc:spChg>
        <pc:picChg chg="add mod">
          <ac:chgData name="Ayush Yadav" userId="8ec8a5eba8be776c" providerId="LiveId" clId="{32F676F7-45A7-465E-BE6D-FC8DD720AD5E}" dt="2022-11-22T05:29:02.574" v="40" actId="1076"/>
          <ac:picMkLst>
            <pc:docMk/>
            <pc:sldMk cId="2310007615" sldId="280"/>
            <ac:picMk id="6" creationId="{F5A139F7-8101-CFC5-7D9B-3B941E422D5F}"/>
          </ac:picMkLst>
        </pc:picChg>
        <pc:picChg chg="add del mod">
          <ac:chgData name="Ayush Yadav" userId="8ec8a5eba8be776c" providerId="LiveId" clId="{32F676F7-45A7-465E-BE6D-FC8DD720AD5E}" dt="2022-11-22T05:29:34.154" v="47" actId="931"/>
          <ac:picMkLst>
            <pc:docMk/>
            <pc:sldMk cId="2310007615" sldId="280"/>
            <ac:picMk id="9" creationId="{2146F15D-B4B8-D844-ABC1-8EB00C2474C6}"/>
          </ac:picMkLst>
        </pc:picChg>
        <pc:picChg chg="add del mod">
          <ac:chgData name="Ayush Yadav" userId="8ec8a5eba8be776c" providerId="LiveId" clId="{32F676F7-45A7-465E-BE6D-FC8DD720AD5E}" dt="2022-11-22T05:29:48.568" v="51" actId="21"/>
          <ac:picMkLst>
            <pc:docMk/>
            <pc:sldMk cId="2310007615" sldId="280"/>
            <ac:picMk id="11" creationId="{3AB4DCD9-D910-9F47-F66D-AAB2F025396F}"/>
          </ac:picMkLst>
        </pc:picChg>
        <pc:picChg chg="add mod">
          <ac:chgData name="Ayush Yadav" userId="8ec8a5eba8be776c" providerId="LiveId" clId="{32F676F7-45A7-465E-BE6D-FC8DD720AD5E}" dt="2022-11-22T05:30:54.940" v="60" actId="1076"/>
          <ac:picMkLst>
            <pc:docMk/>
            <pc:sldMk cId="2310007615" sldId="280"/>
            <ac:picMk id="14" creationId="{2E29863C-4CD0-AAEF-1E3A-DE51D5C5BCDD}"/>
          </ac:picMkLst>
        </pc:picChg>
      </pc:sldChg>
      <pc:sldChg chg="addSp delSp modSp new mod">
        <pc:chgData name="Ayush Yadav" userId="8ec8a5eba8be776c" providerId="LiveId" clId="{32F676F7-45A7-465E-BE6D-FC8DD720AD5E}" dt="2022-11-22T05:31:52.586" v="69" actId="931"/>
        <pc:sldMkLst>
          <pc:docMk/>
          <pc:sldMk cId="1192432259" sldId="281"/>
        </pc:sldMkLst>
        <pc:spChg chg="del">
          <ac:chgData name="Ayush Yadav" userId="8ec8a5eba8be776c" providerId="LiveId" clId="{32F676F7-45A7-465E-BE6D-FC8DD720AD5E}" dt="2022-11-22T05:31:05.054" v="63" actId="21"/>
          <ac:spMkLst>
            <pc:docMk/>
            <pc:sldMk cId="1192432259" sldId="281"/>
            <ac:spMk id="2" creationId="{57AD5A23-E0AF-A9F6-F0CC-99D7066EC7C5}"/>
          </ac:spMkLst>
        </pc:spChg>
        <pc:spChg chg="del">
          <ac:chgData name="Ayush Yadav" userId="8ec8a5eba8be776c" providerId="LiveId" clId="{32F676F7-45A7-465E-BE6D-FC8DD720AD5E}" dt="2022-11-22T05:31:09.117" v="64" actId="21"/>
          <ac:spMkLst>
            <pc:docMk/>
            <pc:sldMk cId="1192432259" sldId="281"/>
            <ac:spMk id="3" creationId="{CC66A8F7-F675-AC4F-A873-C8FE236D2FFD}"/>
          </ac:spMkLst>
        </pc:spChg>
        <pc:spChg chg="del mod">
          <ac:chgData name="Ayush Yadav" userId="8ec8a5eba8be776c" providerId="LiveId" clId="{32F676F7-45A7-465E-BE6D-FC8DD720AD5E}" dt="2022-11-22T05:31:52.586" v="69" actId="931"/>
          <ac:spMkLst>
            <pc:docMk/>
            <pc:sldMk cId="1192432259" sldId="281"/>
            <ac:spMk id="4" creationId="{82FDDAA6-B9BC-A615-74EF-2A888DF05E8A}"/>
          </ac:spMkLst>
        </pc:spChg>
        <pc:picChg chg="add mod">
          <ac:chgData name="Ayush Yadav" userId="8ec8a5eba8be776c" providerId="LiveId" clId="{32F676F7-45A7-465E-BE6D-FC8DD720AD5E}" dt="2022-11-22T05:31:52.586" v="69" actId="931"/>
          <ac:picMkLst>
            <pc:docMk/>
            <pc:sldMk cId="1192432259" sldId="281"/>
            <ac:picMk id="6" creationId="{A07A939F-39D3-FF2E-3BB2-AD337B15371C}"/>
          </ac:picMkLst>
        </pc:picChg>
      </pc:sldChg>
      <pc:sldChg chg="new del mod modShow">
        <pc:chgData name="Ayush Yadav" userId="8ec8a5eba8be776c" providerId="LiveId" clId="{32F676F7-45A7-465E-BE6D-FC8DD720AD5E}" dt="2022-11-22T05:32:13.901" v="71" actId="2696"/>
        <pc:sldMkLst>
          <pc:docMk/>
          <pc:sldMk cId="541142683" sldId="282"/>
        </pc:sldMkLst>
      </pc:sldChg>
      <pc:sldChg chg="addSp delSp modSp new mod">
        <pc:chgData name="Ayush Yadav" userId="8ec8a5eba8be776c" providerId="LiveId" clId="{32F676F7-45A7-465E-BE6D-FC8DD720AD5E}" dt="2022-11-22T05:34:04.338" v="89" actId="20577"/>
        <pc:sldMkLst>
          <pc:docMk/>
          <pc:sldMk cId="3959333354" sldId="282"/>
        </pc:sldMkLst>
        <pc:spChg chg="mod">
          <ac:chgData name="Ayush Yadav" userId="8ec8a5eba8be776c" providerId="LiveId" clId="{32F676F7-45A7-465E-BE6D-FC8DD720AD5E}" dt="2022-11-22T05:34:04.338" v="89" actId="20577"/>
          <ac:spMkLst>
            <pc:docMk/>
            <pc:sldMk cId="3959333354" sldId="282"/>
            <ac:spMk id="2" creationId="{1FB8184D-012B-9893-54BA-EFEE780A7C37}"/>
          </ac:spMkLst>
        </pc:spChg>
        <pc:spChg chg="del">
          <ac:chgData name="Ayush Yadav" userId="8ec8a5eba8be776c" providerId="LiveId" clId="{32F676F7-45A7-465E-BE6D-FC8DD720AD5E}" dt="2022-11-22T05:33:53.825" v="86" actId="931"/>
          <ac:spMkLst>
            <pc:docMk/>
            <pc:sldMk cId="3959333354" sldId="282"/>
            <ac:spMk id="3" creationId="{E4E59167-F27D-A101-4715-DDC505846858}"/>
          </ac:spMkLst>
        </pc:spChg>
        <pc:picChg chg="add mod">
          <ac:chgData name="Ayush Yadav" userId="8ec8a5eba8be776c" providerId="LiveId" clId="{32F676F7-45A7-465E-BE6D-FC8DD720AD5E}" dt="2022-11-22T05:34:00.626" v="88" actId="1076"/>
          <ac:picMkLst>
            <pc:docMk/>
            <pc:sldMk cId="3959333354" sldId="282"/>
            <ac:picMk id="5" creationId="{7CDA96FD-C702-24A5-C570-D08E6522AEE3}"/>
          </ac:picMkLst>
        </pc:picChg>
      </pc:sldChg>
      <pc:sldChg chg="addSp delSp modSp new mod">
        <pc:chgData name="Ayush Yadav" userId="8ec8a5eba8be776c" providerId="LiveId" clId="{32F676F7-45A7-465E-BE6D-FC8DD720AD5E}" dt="2022-11-22T05:36:46.335" v="114" actId="931"/>
        <pc:sldMkLst>
          <pc:docMk/>
          <pc:sldMk cId="3678596831" sldId="283"/>
        </pc:sldMkLst>
        <pc:spChg chg="mod">
          <ac:chgData name="Ayush Yadav" userId="8ec8a5eba8be776c" providerId="LiveId" clId="{32F676F7-45A7-465E-BE6D-FC8DD720AD5E}" dt="2022-11-22T05:35:52.860" v="113" actId="20577"/>
          <ac:spMkLst>
            <pc:docMk/>
            <pc:sldMk cId="3678596831" sldId="283"/>
            <ac:spMk id="2" creationId="{B4EA8D37-C708-7C28-8513-DD9C06D18792}"/>
          </ac:spMkLst>
        </pc:spChg>
        <pc:spChg chg="del">
          <ac:chgData name="Ayush Yadav" userId="8ec8a5eba8be776c" providerId="LiveId" clId="{32F676F7-45A7-465E-BE6D-FC8DD720AD5E}" dt="2022-11-22T05:36:46.335" v="114" actId="931"/>
          <ac:spMkLst>
            <pc:docMk/>
            <pc:sldMk cId="3678596831" sldId="283"/>
            <ac:spMk id="3" creationId="{CFAAE5C2-70FF-59BD-552B-E48119474A89}"/>
          </ac:spMkLst>
        </pc:spChg>
        <pc:picChg chg="add mod">
          <ac:chgData name="Ayush Yadav" userId="8ec8a5eba8be776c" providerId="LiveId" clId="{32F676F7-45A7-465E-BE6D-FC8DD720AD5E}" dt="2022-11-22T05:36:46.335" v="114" actId="931"/>
          <ac:picMkLst>
            <pc:docMk/>
            <pc:sldMk cId="3678596831" sldId="283"/>
            <ac:picMk id="5" creationId="{DF8B8FBB-E539-A6BD-3E0B-ED092E39ABAE}"/>
          </ac:picMkLst>
        </pc:picChg>
      </pc:sldChg>
      <pc:sldChg chg="addSp delSp modSp new mod">
        <pc:chgData name="Ayush Yadav" userId="8ec8a5eba8be776c" providerId="LiveId" clId="{32F676F7-45A7-465E-BE6D-FC8DD720AD5E}" dt="2022-11-22T05:38:53.608" v="152" actId="1076"/>
        <pc:sldMkLst>
          <pc:docMk/>
          <pc:sldMk cId="1187774912" sldId="284"/>
        </pc:sldMkLst>
        <pc:spChg chg="mod">
          <ac:chgData name="Ayush Yadav" userId="8ec8a5eba8be776c" providerId="LiveId" clId="{32F676F7-45A7-465E-BE6D-FC8DD720AD5E}" dt="2022-11-22T05:37:24.011" v="148" actId="20577"/>
          <ac:spMkLst>
            <pc:docMk/>
            <pc:sldMk cId="1187774912" sldId="284"/>
            <ac:spMk id="2" creationId="{FA4F3272-EAC7-AE57-6AD5-B06769EE084C}"/>
          </ac:spMkLst>
        </pc:spChg>
        <pc:spChg chg="del">
          <ac:chgData name="Ayush Yadav" userId="8ec8a5eba8be776c" providerId="LiveId" clId="{32F676F7-45A7-465E-BE6D-FC8DD720AD5E}" dt="2022-11-22T05:38:44.681" v="149" actId="931"/>
          <ac:spMkLst>
            <pc:docMk/>
            <pc:sldMk cId="1187774912" sldId="284"/>
            <ac:spMk id="3" creationId="{AB2C39AA-5C60-56F2-5D28-66A5D38BBFA1}"/>
          </ac:spMkLst>
        </pc:spChg>
        <pc:picChg chg="add mod">
          <ac:chgData name="Ayush Yadav" userId="8ec8a5eba8be776c" providerId="LiveId" clId="{32F676F7-45A7-465E-BE6D-FC8DD720AD5E}" dt="2022-11-22T05:38:53.608" v="152" actId="1076"/>
          <ac:picMkLst>
            <pc:docMk/>
            <pc:sldMk cId="1187774912" sldId="284"/>
            <ac:picMk id="5" creationId="{0CC5707E-DB66-DACA-505B-0006728375D9}"/>
          </ac:picMkLst>
        </pc:picChg>
      </pc:sldChg>
      <pc:sldChg chg="addSp delSp modSp new mod">
        <pc:chgData name="Ayush Yadav" userId="8ec8a5eba8be776c" providerId="LiveId" clId="{32F676F7-45A7-465E-BE6D-FC8DD720AD5E}" dt="2022-11-22T06:04:13.193" v="179" actId="1076"/>
        <pc:sldMkLst>
          <pc:docMk/>
          <pc:sldMk cId="3510829972" sldId="285"/>
        </pc:sldMkLst>
        <pc:spChg chg="mod">
          <ac:chgData name="Ayush Yadav" userId="8ec8a5eba8be776c" providerId="LiveId" clId="{32F676F7-45A7-465E-BE6D-FC8DD720AD5E}" dt="2022-11-22T05:42:09.149" v="176" actId="20577"/>
          <ac:spMkLst>
            <pc:docMk/>
            <pc:sldMk cId="3510829972" sldId="285"/>
            <ac:spMk id="2" creationId="{77D0B183-AA02-9DAD-08F5-279A1EA88319}"/>
          </ac:spMkLst>
        </pc:spChg>
        <pc:spChg chg="del">
          <ac:chgData name="Ayush Yadav" userId="8ec8a5eba8be776c" providerId="LiveId" clId="{32F676F7-45A7-465E-BE6D-FC8DD720AD5E}" dt="2022-11-22T06:04:08.143" v="177" actId="931"/>
          <ac:spMkLst>
            <pc:docMk/>
            <pc:sldMk cId="3510829972" sldId="285"/>
            <ac:spMk id="3" creationId="{277D5568-BA3F-9999-91B8-A87D93653436}"/>
          </ac:spMkLst>
        </pc:spChg>
        <pc:picChg chg="add mod">
          <ac:chgData name="Ayush Yadav" userId="8ec8a5eba8be776c" providerId="LiveId" clId="{32F676F7-45A7-465E-BE6D-FC8DD720AD5E}" dt="2022-11-22T06:04:13.193" v="179" actId="1076"/>
          <ac:picMkLst>
            <pc:docMk/>
            <pc:sldMk cId="3510829972" sldId="285"/>
            <ac:picMk id="5" creationId="{44A3B326-F2C0-D2EE-1A9C-1D3FC64D061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119348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84164-64FD-4866-A2A2-B86B386E5ACF}"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4116338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67396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4994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196579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84164-64FD-4866-A2A2-B86B386E5ACF}" type="datetimeFigureOut">
              <a:rPr lang="en-IN" smtClean="0"/>
              <a:t>22-11-2022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936136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FB84164-64FD-4866-A2A2-B86B386E5ACF}" type="datetimeFigureOut">
              <a:rPr lang="en-IN" smtClean="0"/>
              <a:t>22-11-2022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84459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4244346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355292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72845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75219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B84164-64FD-4866-A2A2-B86B386E5ACF}"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65311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84164-64FD-4866-A2A2-B86B386E5ACF}" type="datetimeFigureOut">
              <a:rPr lang="en-IN" smtClean="0"/>
              <a:t>22-11-2022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244171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375975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72747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FB84164-64FD-4866-A2A2-B86B386E5ACF}" type="datetimeFigureOut">
              <a:rPr lang="en-IN" smtClean="0"/>
              <a:t>22-11-2022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35292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84164-64FD-4866-A2A2-B86B386E5ACF}"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6A8968-D171-4120-B0D4-0171AA91B6FA}" type="slidenum">
              <a:rPr lang="en-IN" smtClean="0"/>
              <a:t>‹#›</a:t>
            </a:fld>
            <a:endParaRPr lang="en-IN"/>
          </a:p>
        </p:txBody>
      </p:sp>
    </p:spTree>
    <p:extLst>
      <p:ext uri="{BB962C8B-B14F-4D97-AF65-F5344CB8AC3E}">
        <p14:creationId xmlns:p14="http://schemas.microsoft.com/office/powerpoint/2010/main" val="141818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FB84164-64FD-4866-A2A2-B86B386E5ACF}" type="datetimeFigureOut">
              <a:rPr lang="en-IN" smtClean="0"/>
              <a:t>22-11-2022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6A8968-D171-4120-B0D4-0171AA91B6FA}" type="slidenum">
              <a:rPr lang="en-IN" smtClean="0"/>
              <a:t>‹#›</a:t>
            </a:fld>
            <a:endParaRPr lang="en-IN"/>
          </a:p>
        </p:txBody>
      </p:sp>
    </p:spTree>
    <p:extLst>
      <p:ext uri="{BB962C8B-B14F-4D97-AF65-F5344CB8AC3E}">
        <p14:creationId xmlns:p14="http://schemas.microsoft.com/office/powerpoint/2010/main" val="3045534879"/>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f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74D5E-DF0F-F65C-D40C-4B0207D90E2E}"/>
              </a:ext>
            </a:extLst>
          </p:cNvPr>
          <p:cNvSpPr txBox="1"/>
          <p:nvPr/>
        </p:nvSpPr>
        <p:spPr>
          <a:xfrm>
            <a:off x="6477667" y="1287483"/>
            <a:ext cx="4656810" cy="1200329"/>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Online Bus Ticket </a:t>
            </a:r>
            <a:endParaRPr lang="en-IN" sz="7200" dirty="0">
              <a:latin typeface="Aldhabi" panose="01000000000000000000" pitchFamily="2" charset="-78"/>
              <a:cs typeface="Aldhabi" panose="01000000000000000000" pitchFamily="2" charset="-78"/>
            </a:endParaRPr>
          </a:p>
        </p:txBody>
      </p:sp>
      <p:sp>
        <p:nvSpPr>
          <p:cNvPr id="5" name="TextBox 4">
            <a:extLst>
              <a:ext uri="{FF2B5EF4-FFF2-40B4-BE49-F238E27FC236}">
                <a16:creationId xmlns:a16="http://schemas.microsoft.com/office/drawing/2014/main" id="{D0757B9E-7E19-D9D3-52A9-72CB3A65AC97}"/>
              </a:ext>
            </a:extLst>
          </p:cNvPr>
          <p:cNvSpPr txBox="1"/>
          <p:nvPr/>
        </p:nvSpPr>
        <p:spPr>
          <a:xfrm>
            <a:off x="7260863" y="1990369"/>
            <a:ext cx="3395207" cy="1200329"/>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Reservation</a:t>
            </a:r>
            <a:endParaRPr lang="en-IN" sz="7200" dirty="0">
              <a:latin typeface="Aldhabi" panose="01000000000000000000" pitchFamily="2" charset="-78"/>
              <a:cs typeface="Aldhabi" panose="01000000000000000000" pitchFamily="2" charset="-78"/>
            </a:endParaRPr>
          </a:p>
        </p:txBody>
      </p:sp>
      <p:sp>
        <p:nvSpPr>
          <p:cNvPr id="6" name="TextBox 5">
            <a:extLst>
              <a:ext uri="{FF2B5EF4-FFF2-40B4-BE49-F238E27FC236}">
                <a16:creationId xmlns:a16="http://schemas.microsoft.com/office/drawing/2014/main" id="{35500BDA-CBB3-583B-717E-EA86EADB6970}"/>
              </a:ext>
            </a:extLst>
          </p:cNvPr>
          <p:cNvSpPr txBox="1"/>
          <p:nvPr/>
        </p:nvSpPr>
        <p:spPr>
          <a:xfrm flipH="1">
            <a:off x="7829380" y="2693255"/>
            <a:ext cx="2258171" cy="1200329"/>
          </a:xfrm>
          <a:prstGeom prst="rect">
            <a:avLst/>
          </a:prstGeom>
          <a:noFill/>
        </p:spPr>
        <p:txBody>
          <a:bodyPr wrap="square" rtlCol="0">
            <a:spAutoFit/>
          </a:bodyPr>
          <a:lstStyle/>
          <a:p>
            <a:r>
              <a:rPr lang="en-US" sz="7200" dirty="0">
                <a:latin typeface="Aldhabi" panose="01000000000000000000" pitchFamily="2" charset="-78"/>
                <a:cs typeface="Aldhabi" panose="01000000000000000000" pitchFamily="2" charset="-78"/>
              </a:rPr>
              <a:t>System</a:t>
            </a:r>
            <a:endParaRPr lang="en-IN" sz="7200" dirty="0">
              <a:latin typeface="Aldhabi" panose="01000000000000000000" pitchFamily="2" charset="-78"/>
              <a:cs typeface="Aldhabi" panose="01000000000000000000" pitchFamily="2" charset="-78"/>
            </a:endParaRPr>
          </a:p>
        </p:txBody>
      </p:sp>
      <p:pic>
        <p:nvPicPr>
          <p:cNvPr id="8" name="Picture 7">
            <a:extLst>
              <a:ext uri="{FF2B5EF4-FFF2-40B4-BE49-F238E27FC236}">
                <a16:creationId xmlns:a16="http://schemas.microsoft.com/office/drawing/2014/main" id="{235E2B56-5363-C097-C5C5-E04A906FB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145" y="1250580"/>
            <a:ext cx="4898003" cy="3880236"/>
          </a:xfrm>
          <a:prstGeom prst="rect">
            <a:avLst/>
          </a:prstGeom>
        </p:spPr>
      </p:pic>
      <p:sp>
        <p:nvSpPr>
          <p:cNvPr id="3" name="TextBox 2">
            <a:extLst>
              <a:ext uri="{FF2B5EF4-FFF2-40B4-BE49-F238E27FC236}">
                <a16:creationId xmlns:a16="http://schemas.microsoft.com/office/drawing/2014/main" id="{6328363B-D6E0-8E10-7C53-BF2CED0C2899}"/>
              </a:ext>
            </a:extLst>
          </p:cNvPr>
          <p:cNvSpPr txBox="1"/>
          <p:nvPr/>
        </p:nvSpPr>
        <p:spPr>
          <a:xfrm>
            <a:off x="3074974" y="5007255"/>
            <a:ext cx="5883492" cy="1200329"/>
          </a:xfrm>
          <a:prstGeom prst="rect">
            <a:avLst/>
          </a:prstGeom>
          <a:noFill/>
        </p:spPr>
        <p:txBody>
          <a:bodyPr wrap="square" rtlCol="0">
            <a:spAutoFit/>
          </a:bodyPr>
          <a:lstStyle/>
          <a:p>
            <a:r>
              <a:rPr lang="en-IN" sz="7200" dirty="0">
                <a:latin typeface="Aldhabi" panose="01000000000000000000" pitchFamily="2" charset="-78"/>
                <a:cs typeface="Aldhabi" panose="01000000000000000000" pitchFamily="2" charset="-78"/>
              </a:rPr>
              <a:t>        MyTicket.com</a:t>
            </a:r>
          </a:p>
        </p:txBody>
      </p:sp>
    </p:spTree>
    <p:extLst>
      <p:ext uri="{BB962C8B-B14F-4D97-AF65-F5344CB8AC3E}">
        <p14:creationId xmlns:p14="http://schemas.microsoft.com/office/powerpoint/2010/main" val="364380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9013-2AAE-98D9-D4FD-385D88F5E3A4}"/>
              </a:ext>
            </a:extLst>
          </p:cNvPr>
          <p:cNvSpPr>
            <a:spLocks noGrp="1"/>
          </p:cNvSpPr>
          <p:nvPr>
            <p:ph type="title"/>
          </p:nvPr>
        </p:nvSpPr>
        <p:spPr/>
        <p:txBody>
          <a:bodyPr/>
          <a:lstStyle/>
          <a:p>
            <a:r>
              <a:rPr lang="en-IN" dirty="0"/>
              <a:t>    </a:t>
            </a:r>
            <a:r>
              <a:rPr lang="en-IN" dirty="0" err="1"/>
              <a:t>Analyzing</a:t>
            </a:r>
            <a:r>
              <a:rPr lang="en-IN" dirty="0"/>
              <a:t> the cost of the solution</a:t>
            </a:r>
          </a:p>
        </p:txBody>
      </p:sp>
      <p:sp>
        <p:nvSpPr>
          <p:cNvPr id="4" name="Rectangle 3">
            <a:extLst>
              <a:ext uri="{FF2B5EF4-FFF2-40B4-BE49-F238E27FC236}">
                <a16:creationId xmlns:a16="http://schemas.microsoft.com/office/drawing/2014/main" id="{13987B92-085C-C302-8168-2ECAF16CA765}"/>
              </a:ext>
            </a:extLst>
          </p:cNvPr>
          <p:cNvSpPr/>
          <p:nvPr/>
        </p:nvSpPr>
        <p:spPr>
          <a:xfrm>
            <a:off x="1219200" y="1930400"/>
            <a:ext cx="9316720" cy="11684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dirty="0"/>
              <a:t>            Cost : No Cost the project is hosted on </a:t>
            </a:r>
            <a:r>
              <a:rPr lang="en-IN" dirty="0" err="1"/>
              <a:t>Github</a:t>
            </a:r>
            <a:r>
              <a:rPr lang="en-IN" dirty="0"/>
              <a:t>.</a:t>
            </a:r>
          </a:p>
        </p:txBody>
      </p:sp>
      <p:sp>
        <p:nvSpPr>
          <p:cNvPr id="5" name="Rectangle 4">
            <a:extLst>
              <a:ext uri="{FF2B5EF4-FFF2-40B4-BE49-F238E27FC236}">
                <a16:creationId xmlns:a16="http://schemas.microsoft.com/office/drawing/2014/main" id="{7641D230-FFFA-EF22-1E44-24AD21703E78}"/>
              </a:ext>
            </a:extLst>
          </p:cNvPr>
          <p:cNvSpPr/>
          <p:nvPr/>
        </p:nvSpPr>
        <p:spPr>
          <a:xfrm>
            <a:off x="1219200" y="3505200"/>
            <a:ext cx="9164320" cy="10860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Time to Develop : 40 hours </a:t>
            </a:r>
          </a:p>
        </p:txBody>
      </p:sp>
      <p:sp>
        <p:nvSpPr>
          <p:cNvPr id="6" name="Rectangle 5">
            <a:extLst>
              <a:ext uri="{FF2B5EF4-FFF2-40B4-BE49-F238E27FC236}">
                <a16:creationId xmlns:a16="http://schemas.microsoft.com/office/drawing/2014/main" id="{E98B376D-815E-0240-AB19-550958A6168A}"/>
              </a:ext>
            </a:extLst>
          </p:cNvPr>
          <p:cNvSpPr/>
          <p:nvPr/>
        </p:nvSpPr>
        <p:spPr>
          <a:xfrm>
            <a:off x="1219200" y="5242560"/>
            <a:ext cx="9357360" cy="10757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IN" dirty="0"/>
              <a:t>Time to </a:t>
            </a:r>
            <a:r>
              <a:rPr lang="en-IN" dirty="0" err="1"/>
              <a:t>Delpoy</a:t>
            </a:r>
            <a:r>
              <a:rPr lang="en-IN" dirty="0"/>
              <a:t> : 5minutes</a:t>
            </a:r>
          </a:p>
        </p:txBody>
      </p:sp>
      <p:pic>
        <p:nvPicPr>
          <p:cNvPr id="8" name="Picture 7">
            <a:extLst>
              <a:ext uri="{FF2B5EF4-FFF2-40B4-BE49-F238E27FC236}">
                <a16:creationId xmlns:a16="http://schemas.microsoft.com/office/drawing/2014/main" id="{CFE58311-B9FC-335E-7C1D-CF6BDD1CD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716" y="1976140"/>
            <a:ext cx="734728" cy="1076920"/>
          </a:xfrm>
          <a:prstGeom prst="rect">
            <a:avLst/>
          </a:prstGeom>
        </p:spPr>
      </p:pic>
      <p:pic>
        <p:nvPicPr>
          <p:cNvPr id="10" name="Picture 9">
            <a:extLst>
              <a:ext uri="{FF2B5EF4-FFF2-40B4-BE49-F238E27FC236}">
                <a16:creationId xmlns:a16="http://schemas.microsoft.com/office/drawing/2014/main" id="{983E2428-5EDA-5439-B0D1-65ABC7D51C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237" y="3602197"/>
            <a:ext cx="787083" cy="903922"/>
          </a:xfrm>
          <a:prstGeom prst="rect">
            <a:avLst/>
          </a:prstGeom>
        </p:spPr>
      </p:pic>
      <p:pic>
        <p:nvPicPr>
          <p:cNvPr id="16" name="Picture 15">
            <a:extLst>
              <a:ext uri="{FF2B5EF4-FFF2-40B4-BE49-F238E27FC236}">
                <a16:creationId xmlns:a16="http://schemas.microsoft.com/office/drawing/2014/main" id="{72438D1E-EFD2-F99B-9BE5-89D801A18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237" y="5297739"/>
            <a:ext cx="962484" cy="965428"/>
          </a:xfrm>
          <a:prstGeom prst="rect">
            <a:avLst/>
          </a:prstGeom>
        </p:spPr>
      </p:pic>
    </p:spTree>
    <p:extLst>
      <p:ext uri="{BB962C8B-B14F-4D97-AF65-F5344CB8AC3E}">
        <p14:creationId xmlns:p14="http://schemas.microsoft.com/office/powerpoint/2010/main" val="1883045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F962E-EB0E-6DA4-2815-5920168BC355}"/>
              </a:ext>
            </a:extLst>
          </p:cNvPr>
          <p:cNvSpPr>
            <a:spLocks noGrp="1"/>
          </p:cNvSpPr>
          <p:nvPr>
            <p:ph type="title"/>
          </p:nvPr>
        </p:nvSpPr>
        <p:spPr>
          <a:xfrm>
            <a:off x="558265" y="86958"/>
            <a:ext cx="12688157" cy="1400530"/>
          </a:xfrm>
        </p:spPr>
        <p:txBody>
          <a:bodyPr/>
          <a:lstStyle/>
          <a:p>
            <a:r>
              <a:rPr lang="en-IN" dirty="0"/>
              <a:t>Project  Design</a:t>
            </a:r>
            <a:br>
              <a:rPr lang="en-IN" dirty="0"/>
            </a:br>
            <a:r>
              <a:rPr lang="en-IN" dirty="0"/>
              <a:t>									</a:t>
            </a:r>
            <a:r>
              <a:rPr lang="en-IN" sz="3000" b="1" dirty="0"/>
              <a:t>System Overview</a:t>
            </a:r>
          </a:p>
        </p:txBody>
      </p:sp>
      <p:sp>
        <p:nvSpPr>
          <p:cNvPr id="5" name="Oval 4">
            <a:extLst>
              <a:ext uri="{FF2B5EF4-FFF2-40B4-BE49-F238E27FC236}">
                <a16:creationId xmlns:a16="http://schemas.microsoft.com/office/drawing/2014/main" id="{233E1278-1F8B-B215-723D-4A595DFAD528}"/>
              </a:ext>
            </a:extLst>
          </p:cNvPr>
          <p:cNvSpPr/>
          <p:nvPr/>
        </p:nvSpPr>
        <p:spPr>
          <a:xfrm>
            <a:off x="3007894" y="1563720"/>
            <a:ext cx="2603633" cy="7752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Register</a:t>
            </a:r>
          </a:p>
        </p:txBody>
      </p:sp>
      <p:sp>
        <p:nvSpPr>
          <p:cNvPr id="8" name="Oval 7">
            <a:extLst>
              <a:ext uri="{FF2B5EF4-FFF2-40B4-BE49-F238E27FC236}">
                <a16:creationId xmlns:a16="http://schemas.microsoft.com/office/drawing/2014/main" id="{52C9DAFE-9B74-E627-96AF-2B7103691923}"/>
              </a:ext>
            </a:extLst>
          </p:cNvPr>
          <p:cNvSpPr/>
          <p:nvPr/>
        </p:nvSpPr>
        <p:spPr>
          <a:xfrm>
            <a:off x="3007895" y="2593624"/>
            <a:ext cx="2748012" cy="7752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a:t>
            </a:r>
          </a:p>
        </p:txBody>
      </p:sp>
      <p:sp>
        <p:nvSpPr>
          <p:cNvPr id="9" name="Oval 8">
            <a:extLst>
              <a:ext uri="{FF2B5EF4-FFF2-40B4-BE49-F238E27FC236}">
                <a16:creationId xmlns:a16="http://schemas.microsoft.com/office/drawing/2014/main" id="{1C31F9AC-5C09-DC7B-596F-FC58B3A05E40}"/>
              </a:ext>
            </a:extLst>
          </p:cNvPr>
          <p:cNvSpPr/>
          <p:nvPr/>
        </p:nvSpPr>
        <p:spPr>
          <a:xfrm>
            <a:off x="3007894" y="3686476"/>
            <a:ext cx="2967790" cy="7752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Check Buses</a:t>
            </a:r>
          </a:p>
        </p:txBody>
      </p:sp>
      <p:sp>
        <p:nvSpPr>
          <p:cNvPr id="10" name="Oval 9">
            <a:extLst>
              <a:ext uri="{FF2B5EF4-FFF2-40B4-BE49-F238E27FC236}">
                <a16:creationId xmlns:a16="http://schemas.microsoft.com/office/drawing/2014/main" id="{5BE02A47-C516-BB45-1321-092BF22AF443}"/>
              </a:ext>
            </a:extLst>
          </p:cNvPr>
          <p:cNvSpPr/>
          <p:nvPr/>
        </p:nvSpPr>
        <p:spPr>
          <a:xfrm>
            <a:off x="3113772" y="4894446"/>
            <a:ext cx="2967790" cy="7752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Fill Information</a:t>
            </a:r>
          </a:p>
        </p:txBody>
      </p:sp>
      <p:sp>
        <p:nvSpPr>
          <p:cNvPr id="12" name="Oval 11">
            <a:extLst>
              <a:ext uri="{FF2B5EF4-FFF2-40B4-BE49-F238E27FC236}">
                <a16:creationId xmlns:a16="http://schemas.microsoft.com/office/drawing/2014/main" id="{3B1D2280-0992-BE65-3EF1-BE58EC76379C}"/>
              </a:ext>
            </a:extLst>
          </p:cNvPr>
          <p:cNvSpPr/>
          <p:nvPr/>
        </p:nvSpPr>
        <p:spPr>
          <a:xfrm>
            <a:off x="7463588" y="4074084"/>
            <a:ext cx="2926079" cy="7752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Logout</a:t>
            </a:r>
          </a:p>
        </p:txBody>
      </p:sp>
      <p:sp>
        <p:nvSpPr>
          <p:cNvPr id="16" name="Oval 15">
            <a:extLst>
              <a:ext uri="{FF2B5EF4-FFF2-40B4-BE49-F238E27FC236}">
                <a16:creationId xmlns:a16="http://schemas.microsoft.com/office/drawing/2014/main" id="{D067519C-EBD3-1A18-E2ED-977333BA369F}"/>
              </a:ext>
            </a:extLst>
          </p:cNvPr>
          <p:cNvSpPr/>
          <p:nvPr/>
        </p:nvSpPr>
        <p:spPr>
          <a:xfrm>
            <a:off x="7238198" y="1626669"/>
            <a:ext cx="2839452" cy="712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Confirm Payment</a:t>
            </a:r>
          </a:p>
        </p:txBody>
      </p:sp>
      <p:sp>
        <p:nvSpPr>
          <p:cNvPr id="17" name="Oval 16">
            <a:extLst>
              <a:ext uri="{FF2B5EF4-FFF2-40B4-BE49-F238E27FC236}">
                <a16:creationId xmlns:a16="http://schemas.microsoft.com/office/drawing/2014/main" id="{E7C10AA1-1909-C6A9-DFC4-419C8E67B2AE}"/>
              </a:ext>
            </a:extLst>
          </p:cNvPr>
          <p:cNvSpPr/>
          <p:nvPr/>
        </p:nvSpPr>
        <p:spPr>
          <a:xfrm>
            <a:off x="7363327" y="2818902"/>
            <a:ext cx="2926080" cy="7752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Print Ticket</a:t>
            </a:r>
          </a:p>
        </p:txBody>
      </p:sp>
      <p:sp>
        <p:nvSpPr>
          <p:cNvPr id="18" name="Oval 17">
            <a:extLst>
              <a:ext uri="{FF2B5EF4-FFF2-40B4-BE49-F238E27FC236}">
                <a16:creationId xmlns:a16="http://schemas.microsoft.com/office/drawing/2014/main" id="{C345D520-99D9-2B09-34AA-A0DDA26273BB}"/>
              </a:ext>
            </a:extLst>
          </p:cNvPr>
          <p:cNvSpPr/>
          <p:nvPr/>
        </p:nvSpPr>
        <p:spPr>
          <a:xfrm>
            <a:off x="3128211" y="5995824"/>
            <a:ext cx="2967789" cy="7752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Reserve Seat</a:t>
            </a:r>
          </a:p>
        </p:txBody>
      </p:sp>
      <p:sp>
        <p:nvSpPr>
          <p:cNvPr id="19" name="Flowchart: Collate 18">
            <a:extLst>
              <a:ext uri="{FF2B5EF4-FFF2-40B4-BE49-F238E27FC236}">
                <a16:creationId xmlns:a16="http://schemas.microsoft.com/office/drawing/2014/main" id="{36EBF3C3-C8F9-AC6C-7019-FC13785A06EA}"/>
              </a:ext>
            </a:extLst>
          </p:cNvPr>
          <p:cNvSpPr/>
          <p:nvPr/>
        </p:nvSpPr>
        <p:spPr>
          <a:xfrm>
            <a:off x="336884" y="3594120"/>
            <a:ext cx="914400" cy="867573"/>
          </a:xfrm>
          <a:prstGeom prst="flowChartCollat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1"/>
              </a:solidFill>
            </a:endParaRPr>
          </a:p>
        </p:txBody>
      </p:sp>
      <p:sp>
        <p:nvSpPr>
          <p:cNvPr id="20" name="Smiley Face 19">
            <a:extLst>
              <a:ext uri="{FF2B5EF4-FFF2-40B4-BE49-F238E27FC236}">
                <a16:creationId xmlns:a16="http://schemas.microsoft.com/office/drawing/2014/main" id="{ECC763D8-8C89-7274-15B8-90205309F905}"/>
              </a:ext>
            </a:extLst>
          </p:cNvPr>
          <p:cNvSpPr/>
          <p:nvPr/>
        </p:nvSpPr>
        <p:spPr>
          <a:xfrm>
            <a:off x="606391" y="3171524"/>
            <a:ext cx="375386" cy="423512"/>
          </a:xfrm>
          <a:prstGeom prst="smileyFac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752AC5C6-1954-5361-90E2-C5F55BF0CBF6}"/>
              </a:ext>
            </a:extLst>
          </p:cNvPr>
          <p:cNvCxnSpPr/>
          <p:nvPr/>
        </p:nvCxnSpPr>
        <p:spPr>
          <a:xfrm flipV="1">
            <a:off x="875899" y="2042770"/>
            <a:ext cx="2252312" cy="1876926"/>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484D6934-2AA0-0884-94D9-A96419E0AD89}"/>
              </a:ext>
            </a:extLst>
          </p:cNvPr>
          <p:cNvCxnSpPr/>
          <p:nvPr/>
        </p:nvCxnSpPr>
        <p:spPr>
          <a:xfrm flipV="1">
            <a:off x="875899" y="3171524"/>
            <a:ext cx="2237873" cy="7481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1E67D1E8-EA5F-51D1-1DF8-D3034657F660}"/>
              </a:ext>
            </a:extLst>
          </p:cNvPr>
          <p:cNvCxnSpPr>
            <a:cxnSpLocks/>
          </p:cNvCxnSpPr>
          <p:nvPr/>
        </p:nvCxnSpPr>
        <p:spPr>
          <a:xfrm>
            <a:off x="804110" y="4037365"/>
            <a:ext cx="2071836" cy="46179"/>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1C45878-0ABA-0B96-4A8D-A469D15B1610}"/>
              </a:ext>
            </a:extLst>
          </p:cNvPr>
          <p:cNvCxnSpPr/>
          <p:nvPr/>
        </p:nvCxnSpPr>
        <p:spPr>
          <a:xfrm>
            <a:off x="981777" y="4055423"/>
            <a:ext cx="2131995" cy="110371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358C341-5E55-55ED-F775-3C9A69E4E882}"/>
              </a:ext>
            </a:extLst>
          </p:cNvPr>
          <p:cNvCxnSpPr/>
          <p:nvPr/>
        </p:nvCxnSpPr>
        <p:spPr>
          <a:xfrm>
            <a:off x="1063592" y="4237330"/>
            <a:ext cx="2227847" cy="188135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07735F1-140B-5962-759A-1964E8785C87}"/>
              </a:ext>
            </a:extLst>
          </p:cNvPr>
          <p:cNvCxnSpPr>
            <a:endCxn id="16" idx="2"/>
          </p:cNvCxnSpPr>
          <p:nvPr/>
        </p:nvCxnSpPr>
        <p:spPr>
          <a:xfrm flipV="1">
            <a:off x="1146610" y="1982804"/>
            <a:ext cx="6091588" cy="1751472"/>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49106D3-644B-3E82-325A-AD7146706A1C}"/>
              </a:ext>
            </a:extLst>
          </p:cNvPr>
          <p:cNvCxnSpPr/>
          <p:nvPr/>
        </p:nvCxnSpPr>
        <p:spPr>
          <a:xfrm flipV="1">
            <a:off x="1063592" y="4342292"/>
            <a:ext cx="6521115" cy="1015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5BA8E78-C36A-A50F-3EA4-F794FDAE7529}"/>
              </a:ext>
            </a:extLst>
          </p:cNvPr>
          <p:cNvCxnSpPr>
            <a:stCxn id="19" idx="1"/>
            <a:endCxn id="17" idx="2"/>
          </p:cNvCxnSpPr>
          <p:nvPr/>
        </p:nvCxnSpPr>
        <p:spPr>
          <a:xfrm flipV="1">
            <a:off x="794084" y="3206512"/>
            <a:ext cx="6569243" cy="821395"/>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104BAEA7-0F56-C203-BAC7-CF369EE5506E}"/>
              </a:ext>
            </a:extLst>
          </p:cNvPr>
          <p:cNvSpPr txBox="1"/>
          <p:nvPr/>
        </p:nvSpPr>
        <p:spPr>
          <a:xfrm rot="10800000" flipH="1" flipV="1">
            <a:off x="356133" y="4548026"/>
            <a:ext cx="914398" cy="369332"/>
          </a:xfrm>
          <a:prstGeom prst="rect">
            <a:avLst/>
          </a:prstGeom>
          <a:noFill/>
        </p:spPr>
        <p:txBody>
          <a:bodyPr wrap="square" rtlCol="0">
            <a:spAutoFit/>
          </a:bodyPr>
          <a:lstStyle/>
          <a:p>
            <a:r>
              <a:rPr lang="en-IN" dirty="0"/>
              <a:t>User</a:t>
            </a:r>
          </a:p>
        </p:txBody>
      </p:sp>
    </p:spTree>
    <p:extLst>
      <p:ext uri="{BB962C8B-B14F-4D97-AF65-F5344CB8AC3E}">
        <p14:creationId xmlns:p14="http://schemas.microsoft.com/office/powerpoint/2010/main" val="89901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4C7B-D9C2-22EB-CAB3-422C17734D14}"/>
              </a:ext>
            </a:extLst>
          </p:cNvPr>
          <p:cNvSpPr>
            <a:spLocks noGrp="1"/>
          </p:cNvSpPr>
          <p:nvPr>
            <p:ph type="title"/>
          </p:nvPr>
        </p:nvSpPr>
        <p:spPr>
          <a:xfrm>
            <a:off x="646111" y="436534"/>
            <a:ext cx="9404723" cy="1400530"/>
          </a:xfrm>
        </p:spPr>
        <p:txBody>
          <a:bodyPr/>
          <a:lstStyle/>
          <a:p>
            <a:r>
              <a:rPr lang="en-IN" dirty="0"/>
              <a:t>Home Page:</a:t>
            </a:r>
          </a:p>
        </p:txBody>
      </p:sp>
      <p:pic>
        <p:nvPicPr>
          <p:cNvPr id="10" name="Content Placeholder 9">
            <a:extLst>
              <a:ext uri="{FF2B5EF4-FFF2-40B4-BE49-F238E27FC236}">
                <a16:creationId xmlns:a16="http://schemas.microsoft.com/office/drawing/2014/main" id="{3C3D027A-4B3B-62BF-0952-DF90239AFB0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66660" y="1586441"/>
            <a:ext cx="9062862" cy="4078288"/>
          </a:xfrm>
        </p:spPr>
      </p:pic>
    </p:spTree>
    <p:extLst>
      <p:ext uri="{BB962C8B-B14F-4D97-AF65-F5344CB8AC3E}">
        <p14:creationId xmlns:p14="http://schemas.microsoft.com/office/powerpoint/2010/main" val="367246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5A139F7-8101-CFC5-7D9B-3B941E422D5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1400" y="363455"/>
            <a:ext cx="9136063" cy="2855019"/>
          </a:xfrm>
        </p:spPr>
      </p:pic>
      <p:pic>
        <p:nvPicPr>
          <p:cNvPr id="14" name="Picture 13">
            <a:extLst>
              <a:ext uri="{FF2B5EF4-FFF2-40B4-BE49-F238E27FC236}">
                <a16:creationId xmlns:a16="http://schemas.microsoft.com/office/drawing/2014/main" id="{2E29863C-4CD0-AAEF-1E3A-DE51D5C5B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0" y="3639525"/>
            <a:ext cx="9296400" cy="2855020"/>
          </a:xfrm>
          <a:prstGeom prst="rect">
            <a:avLst/>
          </a:prstGeom>
        </p:spPr>
      </p:pic>
    </p:spTree>
    <p:extLst>
      <p:ext uri="{BB962C8B-B14F-4D97-AF65-F5344CB8AC3E}">
        <p14:creationId xmlns:p14="http://schemas.microsoft.com/office/powerpoint/2010/main" val="2310007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07A939F-39D3-FF2E-3BB2-AD337B1537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2800" y="2063724"/>
            <a:ext cx="9237663" cy="3449689"/>
          </a:xfrm>
        </p:spPr>
      </p:pic>
    </p:spTree>
    <p:extLst>
      <p:ext uri="{BB962C8B-B14F-4D97-AF65-F5344CB8AC3E}">
        <p14:creationId xmlns:p14="http://schemas.microsoft.com/office/powerpoint/2010/main" val="1192432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DC4DA1-B69D-6535-562F-828CB07F51AC}"/>
              </a:ext>
            </a:extLst>
          </p:cNvPr>
          <p:cNvSpPr>
            <a:spLocks noGrp="1"/>
          </p:cNvSpPr>
          <p:nvPr>
            <p:ph type="title"/>
          </p:nvPr>
        </p:nvSpPr>
        <p:spPr/>
        <p:txBody>
          <a:bodyPr/>
          <a:lstStyle/>
          <a:p>
            <a:r>
              <a:rPr lang="en-IN" dirty="0"/>
              <a:t>        Online Bus Reservation Form</a:t>
            </a:r>
          </a:p>
        </p:txBody>
      </p:sp>
      <p:pic>
        <p:nvPicPr>
          <p:cNvPr id="3" name="Content Placeholder 2">
            <a:extLst>
              <a:ext uri="{FF2B5EF4-FFF2-40B4-BE49-F238E27FC236}">
                <a16:creationId xmlns:a16="http://schemas.microsoft.com/office/drawing/2014/main" id="{E49D2FDF-D71B-0706-AC67-8E61F42260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4929" y="2232148"/>
            <a:ext cx="2478011" cy="3870269"/>
          </a:xfrm>
        </p:spPr>
      </p:pic>
      <p:sp>
        <p:nvSpPr>
          <p:cNvPr id="8" name="Content Placeholder 7">
            <a:extLst>
              <a:ext uri="{FF2B5EF4-FFF2-40B4-BE49-F238E27FC236}">
                <a16:creationId xmlns:a16="http://schemas.microsoft.com/office/drawing/2014/main" id="{5376FCE9-6756-E79B-2A82-70DEFAE9E29A}"/>
              </a:ext>
            </a:extLst>
          </p:cNvPr>
          <p:cNvSpPr>
            <a:spLocks noGrp="1"/>
          </p:cNvSpPr>
          <p:nvPr>
            <p:ph sz="half" idx="2"/>
          </p:nvPr>
        </p:nvSpPr>
        <p:spPr>
          <a:xfrm>
            <a:off x="4155441" y="2056092"/>
            <a:ext cx="5824274" cy="4349189"/>
          </a:xfrm>
        </p:spPr>
        <p:txBody>
          <a:bodyPr/>
          <a:lstStyle/>
          <a:p>
            <a:r>
              <a:rPr lang="en-IN" dirty="0"/>
              <a:t>Any users can create an account by registering. The system will validate the user email and will reject them if they are missing or if the user email is already taken.</a:t>
            </a:r>
          </a:p>
          <a:p>
            <a:r>
              <a:rPr lang="en-IN" dirty="0"/>
              <a:t>Customer fill all the details and clicks register.</a:t>
            </a:r>
          </a:p>
          <a:p>
            <a:r>
              <a:rPr lang="en-IN" dirty="0"/>
              <a:t>System validates email and password fields.</a:t>
            </a:r>
          </a:p>
          <a:p>
            <a:r>
              <a:rPr lang="en-IN" dirty="0"/>
              <a:t>System authorizes the user and create his account.</a:t>
            </a:r>
          </a:p>
          <a:p>
            <a:r>
              <a:rPr lang="en-IN" dirty="0"/>
              <a:t>System confirms customer with email and phone authentication.</a:t>
            </a:r>
          </a:p>
          <a:p>
            <a:r>
              <a:rPr lang="en-IN" dirty="0"/>
              <a:t>System sends confirming email to customer.</a:t>
            </a:r>
          </a:p>
        </p:txBody>
      </p:sp>
    </p:spTree>
    <p:extLst>
      <p:ext uri="{BB962C8B-B14F-4D97-AF65-F5344CB8AC3E}">
        <p14:creationId xmlns:p14="http://schemas.microsoft.com/office/powerpoint/2010/main" val="3302574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082D-CBF1-44A7-402A-AC9CD7191961}"/>
              </a:ext>
            </a:extLst>
          </p:cNvPr>
          <p:cNvSpPr>
            <a:spLocks noGrp="1"/>
          </p:cNvSpPr>
          <p:nvPr>
            <p:ph type="title"/>
          </p:nvPr>
        </p:nvSpPr>
        <p:spPr/>
        <p:txBody>
          <a:bodyPr/>
          <a:lstStyle/>
          <a:p>
            <a:r>
              <a:rPr lang="en-IN" dirty="0"/>
              <a:t>                        Login page</a:t>
            </a:r>
          </a:p>
        </p:txBody>
      </p:sp>
      <p:sp>
        <p:nvSpPr>
          <p:cNvPr id="4" name="Content Placeholder 3">
            <a:extLst>
              <a:ext uri="{FF2B5EF4-FFF2-40B4-BE49-F238E27FC236}">
                <a16:creationId xmlns:a16="http://schemas.microsoft.com/office/drawing/2014/main" id="{DED1AE47-CE13-A954-4E5C-01F98ED48DFE}"/>
              </a:ext>
            </a:extLst>
          </p:cNvPr>
          <p:cNvSpPr>
            <a:spLocks noGrp="1"/>
          </p:cNvSpPr>
          <p:nvPr>
            <p:ph idx="1"/>
          </p:nvPr>
        </p:nvSpPr>
        <p:spPr>
          <a:xfrm>
            <a:off x="4958080" y="1853248"/>
            <a:ext cx="5528653" cy="4195481"/>
          </a:xfrm>
        </p:spPr>
        <p:txBody>
          <a:bodyPr/>
          <a:lstStyle/>
          <a:p>
            <a:r>
              <a:rPr lang="en-IN" dirty="0"/>
              <a:t>Login Page consist of username and password.</a:t>
            </a:r>
          </a:p>
          <a:p>
            <a:r>
              <a:rPr lang="en-IN" dirty="0"/>
              <a:t>Customer have to give username and password to login.</a:t>
            </a:r>
          </a:p>
          <a:p>
            <a:r>
              <a:rPr lang="en-IN" dirty="0"/>
              <a:t>System validates the details.</a:t>
            </a:r>
          </a:p>
        </p:txBody>
      </p:sp>
      <p:pic>
        <p:nvPicPr>
          <p:cNvPr id="11" name="Picture 10">
            <a:extLst>
              <a:ext uri="{FF2B5EF4-FFF2-40B4-BE49-F238E27FC236}">
                <a16:creationId xmlns:a16="http://schemas.microsoft.com/office/drawing/2014/main" id="{D84714CB-CC9B-00F2-131D-47BC98C0E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35" y="1465146"/>
            <a:ext cx="4127545" cy="5059571"/>
          </a:xfrm>
          <a:prstGeom prst="rect">
            <a:avLst/>
          </a:prstGeom>
        </p:spPr>
      </p:pic>
    </p:spTree>
    <p:extLst>
      <p:ext uri="{BB962C8B-B14F-4D97-AF65-F5344CB8AC3E}">
        <p14:creationId xmlns:p14="http://schemas.microsoft.com/office/powerpoint/2010/main" val="191434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B183-AA02-9DAD-08F5-279A1EA88319}"/>
              </a:ext>
            </a:extLst>
          </p:cNvPr>
          <p:cNvSpPr>
            <a:spLocks noGrp="1"/>
          </p:cNvSpPr>
          <p:nvPr>
            <p:ph type="title"/>
          </p:nvPr>
        </p:nvSpPr>
        <p:spPr/>
        <p:txBody>
          <a:bodyPr/>
          <a:lstStyle/>
          <a:p>
            <a:r>
              <a:rPr lang="en-IN" dirty="0"/>
              <a:t>XAMPP Database</a:t>
            </a:r>
          </a:p>
        </p:txBody>
      </p:sp>
      <p:pic>
        <p:nvPicPr>
          <p:cNvPr id="5" name="Content Placeholder 4">
            <a:extLst>
              <a:ext uri="{FF2B5EF4-FFF2-40B4-BE49-F238E27FC236}">
                <a16:creationId xmlns:a16="http://schemas.microsoft.com/office/drawing/2014/main" id="{44A3B326-F2C0-D2EE-1A9C-1D3FC64D0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513" y="2854772"/>
            <a:ext cx="10822986" cy="1209130"/>
          </a:xfrm>
        </p:spPr>
      </p:pic>
    </p:spTree>
    <p:extLst>
      <p:ext uri="{BB962C8B-B14F-4D97-AF65-F5344CB8AC3E}">
        <p14:creationId xmlns:p14="http://schemas.microsoft.com/office/powerpoint/2010/main" val="3510829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184D-012B-9893-54BA-EFEE780A7C37}"/>
              </a:ext>
            </a:extLst>
          </p:cNvPr>
          <p:cNvSpPr>
            <a:spLocks noGrp="1"/>
          </p:cNvSpPr>
          <p:nvPr>
            <p:ph type="title"/>
          </p:nvPr>
        </p:nvSpPr>
        <p:spPr/>
        <p:txBody>
          <a:bodyPr/>
          <a:lstStyle/>
          <a:p>
            <a:r>
              <a:rPr lang="en-IN" dirty="0"/>
              <a:t>Bus Select:</a:t>
            </a:r>
          </a:p>
        </p:txBody>
      </p:sp>
      <p:pic>
        <p:nvPicPr>
          <p:cNvPr id="5" name="Content Placeholder 4">
            <a:extLst>
              <a:ext uri="{FF2B5EF4-FFF2-40B4-BE49-F238E27FC236}">
                <a16:creationId xmlns:a16="http://schemas.microsoft.com/office/drawing/2014/main" id="{7CDA96FD-C702-24A5-C570-D08E6522AE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457" y="1713971"/>
            <a:ext cx="7423410" cy="4581636"/>
          </a:xfrm>
        </p:spPr>
      </p:pic>
    </p:spTree>
    <p:extLst>
      <p:ext uri="{BB962C8B-B14F-4D97-AF65-F5344CB8AC3E}">
        <p14:creationId xmlns:p14="http://schemas.microsoft.com/office/powerpoint/2010/main" val="3959333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B96C-C21A-DAF0-8372-7EFEEC931EEE}"/>
              </a:ext>
            </a:extLst>
          </p:cNvPr>
          <p:cNvSpPr>
            <a:spLocks noGrp="1"/>
          </p:cNvSpPr>
          <p:nvPr>
            <p:ph type="title"/>
          </p:nvPr>
        </p:nvSpPr>
        <p:spPr/>
        <p:txBody>
          <a:bodyPr/>
          <a:lstStyle/>
          <a:p>
            <a:r>
              <a:rPr lang="en-IN" dirty="0"/>
              <a:t>            Availability of the Seats</a:t>
            </a:r>
          </a:p>
        </p:txBody>
      </p:sp>
      <p:sp>
        <p:nvSpPr>
          <p:cNvPr id="3" name="Content Placeholder 2">
            <a:extLst>
              <a:ext uri="{FF2B5EF4-FFF2-40B4-BE49-F238E27FC236}">
                <a16:creationId xmlns:a16="http://schemas.microsoft.com/office/drawing/2014/main" id="{F68BA7CD-BDC3-9DCA-6616-2654EBFA35F7}"/>
              </a:ext>
            </a:extLst>
          </p:cNvPr>
          <p:cNvSpPr>
            <a:spLocks noGrp="1"/>
          </p:cNvSpPr>
          <p:nvPr>
            <p:ph idx="1"/>
          </p:nvPr>
        </p:nvSpPr>
        <p:spPr>
          <a:xfrm>
            <a:off x="4114800" y="2052918"/>
            <a:ext cx="5935053" cy="4195481"/>
          </a:xfrm>
        </p:spPr>
        <p:txBody>
          <a:bodyPr/>
          <a:lstStyle/>
          <a:p>
            <a:r>
              <a:rPr lang="en-IN" dirty="0"/>
              <a:t>As shows in figure there are </a:t>
            </a:r>
          </a:p>
        </p:txBody>
      </p:sp>
      <p:pic>
        <p:nvPicPr>
          <p:cNvPr id="5" name="Picture 4">
            <a:extLst>
              <a:ext uri="{FF2B5EF4-FFF2-40B4-BE49-F238E27FC236}">
                <a16:creationId xmlns:a16="http://schemas.microsoft.com/office/drawing/2014/main" id="{CDA81949-3A4A-DEE2-803E-96A39635D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964" y="2783091"/>
            <a:ext cx="4629751" cy="3664978"/>
          </a:xfrm>
          <a:prstGeom prst="rect">
            <a:avLst/>
          </a:prstGeom>
        </p:spPr>
      </p:pic>
    </p:spTree>
    <p:extLst>
      <p:ext uri="{BB962C8B-B14F-4D97-AF65-F5344CB8AC3E}">
        <p14:creationId xmlns:p14="http://schemas.microsoft.com/office/powerpoint/2010/main" val="1634063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06C686-A98E-46B2-B319-6176BB4B7284}"/>
              </a:ext>
            </a:extLst>
          </p:cNvPr>
          <p:cNvSpPr txBox="1"/>
          <p:nvPr/>
        </p:nvSpPr>
        <p:spPr>
          <a:xfrm flipH="1">
            <a:off x="381662" y="1685677"/>
            <a:ext cx="4732504" cy="2554545"/>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			Team</a:t>
            </a:r>
            <a:r>
              <a:rPr lang="en-US" sz="8000" dirty="0">
                <a:latin typeface="Arial" panose="020B0604020202020204" pitchFamily="34" charset="0"/>
                <a:cs typeface="Arial" panose="020B0604020202020204" pitchFamily="34" charset="0"/>
              </a:rPr>
              <a:t> Members</a:t>
            </a:r>
            <a:endParaRPr lang="en-IN" sz="8000"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422D802A-D652-45F8-EA20-BDB5C6B944A3}"/>
              </a:ext>
            </a:extLst>
          </p:cNvPr>
          <p:cNvSpPr/>
          <p:nvPr/>
        </p:nvSpPr>
        <p:spPr>
          <a:xfrm>
            <a:off x="7164125" y="527841"/>
            <a:ext cx="2600077" cy="84283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Harsh </a:t>
            </a:r>
            <a:r>
              <a:rPr lang="en-US" dirty="0" err="1"/>
              <a:t>Ponia</a:t>
            </a:r>
            <a:endParaRPr lang="en-IN" dirty="0"/>
          </a:p>
        </p:txBody>
      </p:sp>
      <p:sp>
        <p:nvSpPr>
          <p:cNvPr id="15" name="Rectangle: Rounded Corners 14">
            <a:extLst>
              <a:ext uri="{FF2B5EF4-FFF2-40B4-BE49-F238E27FC236}">
                <a16:creationId xmlns:a16="http://schemas.microsoft.com/office/drawing/2014/main" id="{531B28B8-B51D-3C45-BF78-695707C307B7}"/>
              </a:ext>
            </a:extLst>
          </p:cNvPr>
          <p:cNvSpPr/>
          <p:nvPr/>
        </p:nvSpPr>
        <p:spPr>
          <a:xfrm>
            <a:off x="7164125" y="1642990"/>
            <a:ext cx="2663687" cy="84283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Ayush Yadav</a:t>
            </a:r>
            <a:endParaRPr lang="en-IN" dirty="0"/>
          </a:p>
        </p:txBody>
      </p:sp>
      <p:sp>
        <p:nvSpPr>
          <p:cNvPr id="16" name="Rectangle: Rounded Corners 15">
            <a:extLst>
              <a:ext uri="{FF2B5EF4-FFF2-40B4-BE49-F238E27FC236}">
                <a16:creationId xmlns:a16="http://schemas.microsoft.com/office/drawing/2014/main" id="{298DE297-138D-0238-CEA5-06B7B3260F0B}"/>
              </a:ext>
            </a:extLst>
          </p:cNvPr>
          <p:cNvSpPr/>
          <p:nvPr/>
        </p:nvSpPr>
        <p:spPr>
          <a:xfrm>
            <a:off x="7164126" y="2713181"/>
            <a:ext cx="2743200" cy="8428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Deepak </a:t>
            </a:r>
            <a:r>
              <a:rPr lang="en-US" dirty="0" err="1"/>
              <a:t>Kushwah</a:t>
            </a:r>
            <a:endParaRPr lang="en-IN" dirty="0"/>
          </a:p>
        </p:txBody>
      </p:sp>
      <p:sp>
        <p:nvSpPr>
          <p:cNvPr id="17" name="Rectangle: Rounded Corners 16">
            <a:extLst>
              <a:ext uri="{FF2B5EF4-FFF2-40B4-BE49-F238E27FC236}">
                <a16:creationId xmlns:a16="http://schemas.microsoft.com/office/drawing/2014/main" id="{37926CAC-1A09-6043-C507-E48E12D80739}"/>
              </a:ext>
            </a:extLst>
          </p:cNvPr>
          <p:cNvSpPr/>
          <p:nvPr/>
        </p:nvSpPr>
        <p:spPr>
          <a:xfrm>
            <a:off x="7164125" y="3869202"/>
            <a:ext cx="2743201" cy="842839"/>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Prachi Chaudhary</a:t>
            </a:r>
            <a:endParaRPr lang="en-IN" dirty="0"/>
          </a:p>
        </p:txBody>
      </p:sp>
      <p:sp>
        <p:nvSpPr>
          <p:cNvPr id="18" name="Rectangle: Rounded Corners 17">
            <a:extLst>
              <a:ext uri="{FF2B5EF4-FFF2-40B4-BE49-F238E27FC236}">
                <a16:creationId xmlns:a16="http://schemas.microsoft.com/office/drawing/2014/main" id="{DC55646A-B64A-101B-BF86-05FAB1B34573}"/>
              </a:ext>
            </a:extLst>
          </p:cNvPr>
          <p:cNvSpPr/>
          <p:nvPr/>
        </p:nvSpPr>
        <p:spPr>
          <a:xfrm>
            <a:off x="7164125" y="5025223"/>
            <a:ext cx="2743201" cy="84283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Gautam Singh</a:t>
            </a:r>
            <a:endParaRPr lang="en-IN" dirty="0"/>
          </a:p>
        </p:txBody>
      </p:sp>
    </p:spTree>
    <p:extLst>
      <p:ext uri="{BB962C8B-B14F-4D97-AF65-F5344CB8AC3E}">
        <p14:creationId xmlns:p14="http://schemas.microsoft.com/office/powerpoint/2010/main" val="4062170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8D37-C708-7C28-8513-DD9C06D18792}"/>
              </a:ext>
            </a:extLst>
          </p:cNvPr>
          <p:cNvSpPr>
            <a:spLocks noGrp="1"/>
          </p:cNvSpPr>
          <p:nvPr>
            <p:ph type="title"/>
          </p:nvPr>
        </p:nvSpPr>
        <p:spPr/>
        <p:txBody>
          <a:bodyPr/>
          <a:lstStyle/>
          <a:p>
            <a:r>
              <a:rPr lang="en-IN" dirty="0"/>
              <a:t>Information Form:</a:t>
            </a:r>
          </a:p>
        </p:txBody>
      </p:sp>
      <p:pic>
        <p:nvPicPr>
          <p:cNvPr id="5" name="Content Placeholder 4">
            <a:extLst>
              <a:ext uri="{FF2B5EF4-FFF2-40B4-BE49-F238E27FC236}">
                <a16:creationId xmlns:a16="http://schemas.microsoft.com/office/drawing/2014/main" id="{DF8B8FBB-E539-A6BD-3E0B-ED092E39AB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6119" y="2052638"/>
            <a:ext cx="4761538" cy="4195762"/>
          </a:xfrm>
        </p:spPr>
      </p:pic>
    </p:spTree>
    <p:extLst>
      <p:ext uri="{BB962C8B-B14F-4D97-AF65-F5344CB8AC3E}">
        <p14:creationId xmlns:p14="http://schemas.microsoft.com/office/powerpoint/2010/main" val="3678596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8A76F6-CBFB-3933-77D3-FC930EA834BE}"/>
              </a:ext>
            </a:extLst>
          </p:cNvPr>
          <p:cNvSpPr>
            <a:spLocks noGrp="1"/>
          </p:cNvSpPr>
          <p:nvPr>
            <p:ph type="title"/>
          </p:nvPr>
        </p:nvSpPr>
        <p:spPr/>
        <p:txBody>
          <a:bodyPr/>
          <a:lstStyle/>
          <a:p>
            <a:r>
              <a:rPr lang="en-IN" dirty="0"/>
              <a:t>Payment and Cancel tickets</a:t>
            </a:r>
          </a:p>
        </p:txBody>
      </p:sp>
      <p:pic>
        <p:nvPicPr>
          <p:cNvPr id="5" name="Content Placeholder 4">
            <a:extLst>
              <a:ext uri="{FF2B5EF4-FFF2-40B4-BE49-F238E27FC236}">
                <a16:creationId xmlns:a16="http://schemas.microsoft.com/office/drawing/2014/main" id="{AE0D8978-4E8B-9E6C-BCBF-10B0A6387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0065" y="2052638"/>
            <a:ext cx="6373646" cy="4195762"/>
          </a:xfrm>
        </p:spPr>
      </p:pic>
    </p:spTree>
    <p:extLst>
      <p:ext uri="{BB962C8B-B14F-4D97-AF65-F5344CB8AC3E}">
        <p14:creationId xmlns:p14="http://schemas.microsoft.com/office/powerpoint/2010/main" val="42030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3272-EAC7-AE57-6AD5-B06769EE084C}"/>
              </a:ext>
            </a:extLst>
          </p:cNvPr>
          <p:cNvSpPr>
            <a:spLocks noGrp="1"/>
          </p:cNvSpPr>
          <p:nvPr>
            <p:ph type="title"/>
          </p:nvPr>
        </p:nvSpPr>
        <p:spPr/>
        <p:txBody>
          <a:bodyPr/>
          <a:lstStyle/>
          <a:p>
            <a:r>
              <a:rPr lang="en-IN" dirty="0"/>
              <a:t>Ticket:</a:t>
            </a:r>
          </a:p>
        </p:txBody>
      </p:sp>
      <p:pic>
        <p:nvPicPr>
          <p:cNvPr id="5" name="Content Placeholder 4">
            <a:extLst>
              <a:ext uri="{FF2B5EF4-FFF2-40B4-BE49-F238E27FC236}">
                <a16:creationId xmlns:a16="http://schemas.microsoft.com/office/drawing/2014/main" id="{0CC5707E-DB66-DACA-505B-0006728375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398" y="1688571"/>
            <a:ext cx="7179303" cy="4568566"/>
          </a:xfrm>
        </p:spPr>
      </p:pic>
    </p:spTree>
    <p:extLst>
      <p:ext uri="{BB962C8B-B14F-4D97-AF65-F5344CB8AC3E}">
        <p14:creationId xmlns:p14="http://schemas.microsoft.com/office/powerpoint/2010/main" val="1187774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4983F-9015-4B01-73D6-FF6522FF67B7}"/>
              </a:ext>
            </a:extLst>
          </p:cNvPr>
          <p:cNvSpPr>
            <a:spLocks noGrp="1"/>
          </p:cNvSpPr>
          <p:nvPr>
            <p:ph type="title"/>
          </p:nvPr>
        </p:nvSpPr>
        <p:spPr/>
        <p:txBody>
          <a:bodyPr/>
          <a:lstStyle/>
          <a:p>
            <a:r>
              <a:rPr lang="en-IN" dirty="0"/>
              <a:t>   Programming Languages Used</a:t>
            </a:r>
          </a:p>
        </p:txBody>
      </p:sp>
      <p:sp>
        <p:nvSpPr>
          <p:cNvPr id="4" name="Content Placeholder 3">
            <a:extLst>
              <a:ext uri="{FF2B5EF4-FFF2-40B4-BE49-F238E27FC236}">
                <a16:creationId xmlns:a16="http://schemas.microsoft.com/office/drawing/2014/main" id="{CF0A01EF-F736-6B7D-C814-778223202542}"/>
              </a:ext>
            </a:extLst>
          </p:cNvPr>
          <p:cNvSpPr>
            <a:spLocks noGrp="1"/>
          </p:cNvSpPr>
          <p:nvPr>
            <p:ph idx="1"/>
          </p:nvPr>
        </p:nvSpPr>
        <p:spPr/>
        <p:txBody>
          <a:bodyPr>
            <a:normAutofit fontScale="92500" lnSpcReduction="20000"/>
          </a:bodyPr>
          <a:lstStyle/>
          <a:p>
            <a:r>
              <a:rPr lang="en-IN" dirty="0"/>
              <a:t>Html5:Html stands for Hypertext Mark-up Language . It used for mainly to display text code as well as formatting these texts.</a:t>
            </a:r>
          </a:p>
          <a:p>
            <a:r>
              <a:rPr lang="en-IN" dirty="0"/>
              <a:t>CSS: CSS stand for Cascading Style sheets. This is a very powerful language for formatting the web pages and has been of great help in my project.</a:t>
            </a:r>
          </a:p>
          <a:p>
            <a:r>
              <a:rPr lang="en-IN" dirty="0"/>
              <a:t>Java scripts: Java scripts played a very crucial role in adding some functionalities to my system . These included sliding images, a features which is much clear in the system’s homepage.</a:t>
            </a:r>
          </a:p>
          <a:p>
            <a:r>
              <a:rPr lang="en-IN" dirty="0"/>
              <a:t>PHP: is used for the backend .It is a powerful programming language as it can be used in web development as well as developing mobile device applications.</a:t>
            </a:r>
          </a:p>
          <a:p>
            <a:r>
              <a:rPr lang="en-IN" dirty="0"/>
              <a:t>SQL: This an abbreviation which stands for Structured Query language .It used SQL as the language to connect the PHP code to the database as well as executing the various queries.</a:t>
            </a:r>
          </a:p>
        </p:txBody>
      </p:sp>
    </p:spTree>
    <p:extLst>
      <p:ext uri="{BB962C8B-B14F-4D97-AF65-F5344CB8AC3E}">
        <p14:creationId xmlns:p14="http://schemas.microsoft.com/office/powerpoint/2010/main" val="2551864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8E440-43B2-8EBF-646E-5C6B663A4CF0}"/>
              </a:ext>
            </a:extLst>
          </p:cNvPr>
          <p:cNvSpPr>
            <a:spLocks noGrp="1"/>
          </p:cNvSpPr>
          <p:nvPr>
            <p:ph type="title"/>
          </p:nvPr>
        </p:nvSpPr>
        <p:spPr/>
        <p:txBody>
          <a:bodyPr/>
          <a:lstStyle/>
          <a:p>
            <a:r>
              <a:rPr lang="en-IN" dirty="0"/>
              <a:t>                    Future Plans</a:t>
            </a:r>
          </a:p>
        </p:txBody>
      </p:sp>
      <p:sp>
        <p:nvSpPr>
          <p:cNvPr id="4" name="Content Placeholder 3">
            <a:extLst>
              <a:ext uri="{FF2B5EF4-FFF2-40B4-BE49-F238E27FC236}">
                <a16:creationId xmlns:a16="http://schemas.microsoft.com/office/drawing/2014/main" id="{DB93299A-AD4F-A87C-ADDA-AB7C8E9B6D2B}"/>
              </a:ext>
            </a:extLst>
          </p:cNvPr>
          <p:cNvSpPr>
            <a:spLocks noGrp="1"/>
          </p:cNvSpPr>
          <p:nvPr>
            <p:ph idx="1"/>
          </p:nvPr>
        </p:nvSpPr>
        <p:spPr/>
        <p:txBody>
          <a:bodyPr/>
          <a:lstStyle/>
          <a:p>
            <a:r>
              <a:rPr lang="en-IN" dirty="0"/>
              <a:t>I would like to say that my system did not capture everything that would be required and would therefore recommend for future improvement on the following:</a:t>
            </a:r>
          </a:p>
          <a:p>
            <a:pPr marL="0" indent="0">
              <a:buNone/>
            </a:pPr>
            <a:endParaRPr lang="en-IN" dirty="0"/>
          </a:p>
          <a:p>
            <a:pPr>
              <a:buFont typeface="Arial" panose="020B0604020202020204" pitchFamily="34" charset="0"/>
              <a:buChar char="•"/>
            </a:pPr>
            <a:r>
              <a:rPr lang="en-IN" dirty="0"/>
              <a:t>A features to allow the admin message the clients within the system.</a:t>
            </a:r>
          </a:p>
          <a:p>
            <a:pPr>
              <a:buFont typeface="Arial" panose="020B0604020202020204" pitchFamily="34" charset="0"/>
              <a:buChar char="•"/>
            </a:pPr>
            <a:r>
              <a:rPr lang="en-IN" dirty="0"/>
              <a:t>Features to enable clients give their feedback and suggestions.</a:t>
            </a:r>
          </a:p>
          <a:p>
            <a:pPr>
              <a:buFont typeface="Arial" panose="020B0604020202020204" pitchFamily="34" charset="0"/>
              <a:buChar char="•"/>
            </a:pPr>
            <a:r>
              <a:rPr lang="en-IN" dirty="0"/>
              <a:t>Integrating the system with Apple pay for customers to make payments using the system.</a:t>
            </a:r>
          </a:p>
          <a:p>
            <a:pPr>
              <a:buFont typeface="Arial" panose="020B0604020202020204" pitchFamily="34" charset="0"/>
              <a:buChar char="•"/>
            </a:pPr>
            <a:r>
              <a:rPr lang="en-IN" dirty="0"/>
              <a:t>Implementation tracking system for the clients to track the bus.</a:t>
            </a:r>
          </a:p>
        </p:txBody>
      </p:sp>
    </p:spTree>
    <p:extLst>
      <p:ext uri="{BB962C8B-B14F-4D97-AF65-F5344CB8AC3E}">
        <p14:creationId xmlns:p14="http://schemas.microsoft.com/office/powerpoint/2010/main" val="1713979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9A469-AFB0-8251-BAE2-7AEC3AEE0440}"/>
              </a:ext>
            </a:extLst>
          </p:cNvPr>
          <p:cNvSpPr>
            <a:spLocks noGrp="1"/>
          </p:cNvSpPr>
          <p:nvPr>
            <p:ph type="title"/>
          </p:nvPr>
        </p:nvSpPr>
        <p:spPr/>
        <p:txBody>
          <a:bodyPr/>
          <a:lstStyle/>
          <a:p>
            <a:r>
              <a:rPr lang="en-IN" dirty="0"/>
              <a:t>            </a:t>
            </a:r>
            <a:r>
              <a:rPr lang="en-IN" sz="4400" dirty="0"/>
              <a:t>Additional Future Plans </a:t>
            </a:r>
          </a:p>
        </p:txBody>
      </p:sp>
      <p:sp>
        <p:nvSpPr>
          <p:cNvPr id="4" name="Content Placeholder 3">
            <a:extLst>
              <a:ext uri="{FF2B5EF4-FFF2-40B4-BE49-F238E27FC236}">
                <a16:creationId xmlns:a16="http://schemas.microsoft.com/office/drawing/2014/main" id="{ACE67545-294D-78FA-4DA8-C8771FF48319}"/>
              </a:ext>
            </a:extLst>
          </p:cNvPr>
          <p:cNvSpPr>
            <a:spLocks noGrp="1"/>
          </p:cNvSpPr>
          <p:nvPr>
            <p:ph idx="1"/>
          </p:nvPr>
        </p:nvSpPr>
        <p:spPr/>
        <p:txBody>
          <a:bodyPr>
            <a:normAutofit/>
          </a:bodyPr>
          <a:lstStyle/>
          <a:p>
            <a:r>
              <a:rPr lang="en-IN" sz="2400" dirty="0"/>
              <a:t>Projects gateway integration</a:t>
            </a:r>
          </a:p>
          <a:p>
            <a:r>
              <a:rPr lang="en-IN" sz="2400" dirty="0"/>
              <a:t>Notification system</a:t>
            </a:r>
          </a:p>
          <a:p>
            <a:r>
              <a:rPr lang="en-IN" sz="2400" dirty="0"/>
              <a:t>Chat functionality</a:t>
            </a:r>
          </a:p>
          <a:p>
            <a:r>
              <a:rPr lang="en-IN" sz="2400" dirty="0"/>
              <a:t>Coupon management</a:t>
            </a:r>
          </a:p>
        </p:txBody>
      </p:sp>
    </p:spTree>
    <p:extLst>
      <p:ext uri="{BB962C8B-B14F-4D97-AF65-F5344CB8AC3E}">
        <p14:creationId xmlns:p14="http://schemas.microsoft.com/office/powerpoint/2010/main" val="2402611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D0E3-9F73-07CA-987B-E48E1E9CFDA6}"/>
              </a:ext>
            </a:extLst>
          </p:cNvPr>
          <p:cNvSpPr>
            <a:spLocks noGrp="1"/>
          </p:cNvSpPr>
          <p:nvPr>
            <p:ph type="title"/>
          </p:nvPr>
        </p:nvSpPr>
        <p:spPr/>
        <p:txBody>
          <a:bodyPr/>
          <a:lstStyle/>
          <a:p>
            <a:r>
              <a:rPr lang="en-IN" dirty="0"/>
              <a:t>                    </a:t>
            </a:r>
            <a:r>
              <a:rPr lang="en-IN" sz="6600" dirty="0"/>
              <a:t>Conclusion</a:t>
            </a:r>
          </a:p>
        </p:txBody>
      </p:sp>
      <p:sp>
        <p:nvSpPr>
          <p:cNvPr id="3" name="Content Placeholder 2">
            <a:extLst>
              <a:ext uri="{FF2B5EF4-FFF2-40B4-BE49-F238E27FC236}">
                <a16:creationId xmlns:a16="http://schemas.microsoft.com/office/drawing/2014/main" id="{28EB8B4E-05A8-E13A-8309-6907321FE162}"/>
              </a:ext>
            </a:extLst>
          </p:cNvPr>
          <p:cNvSpPr>
            <a:spLocks noGrp="1"/>
          </p:cNvSpPr>
          <p:nvPr>
            <p:ph idx="1"/>
          </p:nvPr>
        </p:nvSpPr>
        <p:spPr>
          <a:xfrm>
            <a:off x="1103312" y="2590800"/>
            <a:ext cx="10387648" cy="3657599"/>
          </a:xfrm>
        </p:spPr>
        <p:txBody>
          <a:bodyPr/>
          <a:lstStyle/>
          <a:p>
            <a:r>
              <a:rPr lang="en-IN" sz="2400" dirty="0"/>
              <a:t>It can be observed that computer application are very important in every field of human </a:t>
            </a:r>
            <a:r>
              <a:rPr lang="en-IN" sz="2400" dirty="0" err="1"/>
              <a:t>endevaour</a:t>
            </a:r>
            <a:r>
              <a:rPr lang="en-IN" sz="2400" dirty="0"/>
              <a:t>. Here all the information about customer that made reservation can be gotten just by clicking system are overcome.</a:t>
            </a:r>
          </a:p>
          <a:p>
            <a:pPr marL="0" indent="0">
              <a:buNone/>
            </a:pPr>
            <a:endParaRPr lang="en-IN" sz="2400" dirty="0"/>
          </a:p>
          <a:p>
            <a:r>
              <a:rPr lang="en-IN" sz="2400" dirty="0"/>
              <a:t>It will also reduce the workload of the staff, reduce the time used for making reservation at the bus terminal and increase efficiency</a:t>
            </a:r>
            <a:r>
              <a:rPr lang="en-IN" dirty="0"/>
              <a:t>.</a:t>
            </a:r>
          </a:p>
        </p:txBody>
      </p:sp>
    </p:spTree>
    <p:extLst>
      <p:ext uri="{BB962C8B-B14F-4D97-AF65-F5344CB8AC3E}">
        <p14:creationId xmlns:p14="http://schemas.microsoft.com/office/powerpoint/2010/main" val="2746128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7FED4-0E1A-7AC2-813B-0DD8FBED66DA}"/>
              </a:ext>
            </a:extLst>
          </p:cNvPr>
          <p:cNvSpPr txBox="1"/>
          <p:nvPr/>
        </p:nvSpPr>
        <p:spPr>
          <a:xfrm>
            <a:off x="731520" y="1112520"/>
            <a:ext cx="10744200" cy="452431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The application also can update records in various files automatically thereby relieving the company’s staff the stress of working from file security of data.</a:t>
            </a:r>
          </a:p>
          <a:p>
            <a:endParaRPr lang="en-IN" sz="2400" dirty="0"/>
          </a:p>
          <a:p>
            <a:pPr marL="285750" indent="-285750">
              <a:buFont typeface="Wingdings" panose="05000000000000000000" pitchFamily="2" charset="2"/>
              <a:buChar char="Ø"/>
            </a:pPr>
            <a:r>
              <a:rPr lang="en-IN" sz="2400" dirty="0"/>
              <a:t>This project will give a new way in bus reservation and ticketing process. The automation and management of seats and reservation will be done online. However , this project  does not limit the walk-in passengers that is passenger who visit the company’s counter because it also caters for them.</a:t>
            </a:r>
          </a:p>
          <a:p>
            <a:endParaRPr lang="en-IN" sz="2400" dirty="0"/>
          </a:p>
          <a:p>
            <a:pPr marL="285750" indent="-285750">
              <a:buFont typeface="Wingdings" panose="05000000000000000000" pitchFamily="2" charset="2"/>
              <a:buChar char="Ø"/>
            </a:pPr>
            <a:r>
              <a:rPr lang="en-IN" sz="2400" dirty="0"/>
              <a:t>This also lessens the use of papers like in the traditional way of ticketing.</a:t>
            </a:r>
          </a:p>
        </p:txBody>
      </p:sp>
    </p:spTree>
    <p:extLst>
      <p:ext uri="{BB962C8B-B14F-4D97-AF65-F5344CB8AC3E}">
        <p14:creationId xmlns:p14="http://schemas.microsoft.com/office/powerpoint/2010/main" val="141966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C91062-DD6B-3ADC-64B6-72F8D61CEF07}"/>
              </a:ext>
            </a:extLst>
          </p:cNvPr>
          <p:cNvSpPr txBox="1"/>
          <p:nvPr/>
        </p:nvSpPr>
        <p:spPr>
          <a:xfrm>
            <a:off x="2331720" y="1767840"/>
            <a:ext cx="7620000" cy="3154710"/>
          </a:xfrm>
          <a:prstGeom prst="rect">
            <a:avLst/>
          </a:prstGeom>
          <a:noFill/>
        </p:spPr>
        <p:txBody>
          <a:bodyPr wrap="square" rtlCol="0">
            <a:spAutoFit/>
          </a:bodyPr>
          <a:lstStyle/>
          <a:p>
            <a:r>
              <a:rPr lang="en-IN" sz="19900" dirty="0">
                <a:latin typeface="Aldhabi" panose="01000000000000000000" pitchFamily="2" charset="-78"/>
                <a:cs typeface="Aldhabi" panose="01000000000000000000" pitchFamily="2" charset="-78"/>
              </a:rPr>
              <a:t>Thank You</a:t>
            </a:r>
          </a:p>
        </p:txBody>
      </p:sp>
    </p:spTree>
    <p:extLst>
      <p:ext uri="{BB962C8B-B14F-4D97-AF65-F5344CB8AC3E}">
        <p14:creationId xmlns:p14="http://schemas.microsoft.com/office/powerpoint/2010/main" val="377812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3E05FA-7F9E-D120-7342-207C9677EE0D}"/>
              </a:ext>
            </a:extLst>
          </p:cNvPr>
          <p:cNvSpPr/>
          <p:nvPr/>
        </p:nvSpPr>
        <p:spPr>
          <a:xfrm>
            <a:off x="5522498" y="922491"/>
            <a:ext cx="1663230" cy="9233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Abstract</a:t>
            </a:r>
            <a:endParaRPr lang="en-IN" dirty="0"/>
          </a:p>
        </p:txBody>
      </p:sp>
      <p:sp>
        <p:nvSpPr>
          <p:cNvPr id="3" name="TextBox 2">
            <a:extLst>
              <a:ext uri="{FF2B5EF4-FFF2-40B4-BE49-F238E27FC236}">
                <a16:creationId xmlns:a16="http://schemas.microsoft.com/office/drawing/2014/main" id="{E692B034-36DC-0AEB-8F1F-24B439ED37C8}"/>
              </a:ext>
            </a:extLst>
          </p:cNvPr>
          <p:cNvSpPr txBox="1"/>
          <p:nvPr/>
        </p:nvSpPr>
        <p:spPr>
          <a:xfrm>
            <a:off x="8507909" y="922491"/>
            <a:ext cx="1739083"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dirty="0"/>
          </a:p>
          <a:p>
            <a:r>
              <a:rPr lang="en-US" dirty="0"/>
              <a:t>   Introduction</a:t>
            </a:r>
          </a:p>
          <a:p>
            <a:endParaRPr lang="en-US" dirty="0"/>
          </a:p>
        </p:txBody>
      </p:sp>
      <p:sp>
        <p:nvSpPr>
          <p:cNvPr id="4" name="Rectangle 3">
            <a:extLst>
              <a:ext uri="{FF2B5EF4-FFF2-40B4-BE49-F238E27FC236}">
                <a16:creationId xmlns:a16="http://schemas.microsoft.com/office/drawing/2014/main" id="{FD1F804C-1B2E-B803-EE5D-EED89449F954}"/>
              </a:ext>
            </a:extLst>
          </p:cNvPr>
          <p:cNvSpPr/>
          <p:nvPr/>
        </p:nvSpPr>
        <p:spPr>
          <a:xfrm>
            <a:off x="8507909" y="2695476"/>
            <a:ext cx="1739083" cy="8872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Project Analysis</a:t>
            </a:r>
            <a:endParaRPr lang="en-IN" dirty="0"/>
          </a:p>
        </p:txBody>
      </p:sp>
      <p:sp>
        <p:nvSpPr>
          <p:cNvPr id="5" name="Rectangle 4">
            <a:extLst>
              <a:ext uri="{FF2B5EF4-FFF2-40B4-BE49-F238E27FC236}">
                <a16:creationId xmlns:a16="http://schemas.microsoft.com/office/drawing/2014/main" id="{BB929A88-B9FD-4E1D-0AEA-F3AB791FAC1A}"/>
              </a:ext>
            </a:extLst>
          </p:cNvPr>
          <p:cNvSpPr/>
          <p:nvPr/>
        </p:nvSpPr>
        <p:spPr>
          <a:xfrm>
            <a:off x="5542060" y="4433053"/>
            <a:ext cx="1643668" cy="9233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Alternative Solution Analysis</a:t>
            </a:r>
            <a:endParaRPr lang="en-IN" dirty="0"/>
          </a:p>
        </p:txBody>
      </p:sp>
      <p:sp>
        <p:nvSpPr>
          <p:cNvPr id="6" name="Rectangle 5">
            <a:extLst>
              <a:ext uri="{FF2B5EF4-FFF2-40B4-BE49-F238E27FC236}">
                <a16:creationId xmlns:a16="http://schemas.microsoft.com/office/drawing/2014/main" id="{6B249E3D-3690-DD37-32D3-253872C1F893}"/>
              </a:ext>
            </a:extLst>
          </p:cNvPr>
          <p:cNvSpPr/>
          <p:nvPr/>
        </p:nvSpPr>
        <p:spPr>
          <a:xfrm>
            <a:off x="5522498" y="2695476"/>
            <a:ext cx="1663230" cy="95415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Project Design</a:t>
            </a:r>
            <a:endParaRPr lang="en-IN" dirty="0"/>
          </a:p>
        </p:txBody>
      </p:sp>
      <p:sp>
        <p:nvSpPr>
          <p:cNvPr id="7" name="Rectangle 6">
            <a:extLst>
              <a:ext uri="{FF2B5EF4-FFF2-40B4-BE49-F238E27FC236}">
                <a16:creationId xmlns:a16="http://schemas.microsoft.com/office/drawing/2014/main" id="{ED3C5E78-B3A6-4C3D-9832-1B27D06E41CF}"/>
              </a:ext>
            </a:extLst>
          </p:cNvPr>
          <p:cNvSpPr/>
          <p:nvPr/>
        </p:nvSpPr>
        <p:spPr>
          <a:xfrm>
            <a:off x="8603324" y="4380205"/>
            <a:ext cx="1643668" cy="8872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Project Progress Evaluation</a:t>
            </a:r>
            <a:endParaRPr lang="en-IN" dirty="0"/>
          </a:p>
        </p:txBody>
      </p:sp>
      <p:sp>
        <p:nvSpPr>
          <p:cNvPr id="8" name="Rectangle 7">
            <a:extLst>
              <a:ext uri="{FF2B5EF4-FFF2-40B4-BE49-F238E27FC236}">
                <a16:creationId xmlns:a16="http://schemas.microsoft.com/office/drawing/2014/main" id="{B09E9D3B-1AF2-BDE9-6C94-BE80A47457B0}"/>
              </a:ext>
            </a:extLst>
          </p:cNvPr>
          <p:cNvSpPr/>
          <p:nvPr/>
        </p:nvSpPr>
        <p:spPr>
          <a:xfrm>
            <a:off x="8668520" y="5867001"/>
            <a:ext cx="1663230" cy="8872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Future Scope</a:t>
            </a:r>
            <a:endParaRPr lang="en-IN" dirty="0"/>
          </a:p>
        </p:txBody>
      </p:sp>
      <p:sp>
        <p:nvSpPr>
          <p:cNvPr id="11" name="TextBox 10">
            <a:extLst>
              <a:ext uri="{FF2B5EF4-FFF2-40B4-BE49-F238E27FC236}">
                <a16:creationId xmlns:a16="http://schemas.microsoft.com/office/drawing/2014/main" id="{F78256CC-1325-5F04-A05A-94CEEF44A376}"/>
              </a:ext>
            </a:extLst>
          </p:cNvPr>
          <p:cNvSpPr txBox="1"/>
          <p:nvPr/>
        </p:nvSpPr>
        <p:spPr>
          <a:xfrm>
            <a:off x="528319" y="1981200"/>
            <a:ext cx="3870425" cy="1862048"/>
          </a:xfrm>
          <a:prstGeom prst="rect">
            <a:avLst/>
          </a:prstGeom>
          <a:noFill/>
        </p:spPr>
        <p:txBody>
          <a:bodyPr wrap="square" rtlCol="0">
            <a:spAutoFit/>
          </a:bodyPr>
          <a:lstStyle/>
          <a:p>
            <a:r>
              <a:rPr lang="en-US" sz="11500" dirty="0">
                <a:solidFill>
                  <a:schemeClr val="bg1"/>
                </a:solidFill>
                <a:latin typeface="Aldhabi" panose="01000000000000000000" pitchFamily="2" charset="-78"/>
                <a:cs typeface="Aldhabi" panose="01000000000000000000" pitchFamily="2" charset="-78"/>
              </a:rPr>
              <a:t>	Content</a:t>
            </a:r>
            <a:endParaRPr lang="en-IN" sz="11500" dirty="0">
              <a:solidFill>
                <a:schemeClr val="bg1"/>
              </a:solidFill>
              <a:latin typeface="Aldhabi" panose="01000000000000000000" pitchFamily="2" charset="-78"/>
              <a:cs typeface="Aldhabi" panose="01000000000000000000" pitchFamily="2" charset="-78"/>
            </a:endParaRPr>
          </a:p>
        </p:txBody>
      </p:sp>
      <p:sp>
        <p:nvSpPr>
          <p:cNvPr id="9" name="Arrow: Right 8">
            <a:extLst>
              <a:ext uri="{FF2B5EF4-FFF2-40B4-BE49-F238E27FC236}">
                <a16:creationId xmlns:a16="http://schemas.microsoft.com/office/drawing/2014/main" id="{E809AB4B-101C-D8FA-EBCB-3FE1F9F91AE8}"/>
              </a:ext>
            </a:extLst>
          </p:cNvPr>
          <p:cNvSpPr/>
          <p:nvPr/>
        </p:nvSpPr>
        <p:spPr>
          <a:xfrm>
            <a:off x="7396120" y="1259343"/>
            <a:ext cx="900857" cy="37695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Arrow: Down 9">
            <a:extLst>
              <a:ext uri="{FF2B5EF4-FFF2-40B4-BE49-F238E27FC236}">
                <a16:creationId xmlns:a16="http://schemas.microsoft.com/office/drawing/2014/main" id="{D91751B3-D714-1C90-ABA4-6F5A82ED62CF}"/>
              </a:ext>
            </a:extLst>
          </p:cNvPr>
          <p:cNvSpPr/>
          <p:nvPr/>
        </p:nvSpPr>
        <p:spPr>
          <a:xfrm>
            <a:off x="9076623" y="1998318"/>
            <a:ext cx="423512" cy="49249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Arrow: Left 11">
            <a:extLst>
              <a:ext uri="{FF2B5EF4-FFF2-40B4-BE49-F238E27FC236}">
                <a16:creationId xmlns:a16="http://schemas.microsoft.com/office/drawing/2014/main" id="{576A5CDA-1FAA-1925-AE10-2C8D03E2D18E}"/>
              </a:ext>
            </a:extLst>
          </p:cNvPr>
          <p:cNvSpPr/>
          <p:nvPr/>
        </p:nvSpPr>
        <p:spPr>
          <a:xfrm>
            <a:off x="7481058" y="2912224"/>
            <a:ext cx="731520" cy="477078"/>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Arrow: Right 12">
            <a:extLst>
              <a:ext uri="{FF2B5EF4-FFF2-40B4-BE49-F238E27FC236}">
                <a16:creationId xmlns:a16="http://schemas.microsoft.com/office/drawing/2014/main" id="{60294392-B8ED-4E96-525F-FD16FCB9005F}"/>
              </a:ext>
            </a:extLst>
          </p:cNvPr>
          <p:cNvSpPr/>
          <p:nvPr/>
        </p:nvSpPr>
        <p:spPr>
          <a:xfrm>
            <a:off x="7481058" y="4637461"/>
            <a:ext cx="900857" cy="37272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Arrow: Down 13">
            <a:extLst>
              <a:ext uri="{FF2B5EF4-FFF2-40B4-BE49-F238E27FC236}">
                <a16:creationId xmlns:a16="http://schemas.microsoft.com/office/drawing/2014/main" id="{30BC2490-4FD4-D11E-6ED7-EE63382E42D4}"/>
              </a:ext>
            </a:extLst>
          </p:cNvPr>
          <p:cNvSpPr/>
          <p:nvPr/>
        </p:nvSpPr>
        <p:spPr>
          <a:xfrm>
            <a:off x="6179419" y="3843248"/>
            <a:ext cx="375385" cy="536957"/>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Arrow: Down 14">
            <a:extLst>
              <a:ext uri="{FF2B5EF4-FFF2-40B4-BE49-F238E27FC236}">
                <a16:creationId xmlns:a16="http://schemas.microsoft.com/office/drawing/2014/main" id="{FF5EBCD5-2CEB-B6B9-E72B-1CE6B7CCF06C}"/>
              </a:ext>
            </a:extLst>
          </p:cNvPr>
          <p:cNvSpPr/>
          <p:nvPr/>
        </p:nvSpPr>
        <p:spPr>
          <a:xfrm>
            <a:off x="9288379" y="5356383"/>
            <a:ext cx="413886" cy="510618"/>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437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A896-BAFD-156D-BE23-8B39BAC66B79}"/>
              </a:ext>
            </a:extLst>
          </p:cNvPr>
          <p:cNvSpPr>
            <a:spLocks noGrp="1"/>
          </p:cNvSpPr>
          <p:nvPr>
            <p:ph type="title"/>
          </p:nvPr>
        </p:nvSpPr>
        <p:spPr>
          <a:xfrm>
            <a:off x="646111" y="452718"/>
            <a:ext cx="9404723" cy="837602"/>
          </a:xfrm>
        </p:spPr>
        <p:txBody>
          <a:bodyPr/>
          <a:lstStyle/>
          <a:p>
            <a:r>
              <a:rPr lang="en-US" dirty="0">
                <a:latin typeface="Agency FB" panose="020B0503020202020204" pitchFamily="34" charset="0"/>
              </a:rPr>
              <a:t>                                   </a:t>
            </a:r>
            <a:r>
              <a:rPr lang="en-US" sz="5400" dirty="0">
                <a:latin typeface="Agency FB" panose="020B0503020202020204" pitchFamily="34" charset="0"/>
              </a:rPr>
              <a:t>Abstract</a:t>
            </a:r>
            <a:br>
              <a:rPr lang="en-US" sz="5400" dirty="0">
                <a:latin typeface="Agency FB" panose="020B0503020202020204" pitchFamily="34" charset="0"/>
              </a:rPr>
            </a:br>
            <a:endParaRPr lang="en-IN" sz="5400" dirty="0">
              <a:latin typeface="Agency FB" panose="020B0503020202020204" pitchFamily="34" charset="0"/>
            </a:endParaRPr>
          </a:p>
        </p:txBody>
      </p:sp>
      <p:sp>
        <p:nvSpPr>
          <p:cNvPr id="7" name="Rectangle 6">
            <a:extLst>
              <a:ext uri="{FF2B5EF4-FFF2-40B4-BE49-F238E27FC236}">
                <a16:creationId xmlns:a16="http://schemas.microsoft.com/office/drawing/2014/main" id="{C8B3F568-CC06-A271-8EC8-331EA97B1435}"/>
              </a:ext>
            </a:extLst>
          </p:cNvPr>
          <p:cNvSpPr/>
          <p:nvPr/>
        </p:nvSpPr>
        <p:spPr>
          <a:xfrm>
            <a:off x="457201" y="2007198"/>
            <a:ext cx="11054080"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The Online Bus Ticket Reservation System is a web-based application that allow </a:t>
            </a:r>
          </a:p>
          <a:p>
            <a:r>
              <a:rPr lang="en-US" dirty="0"/>
              <a:t>                                visitors check Bus ticket availability, book bus ticket.</a:t>
            </a:r>
            <a:endParaRPr lang="en-IN" dirty="0"/>
          </a:p>
        </p:txBody>
      </p:sp>
      <p:sp>
        <p:nvSpPr>
          <p:cNvPr id="8" name="Rectangle 7">
            <a:extLst>
              <a:ext uri="{FF2B5EF4-FFF2-40B4-BE49-F238E27FC236}">
                <a16:creationId xmlns:a16="http://schemas.microsoft.com/office/drawing/2014/main" id="{2A7A41FB-7DD4-603D-53B4-BC7D85B8A898}"/>
              </a:ext>
            </a:extLst>
          </p:cNvPr>
          <p:cNvSpPr/>
          <p:nvPr/>
        </p:nvSpPr>
        <p:spPr>
          <a:xfrm>
            <a:off x="457201" y="4013200"/>
            <a:ext cx="11054081" cy="101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This system is established for all the home/office users after gaining access </a:t>
            </a:r>
          </a:p>
          <a:p>
            <a:r>
              <a:rPr lang="en-US" dirty="0"/>
              <a:t>                      from the administrator.</a:t>
            </a:r>
            <a:endParaRPr lang="en-IN" dirty="0"/>
          </a:p>
        </p:txBody>
      </p:sp>
      <p:pic>
        <p:nvPicPr>
          <p:cNvPr id="10" name="Picture 9">
            <a:extLst>
              <a:ext uri="{FF2B5EF4-FFF2-40B4-BE49-F238E27FC236}">
                <a16:creationId xmlns:a16="http://schemas.microsoft.com/office/drawing/2014/main" id="{D5B06FDC-3A9B-78A6-7F0D-6B1B5D556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7" y="4170700"/>
            <a:ext cx="632345" cy="749258"/>
          </a:xfrm>
          <a:prstGeom prst="rect">
            <a:avLst/>
          </a:prstGeom>
        </p:spPr>
      </p:pic>
      <p:pic>
        <p:nvPicPr>
          <p:cNvPr id="12" name="Picture 11">
            <a:extLst>
              <a:ext uri="{FF2B5EF4-FFF2-40B4-BE49-F238E27FC236}">
                <a16:creationId xmlns:a16="http://schemas.microsoft.com/office/drawing/2014/main" id="{0C68155C-EBBD-D0DC-216D-45CB51286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2037954"/>
            <a:ext cx="1090236" cy="954487"/>
          </a:xfrm>
          <a:prstGeom prst="rect">
            <a:avLst/>
          </a:prstGeom>
        </p:spPr>
      </p:pic>
    </p:spTree>
    <p:extLst>
      <p:ext uri="{BB962C8B-B14F-4D97-AF65-F5344CB8AC3E}">
        <p14:creationId xmlns:p14="http://schemas.microsoft.com/office/powerpoint/2010/main" val="20581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38684-E944-4944-BF3D-8E929DBB2544}"/>
              </a:ext>
            </a:extLst>
          </p:cNvPr>
          <p:cNvSpPr>
            <a:spLocks noGrp="1"/>
          </p:cNvSpPr>
          <p:nvPr>
            <p:ph type="title"/>
          </p:nvPr>
        </p:nvSpPr>
        <p:spPr/>
        <p:txBody>
          <a:bodyPr/>
          <a:lstStyle/>
          <a:p>
            <a:r>
              <a:rPr lang="en-US" dirty="0"/>
              <a:t>                     Introduction</a:t>
            </a:r>
            <a:endParaRPr lang="en-IN" dirty="0"/>
          </a:p>
        </p:txBody>
      </p:sp>
      <p:sp>
        <p:nvSpPr>
          <p:cNvPr id="3" name="TextBox 2">
            <a:extLst>
              <a:ext uri="{FF2B5EF4-FFF2-40B4-BE49-F238E27FC236}">
                <a16:creationId xmlns:a16="http://schemas.microsoft.com/office/drawing/2014/main" id="{5F3C1E2A-BAB0-E0C0-AEBD-D37A65A346F5}"/>
              </a:ext>
            </a:extLst>
          </p:cNvPr>
          <p:cNvSpPr txBox="1"/>
          <p:nvPr/>
        </p:nvSpPr>
        <p:spPr>
          <a:xfrm>
            <a:off x="4419600" y="1978414"/>
            <a:ext cx="6868160" cy="1569660"/>
          </a:xfrm>
          <a:prstGeom prst="rect">
            <a:avLst/>
          </a:prstGeom>
          <a:noFill/>
        </p:spPr>
        <p:txBody>
          <a:bodyPr wrap="square" rtlCol="0">
            <a:spAutoFit/>
          </a:bodyPr>
          <a:lstStyle/>
          <a:p>
            <a:r>
              <a:rPr lang="en-US" sz="2400" dirty="0"/>
              <a:t>Online Bus Reservation System is a Web based application that works on a centralized network . This system is basically for the reservation of confirm seats in the bus.</a:t>
            </a:r>
            <a:endParaRPr lang="en-IN" sz="2400" dirty="0"/>
          </a:p>
        </p:txBody>
      </p:sp>
      <p:sp>
        <p:nvSpPr>
          <p:cNvPr id="4" name="TextBox 3">
            <a:extLst>
              <a:ext uri="{FF2B5EF4-FFF2-40B4-BE49-F238E27FC236}">
                <a16:creationId xmlns:a16="http://schemas.microsoft.com/office/drawing/2014/main" id="{D1B3085E-5A00-C561-AFD5-2B9BD3234AC7}"/>
              </a:ext>
            </a:extLst>
          </p:cNvPr>
          <p:cNvSpPr txBox="1"/>
          <p:nvPr/>
        </p:nvSpPr>
        <p:spPr>
          <a:xfrm>
            <a:off x="4419600" y="4012998"/>
            <a:ext cx="7101840" cy="1569660"/>
          </a:xfrm>
          <a:prstGeom prst="rect">
            <a:avLst/>
          </a:prstGeom>
          <a:noFill/>
        </p:spPr>
        <p:txBody>
          <a:bodyPr wrap="square" rtlCol="0">
            <a:spAutoFit/>
          </a:bodyPr>
          <a:lstStyle/>
          <a:p>
            <a:r>
              <a:rPr lang="en-IN" sz="2400" dirty="0"/>
              <a:t>The main aim of this project is to resolve the problem which is faced by the user in their daily life , so this system will help the users to book their ticket in more efficient way .</a:t>
            </a:r>
          </a:p>
        </p:txBody>
      </p:sp>
      <p:pic>
        <p:nvPicPr>
          <p:cNvPr id="10" name="Picture 9">
            <a:extLst>
              <a:ext uri="{FF2B5EF4-FFF2-40B4-BE49-F238E27FC236}">
                <a16:creationId xmlns:a16="http://schemas.microsoft.com/office/drawing/2014/main" id="{CCC84BE5-AC4D-974F-9218-EE8EC1536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02" y="1746931"/>
            <a:ext cx="3443664" cy="4249607"/>
          </a:xfrm>
          <a:prstGeom prst="rect">
            <a:avLst/>
          </a:prstGeom>
        </p:spPr>
      </p:pic>
    </p:spTree>
    <p:extLst>
      <p:ext uri="{BB962C8B-B14F-4D97-AF65-F5344CB8AC3E}">
        <p14:creationId xmlns:p14="http://schemas.microsoft.com/office/powerpoint/2010/main" val="245364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B7AE7-E14A-E475-3EE6-B2F0CC99ED35}"/>
              </a:ext>
            </a:extLst>
          </p:cNvPr>
          <p:cNvSpPr>
            <a:spLocks noGrp="1"/>
          </p:cNvSpPr>
          <p:nvPr>
            <p:ph type="title"/>
          </p:nvPr>
        </p:nvSpPr>
        <p:spPr>
          <a:xfrm>
            <a:off x="646111" y="394966"/>
            <a:ext cx="9404723" cy="1400530"/>
          </a:xfrm>
        </p:spPr>
        <p:txBody>
          <a:bodyPr/>
          <a:lstStyle/>
          <a:p>
            <a:r>
              <a:rPr lang="en-IN" dirty="0"/>
              <a:t>                  Project Analysis</a:t>
            </a:r>
          </a:p>
        </p:txBody>
      </p:sp>
      <p:sp>
        <p:nvSpPr>
          <p:cNvPr id="3" name="TextBox 2">
            <a:extLst>
              <a:ext uri="{FF2B5EF4-FFF2-40B4-BE49-F238E27FC236}">
                <a16:creationId xmlns:a16="http://schemas.microsoft.com/office/drawing/2014/main" id="{E55CF15F-5806-CAAA-ACDF-FA33B058AA94}"/>
              </a:ext>
            </a:extLst>
          </p:cNvPr>
          <p:cNvSpPr txBox="1"/>
          <p:nvPr/>
        </p:nvSpPr>
        <p:spPr>
          <a:xfrm flipH="1">
            <a:off x="960118" y="1824372"/>
            <a:ext cx="1446197" cy="369332"/>
          </a:xfrm>
          <a:prstGeom prst="rect">
            <a:avLst/>
          </a:prstGeom>
          <a:noFill/>
        </p:spPr>
        <p:txBody>
          <a:bodyPr wrap="square" rtlCol="0">
            <a:spAutoFit/>
          </a:bodyPr>
          <a:lstStyle/>
          <a:p>
            <a:r>
              <a:rPr lang="en-IN" b="1" dirty="0"/>
              <a:t>Objective:</a:t>
            </a:r>
          </a:p>
        </p:txBody>
      </p:sp>
      <p:sp>
        <p:nvSpPr>
          <p:cNvPr id="5" name="TextBox 4">
            <a:extLst>
              <a:ext uri="{FF2B5EF4-FFF2-40B4-BE49-F238E27FC236}">
                <a16:creationId xmlns:a16="http://schemas.microsoft.com/office/drawing/2014/main" id="{95105FBF-C9B2-F325-AAD1-1A5B6A20586B}"/>
              </a:ext>
            </a:extLst>
          </p:cNvPr>
          <p:cNvSpPr txBox="1"/>
          <p:nvPr/>
        </p:nvSpPr>
        <p:spPr>
          <a:xfrm>
            <a:off x="2589196" y="2386685"/>
            <a:ext cx="7988968" cy="369332"/>
          </a:xfrm>
          <a:prstGeom prst="rect">
            <a:avLst/>
          </a:prstGeom>
          <a:noFill/>
        </p:spPr>
        <p:txBody>
          <a:bodyPr wrap="square" rtlCol="0">
            <a:spAutoFit/>
          </a:bodyPr>
          <a:lstStyle/>
          <a:p>
            <a:r>
              <a:rPr lang="en-IN" dirty="0"/>
              <a:t>Easy and Secure online Ticket Booking</a:t>
            </a:r>
          </a:p>
        </p:txBody>
      </p:sp>
      <p:sp>
        <p:nvSpPr>
          <p:cNvPr id="6" name="TextBox 5">
            <a:extLst>
              <a:ext uri="{FF2B5EF4-FFF2-40B4-BE49-F238E27FC236}">
                <a16:creationId xmlns:a16="http://schemas.microsoft.com/office/drawing/2014/main" id="{EAB7DE63-5AE3-2648-3EDC-33043963FF68}"/>
              </a:ext>
            </a:extLst>
          </p:cNvPr>
          <p:cNvSpPr txBox="1"/>
          <p:nvPr/>
        </p:nvSpPr>
        <p:spPr>
          <a:xfrm>
            <a:off x="960118" y="3349511"/>
            <a:ext cx="2360598" cy="369332"/>
          </a:xfrm>
          <a:prstGeom prst="rect">
            <a:avLst/>
          </a:prstGeom>
          <a:noFill/>
        </p:spPr>
        <p:txBody>
          <a:bodyPr wrap="square" rtlCol="0">
            <a:spAutoFit/>
          </a:bodyPr>
          <a:lstStyle/>
          <a:p>
            <a:r>
              <a:rPr lang="en-IN" b="1" dirty="0"/>
              <a:t>Problem:</a:t>
            </a:r>
          </a:p>
        </p:txBody>
      </p:sp>
      <p:sp>
        <p:nvSpPr>
          <p:cNvPr id="7" name="TextBox 6">
            <a:extLst>
              <a:ext uri="{FF2B5EF4-FFF2-40B4-BE49-F238E27FC236}">
                <a16:creationId xmlns:a16="http://schemas.microsoft.com/office/drawing/2014/main" id="{5F700BE7-3FAF-9347-BEF0-B482EF760680}"/>
              </a:ext>
            </a:extLst>
          </p:cNvPr>
          <p:cNvSpPr txBox="1"/>
          <p:nvPr/>
        </p:nvSpPr>
        <p:spPr>
          <a:xfrm>
            <a:off x="2589196" y="3757186"/>
            <a:ext cx="7988968" cy="923330"/>
          </a:xfrm>
          <a:prstGeom prst="rect">
            <a:avLst/>
          </a:prstGeom>
          <a:noFill/>
        </p:spPr>
        <p:txBody>
          <a:bodyPr wrap="square" rtlCol="0">
            <a:spAutoFit/>
          </a:bodyPr>
          <a:lstStyle/>
          <a:p>
            <a:r>
              <a:rPr lang="en-IN" dirty="0"/>
              <a:t>Customer have to book the tickets by standing in a row after multiple hours ,sometime they were not able to get the ticket after waiting for long time . This process leads to wastage of time.</a:t>
            </a:r>
          </a:p>
        </p:txBody>
      </p:sp>
      <p:sp>
        <p:nvSpPr>
          <p:cNvPr id="8" name="TextBox 7">
            <a:extLst>
              <a:ext uri="{FF2B5EF4-FFF2-40B4-BE49-F238E27FC236}">
                <a16:creationId xmlns:a16="http://schemas.microsoft.com/office/drawing/2014/main" id="{0A920445-9230-BAD2-372B-D10E6F176191}"/>
              </a:ext>
            </a:extLst>
          </p:cNvPr>
          <p:cNvSpPr txBox="1"/>
          <p:nvPr/>
        </p:nvSpPr>
        <p:spPr>
          <a:xfrm>
            <a:off x="1027494" y="5222771"/>
            <a:ext cx="1434164" cy="369332"/>
          </a:xfrm>
          <a:prstGeom prst="rect">
            <a:avLst/>
          </a:prstGeom>
          <a:noFill/>
        </p:spPr>
        <p:txBody>
          <a:bodyPr wrap="square" rtlCol="0">
            <a:spAutoFit/>
          </a:bodyPr>
          <a:lstStyle/>
          <a:p>
            <a:r>
              <a:rPr lang="en-IN" b="1" dirty="0"/>
              <a:t>Solution:</a:t>
            </a:r>
          </a:p>
        </p:txBody>
      </p:sp>
      <p:sp>
        <p:nvSpPr>
          <p:cNvPr id="9" name="TextBox 8">
            <a:extLst>
              <a:ext uri="{FF2B5EF4-FFF2-40B4-BE49-F238E27FC236}">
                <a16:creationId xmlns:a16="http://schemas.microsoft.com/office/drawing/2014/main" id="{F1BC89A4-CE0E-1E08-E6A7-3B62FA8BDB3C}"/>
              </a:ext>
            </a:extLst>
          </p:cNvPr>
          <p:cNvSpPr txBox="1"/>
          <p:nvPr/>
        </p:nvSpPr>
        <p:spPr>
          <a:xfrm>
            <a:off x="2675823" y="5566007"/>
            <a:ext cx="6063916" cy="646331"/>
          </a:xfrm>
          <a:prstGeom prst="rect">
            <a:avLst/>
          </a:prstGeom>
          <a:noFill/>
        </p:spPr>
        <p:txBody>
          <a:bodyPr wrap="square" rtlCol="0">
            <a:spAutoFit/>
          </a:bodyPr>
          <a:lstStyle/>
          <a:p>
            <a:r>
              <a:rPr lang="en-IN" dirty="0"/>
              <a:t>Work on an online Ticket Booking System which is fully secure.</a:t>
            </a:r>
          </a:p>
        </p:txBody>
      </p:sp>
    </p:spTree>
    <p:extLst>
      <p:ext uri="{BB962C8B-B14F-4D97-AF65-F5344CB8AC3E}">
        <p14:creationId xmlns:p14="http://schemas.microsoft.com/office/powerpoint/2010/main" val="117049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CBEA-6EB0-63A6-FD50-4CA8061C1EBF}"/>
              </a:ext>
            </a:extLst>
          </p:cNvPr>
          <p:cNvSpPr>
            <a:spLocks noGrp="1"/>
          </p:cNvSpPr>
          <p:nvPr>
            <p:ph type="title"/>
          </p:nvPr>
        </p:nvSpPr>
        <p:spPr>
          <a:xfrm>
            <a:off x="646111" y="452718"/>
            <a:ext cx="10611169" cy="1518322"/>
          </a:xfrm>
        </p:spPr>
        <p:txBody>
          <a:bodyPr/>
          <a:lstStyle/>
          <a:p>
            <a:r>
              <a:rPr lang="en-IN" dirty="0"/>
              <a:t>              Alternative Solution Analysis</a:t>
            </a:r>
            <a:br>
              <a:rPr lang="en-IN" dirty="0"/>
            </a:br>
            <a:r>
              <a:rPr lang="en-IN" dirty="0"/>
              <a:t>         for Online Bus Reservation System</a:t>
            </a:r>
          </a:p>
        </p:txBody>
      </p:sp>
      <p:sp>
        <p:nvSpPr>
          <p:cNvPr id="3" name="Content Placeholder 2">
            <a:extLst>
              <a:ext uri="{FF2B5EF4-FFF2-40B4-BE49-F238E27FC236}">
                <a16:creationId xmlns:a16="http://schemas.microsoft.com/office/drawing/2014/main" id="{4E15296A-DF58-4EAB-9786-CEAD50BF1FAA}"/>
              </a:ext>
            </a:extLst>
          </p:cNvPr>
          <p:cNvSpPr>
            <a:spLocks noGrp="1"/>
          </p:cNvSpPr>
          <p:nvPr>
            <p:ph idx="1"/>
          </p:nvPr>
        </p:nvSpPr>
        <p:spPr>
          <a:xfrm>
            <a:off x="365760" y="2052918"/>
            <a:ext cx="10962640" cy="4195481"/>
          </a:xfrm>
        </p:spPr>
        <p:txBody>
          <a:bodyPr>
            <a:normAutofit/>
          </a:bodyPr>
          <a:lstStyle/>
          <a:p>
            <a:endParaRPr lang="en-IN" dirty="0"/>
          </a:p>
          <a:p>
            <a:pPr marL="0" indent="0">
              <a:buNone/>
            </a:pPr>
            <a:endParaRPr lang="en-IN" dirty="0"/>
          </a:p>
          <a:p>
            <a:pPr marL="0" indent="0">
              <a:buNone/>
            </a:pPr>
            <a:r>
              <a:rPr lang="en-IN" sz="2800" dirty="0"/>
              <a:t>PROBLEM STATEMENT</a:t>
            </a:r>
            <a:r>
              <a:rPr lang="en-IN" dirty="0"/>
              <a:t>:</a:t>
            </a:r>
          </a:p>
          <a:p>
            <a:pPr marL="0" indent="0">
              <a:buNone/>
            </a:pPr>
            <a:endParaRPr lang="en-IN" dirty="0"/>
          </a:p>
          <a:p>
            <a:r>
              <a:rPr lang="en-IN" sz="1800" dirty="0"/>
              <a:t>The System that is being used by the staff at the counter currently is an internal system and just used to sell the bus ticket at the counter.</a:t>
            </a:r>
          </a:p>
          <a:p>
            <a:r>
              <a:rPr lang="en-IN" sz="1800" dirty="0"/>
              <a:t>Customer has to go to the counter to buy bus ticket or ask for bus schedule.</a:t>
            </a:r>
          </a:p>
          <a:p>
            <a:r>
              <a:rPr lang="en-IN" sz="1800" dirty="0" err="1"/>
              <a:t>Futhermore</a:t>
            </a:r>
            <a:r>
              <a:rPr lang="en-IN" sz="1800" dirty="0"/>
              <a:t> , customers need to pay cash when the buy the bus ticket and sometimes needs to queue up long time to get the bus ticket. Besides that, customer also not allowed to buy ticket through telephone and the bus company’s has been always- busy line.</a:t>
            </a:r>
          </a:p>
        </p:txBody>
      </p:sp>
      <p:pic>
        <p:nvPicPr>
          <p:cNvPr id="5" name="Picture 4">
            <a:extLst>
              <a:ext uri="{FF2B5EF4-FFF2-40B4-BE49-F238E27FC236}">
                <a16:creationId xmlns:a16="http://schemas.microsoft.com/office/drawing/2014/main" id="{B50CD67E-3577-4544-BE3F-D6B3D9DAC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57" y="376836"/>
            <a:ext cx="1467803" cy="1676082"/>
          </a:xfrm>
          <a:prstGeom prst="rect">
            <a:avLst/>
          </a:prstGeom>
        </p:spPr>
      </p:pic>
    </p:spTree>
    <p:extLst>
      <p:ext uri="{BB962C8B-B14F-4D97-AF65-F5344CB8AC3E}">
        <p14:creationId xmlns:p14="http://schemas.microsoft.com/office/powerpoint/2010/main" val="15582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0002AF-7A3C-8E07-7F1E-FF075C588C80}"/>
              </a:ext>
            </a:extLst>
          </p:cNvPr>
          <p:cNvSpPr>
            <a:spLocks noGrp="1"/>
          </p:cNvSpPr>
          <p:nvPr>
            <p:ph type="title"/>
          </p:nvPr>
        </p:nvSpPr>
        <p:spPr/>
        <p:txBody>
          <a:bodyPr/>
          <a:lstStyle/>
          <a:p>
            <a:r>
              <a:rPr lang="en-IN" dirty="0"/>
              <a:t>               PROPOSED SOLUTION</a:t>
            </a:r>
          </a:p>
        </p:txBody>
      </p:sp>
      <p:sp>
        <p:nvSpPr>
          <p:cNvPr id="6" name="Rectangle 5">
            <a:extLst>
              <a:ext uri="{FF2B5EF4-FFF2-40B4-BE49-F238E27FC236}">
                <a16:creationId xmlns:a16="http://schemas.microsoft.com/office/drawing/2014/main" id="{897247DE-E61E-ADEB-2470-4BAE295D6256}"/>
              </a:ext>
            </a:extLst>
          </p:cNvPr>
          <p:cNvSpPr/>
          <p:nvPr/>
        </p:nvSpPr>
        <p:spPr>
          <a:xfrm>
            <a:off x="979672" y="2367280"/>
            <a:ext cx="4257040" cy="3505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The solution to this problem is to create an online portal for buying bus ticket system.</a:t>
            </a:r>
          </a:p>
        </p:txBody>
      </p:sp>
      <p:sp>
        <p:nvSpPr>
          <p:cNvPr id="7" name="Rectangle 6">
            <a:extLst>
              <a:ext uri="{FF2B5EF4-FFF2-40B4-BE49-F238E27FC236}">
                <a16:creationId xmlns:a16="http://schemas.microsoft.com/office/drawing/2014/main" id="{492B7389-4F3C-DE0E-8C11-965178D1E687}"/>
              </a:ext>
            </a:extLst>
          </p:cNvPr>
          <p:cNvSpPr/>
          <p:nvPr/>
        </p:nvSpPr>
        <p:spPr>
          <a:xfrm>
            <a:off x="7132320" y="2367280"/>
            <a:ext cx="3840480" cy="35052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Customer can buy the bus ticket over the Internet, 24 hours a day,7days a week and the bus left behind.</a:t>
            </a:r>
          </a:p>
          <a:p>
            <a:pPr algn="ctr"/>
            <a:r>
              <a:rPr lang="en-IN" dirty="0"/>
              <a:t>In addition, the online system lets the customers check the availability of the bus ticket before they buy bus ticket.</a:t>
            </a:r>
          </a:p>
        </p:txBody>
      </p:sp>
      <p:cxnSp>
        <p:nvCxnSpPr>
          <p:cNvPr id="9" name="Straight Arrow Connector 8">
            <a:extLst>
              <a:ext uri="{FF2B5EF4-FFF2-40B4-BE49-F238E27FC236}">
                <a16:creationId xmlns:a16="http://schemas.microsoft.com/office/drawing/2014/main" id="{652AEA86-6268-9E77-2632-251ED8E04AEC}"/>
              </a:ext>
            </a:extLst>
          </p:cNvPr>
          <p:cNvCxnSpPr/>
          <p:nvPr/>
        </p:nvCxnSpPr>
        <p:spPr>
          <a:xfrm>
            <a:off x="5236712" y="3911600"/>
            <a:ext cx="18956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155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E48D-2EF5-18FD-83AE-89A66EE78CF7}"/>
              </a:ext>
            </a:extLst>
          </p:cNvPr>
          <p:cNvSpPr>
            <a:spLocks noGrp="1"/>
          </p:cNvSpPr>
          <p:nvPr>
            <p:ph type="title"/>
          </p:nvPr>
        </p:nvSpPr>
        <p:spPr/>
        <p:txBody>
          <a:bodyPr/>
          <a:lstStyle/>
          <a:p>
            <a:r>
              <a:rPr lang="en-IN" dirty="0"/>
              <a:t>                   OBJECTIVES</a:t>
            </a:r>
          </a:p>
        </p:txBody>
      </p:sp>
      <p:sp>
        <p:nvSpPr>
          <p:cNvPr id="3" name="Content Placeholder 2">
            <a:extLst>
              <a:ext uri="{FF2B5EF4-FFF2-40B4-BE49-F238E27FC236}">
                <a16:creationId xmlns:a16="http://schemas.microsoft.com/office/drawing/2014/main" id="{7D08887E-2E45-ED94-3516-8234D6027FDB}"/>
              </a:ext>
            </a:extLst>
          </p:cNvPr>
          <p:cNvSpPr>
            <a:spLocks noGrp="1"/>
          </p:cNvSpPr>
          <p:nvPr>
            <p:ph idx="1"/>
          </p:nvPr>
        </p:nvSpPr>
        <p:spPr/>
        <p:txBody>
          <a:bodyPr>
            <a:normAutofit lnSpcReduction="10000"/>
          </a:bodyPr>
          <a:lstStyle/>
          <a:p>
            <a:r>
              <a:rPr lang="en-IN" dirty="0"/>
              <a:t>The main objectives of the online system include:</a:t>
            </a:r>
          </a:p>
          <a:p>
            <a:r>
              <a:rPr lang="en-IN" dirty="0"/>
              <a:t>To provide a web-based bus ticket buying functions. Customer can buy bus ticket the Online system and no need to queue up to buy bus ticket at the counter.</a:t>
            </a:r>
          </a:p>
          <a:p>
            <a:r>
              <a:rPr lang="en-IN" dirty="0"/>
              <a:t>To enable customer to check the availability of the us ticket online. Customer can check the time departure and arrival for every Transnational’s bus through the system.</a:t>
            </a:r>
          </a:p>
          <a:p>
            <a:r>
              <a:rPr lang="en-IN" dirty="0"/>
              <a:t>To ease the bus ticket payment by online. Customer has to pay the bus ticket through credit/debit cards.</a:t>
            </a:r>
          </a:p>
          <a:p>
            <a:r>
              <a:rPr lang="en-IN" dirty="0"/>
              <a:t>To reduce the number of staff at the point of sale. The number of staff at the counter can be reduced after the online buying bus ticket system launch.</a:t>
            </a:r>
          </a:p>
        </p:txBody>
      </p:sp>
    </p:spTree>
    <p:extLst>
      <p:ext uri="{BB962C8B-B14F-4D97-AF65-F5344CB8AC3E}">
        <p14:creationId xmlns:p14="http://schemas.microsoft.com/office/powerpoint/2010/main" val="3570190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721</TotalTime>
  <Words>1118</Words>
  <Application>Microsoft Office PowerPoint</Application>
  <PresentationFormat>Widescreen</PresentationFormat>
  <Paragraphs>113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Agency FB</vt:lpstr>
      <vt:lpstr>Aldhabi</vt:lpstr>
      <vt:lpstr>Arial</vt:lpstr>
      <vt:lpstr>Century Gothic</vt:lpstr>
      <vt:lpstr>Wingdings</vt:lpstr>
      <vt:lpstr>Wingdings 3</vt:lpstr>
      <vt:lpstr>Ion</vt:lpstr>
      <vt:lpstr>PowerPoint Presentation</vt:lpstr>
      <vt:lpstr>PowerPoint Presentation</vt:lpstr>
      <vt:lpstr>PowerPoint Presentation</vt:lpstr>
      <vt:lpstr>                                   Abstract </vt:lpstr>
      <vt:lpstr>                     Introduction</vt:lpstr>
      <vt:lpstr>                  Project Analysis</vt:lpstr>
      <vt:lpstr>              Alternative Solution Analysis          for Online Bus Reservation System</vt:lpstr>
      <vt:lpstr>               PROPOSED SOLUTION</vt:lpstr>
      <vt:lpstr>                   OBJECTIVES</vt:lpstr>
      <vt:lpstr>    Analyzing the cost of the solution</vt:lpstr>
      <vt:lpstr>Project  Design          System Overview</vt:lpstr>
      <vt:lpstr>Home Page:</vt:lpstr>
      <vt:lpstr>PowerPoint Presentation</vt:lpstr>
      <vt:lpstr>PowerPoint Presentation</vt:lpstr>
      <vt:lpstr>        Online Bus Reservation Form</vt:lpstr>
      <vt:lpstr>                        Login page</vt:lpstr>
      <vt:lpstr>XAMPP Database</vt:lpstr>
      <vt:lpstr>Bus Select:</vt:lpstr>
      <vt:lpstr>            Availability of the Seats</vt:lpstr>
      <vt:lpstr>Information Form:</vt:lpstr>
      <vt:lpstr>Payment and Cancel tickets</vt:lpstr>
      <vt:lpstr>Ticket:</vt:lpstr>
      <vt:lpstr>   Programming Languages Used</vt:lpstr>
      <vt:lpstr>                    Future Plans</vt:lpstr>
      <vt:lpstr>            Additional Future Plans </vt:lpstr>
      <vt:lpstr>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Prachi Chaudhary</dc:creator>
  <cp:lastModifiedBy>Ayush Yadav</cp:lastModifiedBy>
  <cp:revision>5</cp:revision>
  <dcterms:created xsi:type="dcterms:W3CDTF">2022-11-21T09:07:27Z</dcterms:created>
  <dcterms:modified xsi:type="dcterms:W3CDTF">2022-11-22T06:05:15Z</dcterms:modified>
</cp:coreProperties>
</file>