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6" r:id="rId11"/>
    <p:sldId id="267" r:id="rId12"/>
    <p:sldId id="268" r:id="rId13"/>
    <p:sldId id="26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Entropy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Entropy_Sunn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515394"/>
            <a:ext cx="6000750" cy="26955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Decision_rul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28800"/>
            <a:ext cx="6629400" cy="336311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sz="2800" b="1" dirty="0" smtClean="0">
                <a:latin typeface="Arial Rounded MT Bold" pitchFamily="34" charset="0"/>
              </a:rPr>
              <a:t>Entropy:</a:t>
            </a:r>
          </a:p>
          <a:p>
            <a:pPr>
              <a:buNone/>
            </a:pPr>
            <a:r>
              <a:rPr lang="en-IN" sz="2800" dirty="0" smtClean="0">
                <a:latin typeface="Arial Rounded MT Bold" pitchFamily="34" charset="0"/>
              </a:rPr>
              <a:t>            The entropy measures the expected uncertainty in X.</a:t>
            </a:r>
          </a:p>
          <a:p>
            <a:pPr>
              <a:buNone/>
            </a:pPr>
            <a:endParaRPr lang="en-IN" sz="28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IN" sz="2800" b="1" dirty="0" smtClean="0">
                <a:latin typeface="Arial Rounded MT Bold" pitchFamily="34" charset="0"/>
              </a:rPr>
              <a:t>Conditional entropy:</a:t>
            </a:r>
          </a:p>
          <a:p>
            <a:pPr lvl="1">
              <a:buNone/>
            </a:pPr>
            <a:r>
              <a:rPr lang="en-IN" dirty="0" smtClean="0">
                <a:latin typeface="Arial Rounded MT Bold" pitchFamily="34" charset="0"/>
              </a:rPr>
              <a:t> H(X|Y ) is the entropy of one random variable conditional upon knowledge of another. </a:t>
            </a:r>
          </a:p>
          <a:p>
            <a:pPr>
              <a:buNone/>
            </a:pPr>
            <a:endParaRPr lang="en-IN" sz="28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IN" sz="2800" b="1" dirty="0" smtClean="0">
                <a:latin typeface="Arial Rounded MT Bold" pitchFamily="34" charset="0"/>
              </a:rPr>
              <a:t>Mutual information:</a:t>
            </a:r>
          </a:p>
          <a:p>
            <a:pPr lvl="1"/>
            <a:r>
              <a:rPr lang="en-IN" dirty="0" smtClean="0">
                <a:latin typeface="Arial Rounded MT Bold" pitchFamily="34" charset="0"/>
              </a:rPr>
              <a:t>We call the reduction in uncertainty mutual information.</a:t>
            </a:r>
          </a:p>
          <a:p>
            <a:pPr lvl="1">
              <a:buNone/>
            </a:pPr>
            <a:r>
              <a:rPr lang="en-IN" dirty="0" smtClean="0">
                <a:latin typeface="Arial Rounded MT Bold" pitchFamily="34" charset="0"/>
              </a:rPr>
              <a:t> I(X; Y ) = H(X) − H(X|Y ) </a:t>
            </a:r>
          </a:p>
          <a:p>
            <a:pPr lvl="1"/>
            <a:r>
              <a:rPr lang="en-IN" dirty="0" smtClean="0">
                <a:latin typeface="Arial Rounded MT Bold" pitchFamily="34" charset="0"/>
              </a:rPr>
              <a:t>the maximum rate of transmission over a given channel p(Y |X), such that the error probability goes to zero, is given by the channel capacity: C = max p(X) I(X; Y ) </a:t>
            </a:r>
          </a:p>
          <a:p>
            <a:pPr lvl="1"/>
            <a:r>
              <a:rPr lang="en-IN" dirty="0" smtClean="0">
                <a:latin typeface="Arial Rounded MT Bold" pitchFamily="34" charset="0"/>
              </a:rPr>
              <a:t>Theorem Relationship between mutual information and entropy</a:t>
            </a:r>
          </a:p>
          <a:p>
            <a:pPr lvl="2"/>
            <a:r>
              <a:rPr lang="en-IN" sz="2800" dirty="0" smtClean="0">
                <a:latin typeface="Arial Rounded MT Bold" pitchFamily="34" charset="0"/>
              </a:rPr>
              <a:t> I(X; Y ) = H(X) − H(X|Y )</a:t>
            </a:r>
          </a:p>
          <a:p>
            <a:pPr lvl="2"/>
            <a:r>
              <a:rPr lang="en-IN" sz="2800" dirty="0" smtClean="0">
                <a:latin typeface="Arial Rounded MT Bold" pitchFamily="34" charset="0"/>
              </a:rPr>
              <a:t> I(X; Y ) = H(Y ) − H(Y |X)</a:t>
            </a:r>
          </a:p>
          <a:p>
            <a:pPr lvl="2"/>
            <a:r>
              <a:rPr lang="en-IN" sz="2800" dirty="0" smtClean="0">
                <a:latin typeface="Arial Rounded MT Bold" pitchFamily="34" charset="0"/>
              </a:rPr>
              <a:t> I(X; Y ) = H(X) + H(Y ) − H(X, Y )</a:t>
            </a:r>
          </a:p>
          <a:p>
            <a:pPr lvl="2"/>
            <a:r>
              <a:rPr lang="en-IN" sz="2800" dirty="0" smtClean="0">
                <a:latin typeface="Arial Rounded MT Bold" pitchFamily="34" charset="0"/>
              </a:rPr>
              <a:t> I(X; Y ) = I(Y ; X) (symmetry)</a:t>
            </a:r>
          </a:p>
          <a:p>
            <a:pPr lvl="2"/>
            <a:r>
              <a:rPr lang="en-IN" sz="2800" dirty="0" smtClean="0">
                <a:latin typeface="Arial Rounded MT Bold" pitchFamily="34" charset="0"/>
              </a:rPr>
              <a:t> I(X; X) = H(X) (“self-information”) </a:t>
            </a:r>
            <a:endParaRPr lang="en-IN" sz="28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Arial Rounded MT Bold" pitchFamily="34" charset="0"/>
              </a:rPr>
              <a:t>Relative entropy :</a:t>
            </a:r>
          </a:p>
          <a:p>
            <a:pPr algn="just">
              <a:buNone/>
            </a:pPr>
            <a:r>
              <a:rPr lang="en-IN" sz="2800" dirty="0" smtClean="0">
                <a:latin typeface="Arial Rounded MT Bold" pitchFamily="34" charset="0"/>
              </a:rPr>
              <a:t>                A very natural way to measure the distance between two probability distributions is the relative entropy, also sometimes called the </a:t>
            </a:r>
            <a:r>
              <a:rPr lang="en-IN" sz="2800" dirty="0" err="1" smtClean="0">
                <a:latin typeface="Arial Rounded MT Bold" pitchFamily="34" charset="0"/>
              </a:rPr>
              <a:t>Kullback-Leibler</a:t>
            </a:r>
            <a:r>
              <a:rPr lang="en-IN" sz="2800" dirty="0" smtClean="0">
                <a:latin typeface="Arial Rounded MT Bold" pitchFamily="34" charset="0"/>
              </a:rPr>
              <a:t> divergence.</a:t>
            </a:r>
          </a:p>
          <a:p>
            <a:pPr algn="just">
              <a:buNone/>
            </a:pPr>
            <a:endParaRPr lang="en-IN" sz="2800" dirty="0" smtClean="0">
              <a:latin typeface="Arial Rounded MT Bold" pitchFamily="34" charset="0"/>
            </a:endParaRPr>
          </a:p>
          <a:p>
            <a:pPr algn="just">
              <a:buNone/>
            </a:pPr>
            <a:endParaRPr lang="en-IN" sz="2800" dirty="0">
              <a:latin typeface="Arial Rounded MT Bold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648200"/>
            <a:ext cx="502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Relative Entropy is related to the mutual information in the following way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7644" y="2743201"/>
            <a:ext cx="614515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1816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14400" y="4495800"/>
            <a:ext cx="4352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In the case of continuous random variables,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Entrop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7400"/>
            <a:ext cx="7315200" cy="3810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Decision_Tree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0"/>
            <a:ext cx="7848600" cy="4495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Entropy_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52600"/>
            <a:ext cx="7848600" cy="3886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Entropy_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4000"/>
            <a:ext cx="6781800" cy="44957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Information Gain</a:t>
            </a:r>
            <a:endParaRPr lang="en-IN" dirty="0"/>
          </a:p>
        </p:txBody>
      </p:sp>
      <p:pic>
        <p:nvPicPr>
          <p:cNvPr id="4" name="Content Placeholder 3" descr="Entropy_targ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600200"/>
            <a:ext cx="4686518" cy="1905000"/>
          </a:xfrm>
        </p:spPr>
      </p:pic>
      <p:pic>
        <p:nvPicPr>
          <p:cNvPr id="6" name="Content Placeholder 4" descr="Entropy_g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733800"/>
            <a:ext cx="6096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Entropy_attribut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524000"/>
            <a:ext cx="6553199" cy="3962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decision_tree_slic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05000"/>
            <a:ext cx="6781800" cy="3733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Entropy_overca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666" y="2715562"/>
            <a:ext cx="5066667" cy="2295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210</Words>
  <Application>Microsoft Office PowerPoint</Application>
  <PresentationFormat>On-screen Show (4:3)</PresentationFormat>
  <Paragraphs>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Entropy</vt:lpstr>
      <vt:lpstr>Slide 2</vt:lpstr>
      <vt:lpstr>Slide 3</vt:lpstr>
      <vt:lpstr>Slide 4</vt:lpstr>
      <vt:lpstr>Slide 5</vt:lpstr>
      <vt:lpstr>Information Gain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Kowcika A</dc:creator>
  <cp:lastModifiedBy>Kowcika A</cp:lastModifiedBy>
  <cp:revision>54</cp:revision>
  <dcterms:created xsi:type="dcterms:W3CDTF">2006-08-16T00:00:00Z</dcterms:created>
  <dcterms:modified xsi:type="dcterms:W3CDTF">2017-08-31T04:14:53Z</dcterms:modified>
</cp:coreProperties>
</file>