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Character File Test - 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text for PPTX content simulation.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Character File Test - 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text for PPTX content simulation.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Character File Test - 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text for PPTX content simulation.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