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303" r:id="rId9"/>
    <p:sldId id="261" r:id="rId10"/>
    <p:sldId id="262" r:id="rId11"/>
    <p:sldId id="263" r:id="rId12"/>
    <p:sldId id="264" r:id="rId13"/>
    <p:sldId id="30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77" r:id="rId25"/>
  </p:sldIdLst>
  <p:sldSz cx="9144000" cy="5143500"/>
  <p:notesSz cx="6858000" cy="9144000"/>
  <p:embeddedFontLst>
    <p:embeddedFont>
      <p:font typeface="Bowlby One SC" panose="02000505060000020004"/>
      <p:regular r:id="rId29"/>
    </p:embeddedFont>
    <p:embeddedFont>
      <p:font typeface="Poppins" panose="00000500000000000000"/>
      <p:regular r:id="rId30"/>
    </p:embeddedFont>
    <p:embeddedFont>
      <p:font typeface="Poppins Medium" panose="00000500000000000000"/>
      <p:regular r:id="rId31"/>
      <p:bold r:id="rId32"/>
      <p:boldItalic r:id="rId33"/>
    </p:embeddedFont>
    <p:embeddedFont>
      <p:font typeface="Arial Black" panose="020B0A04020102020204" charset="0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DE1927A-6B4D-44C4-8500-E6434A3BD8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3e681789de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3e681789de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10eac617dbf_0_17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10eac617dbf_0_17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10eea31b1e4_0_3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10eea31b1e4_0_3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10eea31b1e4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10eea31b1e4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g10f12ade398_0_10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6" name="Google Shape;2056;g10f12ade398_0_10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10eea31b1e4_0_3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10eea31b1e4_0_3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10eea31b1e4_0_2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0" name="Google Shape;2180;g10eea31b1e4_0_2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10eea31b1e4_0_2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10eea31b1e4_0_2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10eea31b1e4_0_2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10eea31b1e4_0_2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g10eea31b1e4_0_3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0" name="Google Shape;2260;g10eea31b1e4_0_3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10eea31b1e4_0_2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10eea31b1e4_0_2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g10f12ade398_0_27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9" name="Google Shape;2409;g10f12ade398_0_27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10f12ade398_0_34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10f12ade398_0_34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4067fc8d0a_0_1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4067fc8d0a_0_1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0eea31b1e4_0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0eea31b1e4_0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10eac617dbf_0_17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10eac617dbf_0_17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10eea31b1e4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g10eea31b1e4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10eac617dbf_0_17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10eac617dbf_0_17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10f12ade398_0_2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10f12ade398_0_2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10eac617dbf_0_17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10eac617dbf_0_17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" name="Google Shape;25;p2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6" name="Google Shape;26;p2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" name="Google Shape;52;p2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2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2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2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2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2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2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2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2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2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2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2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2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2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2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2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2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2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2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2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2"/>
          <a:srcRect l="15881" t="21982" r="15956" b="10399"/>
          <a:stretch>
            <a:fillRect/>
          </a:stretch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/>
          <p:nvPr/>
        </p:nvSpPr>
        <p:spPr>
          <a:xfrm rot="-676558">
            <a:off x="341091" y="1209903"/>
            <a:ext cx="737548" cy="1228818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2"/>
          <p:cNvSpPr txBox="1"/>
          <p:nvPr>
            <p:ph type="ctrTitle"/>
          </p:nvPr>
        </p:nvSpPr>
        <p:spPr>
          <a:xfrm>
            <a:off x="2635500" y="863181"/>
            <a:ext cx="38730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8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5" name="Google Shape;75;p2"/>
          <p:cNvSpPr txBox="1"/>
          <p:nvPr>
            <p:ph type="subTitle" idx="1"/>
          </p:nvPr>
        </p:nvSpPr>
        <p:spPr>
          <a:xfrm>
            <a:off x="3158850" y="4009100"/>
            <a:ext cx="28263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11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607" name="Google Shape;607;p11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11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11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11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11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11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11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11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11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11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11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11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11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11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11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11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623" name="Google Shape;623;p11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11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5" name="Google Shape;625;p11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1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1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0" name="Google Shape;630;p11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1" name="Google Shape;631;p11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2" name="Google Shape;632;p11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1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1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11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1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7" name="Google Shape;637;p11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8" name="Google Shape;638;p11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11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11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11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11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11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11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11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11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11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11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49" name="Google Shape;649;p11"/>
          <p:cNvSpPr/>
          <p:nvPr/>
        </p:nvSpPr>
        <p:spPr>
          <a:xfrm rot="2700000">
            <a:off x="7582692" y="3195859"/>
            <a:ext cx="696833" cy="1061535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0" name="Google Shape;650;p11"/>
          <p:cNvSpPr/>
          <p:nvPr/>
        </p:nvSpPr>
        <p:spPr>
          <a:xfrm rot="-538055">
            <a:off x="792365" y="775942"/>
            <a:ext cx="737546" cy="1228814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1" name="Google Shape;651;p11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2" name="Google Shape;652;p11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3" name="Google Shape;653;p11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4" name="Google Shape;654;p11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5" name="Google Shape;655;p11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6" name="Google Shape;656;p11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7" name="Google Shape;657;p11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8" name="Google Shape;658;p11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9" name="Google Shape;659;p11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0" name="Google Shape;660;p11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1" name="Google Shape;661;p11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2" name="Google Shape;662;p11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3" name="Google Shape;663;p11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4" name="Google Shape;664;p11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5" name="Google Shape;665;p11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6" name="Google Shape;666;p11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7" name="Google Shape;667;p11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8" name="Google Shape;668;p11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9" name="Google Shape;669;p11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0" name="Google Shape;670;p11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71" name="Google Shape;671;p11"/>
          <p:cNvPicPr preferRelativeResize="0"/>
          <p:nvPr/>
        </p:nvPicPr>
        <p:blipFill rotWithShape="1">
          <a:blip r:embed="rId2"/>
          <a:srcRect l="15881" t="21982" r="15956" b="10399"/>
          <a:stretch>
            <a:fillRect/>
          </a:stretch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11"/>
          <p:cNvSpPr txBox="1"/>
          <p:nvPr>
            <p:ph type="title" hasCustomPrompt="1"/>
          </p:nvPr>
        </p:nvSpPr>
        <p:spPr>
          <a:xfrm>
            <a:off x="1249200" y="1681666"/>
            <a:ext cx="6645600" cy="13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3" name="Google Shape;673;p11"/>
          <p:cNvSpPr txBox="1"/>
          <p:nvPr>
            <p:ph type="subTitle" idx="1"/>
          </p:nvPr>
        </p:nvSpPr>
        <p:spPr>
          <a:xfrm>
            <a:off x="2561650" y="3521875"/>
            <a:ext cx="40206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677" name="Google Shape;677;p1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1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1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1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1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1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1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1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1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1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1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1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1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1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2" name="Google Shape;692;p1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693" name="Google Shape;693;p1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1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1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1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1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1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1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1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1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1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1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1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1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1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1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1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1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1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5" name="Google Shape;715;p1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1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7" name="Google Shape;717;p1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8" name="Google Shape;718;p1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9" name="Google Shape;719;p13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0" name="Google Shape;720;p13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1" name="Google Shape;721;p13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2" name="Google Shape;722;p13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3" name="Google Shape;723;p13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24" name="Google Shape;724;p13"/>
          <p:cNvPicPr preferRelativeResize="0"/>
          <p:nvPr/>
        </p:nvPicPr>
        <p:blipFill rotWithShape="1">
          <a:blip r:embed="rId2"/>
          <a:srcRect l="7663" t="25024" r="8118" b="10397"/>
          <a:stretch>
            <a:fillRect/>
          </a:stretch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13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6" name="Google Shape;726;p13"/>
          <p:cNvSpPr txBox="1"/>
          <p:nvPr>
            <p:ph type="ctrTitle" idx="2"/>
          </p:nvPr>
        </p:nvSpPr>
        <p:spPr>
          <a:xfrm>
            <a:off x="1923340" y="1923975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727" name="Google Shape;727;p13"/>
          <p:cNvSpPr txBox="1"/>
          <p:nvPr>
            <p:ph type="subTitle" idx="1"/>
          </p:nvPr>
        </p:nvSpPr>
        <p:spPr>
          <a:xfrm>
            <a:off x="1923340" y="2278196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28" name="Google Shape;728;p13"/>
          <p:cNvSpPr txBox="1"/>
          <p:nvPr>
            <p:ph type="title" idx="3" hasCustomPrompt="1"/>
          </p:nvPr>
        </p:nvSpPr>
        <p:spPr>
          <a:xfrm>
            <a:off x="711075" y="192397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9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729" name="Google Shape;729;p13"/>
          <p:cNvSpPr txBox="1"/>
          <p:nvPr>
            <p:ph type="ctrTitle" idx="4"/>
          </p:nvPr>
        </p:nvSpPr>
        <p:spPr>
          <a:xfrm>
            <a:off x="6012215" y="1923975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730" name="Google Shape;730;p13"/>
          <p:cNvSpPr txBox="1"/>
          <p:nvPr>
            <p:ph type="subTitle" idx="5"/>
          </p:nvPr>
        </p:nvSpPr>
        <p:spPr>
          <a:xfrm>
            <a:off x="6012215" y="2278196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31" name="Google Shape;731;p13"/>
          <p:cNvSpPr txBox="1"/>
          <p:nvPr>
            <p:ph type="title" idx="6" hasCustomPrompt="1"/>
          </p:nvPr>
        </p:nvSpPr>
        <p:spPr>
          <a:xfrm>
            <a:off x="4799950" y="192397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9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732" name="Google Shape;732;p13"/>
          <p:cNvSpPr txBox="1"/>
          <p:nvPr>
            <p:ph type="ctrTitle" idx="7"/>
          </p:nvPr>
        </p:nvSpPr>
        <p:spPr>
          <a:xfrm>
            <a:off x="1922992" y="3272714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733" name="Google Shape;733;p13"/>
          <p:cNvSpPr txBox="1"/>
          <p:nvPr>
            <p:ph type="subTitle" idx="8"/>
          </p:nvPr>
        </p:nvSpPr>
        <p:spPr>
          <a:xfrm>
            <a:off x="1922992" y="3626935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34" name="Google Shape;734;p13"/>
          <p:cNvSpPr txBox="1"/>
          <p:nvPr>
            <p:ph type="title" idx="9" hasCustomPrompt="1"/>
          </p:nvPr>
        </p:nvSpPr>
        <p:spPr>
          <a:xfrm>
            <a:off x="710725" y="327272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9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735" name="Google Shape;735;p13"/>
          <p:cNvSpPr txBox="1"/>
          <p:nvPr>
            <p:ph type="ctrTitle" idx="13"/>
          </p:nvPr>
        </p:nvSpPr>
        <p:spPr>
          <a:xfrm>
            <a:off x="6011867" y="3272714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736" name="Google Shape;736;p13"/>
          <p:cNvSpPr txBox="1"/>
          <p:nvPr>
            <p:ph type="subTitle" idx="14"/>
          </p:nvPr>
        </p:nvSpPr>
        <p:spPr>
          <a:xfrm>
            <a:off x="6011867" y="3626935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37" name="Google Shape;737;p13"/>
          <p:cNvSpPr txBox="1"/>
          <p:nvPr>
            <p:ph type="title" idx="15" hasCustomPrompt="1"/>
          </p:nvPr>
        </p:nvSpPr>
        <p:spPr>
          <a:xfrm>
            <a:off x="4799600" y="327272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9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738" name="Google Shape;738;p13"/>
          <p:cNvSpPr/>
          <p:nvPr/>
        </p:nvSpPr>
        <p:spPr>
          <a:xfrm rot="1548771">
            <a:off x="8186480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9" name="Google Shape;739;p13"/>
          <p:cNvSpPr/>
          <p:nvPr/>
        </p:nvSpPr>
        <p:spPr>
          <a:xfrm rot="-1562623">
            <a:off x="15725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14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742" name="Google Shape;742;p1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1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1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1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1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1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1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1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1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1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1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1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1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1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1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57" name="Google Shape;757;p1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758" name="Google Shape;758;p1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1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1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1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1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1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1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1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1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1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1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84" name="Google Shape;784;p14"/>
          <p:cNvSpPr/>
          <p:nvPr/>
        </p:nvSpPr>
        <p:spPr>
          <a:xfrm rot="1562623" flipH="1">
            <a:off x="8247935" y="3107738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5" name="Google Shape;785;p14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6" name="Google Shape;786;p14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7" name="Google Shape;787;p14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8" name="Google Shape;788;p14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9" name="Google Shape;789;p14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0" name="Google Shape;790;p14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791" name="Google Shape;791;p14"/>
          <p:cNvPicPr preferRelativeResize="0"/>
          <p:nvPr/>
        </p:nvPicPr>
        <p:blipFill rotWithShape="1">
          <a:blip r:embed="rId2"/>
          <a:srcRect l="7663" t="25024" r="8118" b="10397"/>
          <a:stretch>
            <a:fillRect/>
          </a:stretch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14"/>
          <p:cNvSpPr txBox="1"/>
          <p:nvPr>
            <p:ph type="title" idx="2" hasCustomPrompt="1"/>
          </p:nvPr>
        </p:nvSpPr>
        <p:spPr>
          <a:xfrm>
            <a:off x="1281275" y="1725514"/>
            <a:ext cx="15777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793" name="Google Shape;793;p14"/>
          <p:cNvSpPr txBox="1"/>
          <p:nvPr>
            <p:ph type="ctrTitle" idx="3"/>
          </p:nvPr>
        </p:nvSpPr>
        <p:spPr>
          <a:xfrm>
            <a:off x="1078925" y="3351578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794" name="Google Shape;794;p14"/>
          <p:cNvSpPr txBox="1"/>
          <p:nvPr>
            <p:ph type="subTitle" idx="1"/>
          </p:nvPr>
        </p:nvSpPr>
        <p:spPr>
          <a:xfrm>
            <a:off x="1078925" y="3705778"/>
            <a:ext cx="1982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95" name="Google Shape;795;p14"/>
          <p:cNvSpPr txBox="1"/>
          <p:nvPr>
            <p:ph type="ctrTitle" idx="4"/>
          </p:nvPr>
        </p:nvSpPr>
        <p:spPr>
          <a:xfrm>
            <a:off x="3580800" y="3351578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796" name="Google Shape;796;p14"/>
          <p:cNvSpPr txBox="1"/>
          <p:nvPr>
            <p:ph type="subTitle" idx="5"/>
          </p:nvPr>
        </p:nvSpPr>
        <p:spPr>
          <a:xfrm>
            <a:off x="3580800" y="3705778"/>
            <a:ext cx="1982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97" name="Google Shape;797;p14"/>
          <p:cNvSpPr txBox="1"/>
          <p:nvPr>
            <p:ph type="ctrTitle" idx="6"/>
          </p:nvPr>
        </p:nvSpPr>
        <p:spPr>
          <a:xfrm>
            <a:off x="6082675" y="3351578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798" name="Google Shape;798;p14"/>
          <p:cNvSpPr txBox="1"/>
          <p:nvPr>
            <p:ph type="subTitle" idx="7"/>
          </p:nvPr>
        </p:nvSpPr>
        <p:spPr>
          <a:xfrm>
            <a:off x="6082675" y="3705778"/>
            <a:ext cx="1982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99" name="Google Shape;799;p14"/>
          <p:cNvSpPr txBox="1"/>
          <p:nvPr>
            <p:ph type="title" idx="8" hasCustomPrompt="1"/>
          </p:nvPr>
        </p:nvSpPr>
        <p:spPr>
          <a:xfrm>
            <a:off x="3783150" y="1725514"/>
            <a:ext cx="15777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800" name="Google Shape;800;p14"/>
          <p:cNvSpPr txBox="1"/>
          <p:nvPr>
            <p:ph type="title" idx="9" hasCustomPrompt="1"/>
          </p:nvPr>
        </p:nvSpPr>
        <p:spPr>
          <a:xfrm>
            <a:off x="6285025" y="1725514"/>
            <a:ext cx="15777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 panose="020B0603050000020004"/>
              <a:buNone/>
              <a:defRPr sz="4800">
                <a:solidFill>
                  <a:schemeClr val="dk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" name="Google Shape;802;p1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803" name="Google Shape;803;p1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1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1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1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1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1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1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1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1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1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1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1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1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1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1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18" name="Google Shape;818;p1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819" name="Google Shape;819;p1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6" name="Google Shape;836;p1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1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1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1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4" name="Google Shape;844;p1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45" name="Google Shape;845;p15"/>
          <p:cNvSpPr/>
          <p:nvPr/>
        </p:nvSpPr>
        <p:spPr>
          <a:xfrm rot="1913294">
            <a:off x="7395871" y="3220588"/>
            <a:ext cx="696835" cy="1061538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6" name="Google Shape;846;p15"/>
          <p:cNvSpPr/>
          <p:nvPr/>
        </p:nvSpPr>
        <p:spPr>
          <a:xfrm rot="-1562623">
            <a:off x="88350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7" name="Google Shape;847;p15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8" name="Google Shape;848;p15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9" name="Google Shape;849;p15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0" name="Google Shape;850;p15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1" name="Google Shape;851;p15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852" name="Google Shape;852;p15"/>
          <p:cNvPicPr preferRelativeResize="0"/>
          <p:nvPr/>
        </p:nvPicPr>
        <p:blipFill rotWithShape="1">
          <a:blip r:embed="rId2"/>
          <a:srcRect l="15881" t="21982" r="15956" b="10399"/>
          <a:stretch>
            <a:fillRect/>
          </a:stretch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5"/>
          <p:cNvSpPr txBox="1"/>
          <p:nvPr>
            <p:ph type="ctrTitle"/>
          </p:nvPr>
        </p:nvSpPr>
        <p:spPr>
          <a:xfrm>
            <a:off x="2571300" y="3916197"/>
            <a:ext cx="40014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854" name="Google Shape;854;p15"/>
          <p:cNvSpPr txBox="1"/>
          <p:nvPr>
            <p:ph type="subTitle" idx="1"/>
          </p:nvPr>
        </p:nvSpPr>
        <p:spPr>
          <a:xfrm>
            <a:off x="2387350" y="1631075"/>
            <a:ext cx="4369200" cy="18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55" name="Google Shape;855;p15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6" name="Google Shape;856;p15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7" name="Google Shape;857;p15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8" name="Google Shape;858;p15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9" name="Google Shape;859;p15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0" name="Google Shape;860;p15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1" name="Google Shape;861;p15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2" name="Google Shape;862;p15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3" name="Google Shape;863;p15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4" name="Google Shape;864;p15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5" name="Google Shape;865;p15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6" name="Google Shape;866;p15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7" name="Google Shape;867;p15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8" name="Google Shape;868;p15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9" name="Google Shape;869;p15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871;p1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872" name="Google Shape;872;p1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1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1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1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1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1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1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1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1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1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1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1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1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1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1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7" name="Google Shape;887;p1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888" name="Google Shape;888;p1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1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1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1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1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1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1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1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1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14" name="Google Shape;914;p16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5" name="Google Shape;915;p16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6" name="Google Shape;916;p16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7" name="Google Shape;917;p16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8" name="Google Shape;918;p16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9" name="Google Shape;919;p16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920" name="Google Shape;920;p16"/>
          <p:cNvPicPr preferRelativeResize="0"/>
          <p:nvPr/>
        </p:nvPicPr>
        <p:blipFill rotWithShape="1">
          <a:blip r:embed="rId2"/>
          <a:srcRect l="7663" t="25024" r="8118" b="10397"/>
          <a:stretch>
            <a:fillRect/>
          </a:stretch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16"/>
          <p:cNvSpPr/>
          <p:nvPr/>
        </p:nvSpPr>
        <p:spPr>
          <a:xfrm rot="398126" flipH="1">
            <a:off x="8375512" y="1352143"/>
            <a:ext cx="737549" cy="122881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2" name="Google Shape;922;p16"/>
          <p:cNvSpPr/>
          <p:nvPr/>
        </p:nvSpPr>
        <p:spPr>
          <a:xfrm rot="-2848518" flipH="1">
            <a:off x="475812" y="3577752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3" name="Google Shape;923;p16"/>
          <p:cNvSpPr/>
          <p:nvPr/>
        </p:nvSpPr>
        <p:spPr>
          <a:xfrm>
            <a:off x="7060900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24" name="Google Shape;924;p16"/>
          <p:cNvGrpSpPr/>
          <p:nvPr/>
        </p:nvGrpSpPr>
        <p:grpSpPr>
          <a:xfrm>
            <a:off x="460925" y="1084584"/>
            <a:ext cx="580547" cy="528926"/>
            <a:chOff x="7953250" y="1084584"/>
            <a:chExt cx="580547" cy="528926"/>
          </a:xfrm>
        </p:grpSpPr>
        <p:sp>
          <p:nvSpPr>
            <p:cNvPr id="925" name="Google Shape;925;p16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" name="Google Shape;930;p17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931" name="Google Shape;931;p17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17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17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17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17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17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17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17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17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17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17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17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17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17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17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6" name="Google Shape;946;p17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947" name="Google Shape;947;p17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7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17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17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17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7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17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17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17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7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7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73" name="Google Shape;973;p17"/>
          <p:cNvSpPr/>
          <p:nvPr/>
        </p:nvSpPr>
        <p:spPr>
          <a:xfrm rot="2848518">
            <a:off x="7968705" y="3577752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4" name="Google Shape;974;p17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5" name="Google Shape;975;p17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6" name="Google Shape;976;p17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7" name="Google Shape;977;p17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8" name="Google Shape;978;p17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9" name="Google Shape;979;p17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980" name="Google Shape;980;p17"/>
          <p:cNvPicPr preferRelativeResize="0"/>
          <p:nvPr/>
        </p:nvPicPr>
        <p:blipFill rotWithShape="1">
          <a:blip r:embed="rId2"/>
          <a:srcRect l="7663" t="25024" r="8118" b="10397"/>
          <a:stretch>
            <a:fillRect/>
          </a:stretch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17"/>
          <p:cNvSpPr txBox="1"/>
          <p:nvPr>
            <p:ph type="ctrTitle" idx="2"/>
          </p:nvPr>
        </p:nvSpPr>
        <p:spPr>
          <a:xfrm>
            <a:off x="5417500" y="3276185"/>
            <a:ext cx="25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982" name="Google Shape;982;p17"/>
          <p:cNvSpPr txBox="1"/>
          <p:nvPr>
            <p:ph type="subTitle" idx="1"/>
          </p:nvPr>
        </p:nvSpPr>
        <p:spPr>
          <a:xfrm>
            <a:off x="5417500" y="3630385"/>
            <a:ext cx="25638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83" name="Google Shape;983;p17"/>
          <p:cNvSpPr txBox="1"/>
          <p:nvPr>
            <p:ph type="ctrTitle" idx="3"/>
          </p:nvPr>
        </p:nvSpPr>
        <p:spPr>
          <a:xfrm>
            <a:off x="1162700" y="1906632"/>
            <a:ext cx="25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984" name="Google Shape;984;p17"/>
          <p:cNvSpPr txBox="1"/>
          <p:nvPr>
            <p:ph type="subTitle" idx="4"/>
          </p:nvPr>
        </p:nvSpPr>
        <p:spPr>
          <a:xfrm>
            <a:off x="1162700" y="2269794"/>
            <a:ext cx="25638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85" name="Google Shape;985;p17"/>
          <p:cNvSpPr/>
          <p:nvPr/>
        </p:nvSpPr>
        <p:spPr>
          <a:xfrm rot="-398126">
            <a:off x="28294" y="1352143"/>
            <a:ext cx="737549" cy="122881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6" name="Google Shape;986;p17"/>
          <p:cNvSpPr/>
          <p:nvPr/>
        </p:nvSpPr>
        <p:spPr>
          <a:xfrm flipH="1">
            <a:off x="1071229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87" name="Google Shape;987;p17"/>
          <p:cNvGrpSpPr/>
          <p:nvPr/>
        </p:nvGrpSpPr>
        <p:grpSpPr>
          <a:xfrm flipH="1">
            <a:off x="8099884" y="1084584"/>
            <a:ext cx="580547" cy="528926"/>
            <a:chOff x="7953250" y="1084584"/>
            <a:chExt cx="580547" cy="528926"/>
          </a:xfrm>
        </p:grpSpPr>
        <p:sp>
          <p:nvSpPr>
            <p:cNvPr id="988" name="Google Shape;988;p17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18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994" name="Google Shape;994;p18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18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18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18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18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18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18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18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18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18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18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18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18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18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18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9" name="Google Shape;1009;p18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010" name="Google Shape;1010;p18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18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18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18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18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18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" name="Google Shape;1027;p18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8" name="Google Shape;1028;p18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2" name="Google Shape;1032;p18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3" name="Google Shape;1033;p18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36" name="Google Shape;1036;p18"/>
          <p:cNvSpPr/>
          <p:nvPr/>
        </p:nvSpPr>
        <p:spPr>
          <a:xfrm rot="-2108708">
            <a:off x="239979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7" name="Google Shape;1037;p18"/>
          <p:cNvSpPr/>
          <p:nvPr/>
        </p:nvSpPr>
        <p:spPr>
          <a:xfrm rot="2848518">
            <a:off x="7975113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8" name="Google Shape;1038;p18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9" name="Google Shape;1039;p18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0" name="Google Shape;1040;p18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1" name="Google Shape;1041;p18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2" name="Google Shape;1042;p18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3" name="Google Shape;1043;p18"/>
          <p:cNvSpPr txBox="1"/>
          <p:nvPr>
            <p:ph type="ctrTitle"/>
          </p:nvPr>
        </p:nvSpPr>
        <p:spPr>
          <a:xfrm>
            <a:off x="2773125" y="445175"/>
            <a:ext cx="359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44" name="Google Shape;1044;p18"/>
          <p:cNvPicPr preferRelativeResize="0"/>
          <p:nvPr/>
        </p:nvPicPr>
        <p:blipFill rotWithShape="1">
          <a:blip r:embed="rId2"/>
          <a:srcRect l="7663" t="25024" r="8118" b="10397"/>
          <a:stretch>
            <a:fillRect/>
          </a:stretch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18"/>
          <p:cNvSpPr txBox="1"/>
          <p:nvPr>
            <p:ph type="subTitle" idx="1"/>
          </p:nvPr>
        </p:nvSpPr>
        <p:spPr>
          <a:xfrm>
            <a:off x="1296136" y="2316100"/>
            <a:ext cx="2463300" cy="15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6" name="Google Shape;1046;p18"/>
          <p:cNvSpPr/>
          <p:nvPr/>
        </p:nvSpPr>
        <p:spPr>
          <a:xfrm>
            <a:off x="533850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19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049" name="Google Shape;1049;p19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19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19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19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19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19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19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19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19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19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19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19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19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19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19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4" name="Google Shape;1064;p19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065" name="Google Shape;1065;p19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9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7" name="Google Shape;1067;p19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8" name="Google Shape;1068;p19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9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9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1" name="Google Shape;1071;p19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2" name="Google Shape;1072;p19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3" name="Google Shape;1073;p19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4" name="Google Shape;1074;p19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5" name="Google Shape;1075;p19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6" name="Google Shape;1076;p19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7" name="Google Shape;1077;p19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8" name="Google Shape;1078;p19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9" name="Google Shape;1079;p19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0" name="Google Shape;1080;p19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1" name="Google Shape;1081;p19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2" name="Google Shape;1082;p19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19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4" name="Google Shape;1084;p19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5" name="Google Shape;1085;p19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6" name="Google Shape;1086;p19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19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9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19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19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91" name="Google Shape;1091;p19"/>
          <p:cNvSpPr/>
          <p:nvPr/>
        </p:nvSpPr>
        <p:spPr>
          <a:xfrm rot="2108708" flipH="1">
            <a:off x="8182364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2" name="Google Shape;1092;p19"/>
          <p:cNvSpPr/>
          <p:nvPr/>
        </p:nvSpPr>
        <p:spPr>
          <a:xfrm rot="-2848518" flipH="1">
            <a:off x="460371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3" name="Google Shape;1093;p19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4" name="Google Shape;1094;p19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5" name="Google Shape;1095;p19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6" name="Google Shape;1096;p19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7" name="Google Shape;1097;p19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8" name="Google Shape;1098;p19"/>
          <p:cNvSpPr txBox="1"/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99" name="Google Shape;1099;p19"/>
          <p:cNvPicPr preferRelativeResize="0"/>
          <p:nvPr/>
        </p:nvPicPr>
        <p:blipFill rotWithShape="1">
          <a:blip r:embed="rId2"/>
          <a:srcRect l="7663" t="25024" r="8118" b="10397"/>
          <a:stretch>
            <a:fillRect/>
          </a:stretch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19"/>
          <p:cNvSpPr/>
          <p:nvPr/>
        </p:nvSpPr>
        <p:spPr>
          <a:xfrm>
            <a:off x="1174500" y="1673125"/>
            <a:ext cx="6795900" cy="2784600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1" name="Google Shape;1101;p19"/>
          <p:cNvSpPr txBox="1"/>
          <p:nvPr>
            <p:ph type="body" idx="1"/>
          </p:nvPr>
        </p:nvSpPr>
        <p:spPr>
          <a:xfrm>
            <a:off x="1368600" y="1758238"/>
            <a:ext cx="6406800" cy="16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02" name="Google Shape;1102;p19"/>
          <p:cNvSpPr/>
          <p:nvPr/>
        </p:nvSpPr>
        <p:spPr>
          <a:xfrm flipH="1">
            <a:off x="7032483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" name="Google Shape;1104;p20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105" name="Google Shape;1105;p20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Google Shape;1106;p20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Google Shape;1107;p20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Google Shape;1108;p20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Google Shape;1109;p20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20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Google Shape;1111;p20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Google Shape;1112;p20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Google Shape;1113;p20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Google Shape;1114;p20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20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20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20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20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20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20" name="Google Shape;1120;p20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121" name="Google Shape;1121;p20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20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20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20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20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20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20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8" name="Google Shape;1128;p20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20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0" name="Google Shape;1130;p20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20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20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20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20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20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20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20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20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20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20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20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20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20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20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20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20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47" name="Google Shape;1147;p20"/>
          <p:cNvSpPr/>
          <p:nvPr/>
        </p:nvSpPr>
        <p:spPr>
          <a:xfrm rot="-1548771" flipH="1">
            <a:off x="273685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8" name="Google Shape;1148;p20"/>
          <p:cNvSpPr/>
          <p:nvPr/>
        </p:nvSpPr>
        <p:spPr>
          <a:xfrm rot="1562623" flipH="1">
            <a:off x="8252999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9" name="Google Shape;1149;p20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0" name="Google Shape;1150;p20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1" name="Google Shape;1151;p20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2" name="Google Shape;1152;p20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3" name="Google Shape;1153;p20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54" name="Google Shape;1154;p20"/>
          <p:cNvPicPr preferRelativeResize="0"/>
          <p:nvPr/>
        </p:nvPicPr>
        <p:blipFill rotWithShape="1">
          <a:blip r:embed="rId2"/>
          <a:srcRect l="7663" t="25024" r="8118" b="10397"/>
          <a:stretch>
            <a:fillRect/>
          </a:stretch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20"/>
          <p:cNvSpPr txBox="1"/>
          <p:nvPr>
            <p:ph type="ctrTitle"/>
          </p:nvPr>
        </p:nvSpPr>
        <p:spPr>
          <a:xfrm>
            <a:off x="2423900" y="445175"/>
            <a:ext cx="4296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56" name="Google Shape;1156;p20"/>
          <p:cNvSpPr txBox="1"/>
          <p:nvPr>
            <p:ph type="ctrTitle" idx="2"/>
          </p:nvPr>
        </p:nvSpPr>
        <p:spPr>
          <a:xfrm>
            <a:off x="1078922" y="3025736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1157" name="Google Shape;1157;p20"/>
          <p:cNvSpPr txBox="1"/>
          <p:nvPr>
            <p:ph type="subTitle" idx="1"/>
          </p:nvPr>
        </p:nvSpPr>
        <p:spPr>
          <a:xfrm>
            <a:off x="1078950" y="3379936"/>
            <a:ext cx="1982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58" name="Google Shape;1158;p20"/>
          <p:cNvSpPr txBox="1"/>
          <p:nvPr>
            <p:ph type="ctrTitle" idx="3"/>
          </p:nvPr>
        </p:nvSpPr>
        <p:spPr>
          <a:xfrm>
            <a:off x="3580800" y="3025736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1159" name="Google Shape;1159;p20"/>
          <p:cNvSpPr txBox="1"/>
          <p:nvPr>
            <p:ph type="subTitle" idx="4"/>
          </p:nvPr>
        </p:nvSpPr>
        <p:spPr>
          <a:xfrm>
            <a:off x="3580813" y="3379936"/>
            <a:ext cx="1982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160" name="Google Shape;1160;p20"/>
          <p:cNvSpPr txBox="1"/>
          <p:nvPr>
            <p:ph type="ctrTitle" idx="5"/>
          </p:nvPr>
        </p:nvSpPr>
        <p:spPr>
          <a:xfrm>
            <a:off x="6082678" y="3025736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1161" name="Google Shape;1161;p20"/>
          <p:cNvSpPr txBox="1"/>
          <p:nvPr>
            <p:ph type="subTitle" idx="6"/>
          </p:nvPr>
        </p:nvSpPr>
        <p:spPr>
          <a:xfrm>
            <a:off x="6082659" y="3379936"/>
            <a:ext cx="1982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78" name="Google Shape;78;p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3" name="Google Shape;93;p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94" name="Google Shape;94;p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0" name="Google Shape;120;p3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3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3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3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3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3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3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3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3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3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3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3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3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3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3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3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3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3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3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3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2"/>
          <a:srcRect l="15881" t="21982" r="15956" b="10399"/>
          <a:stretch>
            <a:fillRect/>
          </a:stretch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/>
          <p:nvPr>
            <p:ph type="subTitle" idx="1"/>
          </p:nvPr>
        </p:nvSpPr>
        <p:spPr>
          <a:xfrm>
            <a:off x="3058200" y="4018539"/>
            <a:ext cx="30276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3"/>
          <p:cNvSpPr txBox="1"/>
          <p:nvPr>
            <p:ph type="title"/>
          </p:nvPr>
        </p:nvSpPr>
        <p:spPr>
          <a:xfrm>
            <a:off x="2157600" y="2175650"/>
            <a:ext cx="48288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3"/>
          <p:cNvSpPr txBox="1"/>
          <p:nvPr>
            <p:ph type="title" idx="2" hasCustomPrompt="1"/>
          </p:nvPr>
        </p:nvSpPr>
        <p:spPr>
          <a:xfrm>
            <a:off x="3765900" y="891749"/>
            <a:ext cx="16122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1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" name="Google Shape;144;p3"/>
          <p:cNvSpPr/>
          <p:nvPr/>
        </p:nvSpPr>
        <p:spPr>
          <a:xfrm rot="498325" flipH="1">
            <a:off x="7647686" y="3264636"/>
            <a:ext cx="737544" cy="1228810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21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164" name="Google Shape;1164;p21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21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21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7" name="Google Shape;1167;p21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8" name="Google Shape;1168;p21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9" name="Google Shape;1169;p21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0" name="Google Shape;1170;p21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1" name="Google Shape;1171;p21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2" name="Google Shape;1172;p21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3" name="Google Shape;1173;p21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4" name="Google Shape;1174;p21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5" name="Google Shape;1175;p21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21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21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8" name="Google Shape;1178;p21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79" name="Google Shape;1179;p21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180" name="Google Shape;1180;p21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1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1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1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1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1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1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1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1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1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21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21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1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1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1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21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21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1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1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21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21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1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21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21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21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21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06" name="Google Shape;1206;p21"/>
          <p:cNvSpPr/>
          <p:nvPr/>
        </p:nvSpPr>
        <p:spPr>
          <a:xfrm rot="-1562623">
            <a:off x="154302" y="3107738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7" name="Google Shape;1207;p21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8" name="Google Shape;1208;p21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9" name="Google Shape;1209;p21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0" name="Google Shape;1210;p21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1" name="Google Shape;1211;p21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2" name="Google Shape;1212;p21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213" name="Google Shape;1213;p21"/>
          <p:cNvPicPr preferRelativeResize="0"/>
          <p:nvPr/>
        </p:nvPicPr>
        <p:blipFill rotWithShape="1">
          <a:blip r:embed="rId2"/>
          <a:srcRect l="7663" t="25024" r="8118" b="10397"/>
          <a:stretch>
            <a:fillRect/>
          </a:stretch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21"/>
          <p:cNvSpPr txBox="1"/>
          <p:nvPr>
            <p:ph type="ctrTitle" idx="2"/>
          </p:nvPr>
        </p:nvSpPr>
        <p:spPr>
          <a:xfrm>
            <a:off x="1088521" y="3295998"/>
            <a:ext cx="22731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1215" name="Google Shape;1215;p21"/>
          <p:cNvSpPr txBox="1"/>
          <p:nvPr>
            <p:ph type="subTitle" idx="1"/>
          </p:nvPr>
        </p:nvSpPr>
        <p:spPr>
          <a:xfrm>
            <a:off x="1088474" y="3650200"/>
            <a:ext cx="22731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16" name="Google Shape;1216;p21"/>
          <p:cNvSpPr txBox="1"/>
          <p:nvPr>
            <p:ph type="ctrTitle" idx="3"/>
          </p:nvPr>
        </p:nvSpPr>
        <p:spPr>
          <a:xfrm>
            <a:off x="5782500" y="3295999"/>
            <a:ext cx="22731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1217" name="Google Shape;1217;p21"/>
          <p:cNvSpPr txBox="1"/>
          <p:nvPr>
            <p:ph type="subTitle" idx="4"/>
          </p:nvPr>
        </p:nvSpPr>
        <p:spPr>
          <a:xfrm>
            <a:off x="5782505" y="3650200"/>
            <a:ext cx="22731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18" name="Google Shape;1218;p21"/>
          <p:cNvSpPr txBox="1"/>
          <p:nvPr>
            <p:ph type="ctrTitle" idx="5"/>
          </p:nvPr>
        </p:nvSpPr>
        <p:spPr>
          <a:xfrm>
            <a:off x="1088474" y="1905175"/>
            <a:ext cx="22731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1219" name="Google Shape;1219;p21"/>
          <p:cNvSpPr txBox="1"/>
          <p:nvPr>
            <p:ph type="subTitle" idx="6"/>
          </p:nvPr>
        </p:nvSpPr>
        <p:spPr>
          <a:xfrm>
            <a:off x="1088425" y="2259376"/>
            <a:ext cx="22731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20" name="Google Shape;1220;p21"/>
          <p:cNvSpPr txBox="1"/>
          <p:nvPr>
            <p:ph type="ctrTitle" idx="7"/>
          </p:nvPr>
        </p:nvSpPr>
        <p:spPr>
          <a:xfrm>
            <a:off x="5782501" y="1905175"/>
            <a:ext cx="22731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1221" name="Google Shape;1221;p21"/>
          <p:cNvSpPr txBox="1"/>
          <p:nvPr>
            <p:ph type="subTitle" idx="8"/>
          </p:nvPr>
        </p:nvSpPr>
        <p:spPr>
          <a:xfrm>
            <a:off x="5782504" y="2259376"/>
            <a:ext cx="22731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1223;p22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224" name="Google Shape;1224;p22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22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22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22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22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22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22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22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22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22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22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22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22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22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22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39" name="Google Shape;1239;p22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240" name="Google Shape;1240;p22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2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2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2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2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2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2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2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22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22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2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2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22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22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2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22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22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22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22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22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66" name="Google Shape;1266;p22"/>
          <p:cNvSpPr/>
          <p:nvPr/>
        </p:nvSpPr>
        <p:spPr>
          <a:xfrm rot="1548771">
            <a:off x="8094475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7" name="Google Shape;1267;p22"/>
          <p:cNvSpPr/>
          <p:nvPr/>
        </p:nvSpPr>
        <p:spPr>
          <a:xfrm rot="-1562623">
            <a:off x="15725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8" name="Google Shape;1268;p22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9" name="Google Shape;1269;p22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0" name="Google Shape;1270;p22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1" name="Google Shape;1271;p22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2" name="Google Shape;1272;p22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273" name="Google Shape;1273;p22"/>
          <p:cNvPicPr preferRelativeResize="0"/>
          <p:nvPr/>
        </p:nvPicPr>
        <p:blipFill rotWithShape="1">
          <a:blip r:embed="rId2"/>
          <a:srcRect l="7663" t="25024" r="8118" b="10397"/>
          <a:stretch>
            <a:fillRect/>
          </a:stretch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2"/>
          <p:cNvSpPr txBox="1"/>
          <p:nvPr>
            <p:ph type="ctrTitle"/>
          </p:nvPr>
        </p:nvSpPr>
        <p:spPr>
          <a:xfrm>
            <a:off x="3012150" y="445175"/>
            <a:ext cx="31197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75" name="Google Shape;1275;p22"/>
          <p:cNvSpPr txBox="1"/>
          <p:nvPr>
            <p:ph type="ctrTitle" idx="2"/>
          </p:nvPr>
        </p:nvSpPr>
        <p:spPr>
          <a:xfrm>
            <a:off x="1088222" y="3217557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1276" name="Google Shape;1276;p22"/>
          <p:cNvSpPr txBox="1"/>
          <p:nvPr>
            <p:ph type="subTitle" idx="1"/>
          </p:nvPr>
        </p:nvSpPr>
        <p:spPr>
          <a:xfrm>
            <a:off x="1088212" y="3571757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77" name="Google Shape;1277;p22"/>
          <p:cNvSpPr txBox="1"/>
          <p:nvPr>
            <p:ph type="ctrTitle" idx="3"/>
          </p:nvPr>
        </p:nvSpPr>
        <p:spPr>
          <a:xfrm>
            <a:off x="3590101" y="3217557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1278" name="Google Shape;1278;p22"/>
          <p:cNvSpPr txBox="1"/>
          <p:nvPr>
            <p:ph type="subTitle" idx="4"/>
          </p:nvPr>
        </p:nvSpPr>
        <p:spPr>
          <a:xfrm>
            <a:off x="3590113" y="3571757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79" name="Google Shape;1279;p22"/>
          <p:cNvSpPr txBox="1"/>
          <p:nvPr>
            <p:ph type="ctrTitle" idx="5"/>
          </p:nvPr>
        </p:nvSpPr>
        <p:spPr>
          <a:xfrm>
            <a:off x="6091978" y="3217557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1280" name="Google Shape;1280;p22"/>
          <p:cNvSpPr txBox="1"/>
          <p:nvPr>
            <p:ph type="subTitle" idx="6"/>
          </p:nvPr>
        </p:nvSpPr>
        <p:spPr>
          <a:xfrm>
            <a:off x="6091959" y="3571757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81" name="Google Shape;1281;p22"/>
          <p:cNvSpPr txBox="1"/>
          <p:nvPr>
            <p:ph type="ctrTitle" idx="7"/>
          </p:nvPr>
        </p:nvSpPr>
        <p:spPr>
          <a:xfrm>
            <a:off x="1088222" y="1759725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1282" name="Google Shape;1282;p22"/>
          <p:cNvSpPr txBox="1"/>
          <p:nvPr>
            <p:ph type="subTitle" idx="8"/>
          </p:nvPr>
        </p:nvSpPr>
        <p:spPr>
          <a:xfrm>
            <a:off x="1088150" y="2113925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83" name="Google Shape;1283;p22"/>
          <p:cNvSpPr txBox="1"/>
          <p:nvPr>
            <p:ph type="ctrTitle" idx="9"/>
          </p:nvPr>
        </p:nvSpPr>
        <p:spPr>
          <a:xfrm>
            <a:off x="3590101" y="1759725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1284" name="Google Shape;1284;p22"/>
          <p:cNvSpPr txBox="1"/>
          <p:nvPr>
            <p:ph type="subTitle" idx="13"/>
          </p:nvPr>
        </p:nvSpPr>
        <p:spPr>
          <a:xfrm>
            <a:off x="3590113" y="2113925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85" name="Google Shape;1285;p22"/>
          <p:cNvSpPr txBox="1"/>
          <p:nvPr>
            <p:ph type="ctrTitle" idx="14"/>
          </p:nvPr>
        </p:nvSpPr>
        <p:spPr>
          <a:xfrm>
            <a:off x="6091978" y="1759725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1286" name="Google Shape;1286;p22"/>
          <p:cNvSpPr txBox="1"/>
          <p:nvPr>
            <p:ph type="subTitle" idx="15"/>
          </p:nvPr>
        </p:nvSpPr>
        <p:spPr>
          <a:xfrm>
            <a:off x="6091959" y="2113925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p2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289" name="Google Shape;1289;p2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2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2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2" name="Google Shape;1292;p2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3" name="Google Shape;1293;p2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4" name="Google Shape;1294;p2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5" name="Google Shape;1295;p2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6" name="Google Shape;1296;p2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7" name="Google Shape;1297;p2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8" name="Google Shape;1298;p2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2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2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2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2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2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04" name="Google Shape;1304;p2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305" name="Google Shape;1305;p2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2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2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2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2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2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2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2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2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2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2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2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2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2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2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2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2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2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2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31" name="Google Shape;1331;p23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2" name="Google Shape;1332;p23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3" name="Google Shape;1333;p23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4" name="Google Shape;1334;p23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5" name="Google Shape;1335;p23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36" name="Google Shape;1336;p23"/>
          <p:cNvPicPr preferRelativeResize="0"/>
          <p:nvPr/>
        </p:nvPicPr>
        <p:blipFill rotWithShape="1">
          <a:blip r:embed="rId2"/>
          <a:srcRect l="15881" t="21982" r="15956" b="10399"/>
          <a:stretch>
            <a:fillRect/>
          </a:stretch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23"/>
          <p:cNvSpPr txBox="1"/>
          <p:nvPr>
            <p:ph type="ctrTitle"/>
          </p:nvPr>
        </p:nvSpPr>
        <p:spPr>
          <a:xfrm>
            <a:off x="2497500" y="1487289"/>
            <a:ext cx="41490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38" name="Google Shape;1338;p23"/>
          <p:cNvSpPr/>
          <p:nvPr/>
        </p:nvSpPr>
        <p:spPr>
          <a:xfrm>
            <a:off x="1948750" y="2711950"/>
            <a:ext cx="5249400" cy="2033400"/>
          </a:xfrm>
          <a:prstGeom prst="roundRect">
            <a:avLst>
              <a:gd name="adj" fmla="val 752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9" name="Google Shape;1339;p23"/>
          <p:cNvSpPr txBox="1"/>
          <p:nvPr/>
        </p:nvSpPr>
        <p:spPr>
          <a:xfrm>
            <a:off x="2208250" y="3794075"/>
            <a:ext cx="4734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CRÉDITOS: </a:t>
            </a:r>
            <a:r>
              <a:rPr lang="en-US" sz="1000">
                <a:solidFill>
                  <a:srgbClr val="43434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Esta plantilla es una creación de </a:t>
            </a:r>
            <a:r>
              <a:rPr lang="en-US" sz="1000" b="1">
                <a:solidFill>
                  <a:srgbClr val="434343"/>
                </a:solidFill>
                <a:uFill>
                  <a:noFill/>
                </a:u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3"/>
              </a:rPr>
              <a:t>Slidesgo</a:t>
            </a:r>
            <a:r>
              <a:rPr lang="en-US" sz="1000">
                <a:solidFill>
                  <a:srgbClr val="43434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e incluye iconos de </a:t>
            </a:r>
            <a:r>
              <a:rPr lang="en-US" sz="1000" b="1">
                <a:solidFill>
                  <a:srgbClr val="434343"/>
                </a:solidFill>
                <a:uFill>
                  <a:noFill/>
                </a:u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4"/>
              </a:rPr>
              <a:t>Flaticon</a:t>
            </a:r>
            <a:r>
              <a:rPr lang="en-US" sz="1000">
                <a:solidFill>
                  <a:srgbClr val="43434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e infografías e imágenes de </a:t>
            </a:r>
            <a:r>
              <a:rPr lang="en-US" sz="1000" b="1">
                <a:solidFill>
                  <a:srgbClr val="434343"/>
                </a:solidFill>
                <a:uFill>
                  <a:noFill/>
                </a:u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5"/>
              </a:rPr>
              <a:t>Freepik</a:t>
            </a:r>
            <a:endParaRPr sz="1000">
              <a:solidFill>
                <a:schemeClr val="dk1"/>
              </a:solidFill>
              <a:latin typeface="Poppins Medium" panose="00000500000000000000"/>
              <a:ea typeface="Poppins Medium" panose="00000500000000000000"/>
              <a:cs typeface="Poppins Medium" panose="00000500000000000000"/>
              <a:sym typeface="Poppins Medium" panose="00000500000000000000"/>
            </a:endParaRPr>
          </a:p>
        </p:txBody>
      </p:sp>
      <p:sp>
        <p:nvSpPr>
          <p:cNvPr id="1340" name="Google Shape;1340;p23"/>
          <p:cNvSpPr txBox="1"/>
          <p:nvPr>
            <p:ph type="subTitle" idx="1"/>
          </p:nvPr>
        </p:nvSpPr>
        <p:spPr>
          <a:xfrm>
            <a:off x="2653725" y="2755275"/>
            <a:ext cx="38364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" name="Google Shape;1342;p24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343" name="Google Shape;1343;p2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2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2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6" name="Google Shape;1346;p2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2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8" name="Google Shape;1348;p2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9" name="Google Shape;1349;p2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Google Shape;1350;p2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1" name="Google Shape;1351;p2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2" name="Google Shape;1352;p2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2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4" name="Google Shape;1354;p2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2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1356;p2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2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58" name="Google Shape;1358;p2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359" name="Google Shape;1359;p2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0" name="Google Shape;1360;p2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1" name="Google Shape;1361;p2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5" name="Google Shape;1365;p2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6" name="Google Shape;1366;p2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8" name="Google Shape;1368;p2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9" name="Google Shape;1369;p2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0" name="Google Shape;1370;p2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1" name="Google Shape;1371;p2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2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2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2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2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2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2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2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2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2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2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2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2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2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85" name="Google Shape;1385;p24"/>
          <p:cNvSpPr/>
          <p:nvPr/>
        </p:nvSpPr>
        <p:spPr>
          <a:xfrm rot="-2108708">
            <a:off x="239979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6" name="Google Shape;1386;p24"/>
          <p:cNvSpPr/>
          <p:nvPr/>
        </p:nvSpPr>
        <p:spPr>
          <a:xfrm rot="2848518">
            <a:off x="7975113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7" name="Google Shape;1387;p24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8" name="Google Shape;1388;p24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9" name="Google Shape;1389;p24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0" name="Google Shape;1390;p24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1" name="Google Shape;1391;p24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2" name="Google Shape;1392;p24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393" name="Google Shape;1393;p24"/>
          <p:cNvPicPr preferRelativeResize="0"/>
          <p:nvPr/>
        </p:nvPicPr>
        <p:blipFill rotWithShape="1">
          <a:blip r:embed="rId2"/>
          <a:srcRect l="7663" t="25024" r="8118" b="10397"/>
          <a:stretch>
            <a:fillRect/>
          </a:stretch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24"/>
          <p:cNvSpPr/>
          <p:nvPr/>
        </p:nvSpPr>
        <p:spPr>
          <a:xfrm>
            <a:off x="533850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5" name="Google Shape;1395;p24"/>
          <p:cNvSpPr/>
          <p:nvPr/>
        </p:nvSpPr>
        <p:spPr>
          <a:xfrm>
            <a:off x="1174500" y="1725650"/>
            <a:ext cx="6795900" cy="2679300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2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398" name="Google Shape;1398;p2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2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2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2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2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2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2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2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2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2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2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2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2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2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13" name="Google Shape;1413;p2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14" name="Google Shape;1414;p2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2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2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2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2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2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2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2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2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2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2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0" name="Google Shape;1440;p25"/>
          <p:cNvSpPr/>
          <p:nvPr/>
        </p:nvSpPr>
        <p:spPr>
          <a:xfrm rot="1548771">
            <a:off x="8094475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1" name="Google Shape;1441;p25"/>
          <p:cNvSpPr/>
          <p:nvPr/>
        </p:nvSpPr>
        <p:spPr>
          <a:xfrm rot="-1562623">
            <a:off x="15725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2" name="Google Shape;1442;p25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3" name="Google Shape;1443;p25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4" name="Google Shape;1444;p25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5" name="Google Shape;1445;p25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6" name="Google Shape;1446;p25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447" name="Google Shape;1447;p25"/>
          <p:cNvPicPr preferRelativeResize="0"/>
          <p:nvPr/>
        </p:nvPicPr>
        <p:blipFill rotWithShape="1">
          <a:blip r:embed="rId2"/>
          <a:srcRect l="7663" t="25024" r="8118" b="10397"/>
          <a:stretch>
            <a:fillRect/>
          </a:stretch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2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450" name="Google Shape;1450;p2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2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" name="Google Shape;1452;p2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3" name="Google Shape;1453;p2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454;p2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2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2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2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8" name="Google Shape;1458;p2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9" name="Google Shape;1459;p2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0" name="Google Shape;1460;p2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1" name="Google Shape;1461;p2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2" name="Google Shape;1462;p2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3" name="Google Shape;1463;p2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4" name="Google Shape;1464;p2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5" name="Google Shape;1465;p2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66" name="Google Shape;1466;p2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2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2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2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2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2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2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2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2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2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2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2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2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2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2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2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2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2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2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2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2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2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2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2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2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2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22000" y="295804"/>
            <a:ext cx="8100000" cy="594000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47" name="Google Shape;147;p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" name="Google Shape;162;p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9" name="Google Shape;189;p4"/>
          <p:cNvSpPr/>
          <p:nvPr/>
        </p:nvSpPr>
        <p:spPr>
          <a:xfrm rot="2108708" flipH="1">
            <a:off x="8182364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4"/>
          <p:cNvSpPr/>
          <p:nvPr/>
        </p:nvSpPr>
        <p:spPr>
          <a:xfrm rot="-2848518" flipH="1">
            <a:off x="460371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4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4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4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4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4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4"/>
          <p:cNvSpPr txBox="1"/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97" name="Google Shape;197;p4"/>
          <p:cNvPicPr preferRelativeResize="0"/>
          <p:nvPr/>
        </p:nvPicPr>
        <p:blipFill rotWithShape="1">
          <a:blip r:embed="rId2"/>
          <a:srcRect l="7663" t="25024" r="8118" b="10397"/>
          <a:stretch>
            <a:fillRect/>
          </a:stretch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"/>
          <p:cNvSpPr/>
          <p:nvPr/>
        </p:nvSpPr>
        <p:spPr>
          <a:xfrm>
            <a:off x="1174500" y="1673125"/>
            <a:ext cx="6795900" cy="2784600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4"/>
          <p:cNvSpPr txBox="1"/>
          <p:nvPr>
            <p:ph type="body" idx="1"/>
          </p:nvPr>
        </p:nvSpPr>
        <p:spPr>
          <a:xfrm>
            <a:off x="1364825" y="1728296"/>
            <a:ext cx="6414300" cy="27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marL="91440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00" name="Google Shape;200;p4"/>
          <p:cNvSpPr/>
          <p:nvPr/>
        </p:nvSpPr>
        <p:spPr>
          <a:xfrm flipH="1">
            <a:off x="7032483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203" name="Google Shape;203;p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8" name="Google Shape;218;p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19" name="Google Shape;219;p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5" name="Google Shape;245;p5"/>
          <p:cNvSpPr/>
          <p:nvPr/>
        </p:nvSpPr>
        <p:spPr>
          <a:xfrm rot="-1562623">
            <a:off x="154302" y="3107738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5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47" name="Google Shape;247;p5"/>
          <p:cNvPicPr preferRelativeResize="0"/>
          <p:nvPr/>
        </p:nvPicPr>
        <p:blipFill rotWithShape="1">
          <a:blip r:embed="rId2"/>
          <a:srcRect l="7663" t="25024" r="8118" b="10397"/>
          <a:stretch>
            <a:fillRect/>
          </a:stretch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5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p5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5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5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5"/>
          <p:cNvSpPr txBox="1"/>
          <p:nvPr>
            <p:ph type="ctrTitle"/>
          </p:nvPr>
        </p:nvSpPr>
        <p:spPr>
          <a:xfrm>
            <a:off x="2616950" y="445175"/>
            <a:ext cx="39102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3" name="Google Shape;253;p5"/>
          <p:cNvSpPr txBox="1"/>
          <p:nvPr>
            <p:ph type="ctrTitle" idx="2"/>
          </p:nvPr>
        </p:nvSpPr>
        <p:spPr>
          <a:xfrm>
            <a:off x="1835600" y="2843307"/>
            <a:ext cx="2226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254" name="Google Shape;254;p5"/>
          <p:cNvSpPr txBox="1"/>
          <p:nvPr>
            <p:ph type="subTitle" idx="1"/>
          </p:nvPr>
        </p:nvSpPr>
        <p:spPr>
          <a:xfrm>
            <a:off x="1835550" y="3197541"/>
            <a:ext cx="22263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5" name="Google Shape;255;p5"/>
          <p:cNvSpPr txBox="1"/>
          <p:nvPr>
            <p:ph type="ctrTitle" idx="3"/>
          </p:nvPr>
        </p:nvSpPr>
        <p:spPr>
          <a:xfrm>
            <a:off x="5082125" y="2843307"/>
            <a:ext cx="2226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 panose="02000506080000020004"/>
              <a:buNone/>
              <a:defRPr sz="1800"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/>
        </p:txBody>
      </p:sp>
      <p:sp>
        <p:nvSpPr>
          <p:cNvPr id="256" name="Google Shape;256;p5"/>
          <p:cNvSpPr txBox="1"/>
          <p:nvPr>
            <p:ph type="subTitle" idx="4"/>
          </p:nvPr>
        </p:nvSpPr>
        <p:spPr>
          <a:xfrm>
            <a:off x="5082050" y="3197541"/>
            <a:ext cx="22263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259" name="Google Shape;259;p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4" name="Google Shape;274;p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75" name="Google Shape;275;p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1" name="Google Shape;301;p6"/>
          <p:cNvSpPr/>
          <p:nvPr/>
        </p:nvSpPr>
        <p:spPr>
          <a:xfrm rot="-2108708">
            <a:off x="239979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6"/>
          <p:cNvSpPr/>
          <p:nvPr/>
        </p:nvSpPr>
        <p:spPr>
          <a:xfrm rot="2848518">
            <a:off x="7975113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6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6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" name="Google Shape;305;p6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6" name="Google Shape;306;p6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" name="Google Shape;307;p6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6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309" name="Google Shape;309;p6"/>
          <p:cNvPicPr preferRelativeResize="0"/>
          <p:nvPr/>
        </p:nvPicPr>
        <p:blipFill rotWithShape="1">
          <a:blip r:embed="rId2"/>
          <a:srcRect l="7663" t="25024" r="8118" b="10397"/>
          <a:stretch>
            <a:fillRect/>
          </a:stretch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6"/>
          <p:cNvSpPr/>
          <p:nvPr/>
        </p:nvSpPr>
        <p:spPr>
          <a:xfrm>
            <a:off x="533850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7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313" name="Google Shape;313;p7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7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7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7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7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7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7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7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7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7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7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7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7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7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7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8" name="Google Shape;328;p7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329" name="Google Shape;329;p7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7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7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7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7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7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7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7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7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7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7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7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7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7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7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7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7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7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7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7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7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7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7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7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7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7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5" name="Google Shape;355;p7"/>
          <p:cNvSpPr/>
          <p:nvPr/>
        </p:nvSpPr>
        <p:spPr>
          <a:xfrm rot="2848518">
            <a:off x="7959512" y="3577752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6" name="Google Shape;356;p7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7" name="Google Shape;357;p7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8" name="Google Shape;358;p7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9" name="Google Shape;359;p7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0" name="Google Shape;360;p7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1" name="Google Shape;361;p7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362" name="Google Shape;362;p7"/>
          <p:cNvPicPr preferRelativeResize="0"/>
          <p:nvPr/>
        </p:nvPicPr>
        <p:blipFill rotWithShape="1">
          <a:blip r:embed="rId2"/>
          <a:srcRect l="7663" t="25024" r="8118" b="10397"/>
          <a:stretch>
            <a:fillRect/>
          </a:stretch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7"/>
          <p:cNvSpPr txBox="1"/>
          <p:nvPr>
            <p:ph type="body" idx="1"/>
          </p:nvPr>
        </p:nvSpPr>
        <p:spPr>
          <a:xfrm>
            <a:off x="1078500" y="1847789"/>
            <a:ext cx="3885600" cy="24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64" name="Google Shape;364;p7"/>
          <p:cNvSpPr/>
          <p:nvPr/>
        </p:nvSpPr>
        <p:spPr>
          <a:xfrm rot="-398126">
            <a:off x="19101" y="1352143"/>
            <a:ext cx="737549" cy="122881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5" name="Google Shape;365;p7"/>
          <p:cNvSpPr/>
          <p:nvPr/>
        </p:nvSpPr>
        <p:spPr>
          <a:xfrm flipH="1">
            <a:off x="1613636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6" name="Google Shape;366;p7"/>
          <p:cNvGrpSpPr/>
          <p:nvPr/>
        </p:nvGrpSpPr>
        <p:grpSpPr>
          <a:xfrm flipH="1">
            <a:off x="8090691" y="1084584"/>
            <a:ext cx="580547" cy="528926"/>
            <a:chOff x="7953250" y="1084584"/>
            <a:chExt cx="580547" cy="528926"/>
          </a:xfrm>
        </p:grpSpPr>
        <p:sp>
          <p:nvSpPr>
            <p:cNvPr id="367" name="Google Shape;367;p7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8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373" name="Google Shape;373;p8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8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8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8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8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8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8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8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8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8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8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8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8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8" name="Google Shape;388;p8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389" name="Google Shape;389;p8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8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8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8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8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8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8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8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8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8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8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8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8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8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8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8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8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8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8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8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8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0" name="Google Shape;410;p8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15" name="Google Shape;415;p8"/>
          <p:cNvSpPr/>
          <p:nvPr/>
        </p:nvSpPr>
        <p:spPr>
          <a:xfrm rot="538055" flipH="1">
            <a:off x="7641965" y="775942"/>
            <a:ext cx="737546" cy="1228814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6" name="Google Shape;416;p8"/>
          <p:cNvSpPr/>
          <p:nvPr/>
        </p:nvSpPr>
        <p:spPr>
          <a:xfrm rot="2700000">
            <a:off x="7530642" y="3527009"/>
            <a:ext cx="696833" cy="1061535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7" name="Google Shape;417;p8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8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8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0" name="Google Shape;420;p8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1" name="Google Shape;421;p8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2" name="Google Shape;422;p8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3" name="Google Shape;423;p8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4" name="Google Shape;424;p8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5" name="Google Shape;425;p8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6" name="Google Shape;426;p8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7" name="Google Shape;427;p8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8" name="Google Shape;428;p8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9" name="Google Shape;429;p8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0" name="Google Shape;430;p8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1" name="Google Shape;431;p8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2" name="Google Shape;432;p8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3" name="Google Shape;433;p8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4" name="Google Shape;434;p8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8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8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37" name="Google Shape;437;p8"/>
          <p:cNvPicPr preferRelativeResize="0"/>
          <p:nvPr/>
        </p:nvPicPr>
        <p:blipFill rotWithShape="1">
          <a:blip r:embed="rId2"/>
          <a:srcRect l="15881" t="21982" r="15956" b="10399"/>
          <a:stretch>
            <a:fillRect/>
          </a:stretch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8"/>
          <p:cNvSpPr txBox="1"/>
          <p:nvPr>
            <p:ph type="title"/>
          </p:nvPr>
        </p:nvSpPr>
        <p:spPr>
          <a:xfrm>
            <a:off x="1008700" y="1963425"/>
            <a:ext cx="7127100" cy="18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9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441" name="Google Shape;441;p9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9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9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9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9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9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9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9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9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9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9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9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9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9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9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56" name="Google Shape;456;p9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457" name="Google Shape;457;p9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9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9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9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9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9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9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9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9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9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9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9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9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9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9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9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9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9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9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9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9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9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9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9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9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9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83" name="Google Shape;483;p9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4" name="Google Shape;484;p9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5" name="Google Shape;485;p9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6" name="Google Shape;486;p9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7" name="Google Shape;487;p9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8" name="Google Shape;488;p9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9" name="Google Shape;489;p9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0" name="Google Shape;490;p9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1" name="Google Shape;491;p9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2" name="Google Shape;492;p9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3" name="Google Shape;493;p9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4" name="Google Shape;494;p9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5" name="Google Shape;495;p9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6" name="Google Shape;496;p9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9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8" name="Google Shape;498;p9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9" name="Google Shape;499;p9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0" name="Google Shape;500;p9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1" name="Google Shape;501;p9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2" name="Google Shape;502;p9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03" name="Google Shape;503;p9"/>
          <p:cNvPicPr preferRelativeResize="0"/>
          <p:nvPr/>
        </p:nvPicPr>
        <p:blipFill rotWithShape="1">
          <a:blip r:embed="rId2"/>
          <a:srcRect l="15881" t="21982" r="15956" b="10399"/>
          <a:stretch>
            <a:fillRect/>
          </a:stretch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"/>
          <p:cNvSpPr txBox="1"/>
          <p:nvPr>
            <p:ph type="title"/>
          </p:nvPr>
        </p:nvSpPr>
        <p:spPr>
          <a:xfrm>
            <a:off x="1086300" y="1602838"/>
            <a:ext cx="69714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5" name="Google Shape;505;p9"/>
          <p:cNvSpPr txBox="1"/>
          <p:nvPr>
            <p:ph type="subTitle" idx="1"/>
          </p:nvPr>
        </p:nvSpPr>
        <p:spPr>
          <a:xfrm>
            <a:off x="1654350" y="3082168"/>
            <a:ext cx="5835300" cy="1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9"/>
          <p:cNvSpPr/>
          <p:nvPr/>
        </p:nvSpPr>
        <p:spPr>
          <a:xfrm rot="-230909">
            <a:off x="722200" y="547256"/>
            <a:ext cx="737561" cy="122883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10"/>
          <p:cNvGrpSpPr/>
          <p:nvPr/>
        </p:nvGrpSpPr>
        <p:grpSpPr>
          <a:xfrm>
            <a:off x="-21550" y="1103175"/>
            <a:ext cx="9169550" cy="4041025"/>
            <a:chOff x="-21550" y="1103175"/>
            <a:chExt cx="9169550" cy="4041025"/>
          </a:xfrm>
        </p:grpSpPr>
        <p:sp>
          <p:nvSpPr>
            <p:cNvPr id="509" name="Google Shape;509;p10"/>
            <p:cNvSpPr/>
            <p:nvPr/>
          </p:nvSpPr>
          <p:spPr>
            <a:xfrm rot="3219180">
              <a:off x="317204" y="4452296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0"/>
            <p:cNvSpPr/>
            <p:nvPr/>
          </p:nvSpPr>
          <p:spPr>
            <a:xfrm rot="2025">
              <a:off x="-21551" y="4581700"/>
              <a:ext cx="9165602" cy="55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10"/>
            <p:cNvSpPr/>
            <p:nvPr/>
          </p:nvSpPr>
          <p:spPr>
            <a:xfrm rot="5401751">
              <a:off x="-1417575" y="2511525"/>
              <a:ext cx="3534600" cy="71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10"/>
            <p:cNvSpPr/>
            <p:nvPr/>
          </p:nvSpPr>
          <p:spPr>
            <a:xfrm rot="-3219180" flipH="1">
              <a:off x="8247205" y="4452296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0"/>
            <p:cNvSpPr/>
            <p:nvPr/>
          </p:nvSpPr>
          <p:spPr>
            <a:xfrm rot="-1824" flipH="1">
              <a:off x="8094706" y="4579448"/>
              <a:ext cx="565500" cy="31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0"/>
            <p:cNvSpPr/>
            <p:nvPr/>
          </p:nvSpPr>
          <p:spPr>
            <a:xfrm rot="-5402045" flipH="1">
              <a:off x="7022500" y="2513400"/>
              <a:ext cx="3530101" cy="71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5" name="Google Shape;515;p10"/>
          <p:cNvGrpSpPr/>
          <p:nvPr/>
        </p:nvGrpSpPr>
        <p:grpSpPr>
          <a:xfrm rot="10800000" flipH="1">
            <a:off x="-9325" y="-2625"/>
            <a:ext cx="9165575" cy="1165550"/>
            <a:chOff x="-9325" y="3981150"/>
            <a:chExt cx="9165575" cy="1165550"/>
          </a:xfrm>
        </p:grpSpPr>
        <p:sp>
          <p:nvSpPr>
            <p:cNvPr id="516" name="Google Shape;516;p10"/>
            <p:cNvSpPr/>
            <p:nvPr/>
          </p:nvSpPr>
          <p:spPr>
            <a:xfrm rot="3219180">
              <a:off x="298818" y="4472981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10"/>
            <p:cNvSpPr/>
            <p:nvPr/>
          </p:nvSpPr>
          <p:spPr>
            <a:xfrm rot="1824">
              <a:off x="451221" y="4600132"/>
              <a:ext cx="565500" cy="31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10"/>
            <p:cNvSpPr/>
            <p:nvPr/>
          </p:nvSpPr>
          <p:spPr>
            <a:xfrm rot="5401587">
              <a:off x="11825" y="3987725"/>
              <a:ext cx="649800" cy="69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10"/>
            <p:cNvSpPr/>
            <p:nvPr/>
          </p:nvSpPr>
          <p:spPr>
            <a:xfrm rot="-3219180" flipH="1">
              <a:off x="8258696" y="4470682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10"/>
            <p:cNvSpPr/>
            <p:nvPr/>
          </p:nvSpPr>
          <p:spPr>
            <a:xfrm rot="-1917" flipH="1">
              <a:off x="74" y="4599950"/>
              <a:ext cx="9147001" cy="54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10"/>
            <p:cNvSpPr/>
            <p:nvPr/>
          </p:nvSpPr>
          <p:spPr>
            <a:xfrm rot="-5401528" flipH="1">
              <a:off x="8460700" y="3960750"/>
              <a:ext cx="675000" cy="71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22" name="Google Shape;522;p10"/>
          <p:cNvCxnSpPr/>
          <p:nvPr/>
        </p:nvCxnSpPr>
        <p:spPr>
          <a:xfrm>
            <a:off x="0" y="1379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10"/>
          <p:cNvCxnSpPr/>
          <p:nvPr/>
        </p:nvCxnSpPr>
        <p:spPr>
          <a:xfrm>
            <a:off x="0" y="48722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10"/>
          <p:cNvCxnSpPr/>
          <p:nvPr/>
        </p:nvCxnSpPr>
        <p:spPr>
          <a:xfrm>
            <a:off x="0" y="836550"/>
            <a:ext cx="689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10"/>
          <p:cNvCxnSpPr/>
          <p:nvPr/>
        </p:nvCxnSpPr>
        <p:spPr>
          <a:xfrm>
            <a:off x="0" y="118587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10"/>
          <p:cNvCxnSpPr/>
          <p:nvPr/>
        </p:nvCxnSpPr>
        <p:spPr>
          <a:xfrm>
            <a:off x="0" y="153520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10"/>
          <p:cNvCxnSpPr/>
          <p:nvPr/>
        </p:nvCxnSpPr>
        <p:spPr>
          <a:xfrm>
            <a:off x="0" y="188452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10"/>
          <p:cNvCxnSpPr/>
          <p:nvPr/>
        </p:nvCxnSpPr>
        <p:spPr>
          <a:xfrm>
            <a:off x="0" y="223385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10"/>
          <p:cNvCxnSpPr/>
          <p:nvPr/>
        </p:nvCxnSpPr>
        <p:spPr>
          <a:xfrm>
            <a:off x="0" y="258317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10"/>
          <p:cNvCxnSpPr/>
          <p:nvPr/>
        </p:nvCxnSpPr>
        <p:spPr>
          <a:xfrm>
            <a:off x="0" y="293250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10"/>
          <p:cNvCxnSpPr/>
          <p:nvPr/>
        </p:nvCxnSpPr>
        <p:spPr>
          <a:xfrm>
            <a:off x="0" y="328182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10"/>
          <p:cNvCxnSpPr/>
          <p:nvPr/>
        </p:nvCxnSpPr>
        <p:spPr>
          <a:xfrm>
            <a:off x="0" y="363115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10"/>
          <p:cNvCxnSpPr/>
          <p:nvPr/>
        </p:nvCxnSpPr>
        <p:spPr>
          <a:xfrm>
            <a:off x="0" y="398047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10"/>
          <p:cNvCxnSpPr/>
          <p:nvPr/>
        </p:nvCxnSpPr>
        <p:spPr>
          <a:xfrm>
            <a:off x="0" y="432980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10"/>
          <p:cNvCxnSpPr/>
          <p:nvPr/>
        </p:nvCxnSpPr>
        <p:spPr>
          <a:xfrm>
            <a:off x="0" y="467912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10"/>
          <p:cNvCxnSpPr/>
          <p:nvPr/>
        </p:nvCxnSpPr>
        <p:spPr>
          <a:xfrm>
            <a:off x="0" y="502845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10"/>
          <p:cNvCxnSpPr/>
          <p:nvPr/>
        </p:nvCxnSpPr>
        <p:spPr>
          <a:xfrm>
            <a:off x="254375" y="-9279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10"/>
          <p:cNvCxnSpPr/>
          <p:nvPr/>
        </p:nvCxnSpPr>
        <p:spPr>
          <a:xfrm>
            <a:off x="602488" y="-9279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10"/>
          <p:cNvCxnSpPr/>
          <p:nvPr/>
        </p:nvCxnSpPr>
        <p:spPr>
          <a:xfrm>
            <a:off x="950600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10"/>
          <p:cNvCxnSpPr/>
          <p:nvPr/>
        </p:nvCxnSpPr>
        <p:spPr>
          <a:xfrm>
            <a:off x="1298713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10"/>
          <p:cNvCxnSpPr/>
          <p:nvPr/>
        </p:nvCxnSpPr>
        <p:spPr>
          <a:xfrm>
            <a:off x="1646826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10"/>
          <p:cNvCxnSpPr/>
          <p:nvPr/>
        </p:nvCxnSpPr>
        <p:spPr>
          <a:xfrm>
            <a:off x="1994939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10"/>
          <p:cNvCxnSpPr/>
          <p:nvPr/>
        </p:nvCxnSpPr>
        <p:spPr>
          <a:xfrm>
            <a:off x="2343052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10"/>
          <p:cNvCxnSpPr/>
          <p:nvPr/>
        </p:nvCxnSpPr>
        <p:spPr>
          <a:xfrm>
            <a:off x="2691165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10"/>
          <p:cNvCxnSpPr/>
          <p:nvPr/>
        </p:nvCxnSpPr>
        <p:spPr>
          <a:xfrm>
            <a:off x="3039279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10"/>
          <p:cNvCxnSpPr/>
          <p:nvPr/>
        </p:nvCxnSpPr>
        <p:spPr>
          <a:xfrm>
            <a:off x="3387392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10"/>
          <p:cNvCxnSpPr/>
          <p:nvPr/>
        </p:nvCxnSpPr>
        <p:spPr>
          <a:xfrm>
            <a:off x="3735505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10"/>
          <p:cNvCxnSpPr/>
          <p:nvPr/>
        </p:nvCxnSpPr>
        <p:spPr>
          <a:xfrm>
            <a:off x="4083618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549;p10"/>
          <p:cNvCxnSpPr/>
          <p:nvPr/>
        </p:nvCxnSpPr>
        <p:spPr>
          <a:xfrm>
            <a:off x="4431731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0" name="Google Shape;550;p10"/>
          <p:cNvCxnSpPr/>
          <p:nvPr/>
        </p:nvCxnSpPr>
        <p:spPr>
          <a:xfrm>
            <a:off x="4779844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10"/>
          <p:cNvCxnSpPr/>
          <p:nvPr/>
        </p:nvCxnSpPr>
        <p:spPr>
          <a:xfrm>
            <a:off x="5127957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0"/>
          <p:cNvCxnSpPr/>
          <p:nvPr/>
        </p:nvCxnSpPr>
        <p:spPr>
          <a:xfrm>
            <a:off x="5476070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0"/>
          <p:cNvCxnSpPr/>
          <p:nvPr/>
        </p:nvCxnSpPr>
        <p:spPr>
          <a:xfrm>
            <a:off x="5824183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0"/>
          <p:cNvCxnSpPr/>
          <p:nvPr/>
        </p:nvCxnSpPr>
        <p:spPr>
          <a:xfrm>
            <a:off x="6172296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10"/>
          <p:cNvCxnSpPr/>
          <p:nvPr/>
        </p:nvCxnSpPr>
        <p:spPr>
          <a:xfrm>
            <a:off x="6520410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10"/>
          <p:cNvCxnSpPr/>
          <p:nvPr/>
        </p:nvCxnSpPr>
        <p:spPr>
          <a:xfrm>
            <a:off x="6868523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10"/>
          <p:cNvCxnSpPr/>
          <p:nvPr/>
        </p:nvCxnSpPr>
        <p:spPr>
          <a:xfrm>
            <a:off x="7216636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10"/>
          <p:cNvCxnSpPr/>
          <p:nvPr/>
        </p:nvCxnSpPr>
        <p:spPr>
          <a:xfrm>
            <a:off x="7564749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10"/>
          <p:cNvCxnSpPr/>
          <p:nvPr/>
        </p:nvCxnSpPr>
        <p:spPr>
          <a:xfrm>
            <a:off x="7912862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10"/>
          <p:cNvCxnSpPr/>
          <p:nvPr/>
        </p:nvCxnSpPr>
        <p:spPr>
          <a:xfrm>
            <a:off x="8260975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10"/>
          <p:cNvCxnSpPr/>
          <p:nvPr/>
        </p:nvCxnSpPr>
        <p:spPr>
          <a:xfrm>
            <a:off x="8609075" y="-9279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10"/>
          <p:cNvCxnSpPr/>
          <p:nvPr/>
        </p:nvCxnSpPr>
        <p:spPr>
          <a:xfrm>
            <a:off x="8898475" y="-9279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10"/>
          <p:cNvCxnSpPr/>
          <p:nvPr/>
        </p:nvCxnSpPr>
        <p:spPr>
          <a:xfrm>
            <a:off x="8442900" y="836550"/>
            <a:ext cx="737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10"/>
          <p:cNvCxnSpPr/>
          <p:nvPr/>
        </p:nvCxnSpPr>
        <p:spPr>
          <a:xfrm>
            <a:off x="8442900" y="118587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10"/>
          <p:cNvCxnSpPr/>
          <p:nvPr/>
        </p:nvCxnSpPr>
        <p:spPr>
          <a:xfrm>
            <a:off x="8442900" y="153520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10"/>
          <p:cNvCxnSpPr/>
          <p:nvPr/>
        </p:nvCxnSpPr>
        <p:spPr>
          <a:xfrm>
            <a:off x="8442900" y="188452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10"/>
          <p:cNvCxnSpPr/>
          <p:nvPr/>
        </p:nvCxnSpPr>
        <p:spPr>
          <a:xfrm>
            <a:off x="8442900" y="223385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10"/>
          <p:cNvCxnSpPr/>
          <p:nvPr/>
        </p:nvCxnSpPr>
        <p:spPr>
          <a:xfrm>
            <a:off x="8442900" y="258317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10"/>
          <p:cNvCxnSpPr/>
          <p:nvPr/>
        </p:nvCxnSpPr>
        <p:spPr>
          <a:xfrm>
            <a:off x="8442900" y="293250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10"/>
          <p:cNvCxnSpPr/>
          <p:nvPr/>
        </p:nvCxnSpPr>
        <p:spPr>
          <a:xfrm>
            <a:off x="8442900" y="328182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10"/>
          <p:cNvCxnSpPr/>
          <p:nvPr/>
        </p:nvCxnSpPr>
        <p:spPr>
          <a:xfrm>
            <a:off x="8442900" y="363115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10"/>
          <p:cNvCxnSpPr/>
          <p:nvPr/>
        </p:nvCxnSpPr>
        <p:spPr>
          <a:xfrm>
            <a:off x="8442900" y="398047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10"/>
          <p:cNvCxnSpPr/>
          <p:nvPr/>
        </p:nvCxnSpPr>
        <p:spPr>
          <a:xfrm>
            <a:off x="8442900" y="432980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10"/>
          <p:cNvCxnSpPr/>
          <p:nvPr/>
        </p:nvCxnSpPr>
        <p:spPr>
          <a:xfrm>
            <a:off x="950600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10"/>
          <p:cNvCxnSpPr/>
          <p:nvPr/>
        </p:nvCxnSpPr>
        <p:spPr>
          <a:xfrm>
            <a:off x="1298713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Google Shape;576;p10"/>
          <p:cNvCxnSpPr/>
          <p:nvPr/>
        </p:nvCxnSpPr>
        <p:spPr>
          <a:xfrm>
            <a:off x="1646826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7" name="Google Shape;577;p10"/>
          <p:cNvCxnSpPr/>
          <p:nvPr/>
        </p:nvCxnSpPr>
        <p:spPr>
          <a:xfrm>
            <a:off x="1994939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10"/>
          <p:cNvCxnSpPr/>
          <p:nvPr/>
        </p:nvCxnSpPr>
        <p:spPr>
          <a:xfrm>
            <a:off x="2343052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10"/>
          <p:cNvCxnSpPr/>
          <p:nvPr/>
        </p:nvCxnSpPr>
        <p:spPr>
          <a:xfrm>
            <a:off x="2691165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10"/>
          <p:cNvCxnSpPr/>
          <p:nvPr/>
        </p:nvCxnSpPr>
        <p:spPr>
          <a:xfrm>
            <a:off x="3039279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10"/>
          <p:cNvCxnSpPr/>
          <p:nvPr/>
        </p:nvCxnSpPr>
        <p:spPr>
          <a:xfrm>
            <a:off x="3387392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10"/>
          <p:cNvCxnSpPr/>
          <p:nvPr/>
        </p:nvCxnSpPr>
        <p:spPr>
          <a:xfrm>
            <a:off x="3735505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10"/>
          <p:cNvCxnSpPr/>
          <p:nvPr/>
        </p:nvCxnSpPr>
        <p:spPr>
          <a:xfrm>
            <a:off x="4083618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0"/>
          <p:cNvCxnSpPr/>
          <p:nvPr/>
        </p:nvCxnSpPr>
        <p:spPr>
          <a:xfrm>
            <a:off x="4431731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0"/>
          <p:cNvCxnSpPr/>
          <p:nvPr/>
        </p:nvCxnSpPr>
        <p:spPr>
          <a:xfrm>
            <a:off x="4779844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10"/>
          <p:cNvCxnSpPr/>
          <p:nvPr/>
        </p:nvCxnSpPr>
        <p:spPr>
          <a:xfrm>
            <a:off x="5127957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10"/>
          <p:cNvCxnSpPr/>
          <p:nvPr/>
        </p:nvCxnSpPr>
        <p:spPr>
          <a:xfrm>
            <a:off x="5476070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10"/>
          <p:cNvCxnSpPr/>
          <p:nvPr/>
        </p:nvCxnSpPr>
        <p:spPr>
          <a:xfrm>
            <a:off x="5824183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9" name="Google Shape;589;p10"/>
          <p:cNvCxnSpPr/>
          <p:nvPr/>
        </p:nvCxnSpPr>
        <p:spPr>
          <a:xfrm>
            <a:off x="6172296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10"/>
          <p:cNvCxnSpPr/>
          <p:nvPr/>
        </p:nvCxnSpPr>
        <p:spPr>
          <a:xfrm>
            <a:off x="6520410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1" name="Google Shape;591;p10"/>
          <p:cNvCxnSpPr/>
          <p:nvPr/>
        </p:nvCxnSpPr>
        <p:spPr>
          <a:xfrm>
            <a:off x="6868523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10"/>
          <p:cNvCxnSpPr/>
          <p:nvPr/>
        </p:nvCxnSpPr>
        <p:spPr>
          <a:xfrm>
            <a:off x="7216636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10"/>
          <p:cNvCxnSpPr/>
          <p:nvPr/>
        </p:nvCxnSpPr>
        <p:spPr>
          <a:xfrm>
            <a:off x="7564749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10"/>
          <p:cNvCxnSpPr/>
          <p:nvPr/>
        </p:nvCxnSpPr>
        <p:spPr>
          <a:xfrm>
            <a:off x="7912862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5" name="Google Shape;595;p10"/>
          <p:cNvCxnSpPr/>
          <p:nvPr/>
        </p:nvCxnSpPr>
        <p:spPr>
          <a:xfrm>
            <a:off x="8260975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6" name="Google Shape;596;p10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7" name="Google Shape;597;p10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8" name="Google Shape;598;p10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9" name="Google Shape;599;p10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0" name="Google Shape;600;p10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1" name="Google Shape;601;p10"/>
          <p:cNvSpPr txBox="1"/>
          <p:nvPr>
            <p:ph type="ctrTitle"/>
          </p:nvPr>
        </p:nvSpPr>
        <p:spPr>
          <a:xfrm>
            <a:off x="1908875" y="3703611"/>
            <a:ext cx="53262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2" name="Google Shape;602;p10"/>
          <p:cNvSpPr/>
          <p:nvPr/>
        </p:nvSpPr>
        <p:spPr>
          <a:xfrm rot="3722938" flipH="1">
            <a:off x="7889554" y="3062351"/>
            <a:ext cx="864530" cy="144037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3" name="Google Shape;603;p10"/>
          <p:cNvSpPr/>
          <p:nvPr/>
        </p:nvSpPr>
        <p:spPr>
          <a:xfrm flipH="1">
            <a:off x="7483036" y="3063121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4" name="Google Shape;604;p10"/>
          <p:cNvSpPr/>
          <p:nvPr/>
        </p:nvSpPr>
        <p:spPr>
          <a:xfrm flipH="1">
            <a:off x="2667129" y="3438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wlby One SC" panose="02000505060000020004"/>
              <a:buNone/>
              <a:defRPr sz="3400" b="1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 panose="02000505060000020004"/>
              <a:buNone/>
              <a:defRPr sz="2800" b="1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 panose="02000505060000020004"/>
              <a:buNone/>
              <a:defRPr sz="2800" b="1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 panose="02000505060000020004"/>
              <a:buNone/>
              <a:defRPr sz="2800" b="1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 panose="02000505060000020004"/>
              <a:buNone/>
              <a:defRPr sz="2800" b="1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 panose="02000505060000020004"/>
              <a:buNone/>
              <a:defRPr sz="2800" b="1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 panose="02000505060000020004"/>
              <a:buNone/>
              <a:defRPr sz="2800" b="1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 panose="02000505060000020004"/>
              <a:buNone/>
              <a:defRPr sz="2800" b="1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 panose="02000505060000020004"/>
              <a:buNone/>
              <a:defRPr sz="2800" b="1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500000000000000"/>
              <a:buChar char="●"/>
              <a:defRPr sz="18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○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■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●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○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■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●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○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■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hyperlink" Target="https://docs.google.com/spreadsheets/d/1OWq0nwcYety-dZZuVmmLvuYSsfoiQWZadi70TrLbbs4/copy" TargetMode="Externa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hyperlink" Target="https://vidfy.com/?utm_source=slidesgo_template&amp;utm_medium=referral-link&amp;utm_campaign=promo-slide&amp;utm_term=slidesgo&amp;utm_content=vidfy" TargetMode="External"/><Relationship Id="rId7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6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5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4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3" Type="http://schemas.openxmlformats.org/officeDocument/2006/relationships/hyperlink" Target="http://bit.ly/33VAFh3" TargetMode="External"/><Relationship Id="rId2" Type="http://schemas.openxmlformats.org/officeDocument/2006/relationships/hyperlink" Target="http://bit.ly/30B07Gq" TargetMode="External"/><Relationship Id="rId10" Type="http://schemas.openxmlformats.org/officeDocument/2006/relationships/notesSlide" Target="../notesSlides/notesSlide2.xml"/><Relationship Id="rId1" Type="http://schemas.openxmlformats.org/officeDocument/2006/relationships/hyperlink" Target="http://bit.ly/2Tynxth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2" name="Google Shape;1502;p30"/>
          <p:cNvGrpSpPr/>
          <p:nvPr/>
        </p:nvGrpSpPr>
        <p:grpSpPr>
          <a:xfrm>
            <a:off x="1097280" y="1923415"/>
            <a:ext cx="7002780" cy="2127250"/>
            <a:chOff x="1070896" y="1809482"/>
            <a:chExt cx="7002600" cy="1897494"/>
          </a:xfrm>
        </p:grpSpPr>
        <p:sp>
          <p:nvSpPr>
            <p:cNvPr id="1503" name="Google Shape;1503;p30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1070896" y="1809482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05" name="Google Shape;1505;p30"/>
          <p:cNvSpPr/>
          <p:nvPr/>
        </p:nvSpPr>
        <p:spPr>
          <a:xfrm>
            <a:off x="2445725" y="771850"/>
            <a:ext cx="42555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Arial Black" panose="020B0A04020102020204" charset="0"/>
                <a:cs typeface="Arial Black" panose="020B0A04020102020204" charset="0"/>
              </a:rPr>
              <a:t>          MINI PROJECT</a:t>
            </a:r>
            <a:endParaRPr lang="en-US" sz="18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506" name="Google Shape;1506;p30"/>
          <p:cNvSpPr/>
          <p:nvPr/>
        </p:nvSpPr>
        <p:spPr>
          <a:xfrm>
            <a:off x="2889250" y="3916689"/>
            <a:ext cx="33684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07" name="Google Shape;1507;p30"/>
          <p:cNvGrpSpPr/>
          <p:nvPr/>
        </p:nvGrpSpPr>
        <p:grpSpPr>
          <a:xfrm rot="-4289601">
            <a:off x="316595" y="403316"/>
            <a:ext cx="1793128" cy="1729891"/>
            <a:chOff x="-1645450" y="733766"/>
            <a:chExt cx="834921" cy="805476"/>
          </a:xfrm>
        </p:grpSpPr>
        <p:sp>
          <p:nvSpPr>
            <p:cNvPr id="1508" name="Google Shape;1508;p30"/>
            <p:cNvSpPr/>
            <p:nvPr/>
          </p:nvSpPr>
          <p:spPr>
            <a:xfrm>
              <a:off x="-1566320" y="1296525"/>
              <a:ext cx="178944" cy="175331"/>
            </a:xfrm>
            <a:custGeom>
              <a:avLst/>
              <a:gdLst/>
              <a:ahLst/>
              <a:cxnLst/>
              <a:rect l="l" t="t" r="r" b="b"/>
              <a:pathLst>
                <a:path w="1981" h="1941" extrusionOk="0">
                  <a:moveTo>
                    <a:pt x="642" y="0"/>
                  </a:moveTo>
                  <a:cubicBezTo>
                    <a:pt x="590" y="0"/>
                    <a:pt x="538" y="20"/>
                    <a:pt x="498" y="60"/>
                  </a:cubicBezTo>
                  <a:lnTo>
                    <a:pt x="80" y="478"/>
                  </a:lnTo>
                  <a:cubicBezTo>
                    <a:pt x="0" y="557"/>
                    <a:pt x="0" y="687"/>
                    <a:pt x="80" y="766"/>
                  </a:cubicBezTo>
                  <a:lnTo>
                    <a:pt x="1194" y="1880"/>
                  </a:lnTo>
                  <a:cubicBezTo>
                    <a:pt x="1234" y="1920"/>
                    <a:pt x="1286" y="1940"/>
                    <a:pt x="1338" y="1940"/>
                  </a:cubicBezTo>
                  <a:cubicBezTo>
                    <a:pt x="1391" y="1940"/>
                    <a:pt x="1443" y="1920"/>
                    <a:pt x="1483" y="1880"/>
                  </a:cubicBezTo>
                  <a:lnTo>
                    <a:pt x="1900" y="1463"/>
                  </a:lnTo>
                  <a:cubicBezTo>
                    <a:pt x="1980" y="1383"/>
                    <a:pt x="1980" y="1254"/>
                    <a:pt x="1900" y="1174"/>
                  </a:cubicBezTo>
                  <a:lnTo>
                    <a:pt x="786" y="60"/>
                  </a:lnTo>
                  <a:cubicBezTo>
                    <a:pt x="746" y="20"/>
                    <a:pt x="694" y="0"/>
                    <a:pt x="642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-1566320" y="1294719"/>
              <a:ext cx="178944" cy="178853"/>
            </a:xfrm>
            <a:custGeom>
              <a:avLst/>
              <a:gdLst/>
              <a:ahLst/>
              <a:cxnLst/>
              <a:rect l="l" t="t" r="r" b="b"/>
              <a:pathLst>
                <a:path w="1981" h="1980" fill="none" extrusionOk="0">
                  <a:moveTo>
                    <a:pt x="1194" y="1900"/>
                  </a:moveTo>
                  <a:lnTo>
                    <a:pt x="80" y="786"/>
                  </a:lnTo>
                  <a:cubicBezTo>
                    <a:pt x="0" y="707"/>
                    <a:pt x="0" y="577"/>
                    <a:pt x="80" y="498"/>
                  </a:cubicBezTo>
                  <a:lnTo>
                    <a:pt x="498" y="80"/>
                  </a:lnTo>
                  <a:cubicBezTo>
                    <a:pt x="577" y="0"/>
                    <a:pt x="707" y="0"/>
                    <a:pt x="786" y="80"/>
                  </a:cubicBezTo>
                  <a:lnTo>
                    <a:pt x="1900" y="1194"/>
                  </a:lnTo>
                  <a:cubicBezTo>
                    <a:pt x="1980" y="1274"/>
                    <a:pt x="1980" y="1403"/>
                    <a:pt x="1900" y="1483"/>
                  </a:cubicBezTo>
                  <a:lnTo>
                    <a:pt x="1483" y="1900"/>
                  </a:lnTo>
                  <a:cubicBezTo>
                    <a:pt x="1403" y="1980"/>
                    <a:pt x="1274" y="1980"/>
                    <a:pt x="1194" y="190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-1529466" y="733766"/>
              <a:ext cx="718936" cy="699425"/>
            </a:xfrm>
            <a:custGeom>
              <a:avLst/>
              <a:gdLst/>
              <a:ahLst/>
              <a:cxnLst/>
              <a:rect l="l" t="t" r="r" b="b"/>
              <a:pathLst>
                <a:path w="7959" h="7743" extrusionOk="0">
                  <a:moveTo>
                    <a:pt x="6193" y="0"/>
                  </a:moveTo>
                  <a:cubicBezTo>
                    <a:pt x="5780" y="0"/>
                    <a:pt x="5367" y="157"/>
                    <a:pt x="5054" y="470"/>
                  </a:cubicBezTo>
                  <a:lnTo>
                    <a:pt x="239" y="5295"/>
                  </a:lnTo>
                  <a:cubicBezTo>
                    <a:pt x="0" y="5524"/>
                    <a:pt x="0" y="5912"/>
                    <a:pt x="239" y="6141"/>
                  </a:cubicBezTo>
                  <a:lnTo>
                    <a:pt x="1652" y="7563"/>
                  </a:lnTo>
                  <a:cubicBezTo>
                    <a:pt x="1771" y="7683"/>
                    <a:pt x="1925" y="7742"/>
                    <a:pt x="2079" y="7742"/>
                  </a:cubicBezTo>
                  <a:cubicBezTo>
                    <a:pt x="2234" y="7742"/>
                    <a:pt x="2388" y="7683"/>
                    <a:pt x="2507" y="7563"/>
                  </a:cubicBezTo>
                  <a:lnTo>
                    <a:pt x="7332" y="2738"/>
                  </a:lnTo>
                  <a:cubicBezTo>
                    <a:pt x="7959" y="2112"/>
                    <a:pt x="7959" y="1097"/>
                    <a:pt x="7332" y="470"/>
                  </a:cubicBezTo>
                  <a:cubicBezTo>
                    <a:pt x="7019" y="157"/>
                    <a:pt x="6606" y="0"/>
                    <a:pt x="6193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-1182596" y="773963"/>
              <a:ext cx="321755" cy="313716"/>
            </a:xfrm>
            <a:custGeom>
              <a:avLst/>
              <a:gdLst/>
              <a:ahLst/>
              <a:cxnLst/>
              <a:rect l="l" t="t" r="r" b="b"/>
              <a:pathLst>
                <a:path w="3562" h="3473" extrusionOk="0">
                  <a:moveTo>
                    <a:pt x="508" y="0"/>
                  </a:moveTo>
                  <a:cubicBezTo>
                    <a:pt x="388" y="0"/>
                    <a:pt x="269" y="45"/>
                    <a:pt x="179" y="135"/>
                  </a:cubicBezTo>
                  <a:cubicBezTo>
                    <a:pt x="0" y="314"/>
                    <a:pt x="0" y="612"/>
                    <a:pt x="179" y="791"/>
                  </a:cubicBezTo>
                  <a:lnTo>
                    <a:pt x="2726" y="3338"/>
                  </a:lnTo>
                  <a:cubicBezTo>
                    <a:pt x="2816" y="3428"/>
                    <a:pt x="2935" y="3472"/>
                    <a:pt x="3054" y="3472"/>
                  </a:cubicBezTo>
                  <a:cubicBezTo>
                    <a:pt x="3174" y="3472"/>
                    <a:pt x="3293" y="3428"/>
                    <a:pt x="3383" y="3338"/>
                  </a:cubicBezTo>
                  <a:cubicBezTo>
                    <a:pt x="3562" y="3159"/>
                    <a:pt x="3562" y="2860"/>
                    <a:pt x="3383" y="2681"/>
                  </a:cubicBezTo>
                  <a:lnTo>
                    <a:pt x="836" y="135"/>
                  </a:lnTo>
                  <a:cubicBezTo>
                    <a:pt x="746" y="45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-1383943" y="934390"/>
              <a:ext cx="369450" cy="365114"/>
            </a:xfrm>
            <a:custGeom>
              <a:avLst/>
              <a:gdLst/>
              <a:ahLst/>
              <a:cxnLst/>
              <a:rect l="l" t="t" r="r" b="b"/>
              <a:pathLst>
                <a:path w="4090" h="4042" extrusionOk="0">
                  <a:moveTo>
                    <a:pt x="3393" y="0"/>
                  </a:moveTo>
                  <a:lnTo>
                    <a:pt x="190" y="3203"/>
                  </a:lnTo>
                  <a:cubicBezTo>
                    <a:pt x="1" y="3392"/>
                    <a:pt x="1" y="3701"/>
                    <a:pt x="190" y="3900"/>
                  </a:cubicBezTo>
                  <a:cubicBezTo>
                    <a:pt x="284" y="3994"/>
                    <a:pt x="409" y="4042"/>
                    <a:pt x="534" y="4042"/>
                  </a:cubicBezTo>
                  <a:cubicBezTo>
                    <a:pt x="660" y="4042"/>
                    <a:pt x="787" y="3994"/>
                    <a:pt x="886" y="3900"/>
                  </a:cubicBezTo>
                  <a:lnTo>
                    <a:pt x="4089" y="69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-989379" y="770892"/>
              <a:ext cx="135766" cy="119145"/>
            </a:xfrm>
            <a:custGeom>
              <a:avLst/>
              <a:gdLst/>
              <a:ahLst/>
              <a:cxnLst/>
              <a:rect l="l" t="t" r="r" b="b"/>
              <a:pathLst>
                <a:path w="1503" h="1319" extrusionOk="0">
                  <a:moveTo>
                    <a:pt x="434" y="0"/>
                  </a:moveTo>
                  <a:cubicBezTo>
                    <a:pt x="335" y="0"/>
                    <a:pt x="249" y="29"/>
                    <a:pt x="189" y="89"/>
                  </a:cubicBezTo>
                  <a:cubicBezTo>
                    <a:pt x="0" y="278"/>
                    <a:pt x="100" y="686"/>
                    <a:pt x="418" y="994"/>
                  </a:cubicBezTo>
                  <a:cubicBezTo>
                    <a:pt x="621" y="1204"/>
                    <a:pt x="867" y="1319"/>
                    <a:pt x="1065" y="1319"/>
                  </a:cubicBezTo>
                  <a:cubicBezTo>
                    <a:pt x="1168" y="1319"/>
                    <a:pt x="1259" y="1288"/>
                    <a:pt x="1323" y="1223"/>
                  </a:cubicBezTo>
                  <a:cubicBezTo>
                    <a:pt x="1502" y="1044"/>
                    <a:pt x="1403" y="636"/>
                    <a:pt x="1084" y="318"/>
                  </a:cubicBezTo>
                  <a:cubicBezTo>
                    <a:pt x="879" y="113"/>
                    <a:pt x="631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-1645450" y="1361202"/>
              <a:ext cx="182557" cy="178040"/>
            </a:xfrm>
            <a:custGeom>
              <a:avLst/>
              <a:gdLst/>
              <a:ahLst/>
              <a:cxnLst/>
              <a:rect l="l" t="t" r="r" b="b"/>
              <a:pathLst>
                <a:path w="2021" h="1971" extrusionOk="0">
                  <a:moveTo>
                    <a:pt x="906" y="0"/>
                  </a:moveTo>
                  <a:lnTo>
                    <a:pt x="71" y="1642"/>
                  </a:lnTo>
                  <a:cubicBezTo>
                    <a:pt x="1" y="1712"/>
                    <a:pt x="1" y="1841"/>
                    <a:pt x="71" y="1911"/>
                  </a:cubicBezTo>
                  <a:cubicBezTo>
                    <a:pt x="110" y="1950"/>
                    <a:pt x="160" y="1970"/>
                    <a:pt x="209" y="1970"/>
                  </a:cubicBezTo>
                  <a:cubicBezTo>
                    <a:pt x="257" y="1970"/>
                    <a:pt x="304" y="1950"/>
                    <a:pt x="339" y="1911"/>
                  </a:cubicBezTo>
                  <a:lnTo>
                    <a:pt x="2020" y="1234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16" name="Google Shape;1516;p30"/>
          <p:cNvSpPr txBox="1"/>
          <p:nvPr>
            <p:ph type="subTitle" idx="1"/>
          </p:nvPr>
        </p:nvSpPr>
        <p:spPr>
          <a:xfrm>
            <a:off x="3158850" y="4009100"/>
            <a:ext cx="28263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: SUNDAY_ENGINEER’S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000"/>
              <a:t>Kalinga Institute of Industrial Technology</a:t>
            </a:r>
            <a:endParaRPr lang="en-US" altLang="en-US"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000"/>
          </a:p>
        </p:txBody>
      </p:sp>
      <p:sp>
        <p:nvSpPr>
          <p:cNvPr id="1517" name="Google Shape;1517;p30"/>
          <p:cNvSpPr/>
          <p:nvPr/>
        </p:nvSpPr>
        <p:spPr>
          <a:xfrm>
            <a:off x="7419425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8" name="Google Shape;1518;p30"/>
          <p:cNvSpPr/>
          <p:nvPr/>
        </p:nvSpPr>
        <p:spPr>
          <a:xfrm>
            <a:off x="1729788" y="3949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19" name="Google Shape;1519;p30"/>
          <p:cNvGrpSpPr/>
          <p:nvPr/>
        </p:nvGrpSpPr>
        <p:grpSpPr>
          <a:xfrm rot="-937322">
            <a:off x="6706379" y="2782157"/>
            <a:ext cx="1883740" cy="1978115"/>
            <a:chOff x="8540375" y="3022876"/>
            <a:chExt cx="1779279" cy="1868421"/>
          </a:xfrm>
        </p:grpSpPr>
        <p:sp>
          <p:nvSpPr>
            <p:cNvPr id="1520" name="Google Shape;1520;p30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1" name="Google Shape;1521;p30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8" name="Google Shape;1528;p30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9" name="Google Shape;1529;p30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1" name="Google Shape;1531;p30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2" name="Google Shape;1532;p30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8" name="Google Shape;1538;p30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9" name="Google Shape;1539;p30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" name="Google Shape;1540;p30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4" name="Google Shape;1544;p30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60" name="Google Shape;1560;p30"/>
          <p:cNvSpPr txBox="1"/>
          <p:nvPr>
            <p:ph type="title" idx="4294967295"/>
          </p:nvPr>
        </p:nvSpPr>
        <p:spPr>
          <a:xfrm>
            <a:off x="1086300" y="2095100"/>
            <a:ext cx="69714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700">
                <a:sym typeface="+mn-ea"/>
              </a:rPr>
              <a:t>Development of a machine learning-based web application to predict health risks AND GIVE THE SUGGESTION OF THE RATE OF POLICY.</a:t>
            </a:r>
            <a:endParaRPr lang="en-US" altLang="en-US" sz="2700"/>
          </a:p>
        </p:txBody>
      </p:sp>
      <p:grpSp>
        <p:nvGrpSpPr>
          <p:cNvPr id="1561" name="Google Shape;1561;p30"/>
          <p:cNvGrpSpPr/>
          <p:nvPr/>
        </p:nvGrpSpPr>
        <p:grpSpPr>
          <a:xfrm>
            <a:off x="7953250" y="1084584"/>
            <a:ext cx="580547" cy="528926"/>
            <a:chOff x="7953250" y="1084584"/>
            <a:chExt cx="580547" cy="528926"/>
          </a:xfrm>
        </p:grpSpPr>
        <p:sp>
          <p:nvSpPr>
            <p:cNvPr id="1562" name="Google Shape;1562;p30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66" name="Google Shape;1566;p30"/>
          <p:cNvGrpSpPr/>
          <p:nvPr/>
        </p:nvGrpSpPr>
        <p:grpSpPr>
          <a:xfrm>
            <a:off x="1575450" y="1903723"/>
            <a:ext cx="5992907" cy="1277174"/>
            <a:chOff x="1575450" y="1913425"/>
            <a:chExt cx="5992907" cy="1277174"/>
          </a:xfrm>
        </p:grpSpPr>
        <p:sp>
          <p:nvSpPr>
            <p:cNvPr id="1567" name="Google Shape;1567;p30"/>
            <p:cNvSpPr/>
            <p:nvPr/>
          </p:nvSpPr>
          <p:spPr>
            <a:xfrm>
              <a:off x="2805216" y="1913425"/>
              <a:ext cx="3533718" cy="68838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endPara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 panose="02000505060000020004"/>
              </a:endParaRPr>
            </a:p>
          </p:txBody>
        </p:sp>
        <p:sp>
          <p:nvSpPr>
            <p:cNvPr id="1568" name="Google Shape;1568;p30"/>
            <p:cNvSpPr/>
            <p:nvPr/>
          </p:nvSpPr>
          <p:spPr>
            <a:xfrm>
              <a:off x="1575450" y="2502215"/>
              <a:ext cx="5992907" cy="68838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endPara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 panose="02000505060000020004"/>
              </a:endParaRPr>
            </a:p>
          </p:txBody>
        </p:sp>
      </p:grpSp>
      <p:grpSp>
        <p:nvGrpSpPr>
          <p:cNvPr id="1569" name="Google Shape;1569;p30"/>
          <p:cNvGrpSpPr/>
          <p:nvPr/>
        </p:nvGrpSpPr>
        <p:grpSpPr>
          <a:xfrm rot="-151246">
            <a:off x="503137" y="2919271"/>
            <a:ext cx="1152792" cy="1848542"/>
            <a:chOff x="10740175" y="552419"/>
            <a:chExt cx="1095062" cy="1755969"/>
          </a:xfrm>
        </p:grpSpPr>
        <p:sp>
          <p:nvSpPr>
            <p:cNvPr id="1570" name="Google Shape;1570;p30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30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30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30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38"/>
          <p:cNvSpPr/>
          <p:nvPr/>
        </p:nvSpPr>
        <p:spPr>
          <a:xfrm>
            <a:off x="3391950" y="2912282"/>
            <a:ext cx="2360100" cy="13728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8" name="Google Shape;1848;p38"/>
          <p:cNvSpPr/>
          <p:nvPr/>
        </p:nvSpPr>
        <p:spPr>
          <a:xfrm>
            <a:off x="5893828" y="2912282"/>
            <a:ext cx="2360100" cy="13728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9" name="Google Shape;1849;p38"/>
          <p:cNvSpPr/>
          <p:nvPr/>
        </p:nvSpPr>
        <p:spPr>
          <a:xfrm>
            <a:off x="890072" y="2912282"/>
            <a:ext cx="2360100" cy="13728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50" name="Google Shape;1850;p38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851" name="Google Shape;1851;p38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38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53" name="Google Shape;1853;p38"/>
          <p:cNvSpPr txBox="1"/>
          <p:nvPr>
            <p:ph type="ctrTitle"/>
          </p:nvPr>
        </p:nvSpPr>
        <p:spPr>
          <a:xfrm>
            <a:off x="2423900" y="445175"/>
            <a:ext cx="4296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Feature Scaling</a:t>
            </a:r>
            <a:endParaRPr lang="en-US" altLang="en-US"/>
          </a:p>
        </p:txBody>
      </p:sp>
      <p:sp>
        <p:nvSpPr>
          <p:cNvPr id="1854" name="Google Shape;1854;p38"/>
          <p:cNvSpPr txBox="1"/>
          <p:nvPr>
            <p:ph type="ctrTitle" idx="2"/>
          </p:nvPr>
        </p:nvSpPr>
        <p:spPr>
          <a:xfrm>
            <a:off x="1078922" y="3025736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Scaler Used:</a:t>
            </a:r>
            <a:endParaRPr lang="en-US" altLang="en-US"/>
          </a:p>
        </p:txBody>
      </p:sp>
      <p:sp>
        <p:nvSpPr>
          <p:cNvPr id="1855" name="Google Shape;1855;p38"/>
          <p:cNvSpPr txBox="1"/>
          <p:nvPr>
            <p:ph type="subTitle" idx="1"/>
          </p:nvPr>
        </p:nvSpPr>
        <p:spPr>
          <a:xfrm>
            <a:off x="1078922" y="3379936"/>
            <a:ext cx="1982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scaler.pkl</a:t>
            </a:r>
            <a:endParaRPr lang="en-US" altLang="en-US"/>
          </a:p>
        </p:txBody>
      </p:sp>
      <p:sp>
        <p:nvSpPr>
          <p:cNvPr id="1856" name="Google Shape;1856;p38"/>
          <p:cNvSpPr txBox="1"/>
          <p:nvPr>
            <p:ph type="ctrTitle" idx="3"/>
          </p:nvPr>
        </p:nvSpPr>
        <p:spPr>
          <a:xfrm>
            <a:off x="3061335" y="2112010"/>
            <a:ext cx="3051810" cy="1047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Importance:</a:t>
            </a:r>
            <a:endParaRPr lang="en-US" altLang="en-US"/>
          </a:p>
        </p:txBody>
      </p:sp>
      <p:sp>
        <p:nvSpPr>
          <p:cNvPr id="1857" name="Google Shape;1857;p38"/>
          <p:cNvSpPr txBox="1"/>
          <p:nvPr>
            <p:ph type="subTitle" idx="4"/>
          </p:nvPr>
        </p:nvSpPr>
        <p:spPr>
          <a:xfrm>
            <a:off x="3580800" y="3379936"/>
            <a:ext cx="1982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Standardizes data to improve model performance.</a:t>
            </a:r>
            <a:endParaRPr lang="en-US" altLang="en-US"/>
          </a:p>
        </p:txBody>
      </p:sp>
      <p:sp>
        <p:nvSpPr>
          <p:cNvPr id="1858" name="Google Shape;1858;p38"/>
          <p:cNvSpPr txBox="1"/>
          <p:nvPr>
            <p:ph type="ctrTitle" idx="5"/>
          </p:nvPr>
        </p:nvSpPr>
        <p:spPr>
          <a:xfrm>
            <a:off x="5831205" y="2912110"/>
            <a:ext cx="2233930" cy="2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Method: </a:t>
            </a:r>
            <a:endParaRPr lang="en-US" altLang="en-US"/>
          </a:p>
        </p:txBody>
      </p:sp>
      <p:sp>
        <p:nvSpPr>
          <p:cNvPr id="1859" name="Google Shape;1859;p38"/>
          <p:cNvSpPr txBox="1"/>
          <p:nvPr>
            <p:ph type="subTitle" idx="6"/>
          </p:nvPr>
        </p:nvSpPr>
        <p:spPr>
          <a:xfrm>
            <a:off x="6082678" y="3379936"/>
            <a:ext cx="1982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StandardScaler from scikit-learn.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8" name="Google Shape;1698;p36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699" name="Google Shape;1699;p36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01" name="Google Shape;1701;p36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Models Implemented:</a:t>
            </a:r>
            <a:endParaRPr lang="en-US" altLang="en-US"/>
          </a:p>
        </p:txBody>
      </p:sp>
      <p:sp>
        <p:nvSpPr>
          <p:cNvPr id="1702" name="Google Shape;1702;p36"/>
          <p:cNvSpPr/>
          <p:nvPr/>
        </p:nvSpPr>
        <p:spPr>
          <a:xfrm>
            <a:off x="961077" y="3238125"/>
            <a:ext cx="2310600" cy="11985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3" name="Google Shape;1703;p36"/>
          <p:cNvSpPr txBox="1"/>
          <p:nvPr/>
        </p:nvSpPr>
        <p:spPr>
          <a:xfrm>
            <a:off x="1037590" y="2902585"/>
            <a:ext cx="2105660" cy="126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>
                <a:solidFill>
                  <a:srgbClr val="152A20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Neural Network</a:t>
            </a:r>
            <a:endParaRPr lang="en-US" altLang="en-US" sz="2200">
              <a:solidFill>
                <a:srgbClr val="152A20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  <p:sp>
        <p:nvSpPr>
          <p:cNvPr id="1704" name="Google Shape;1704;p36"/>
          <p:cNvSpPr txBox="1"/>
          <p:nvPr/>
        </p:nvSpPr>
        <p:spPr>
          <a:xfrm>
            <a:off x="1057910" y="3932555"/>
            <a:ext cx="2085340" cy="72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rgbClr val="152A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neural_network_model.h5</a:t>
            </a:r>
            <a:endParaRPr lang="en-US" altLang="en-US">
              <a:solidFill>
                <a:srgbClr val="152A2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705" name="Google Shape;1705;p36"/>
          <p:cNvSpPr/>
          <p:nvPr/>
        </p:nvSpPr>
        <p:spPr>
          <a:xfrm>
            <a:off x="3416700" y="3238125"/>
            <a:ext cx="2310600" cy="11985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6" name="Google Shape;1706;p36"/>
          <p:cNvSpPr txBox="1"/>
          <p:nvPr/>
        </p:nvSpPr>
        <p:spPr>
          <a:xfrm>
            <a:off x="3491885" y="3363640"/>
            <a:ext cx="20853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>
                <a:solidFill>
                  <a:srgbClr val="152A20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Random Forest</a:t>
            </a:r>
            <a:endParaRPr lang="en-US" altLang="en-US" sz="2200">
              <a:solidFill>
                <a:srgbClr val="152A20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  <p:sp>
        <p:nvSpPr>
          <p:cNvPr id="1707" name="Google Shape;1707;p36"/>
          <p:cNvSpPr txBox="1"/>
          <p:nvPr/>
        </p:nvSpPr>
        <p:spPr>
          <a:xfrm>
            <a:off x="3529350" y="3705775"/>
            <a:ext cx="20853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random_forest_model.pkl</a:t>
            </a:r>
            <a:endParaRPr lang="en-US" altLang="en-US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708" name="Google Shape;1708;p36"/>
          <p:cNvSpPr/>
          <p:nvPr/>
        </p:nvSpPr>
        <p:spPr>
          <a:xfrm>
            <a:off x="5872323" y="3238125"/>
            <a:ext cx="2310600" cy="11985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9" name="Google Shape;1709;p36"/>
          <p:cNvSpPr txBox="1"/>
          <p:nvPr/>
        </p:nvSpPr>
        <p:spPr>
          <a:xfrm>
            <a:off x="5984925" y="3351575"/>
            <a:ext cx="20853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>
                <a:solidFill>
                  <a:srgbClr val="152A20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XGBoost</a:t>
            </a:r>
            <a:endParaRPr lang="en-US" altLang="en-US" sz="2200">
              <a:solidFill>
                <a:srgbClr val="152A20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  <p:sp>
        <p:nvSpPr>
          <p:cNvPr id="1710" name="Google Shape;1710;p36"/>
          <p:cNvSpPr txBox="1"/>
          <p:nvPr/>
        </p:nvSpPr>
        <p:spPr>
          <a:xfrm>
            <a:off x="5984925" y="3705775"/>
            <a:ext cx="20853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rgbClr val="152A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xgboost_model.pkl</a:t>
            </a:r>
            <a:endParaRPr lang="en-US" altLang="en-US">
              <a:solidFill>
                <a:srgbClr val="152A2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cxnSp>
        <p:nvCxnSpPr>
          <p:cNvPr id="1712" name="Google Shape;1712;p36"/>
          <p:cNvCxnSpPr>
            <a:stCxn id="1711" idx="2"/>
            <a:endCxn id="1702" idx="0"/>
          </p:cNvCxnSpPr>
          <p:nvPr/>
        </p:nvCxnSpPr>
        <p:spPr>
          <a:xfrm rot="5400000">
            <a:off x="2852700" y="1518725"/>
            <a:ext cx="983100" cy="2455500"/>
          </a:xfrm>
          <a:prstGeom prst="bentConnector3">
            <a:avLst>
              <a:gd name="adj1" fmla="val 5000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3" name="Google Shape;1713;p36"/>
          <p:cNvCxnSpPr>
            <a:stCxn id="1711" idx="2"/>
            <a:endCxn id="1708" idx="0"/>
          </p:cNvCxnSpPr>
          <p:nvPr/>
        </p:nvCxnSpPr>
        <p:spPr>
          <a:xfrm rot="-5400000" flipH="1">
            <a:off x="5308200" y="1518725"/>
            <a:ext cx="983100" cy="2455500"/>
          </a:xfrm>
          <a:prstGeom prst="bentConnector3">
            <a:avLst>
              <a:gd name="adj1" fmla="val 5000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4" name="Google Shape;1714;p36"/>
          <p:cNvCxnSpPr>
            <a:endCxn id="1705" idx="0"/>
          </p:cNvCxnSpPr>
          <p:nvPr/>
        </p:nvCxnSpPr>
        <p:spPr>
          <a:xfrm rot="-5400000" flipH="1">
            <a:off x="4080150" y="2746275"/>
            <a:ext cx="9831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15" name="Google Shape;1715;p36"/>
          <p:cNvGrpSpPr/>
          <p:nvPr/>
        </p:nvGrpSpPr>
        <p:grpSpPr>
          <a:xfrm rot="-448875">
            <a:off x="1835768" y="2505525"/>
            <a:ext cx="436523" cy="593468"/>
            <a:chOff x="1616901" y="1976607"/>
            <a:chExt cx="217513" cy="295716"/>
          </a:xfrm>
        </p:grpSpPr>
        <p:sp>
          <p:nvSpPr>
            <p:cNvPr id="1716" name="Google Shape;1716;p36"/>
            <p:cNvSpPr/>
            <p:nvPr/>
          </p:nvSpPr>
          <p:spPr>
            <a:xfrm>
              <a:off x="1696195" y="2069044"/>
              <a:ext cx="61325" cy="56962"/>
            </a:xfrm>
            <a:custGeom>
              <a:avLst/>
              <a:gdLst/>
              <a:ahLst/>
              <a:cxnLst/>
              <a:rect l="l" t="t" r="r" b="b"/>
              <a:pathLst>
                <a:path w="2249" h="2089" extrusionOk="0">
                  <a:moveTo>
                    <a:pt x="393" y="1"/>
                  </a:moveTo>
                  <a:lnTo>
                    <a:pt x="393" y="893"/>
                  </a:lnTo>
                  <a:cubicBezTo>
                    <a:pt x="393" y="1089"/>
                    <a:pt x="286" y="1285"/>
                    <a:pt x="126" y="1392"/>
                  </a:cubicBezTo>
                  <a:lnTo>
                    <a:pt x="108" y="1392"/>
                  </a:lnTo>
                  <a:cubicBezTo>
                    <a:pt x="19" y="1446"/>
                    <a:pt x="1" y="1589"/>
                    <a:pt x="90" y="1660"/>
                  </a:cubicBezTo>
                  <a:cubicBezTo>
                    <a:pt x="376" y="1874"/>
                    <a:pt x="732" y="2088"/>
                    <a:pt x="1161" y="2088"/>
                  </a:cubicBezTo>
                  <a:cubicBezTo>
                    <a:pt x="1553" y="2070"/>
                    <a:pt x="1874" y="1910"/>
                    <a:pt x="2142" y="1714"/>
                  </a:cubicBezTo>
                  <a:cubicBezTo>
                    <a:pt x="2249" y="1642"/>
                    <a:pt x="2231" y="1482"/>
                    <a:pt x="2106" y="1428"/>
                  </a:cubicBezTo>
                  <a:cubicBezTo>
                    <a:pt x="1892" y="1339"/>
                    <a:pt x="1749" y="1125"/>
                    <a:pt x="1749" y="893"/>
                  </a:cubicBezTo>
                  <a:lnTo>
                    <a:pt x="1749" y="1"/>
                  </a:ln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1677217" y="1990704"/>
              <a:ext cx="96854" cy="104162"/>
            </a:xfrm>
            <a:custGeom>
              <a:avLst/>
              <a:gdLst/>
              <a:ahLst/>
              <a:cxnLst/>
              <a:rect l="l" t="t" r="r" b="b"/>
              <a:pathLst>
                <a:path w="3552" h="3820" extrusionOk="0">
                  <a:moveTo>
                    <a:pt x="1803" y="1"/>
                  </a:moveTo>
                  <a:cubicBezTo>
                    <a:pt x="1089" y="1"/>
                    <a:pt x="429" y="304"/>
                    <a:pt x="447" y="1089"/>
                  </a:cubicBezTo>
                  <a:lnTo>
                    <a:pt x="465" y="1357"/>
                  </a:lnTo>
                  <a:lnTo>
                    <a:pt x="465" y="1464"/>
                  </a:lnTo>
                  <a:lnTo>
                    <a:pt x="376" y="1464"/>
                  </a:lnTo>
                  <a:cubicBezTo>
                    <a:pt x="162" y="1464"/>
                    <a:pt x="1" y="1625"/>
                    <a:pt x="1" y="1821"/>
                  </a:cubicBezTo>
                  <a:lnTo>
                    <a:pt x="1" y="2142"/>
                  </a:lnTo>
                  <a:cubicBezTo>
                    <a:pt x="1" y="2142"/>
                    <a:pt x="154" y="2482"/>
                    <a:pt x="344" y="2482"/>
                  </a:cubicBezTo>
                  <a:cubicBezTo>
                    <a:pt x="348" y="2482"/>
                    <a:pt x="353" y="2482"/>
                    <a:pt x="358" y="2481"/>
                  </a:cubicBezTo>
                  <a:lnTo>
                    <a:pt x="447" y="2481"/>
                  </a:lnTo>
                  <a:cubicBezTo>
                    <a:pt x="465" y="2874"/>
                    <a:pt x="608" y="3213"/>
                    <a:pt x="893" y="3462"/>
                  </a:cubicBezTo>
                  <a:cubicBezTo>
                    <a:pt x="1107" y="3641"/>
                    <a:pt x="1428" y="3819"/>
                    <a:pt x="1839" y="3819"/>
                  </a:cubicBezTo>
                  <a:cubicBezTo>
                    <a:pt x="2249" y="3819"/>
                    <a:pt x="2552" y="3641"/>
                    <a:pt x="2767" y="3445"/>
                  </a:cubicBezTo>
                  <a:cubicBezTo>
                    <a:pt x="3052" y="3213"/>
                    <a:pt x="3195" y="2499"/>
                    <a:pt x="3195" y="2499"/>
                  </a:cubicBezTo>
                  <a:lnTo>
                    <a:pt x="3302" y="2499"/>
                  </a:lnTo>
                  <a:cubicBezTo>
                    <a:pt x="3445" y="2499"/>
                    <a:pt x="3552" y="2392"/>
                    <a:pt x="3552" y="2249"/>
                  </a:cubicBezTo>
                  <a:lnTo>
                    <a:pt x="3552" y="1714"/>
                  </a:lnTo>
                  <a:cubicBezTo>
                    <a:pt x="3552" y="1571"/>
                    <a:pt x="3445" y="1464"/>
                    <a:pt x="3302" y="1464"/>
                  </a:cubicBezTo>
                  <a:lnTo>
                    <a:pt x="3195" y="1464"/>
                  </a:lnTo>
                  <a:lnTo>
                    <a:pt x="3195" y="1089"/>
                  </a:lnTo>
                  <a:cubicBezTo>
                    <a:pt x="3195" y="286"/>
                    <a:pt x="2535" y="1"/>
                    <a:pt x="1803" y="1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1637325" y="2107000"/>
              <a:ext cx="176148" cy="106561"/>
            </a:xfrm>
            <a:custGeom>
              <a:avLst/>
              <a:gdLst/>
              <a:ahLst/>
              <a:cxnLst/>
              <a:rect l="l" t="t" r="r" b="b"/>
              <a:pathLst>
                <a:path w="6460" h="3908" extrusionOk="0">
                  <a:moveTo>
                    <a:pt x="2267" y="0"/>
                  </a:moveTo>
                  <a:cubicBezTo>
                    <a:pt x="2213" y="36"/>
                    <a:pt x="2142" y="72"/>
                    <a:pt x="2071" y="72"/>
                  </a:cubicBezTo>
                  <a:cubicBezTo>
                    <a:pt x="1964" y="107"/>
                    <a:pt x="1874" y="125"/>
                    <a:pt x="1839" y="125"/>
                  </a:cubicBezTo>
                  <a:cubicBezTo>
                    <a:pt x="768" y="339"/>
                    <a:pt x="1" y="1267"/>
                    <a:pt x="1" y="2356"/>
                  </a:cubicBezTo>
                  <a:lnTo>
                    <a:pt x="1" y="3444"/>
                  </a:lnTo>
                  <a:cubicBezTo>
                    <a:pt x="1" y="3694"/>
                    <a:pt x="197" y="3908"/>
                    <a:pt x="465" y="3908"/>
                  </a:cubicBezTo>
                  <a:lnTo>
                    <a:pt x="5996" y="3908"/>
                  </a:lnTo>
                  <a:cubicBezTo>
                    <a:pt x="6246" y="3908"/>
                    <a:pt x="6460" y="3694"/>
                    <a:pt x="6460" y="3444"/>
                  </a:cubicBezTo>
                  <a:lnTo>
                    <a:pt x="6460" y="2356"/>
                  </a:lnTo>
                  <a:cubicBezTo>
                    <a:pt x="6460" y="1267"/>
                    <a:pt x="5693" y="339"/>
                    <a:pt x="4622" y="125"/>
                  </a:cubicBezTo>
                  <a:cubicBezTo>
                    <a:pt x="4586" y="125"/>
                    <a:pt x="4479" y="107"/>
                    <a:pt x="4372" y="72"/>
                  </a:cubicBezTo>
                  <a:cubicBezTo>
                    <a:pt x="4337" y="72"/>
                    <a:pt x="4301" y="54"/>
                    <a:pt x="4247" y="36"/>
                  </a:cubicBezTo>
                  <a:cubicBezTo>
                    <a:pt x="4033" y="232"/>
                    <a:pt x="3712" y="411"/>
                    <a:pt x="3284" y="411"/>
                  </a:cubicBezTo>
                  <a:cubicBezTo>
                    <a:pt x="2856" y="411"/>
                    <a:pt x="2535" y="232"/>
                    <a:pt x="2303" y="36"/>
                  </a:cubicBezTo>
                  <a:cubicBezTo>
                    <a:pt x="2285" y="18"/>
                    <a:pt x="2285" y="18"/>
                    <a:pt x="2267" y="0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1640733" y="2120607"/>
              <a:ext cx="169822" cy="124231"/>
            </a:xfrm>
            <a:custGeom>
              <a:avLst/>
              <a:gdLst/>
              <a:ahLst/>
              <a:cxnLst/>
              <a:rect l="l" t="t" r="r" b="b"/>
              <a:pathLst>
                <a:path w="6228" h="4556" extrusionOk="0">
                  <a:moveTo>
                    <a:pt x="233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3712"/>
                  </a:lnTo>
                  <a:cubicBezTo>
                    <a:pt x="1" y="3837"/>
                    <a:pt x="108" y="3944"/>
                    <a:pt x="251" y="3944"/>
                  </a:cubicBezTo>
                  <a:cubicBezTo>
                    <a:pt x="750" y="3944"/>
                    <a:pt x="1928" y="3980"/>
                    <a:pt x="2784" y="4462"/>
                  </a:cubicBezTo>
                  <a:cubicBezTo>
                    <a:pt x="2882" y="4524"/>
                    <a:pt x="2994" y="4555"/>
                    <a:pt x="3108" y="4555"/>
                  </a:cubicBezTo>
                  <a:cubicBezTo>
                    <a:pt x="3221" y="4555"/>
                    <a:pt x="3337" y="4524"/>
                    <a:pt x="3444" y="4462"/>
                  </a:cubicBezTo>
                  <a:cubicBezTo>
                    <a:pt x="4210" y="4017"/>
                    <a:pt x="5250" y="3949"/>
                    <a:pt x="5817" y="3949"/>
                  </a:cubicBezTo>
                  <a:cubicBezTo>
                    <a:pt x="6069" y="3949"/>
                    <a:pt x="6228" y="3962"/>
                    <a:pt x="6228" y="3962"/>
                  </a:cubicBezTo>
                  <a:lnTo>
                    <a:pt x="6228" y="251"/>
                  </a:lnTo>
                  <a:cubicBezTo>
                    <a:pt x="6228" y="108"/>
                    <a:pt x="6121" y="1"/>
                    <a:pt x="5996" y="1"/>
                  </a:cubicBezTo>
                  <a:cubicBezTo>
                    <a:pt x="5461" y="1"/>
                    <a:pt x="4158" y="37"/>
                    <a:pt x="3302" y="608"/>
                  </a:cubicBezTo>
                  <a:cubicBezTo>
                    <a:pt x="3248" y="643"/>
                    <a:pt x="3181" y="661"/>
                    <a:pt x="3114" y="661"/>
                  </a:cubicBezTo>
                  <a:cubicBezTo>
                    <a:pt x="3047" y="661"/>
                    <a:pt x="2980" y="643"/>
                    <a:pt x="2927" y="608"/>
                  </a:cubicBezTo>
                  <a:cubicBezTo>
                    <a:pt x="2053" y="37"/>
                    <a:pt x="768" y="1"/>
                    <a:pt x="233" y="1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1767227" y="2120934"/>
              <a:ext cx="43328" cy="109179"/>
            </a:xfrm>
            <a:custGeom>
              <a:avLst/>
              <a:gdLst/>
              <a:ahLst/>
              <a:cxnLst/>
              <a:rect l="l" t="t" r="r" b="b"/>
              <a:pathLst>
                <a:path w="1589" h="4004" extrusionOk="0">
                  <a:moveTo>
                    <a:pt x="1142" y="1"/>
                  </a:moveTo>
                  <a:cubicBezTo>
                    <a:pt x="847" y="1"/>
                    <a:pt x="435" y="30"/>
                    <a:pt x="1" y="114"/>
                  </a:cubicBezTo>
                  <a:cubicBezTo>
                    <a:pt x="126" y="114"/>
                    <a:pt x="215" y="221"/>
                    <a:pt x="215" y="346"/>
                  </a:cubicBezTo>
                  <a:lnTo>
                    <a:pt x="215" y="4004"/>
                  </a:lnTo>
                  <a:cubicBezTo>
                    <a:pt x="609" y="3936"/>
                    <a:pt x="977" y="3921"/>
                    <a:pt x="1233" y="3921"/>
                  </a:cubicBezTo>
                  <a:cubicBezTo>
                    <a:pt x="1452" y="3921"/>
                    <a:pt x="1589" y="3932"/>
                    <a:pt x="1589" y="3932"/>
                  </a:cubicBezTo>
                  <a:lnTo>
                    <a:pt x="1589" y="239"/>
                  </a:lnTo>
                  <a:cubicBezTo>
                    <a:pt x="1589" y="114"/>
                    <a:pt x="1482" y="7"/>
                    <a:pt x="1357" y="7"/>
                  </a:cubicBezTo>
                  <a:cubicBezTo>
                    <a:pt x="1295" y="3"/>
                    <a:pt x="1223" y="1"/>
                    <a:pt x="1142" y="1"/>
                  </a:cubicBezTo>
                  <a:close/>
                </a:path>
              </a:pathLst>
            </a:custGeom>
            <a:solidFill>
              <a:srgbClr val="EDEA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1680625" y="1980997"/>
              <a:ext cx="93446" cy="58162"/>
            </a:xfrm>
            <a:custGeom>
              <a:avLst/>
              <a:gdLst/>
              <a:ahLst/>
              <a:cxnLst/>
              <a:rect l="l" t="t" r="r" b="b"/>
              <a:pathLst>
                <a:path w="3427" h="2133" extrusionOk="0">
                  <a:moveTo>
                    <a:pt x="1089" y="0"/>
                  </a:moveTo>
                  <a:cubicBezTo>
                    <a:pt x="483" y="0"/>
                    <a:pt x="1" y="482"/>
                    <a:pt x="1" y="1071"/>
                  </a:cubicBezTo>
                  <a:lnTo>
                    <a:pt x="1" y="1802"/>
                  </a:lnTo>
                  <a:cubicBezTo>
                    <a:pt x="1" y="1909"/>
                    <a:pt x="54" y="1999"/>
                    <a:pt x="161" y="2034"/>
                  </a:cubicBezTo>
                  <a:lnTo>
                    <a:pt x="429" y="2123"/>
                  </a:lnTo>
                  <a:cubicBezTo>
                    <a:pt x="445" y="2130"/>
                    <a:pt x="461" y="2133"/>
                    <a:pt x="476" y="2133"/>
                  </a:cubicBezTo>
                  <a:cubicBezTo>
                    <a:pt x="547" y="2133"/>
                    <a:pt x="607" y="2069"/>
                    <a:pt x="607" y="1981"/>
                  </a:cubicBezTo>
                  <a:lnTo>
                    <a:pt x="607" y="1481"/>
                  </a:lnTo>
                  <a:cubicBezTo>
                    <a:pt x="607" y="1481"/>
                    <a:pt x="607" y="1463"/>
                    <a:pt x="607" y="1463"/>
                  </a:cubicBezTo>
                  <a:cubicBezTo>
                    <a:pt x="619" y="1255"/>
                    <a:pt x="787" y="1130"/>
                    <a:pt x="958" y="1130"/>
                  </a:cubicBezTo>
                  <a:cubicBezTo>
                    <a:pt x="1051" y="1130"/>
                    <a:pt x="1145" y="1167"/>
                    <a:pt x="1214" y="1249"/>
                  </a:cubicBezTo>
                  <a:cubicBezTo>
                    <a:pt x="1425" y="1490"/>
                    <a:pt x="1827" y="1821"/>
                    <a:pt x="2366" y="1821"/>
                  </a:cubicBezTo>
                  <a:cubicBezTo>
                    <a:pt x="2465" y="1821"/>
                    <a:pt x="2569" y="1809"/>
                    <a:pt x="2677" y="1784"/>
                  </a:cubicBezTo>
                  <a:cubicBezTo>
                    <a:pt x="2693" y="1777"/>
                    <a:pt x="2709" y="1773"/>
                    <a:pt x="2726" y="1773"/>
                  </a:cubicBezTo>
                  <a:cubicBezTo>
                    <a:pt x="2785" y="1773"/>
                    <a:pt x="2846" y="1818"/>
                    <a:pt x="2874" y="1874"/>
                  </a:cubicBezTo>
                  <a:cubicBezTo>
                    <a:pt x="2926" y="1978"/>
                    <a:pt x="3035" y="2044"/>
                    <a:pt x="3153" y="2044"/>
                  </a:cubicBezTo>
                  <a:cubicBezTo>
                    <a:pt x="3197" y="2044"/>
                    <a:pt x="3241" y="2035"/>
                    <a:pt x="3284" y="2016"/>
                  </a:cubicBezTo>
                  <a:cubicBezTo>
                    <a:pt x="3373" y="1981"/>
                    <a:pt x="3427" y="1891"/>
                    <a:pt x="3427" y="1802"/>
                  </a:cubicBezTo>
                  <a:lnTo>
                    <a:pt x="3427" y="857"/>
                  </a:lnTo>
                  <a:cubicBezTo>
                    <a:pt x="3427" y="678"/>
                    <a:pt x="3284" y="518"/>
                    <a:pt x="3105" y="518"/>
                  </a:cubicBezTo>
                  <a:cubicBezTo>
                    <a:pt x="2998" y="518"/>
                    <a:pt x="2909" y="428"/>
                    <a:pt x="2909" y="321"/>
                  </a:cubicBezTo>
                  <a:cubicBezTo>
                    <a:pt x="2909" y="143"/>
                    <a:pt x="2766" y="0"/>
                    <a:pt x="2588" y="0"/>
                  </a:cubicBezTo>
                  <a:close/>
                </a:path>
              </a:pathLst>
            </a:custGeom>
            <a:solidFill>
              <a:srgbClr val="89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1712746" y="1990704"/>
              <a:ext cx="60834" cy="104162"/>
            </a:xfrm>
            <a:custGeom>
              <a:avLst/>
              <a:gdLst/>
              <a:ahLst/>
              <a:cxnLst/>
              <a:rect l="l" t="t" r="r" b="b"/>
              <a:pathLst>
                <a:path w="2231" h="3820" extrusionOk="0">
                  <a:moveTo>
                    <a:pt x="696" y="1"/>
                  </a:moveTo>
                  <a:cubicBezTo>
                    <a:pt x="786" y="144"/>
                    <a:pt x="857" y="322"/>
                    <a:pt x="857" y="501"/>
                  </a:cubicBezTo>
                  <a:lnTo>
                    <a:pt x="857" y="2499"/>
                  </a:lnTo>
                  <a:cubicBezTo>
                    <a:pt x="839" y="2856"/>
                    <a:pt x="696" y="3213"/>
                    <a:pt x="429" y="3445"/>
                  </a:cubicBezTo>
                  <a:cubicBezTo>
                    <a:pt x="304" y="3552"/>
                    <a:pt x="161" y="3641"/>
                    <a:pt x="0" y="3712"/>
                  </a:cubicBezTo>
                  <a:cubicBezTo>
                    <a:pt x="161" y="3784"/>
                    <a:pt x="322" y="3819"/>
                    <a:pt x="536" y="3819"/>
                  </a:cubicBezTo>
                  <a:cubicBezTo>
                    <a:pt x="928" y="3819"/>
                    <a:pt x="1249" y="3641"/>
                    <a:pt x="1464" y="3445"/>
                  </a:cubicBezTo>
                  <a:cubicBezTo>
                    <a:pt x="1731" y="3213"/>
                    <a:pt x="1874" y="2856"/>
                    <a:pt x="1892" y="2499"/>
                  </a:cubicBezTo>
                  <a:lnTo>
                    <a:pt x="1981" y="2499"/>
                  </a:lnTo>
                  <a:cubicBezTo>
                    <a:pt x="2124" y="2499"/>
                    <a:pt x="2231" y="2392"/>
                    <a:pt x="2231" y="2249"/>
                  </a:cubicBezTo>
                  <a:lnTo>
                    <a:pt x="2231" y="1714"/>
                  </a:lnTo>
                  <a:cubicBezTo>
                    <a:pt x="2231" y="1571"/>
                    <a:pt x="2124" y="1464"/>
                    <a:pt x="1981" y="1464"/>
                  </a:cubicBezTo>
                  <a:lnTo>
                    <a:pt x="1892" y="1464"/>
                  </a:lnTo>
                  <a:lnTo>
                    <a:pt x="1892" y="1089"/>
                  </a:lnTo>
                  <a:cubicBezTo>
                    <a:pt x="1892" y="358"/>
                    <a:pt x="1339" y="55"/>
                    <a:pt x="696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1712746" y="1980997"/>
              <a:ext cx="60834" cy="55762"/>
            </a:xfrm>
            <a:custGeom>
              <a:avLst/>
              <a:gdLst/>
              <a:ahLst/>
              <a:cxnLst/>
              <a:rect l="l" t="t" r="r" b="b"/>
              <a:pathLst>
                <a:path w="2231" h="2045" extrusionOk="0">
                  <a:moveTo>
                    <a:pt x="0" y="0"/>
                  </a:moveTo>
                  <a:cubicBezTo>
                    <a:pt x="464" y="0"/>
                    <a:pt x="857" y="375"/>
                    <a:pt x="857" y="857"/>
                  </a:cubicBezTo>
                  <a:lnTo>
                    <a:pt x="857" y="1784"/>
                  </a:lnTo>
                  <a:cubicBezTo>
                    <a:pt x="955" y="1802"/>
                    <a:pt x="1062" y="1816"/>
                    <a:pt x="1176" y="1816"/>
                  </a:cubicBezTo>
                  <a:cubicBezTo>
                    <a:pt x="1290" y="1816"/>
                    <a:pt x="1410" y="1802"/>
                    <a:pt x="1535" y="1767"/>
                  </a:cubicBezTo>
                  <a:cubicBezTo>
                    <a:pt x="1545" y="1763"/>
                    <a:pt x="1554" y="1762"/>
                    <a:pt x="1563" y="1762"/>
                  </a:cubicBezTo>
                  <a:cubicBezTo>
                    <a:pt x="1602" y="1762"/>
                    <a:pt x="1631" y="1791"/>
                    <a:pt x="1660" y="1820"/>
                  </a:cubicBezTo>
                  <a:lnTo>
                    <a:pt x="1678" y="1874"/>
                  </a:lnTo>
                  <a:cubicBezTo>
                    <a:pt x="1732" y="1982"/>
                    <a:pt x="1839" y="2045"/>
                    <a:pt x="1955" y="2045"/>
                  </a:cubicBezTo>
                  <a:cubicBezTo>
                    <a:pt x="2029" y="2045"/>
                    <a:pt x="2107" y="2019"/>
                    <a:pt x="2177" y="1963"/>
                  </a:cubicBezTo>
                  <a:cubicBezTo>
                    <a:pt x="2213" y="1927"/>
                    <a:pt x="2231" y="1891"/>
                    <a:pt x="2231" y="1838"/>
                  </a:cubicBezTo>
                  <a:lnTo>
                    <a:pt x="2231" y="857"/>
                  </a:lnTo>
                  <a:cubicBezTo>
                    <a:pt x="2231" y="660"/>
                    <a:pt x="2088" y="518"/>
                    <a:pt x="1910" y="518"/>
                  </a:cubicBezTo>
                  <a:cubicBezTo>
                    <a:pt x="1785" y="518"/>
                    <a:pt x="1678" y="393"/>
                    <a:pt x="1713" y="268"/>
                  </a:cubicBezTo>
                  <a:cubicBezTo>
                    <a:pt x="1767" y="125"/>
                    <a:pt x="1660" y="0"/>
                    <a:pt x="1517" y="0"/>
                  </a:cubicBez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36"/>
            <p:cNvSpPr/>
            <p:nvPr/>
          </p:nvSpPr>
          <p:spPr>
            <a:xfrm>
              <a:off x="1734151" y="2135604"/>
              <a:ext cx="82239" cy="130502"/>
            </a:xfrm>
            <a:custGeom>
              <a:avLst/>
              <a:gdLst/>
              <a:ahLst/>
              <a:cxnLst/>
              <a:rect l="l" t="t" r="r" b="b"/>
              <a:pathLst>
                <a:path w="3016" h="4786" extrusionOk="0">
                  <a:moveTo>
                    <a:pt x="2553" y="1"/>
                  </a:moveTo>
                  <a:cubicBezTo>
                    <a:pt x="1926" y="1"/>
                    <a:pt x="808" y="84"/>
                    <a:pt x="1" y="575"/>
                  </a:cubicBezTo>
                  <a:lnTo>
                    <a:pt x="1" y="4786"/>
                  </a:lnTo>
                  <a:cubicBezTo>
                    <a:pt x="18" y="4768"/>
                    <a:pt x="36" y="4768"/>
                    <a:pt x="54" y="4750"/>
                  </a:cubicBezTo>
                  <a:cubicBezTo>
                    <a:pt x="856" y="4281"/>
                    <a:pt x="1940" y="4210"/>
                    <a:pt x="2544" y="4210"/>
                  </a:cubicBezTo>
                  <a:cubicBezTo>
                    <a:pt x="2653" y="4210"/>
                    <a:pt x="2746" y="4212"/>
                    <a:pt x="2820" y="4215"/>
                  </a:cubicBezTo>
                  <a:cubicBezTo>
                    <a:pt x="2927" y="4215"/>
                    <a:pt x="3016" y="4126"/>
                    <a:pt x="3016" y="4019"/>
                  </a:cubicBezTo>
                  <a:lnTo>
                    <a:pt x="3016" y="254"/>
                  </a:lnTo>
                  <a:cubicBezTo>
                    <a:pt x="3016" y="111"/>
                    <a:pt x="2891" y="4"/>
                    <a:pt x="2766" y="4"/>
                  </a:cubicBezTo>
                  <a:cubicBezTo>
                    <a:pt x="2704" y="2"/>
                    <a:pt x="2633" y="1"/>
                    <a:pt x="2553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36"/>
            <p:cNvSpPr/>
            <p:nvPr/>
          </p:nvSpPr>
          <p:spPr>
            <a:xfrm>
              <a:off x="1634898" y="2135604"/>
              <a:ext cx="82266" cy="130502"/>
            </a:xfrm>
            <a:custGeom>
              <a:avLst/>
              <a:gdLst/>
              <a:ahLst/>
              <a:cxnLst/>
              <a:rect l="l" t="t" r="r" b="b"/>
              <a:pathLst>
                <a:path w="3017" h="4786" extrusionOk="0">
                  <a:moveTo>
                    <a:pt x="458" y="1"/>
                  </a:moveTo>
                  <a:cubicBezTo>
                    <a:pt x="380" y="1"/>
                    <a:pt x="310" y="2"/>
                    <a:pt x="250" y="4"/>
                  </a:cubicBezTo>
                  <a:cubicBezTo>
                    <a:pt x="108" y="4"/>
                    <a:pt x="1" y="111"/>
                    <a:pt x="1" y="254"/>
                  </a:cubicBezTo>
                  <a:lnTo>
                    <a:pt x="1" y="4019"/>
                  </a:lnTo>
                  <a:cubicBezTo>
                    <a:pt x="1" y="4126"/>
                    <a:pt x="90" y="4215"/>
                    <a:pt x="197" y="4215"/>
                  </a:cubicBezTo>
                  <a:cubicBezTo>
                    <a:pt x="270" y="4212"/>
                    <a:pt x="363" y="4210"/>
                    <a:pt x="472" y="4210"/>
                  </a:cubicBezTo>
                  <a:cubicBezTo>
                    <a:pt x="1077" y="4210"/>
                    <a:pt x="2161" y="4281"/>
                    <a:pt x="2963" y="4750"/>
                  </a:cubicBezTo>
                  <a:cubicBezTo>
                    <a:pt x="2980" y="4768"/>
                    <a:pt x="2998" y="4768"/>
                    <a:pt x="3016" y="4786"/>
                  </a:cubicBezTo>
                  <a:lnTo>
                    <a:pt x="3016" y="575"/>
                  </a:lnTo>
                  <a:cubicBezTo>
                    <a:pt x="2192" y="84"/>
                    <a:pt x="1073" y="1"/>
                    <a:pt x="458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36"/>
            <p:cNvSpPr/>
            <p:nvPr/>
          </p:nvSpPr>
          <p:spPr>
            <a:xfrm>
              <a:off x="1770145" y="2135713"/>
              <a:ext cx="46246" cy="116296"/>
            </a:xfrm>
            <a:custGeom>
              <a:avLst/>
              <a:gdLst/>
              <a:ahLst/>
              <a:cxnLst/>
              <a:rect l="l" t="t" r="r" b="b"/>
              <a:pathLst>
                <a:path w="1696" h="4265" extrusionOk="0">
                  <a:moveTo>
                    <a:pt x="1446" y="0"/>
                  </a:moveTo>
                  <a:cubicBezTo>
                    <a:pt x="1143" y="0"/>
                    <a:pt x="590" y="0"/>
                    <a:pt x="1" y="125"/>
                  </a:cubicBezTo>
                  <a:lnTo>
                    <a:pt x="72" y="125"/>
                  </a:lnTo>
                  <a:cubicBezTo>
                    <a:pt x="197" y="125"/>
                    <a:pt x="322" y="232"/>
                    <a:pt x="322" y="375"/>
                  </a:cubicBezTo>
                  <a:lnTo>
                    <a:pt x="322" y="4122"/>
                  </a:lnTo>
                  <a:cubicBezTo>
                    <a:pt x="322" y="4175"/>
                    <a:pt x="286" y="4229"/>
                    <a:pt x="251" y="4264"/>
                  </a:cubicBezTo>
                  <a:cubicBezTo>
                    <a:pt x="621" y="4203"/>
                    <a:pt x="956" y="4184"/>
                    <a:pt x="1211" y="4184"/>
                  </a:cubicBezTo>
                  <a:cubicBezTo>
                    <a:pt x="1325" y="4184"/>
                    <a:pt x="1422" y="4188"/>
                    <a:pt x="1500" y="4193"/>
                  </a:cubicBezTo>
                  <a:cubicBezTo>
                    <a:pt x="1607" y="4193"/>
                    <a:pt x="1696" y="4104"/>
                    <a:pt x="1696" y="4015"/>
                  </a:cubicBezTo>
                  <a:lnTo>
                    <a:pt x="1696" y="250"/>
                  </a:lnTo>
                  <a:cubicBezTo>
                    <a:pt x="1696" y="125"/>
                    <a:pt x="1571" y="0"/>
                    <a:pt x="1446" y="0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1715664" y="2150301"/>
              <a:ext cx="19987" cy="117877"/>
            </a:xfrm>
            <a:custGeom>
              <a:avLst/>
              <a:gdLst/>
              <a:ahLst/>
              <a:cxnLst/>
              <a:rect l="l" t="t" r="r" b="b"/>
              <a:pathLst>
                <a:path w="733" h="4323" extrusionOk="0">
                  <a:moveTo>
                    <a:pt x="1" y="0"/>
                  </a:moveTo>
                  <a:lnTo>
                    <a:pt x="1" y="4229"/>
                  </a:lnTo>
                  <a:cubicBezTo>
                    <a:pt x="116" y="4292"/>
                    <a:pt x="241" y="4323"/>
                    <a:pt x="364" y="4323"/>
                  </a:cubicBezTo>
                  <a:cubicBezTo>
                    <a:pt x="487" y="4323"/>
                    <a:pt x="607" y="4292"/>
                    <a:pt x="714" y="4229"/>
                  </a:cubicBezTo>
                  <a:lnTo>
                    <a:pt x="732" y="4229"/>
                  </a:lnTo>
                  <a:lnTo>
                    <a:pt x="732" y="0"/>
                  </a:lnTo>
                  <a:cubicBezTo>
                    <a:pt x="696" y="18"/>
                    <a:pt x="661" y="36"/>
                    <a:pt x="625" y="54"/>
                  </a:cubicBezTo>
                  <a:cubicBezTo>
                    <a:pt x="545" y="107"/>
                    <a:pt x="456" y="134"/>
                    <a:pt x="364" y="134"/>
                  </a:cubicBezTo>
                  <a:cubicBezTo>
                    <a:pt x="273" y="134"/>
                    <a:pt x="179" y="107"/>
                    <a:pt x="90" y="54"/>
                  </a:cubicBezTo>
                  <a:cubicBezTo>
                    <a:pt x="72" y="36"/>
                    <a:pt x="36" y="18"/>
                    <a:pt x="1" y="0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1620800" y="2176559"/>
              <a:ext cx="33103" cy="41883"/>
            </a:xfrm>
            <a:custGeom>
              <a:avLst/>
              <a:gdLst/>
              <a:ahLst/>
              <a:cxnLst/>
              <a:rect l="l" t="t" r="r" b="b"/>
              <a:pathLst>
                <a:path w="1214" h="1536" extrusionOk="0">
                  <a:moveTo>
                    <a:pt x="518" y="1"/>
                  </a:moveTo>
                  <a:lnTo>
                    <a:pt x="232" y="161"/>
                  </a:lnTo>
                  <a:cubicBezTo>
                    <a:pt x="89" y="251"/>
                    <a:pt x="0" y="411"/>
                    <a:pt x="0" y="572"/>
                  </a:cubicBezTo>
                  <a:lnTo>
                    <a:pt x="0" y="1000"/>
                  </a:lnTo>
                  <a:cubicBezTo>
                    <a:pt x="0" y="1286"/>
                    <a:pt x="250" y="1535"/>
                    <a:pt x="535" y="1535"/>
                  </a:cubicBezTo>
                  <a:lnTo>
                    <a:pt x="982" y="1535"/>
                  </a:lnTo>
                  <a:cubicBezTo>
                    <a:pt x="1106" y="1535"/>
                    <a:pt x="1213" y="1428"/>
                    <a:pt x="1213" y="1303"/>
                  </a:cubicBezTo>
                  <a:lnTo>
                    <a:pt x="1213" y="839"/>
                  </a:lnTo>
                  <a:cubicBezTo>
                    <a:pt x="1213" y="625"/>
                    <a:pt x="1053" y="465"/>
                    <a:pt x="857" y="465"/>
                  </a:cubicBezTo>
                  <a:lnTo>
                    <a:pt x="714" y="465"/>
                  </a:lnTo>
                  <a:cubicBezTo>
                    <a:pt x="607" y="465"/>
                    <a:pt x="518" y="376"/>
                    <a:pt x="518" y="269"/>
                  </a:cubicBezTo>
                  <a:lnTo>
                    <a:pt x="518" y="1"/>
                  </a:ln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1797412" y="2176559"/>
              <a:ext cx="32612" cy="41883"/>
            </a:xfrm>
            <a:custGeom>
              <a:avLst/>
              <a:gdLst/>
              <a:ahLst/>
              <a:cxnLst/>
              <a:rect l="l" t="t" r="r" b="b"/>
              <a:pathLst>
                <a:path w="1196" h="1536" extrusionOk="0">
                  <a:moveTo>
                    <a:pt x="696" y="1"/>
                  </a:moveTo>
                  <a:lnTo>
                    <a:pt x="696" y="269"/>
                  </a:lnTo>
                  <a:cubicBezTo>
                    <a:pt x="696" y="376"/>
                    <a:pt x="607" y="465"/>
                    <a:pt x="482" y="465"/>
                  </a:cubicBezTo>
                  <a:lnTo>
                    <a:pt x="357" y="465"/>
                  </a:lnTo>
                  <a:cubicBezTo>
                    <a:pt x="161" y="465"/>
                    <a:pt x="0" y="625"/>
                    <a:pt x="0" y="839"/>
                  </a:cubicBezTo>
                  <a:lnTo>
                    <a:pt x="0" y="1303"/>
                  </a:lnTo>
                  <a:cubicBezTo>
                    <a:pt x="0" y="1428"/>
                    <a:pt x="89" y="1535"/>
                    <a:pt x="214" y="1535"/>
                  </a:cubicBezTo>
                  <a:lnTo>
                    <a:pt x="678" y="1535"/>
                  </a:lnTo>
                  <a:cubicBezTo>
                    <a:pt x="964" y="1535"/>
                    <a:pt x="1196" y="1286"/>
                    <a:pt x="1196" y="1000"/>
                  </a:cubicBezTo>
                  <a:lnTo>
                    <a:pt x="1196" y="572"/>
                  </a:lnTo>
                  <a:cubicBezTo>
                    <a:pt x="1196" y="411"/>
                    <a:pt x="1106" y="251"/>
                    <a:pt x="964" y="161"/>
                  </a:cubicBezTo>
                  <a:lnTo>
                    <a:pt x="696" y="1"/>
                  </a:ln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1748740" y="2164889"/>
              <a:ext cx="52572" cy="16088"/>
            </a:xfrm>
            <a:custGeom>
              <a:avLst/>
              <a:gdLst/>
              <a:ahLst/>
              <a:cxnLst/>
              <a:rect l="l" t="t" r="r" b="b"/>
              <a:pathLst>
                <a:path w="1928" h="590" extrusionOk="0">
                  <a:moveTo>
                    <a:pt x="1767" y="1"/>
                  </a:moveTo>
                  <a:cubicBezTo>
                    <a:pt x="1339" y="18"/>
                    <a:pt x="715" y="90"/>
                    <a:pt x="126" y="286"/>
                  </a:cubicBezTo>
                  <a:cubicBezTo>
                    <a:pt x="37" y="304"/>
                    <a:pt x="1" y="393"/>
                    <a:pt x="19" y="482"/>
                  </a:cubicBezTo>
                  <a:cubicBezTo>
                    <a:pt x="37" y="554"/>
                    <a:pt x="108" y="589"/>
                    <a:pt x="179" y="589"/>
                  </a:cubicBezTo>
                  <a:lnTo>
                    <a:pt x="215" y="589"/>
                  </a:lnTo>
                  <a:cubicBezTo>
                    <a:pt x="786" y="393"/>
                    <a:pt x="1375" y="340"/>
                    <a:pt x="1785" y="322"/>
                  </a:cubicBezTo>
                  <a:cubicBezTo>
                    <a:pt x="1874" y="322"/>
                    <a:pt x="1928" y="250"/>
                    <a:pt x="1928" y="161"/>
                  </a:cubicBezTo>
                  <a:cubicBezTo>
                    <a:pt x="1928" y="72"/>
                    <a:pt x="1856" y="1"/>
                    <a:pt x="1767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36"/>
            <p:cNvSpPr/>
            <p:nvPr/>
          </p:nvSpPr>
          <p:spPr>
            <a:xfrm>
              <a:off x="1616901" y="1976607"/>
              <a:ext cx="217513" cy="295716"/>
            </a:xfrm>
            <a:custGeom>
              <a:avLst/>
              <a:gdLst/>
              <a:ahLst/>
              <a:cxnLst/>
              <a:rect l="l" t="t" r="r" b="b"/>
              <a:pathLst>
                <a:path w="7977" h="10845" extrusionOk="0">
                  <a:moveTo>
                    <a:pt x="3293" y="1454"/>
                  </a:moveTo>
                  <a:cubicBezTo>
                    <a:pt x="3339" y="1454"/>
                    <a:pt x="3391" y="1470"/>
                    <a:pt x="3426" y="1517"/>
                  </a:cubicBezTo>
                  <a:cubicBezTo>
                    <a:pt x="3650" y="1770"/>
                    <a:pt x="4072" y="2135"/>
                    <a:pt x="4661" y="2135"/>
                  </a:cubicBezTo>
                  <a:cubicBezTo>
                    <a:pt x="4778" y="2135"/>
                    <a:pt x="4902" y="2121"/>
                    <a:pt x="5032" y="2088"/>
                  </a:cubicBezTo>
                  <a:cubicBezTo>
                    <a:pt x="5032" y="2088"/>
                    <a:pt x="5050" y="2088"/>
                    <a:pt x="5050" y="2106"/>
                  </a:cubicBezTo>
                  <a:cubicBezTo>
                    <a:pt x="5157" y="2302"/>
                    <a:pt x="5603" y="2356"/>
                    <a:pt x="5603" y="2356"/>
                  </a:cubicBezTo>
                  <a:lnTo>
                    <a:pt x="5603" y="2748"/>
                  </a:lnTo>
                  <a:cubicBezTo>
                    <a:pt x="5603" y="2748"/>
                    <a:pt x="5557" y="2840"/>
                    <a:pt x="5522" y="2840"/>
                  </a:cubicBezTo>
                  <a:cubicBezTo>
                    <a:pt x="5519" y="2840"/>
                    <a:pt x="5517" y="2839"/>
                    <a:pt x="5514" y="2838"/>
                  </a:cubicBezTo>
                  <a:lnTo>
                    <a:pt x="5407" y="2838"/>
                  </a:lnTo>
                  <a:cubicBezTo>
                    <a:pt x="5318" y="2855"/>
                    <a:pt x="5264" y="2927"/>
                    <a:pt x="5246" y="2998"/>
                  </a:cubicBezTo>
                  <a:cubicBezTo>
                    <a:pt x="5246" y="3337"/>
                    <a:pt x="5103" y="3640"/>
                    <a:pt x="4872" y="3855"/>
                  </a:cubicBezTo>
                  <a:cubicBezTo>
                    <a:pt x="4622" y="4069"/>
                    <a:pt x="4327" y="4176"/>
                    <a:pt x="4035" y="4176"/>
                  </a:cubicBezTo>
                  <a:cubicBezTo>
                    <a:pt x="3743" y="4176"/>
                    <a:pt x="3453" y="4069"/>
                    <a:pt x="3212" y="3855"/>
                  </a:cubicBezTo>
                  <a:cubicBezTo>
                    <a:pt x="2962" y="3658"/>
                    <a:pt x="2837" y="3337"/>
                    <a:pt x="2820" y="3016"/>
                  </a:cubicBezTo>
                  <a:cubicBezTo>
                    <a:pt x="2820" y="2927"/>
                    <a:pt x="2659" y="2838"/>
                    <a:pt x="2659" y="2838"/>
                  </a:cubicBezTo>
                  <a:lnTo>
                    <a:pt x="2570" y="2873"/>
                  </a:lnTo>
                  <a:cubicBezTo>
                    <a:pt x="2463" y="2855"/>
                    <a:pt x="2374" y="2766"/>
                    <a:pt x="2374" y="2659"/>
                  </a:cubicBezTo>
                  <a:cubicBezTo>
                    <a:pt x="2374" y="2320"/>
                    <a:pt x="2374" y="2338"/>
                    <a:pt x="2374" y="2320"/>
                  </a:cubicBezTo>
                  <a:cubicBezTo>
                    <a:pt x="2391" y="2320"/>
                    <a:pt x="2409" y="2338"/>
                    <a:pt x="2427" y="2338"/>
                  </a:cubicBezTo>
                  <a:lnTo>
                    <a:pt x="2695" y="2427"/>
                  </a:lnTo>
                  <a:cubicBezTo>
                    <a:pt x="2733" y="2440"/>
                    <a:pt x="2768" y="2446"/>
                    <a:pt x="2803" y="2446"/>
                  </a:cubicBezTo>
                  <a:cubicBezTo>
                    <a:pt x="2865" y="2446"/>
                    <a:pt x="2923" y="2426"/>
                    <a:pt x="2980" y="2391"/>
                  </a:cubicBezTo>
                  <a:cubicBezTo>
                    <a:pt x="3052" y="2338"/>
                    <a:pt x="3105" y="2249"/>
                    <a:pt x="3105" y="2142"/>
                  </a:cubicBezTo>
                  <a:cubicBezTo>
                    <a:pt x="3105" y="1553"/>
                    <a:pt x="3105" y="1642"/>
                    <a:pt x="3105" y="1624"/>
                  </a:cubicBezTo>
                  <a:cubicBezTo>
                    <a:pt x="3105" y="1517"/>
                    <a:pt x="3194" y="1481"/>
                    <a:pt x="3230" y="1464"/>
                  </a:cubicBezTo>
                  <a:cubicBezTo>
                    <a:pt x="3248" y="1458"/>
                    <a:pt x="3270" y="1454"/>
                    <a:pt x="3293" y="1454"/>
                  </a:cubicBezTo>
                  <a:close/>
                  <a:moveTo>
                    <a:pt x="3462" y="4372"/>
                  </a:moveTo>
                  <a:cubicBezTo>
                    <a:pt x="3645" y="4454"/>
                    <a:pt x="3846" y="4494"/>
                    <a:pt x="4052" y="4494"/>
                  </a:cubicBezTo>
                  <a:cubicBezTo>
                    <a:pt x="4205" y="4494"/>
                    <a:pt x="4362" y="4471"/>
                    <a:pt x="4515" y="4426"/>
                  </a:cubicBezTo>
                  <a:cubicBezTo>
                    <a:pt x="4550" y="4568"/>
                    <a:pt x="4622" y="4711"/>
                    <a:pt x="4747" y="4836"/>
                  </a:cubicBezTo>
                  <a:cubicBezTo>
                    <a:pt x="4525" y="4964"/>
                    <a:pt x="4284" y="5030"/>
                    <a:pt x="4043" y="5030"/>
                  </a:cubicBezTo>
                  <a:cubicBezTo>
                    <a:pt x="3779" y="5030"/>
                    <a:pt x="3517" y="4950"/>
                    <a:pt x="3284" y="4782"/>
                  </a:cubicBezTo>
                  <a:cubicBezTo>
                    <a:pt x="3373" y="4675"/>
                    <a:pt x="3444" y="4533"/>
                    <a:pt x="3462" y="4372"/>
                  </a:cubicBezTo>
                  <a:close/>
                  <a:moveTo>
                    <a:pt x="2998" y="4979"/>
                  </a:moveTo>
                  <a:cubicBezTo>
                    <a:pt x="3319" y="5228"/>
                    <a:pt x="3681" y="5349"/>
                    <a:pt x="4037" y="5349"/>
                  </a:cubicBezTo>
                  <a:cubicBezTo>
                    <a:pt x="4394" y="5349"/>
                    <a:pt x="4747" y="5228"/>
                    <a:pt x="5050" y="4996"/>
                  </a:cubicBezTo>
                  <a:cubicBezTo>
                    <a:pt x="5086" y="5014"/>
                    <a:pt x="5300" y="5050"/>
                    <a:pt x="5353" y="5068"/>
                  </a:cubicBezTo>
                  <a:cubicBezTo>
                    <a:pt x="5496" y="5086"/>
                    <a:pt x="5621" y="5139"/>
                    <a:pt x="5764" y="5193"/>
                  </a:cubicBezTo>
                  <a:cubicBezTo>
                    <a:pt x="5211" y="5264"/>
                    <a:pt x="4586" y="5425"/>
                    <a:pt x="4086" y="5764"/>
                  </a:cubicBezTo>
                  <a:cubicBezTo>
                    <a:pt x="4060" y="5782"/>
                    <a:pt x="4024" y="5790"/>
                    <a:pt x="3988" y="5790"/>
                  </a:cubicBezTo>
                  <a:cubicBezTo>
                    <a:pt x="3953" y="5790"/>
                    <a:pt x="3917" y="5782"/>
                    <a:pt x="3890" y="5764"/>
                  </a:cubicBezTo>
                  <a:cubicBezTo>
                    <a:pt x="3391" y="5425"/>
                    <a:pt x="2766" y="5264"/>
                    <a:pt x="2213" y="5193"/>
                  </a:cubicBezTo>
                  <a:cubicBezTo>
                    <a:pt x="2338" y="5139"/>
                    <a:pt x="2481" y="5086"/>
                    <a:pt x="2623" y="5068"/>
                  </a:cubicBezTo>
                  <a:cubicBezTo>
                    <a:pt x="2891" y="5014"/>
                    <a:pt x="2927" y="5014"/>
                    <a:pt x="2998" y="4979"/>
                  </a:cubicBezTo>
                  <a:close/>
                  <a:moveTo>
                    <a:pt x="6657" y="5439"/>
                  </a:moveTo>
                  <a:cubicBezTo>
                    <a:pt x="6730" y="5439"/>
                    <a:pt x="6796" y="5441"/>
                    <a:pt x="6852" y="5443"/>
                  </a:cubicBezTo>
                  <a:cubicBezTo>
                    <a:pt x="6888" y="5443"/>
                    <a:pt x="6923" y="5478"/>
                    <a:pt x="6923" y="5532"/>
                  </a:cubicBezTo>
                  <a:lnTo>
                    <a:pt x="6923" y="5675"/>
                  </a:lnTo>
                  <a:cubicBezTo>
                    <a:pt x="6880" y="5674"/>
                    <a:pt x="6835" y="5673"/>
                    <a:pt x="6791" y="5673"/>
                  </a:cubicBezTo>
                  <a:cubicBezTo>
                    <a:pt x="5924" y="5673"/>
                    <a:pt x="4887" y="5841"/>
                    <a:pt x="4158" y="6299"/>
                  </a:cubicBezTo>
                  <a:cubicBezTo>
                    <a:pt x="4104" y="6335"/>
                    <a:pt x="4042" y="6353"/>
                    <a:pt x="3979" y="6353"/>
                  </a:cubicBezTo>
                  <a:cubicBezTo>
                    <a:pt x="3917" y="6353"/>
                    <a:pt x="3854" y="6335"/>
                    <a:pt x="3801" y="6299"/>
                  </a:cubicBezTo>
                  <a:cubicBezTo>
                    <a:pt x="3071" y="5841"/>
                    <a:pt x="2035" y="5673"/>
                    <a:pt x="1153" y="5673"/>
                  </a:cubicBezTo>
                  <a:cubicBezTo>
                    <a:pt x="1107" y="5673"/>
                    <a:pt x="1062" y="5674"/>
                    <a:pt x="1017" y="5675"/>
                  </a:cubicBezTo>
                  <a:lnTo>
                    <a:pt x="1017" y="5532"/>
                  </a:lnTo>
                  <a:cubicBezTo>
                    <a:pt x="1017" y="5478"/>
                    <a:pt x="1053" y="5443"/>
                    <a:pt x="1107" y="5443"/>
                  </a:cubicBezTo>
                  <a:cubicBezTo>
                    <a:pt x="1232" y="5443"/>
                    <a:pt x="1446" y="5443"/>
                    <a:pt x="1678" y="5460"/>
                  </a:cubicBezTo>
                  <a:cubicBezTo>
                    <a:pt x="2284" y="5496"/>
                    <a:pt x="3105" y="5621"/>
                    <a:pt x="3694" y="6014"/>
                  </a:cubicBezTo>
                  <a:cubicBezTo>
                    <a:pt x="3783" y="6076"/>
                    <a:pt x="3881" y="6107"/>
                    <a:pt x="3977" y="6107"/>
                  </a:cubicBezTo>
                  <a:cubicBezTo>
                    <a:pt x="4073" y="6107"/>
                    <a:pt x="4167" y="6076"/>
                    <a:pt x="4247" y="6014"/>
                  </a:cubicBezTo>
                  <a:cubicBezTo>
                    <a:pt x="4992" y="5522"/>
                    <a:pt x="6074" y="5439"/>
                    <a:pt x="6657" y="5439"/>
                  </a:cubicBezTo>
                  <a:close/>
                  <a:moveTo>
                    <a:pt x="518" y="7619"/>
                  </a:moveTo>
                  <a:cubicBezTo>
                    <a:pt x="518" y="7816"/>
                    <a:pt x="678" y="7976"/>
                    <a:pt x="875" y="7976"/>
                  </a:cubicBezTo>
                  <a:lnTo>
                    <a:pt x="1000" y="7976"/>
                  </a:lnTo>
                  <a:cubicBezTo>
                    <a:pt x="1125" y="7976"/>
                    <a:pt x="1214" y="8065"/>
                    <a:pt x="1214" y="8172"/>
                  </a:cubicBezTo>
                  <a:lnTo>
                    <a:pt x="1214" y="8636"/>
                  </a:lnTo>
                  <a:cubicBezTo>
                    <a:pt x="1214" y="8690"/>
                    <a:pt x="1178" y="8708"/>
                    <a:pt x="1142" y="8708"/>
                  </a:cubicBezTo>
                  <a:lnTo>
                    <a:pt x="678" y="8708"/>
                  </a:lnTo>
                  <a:cubicBezTo>
                    <a:pt x="482" y="8708"/>
                    <a:pt x="322" y="8547"/>
                    <a:pt x="322" y="8351"/>
                  </a:cubicBezTo>
                  <a:lnTo>
                    <a:pt x="322" y="7923"/>
                  </a:lnTo>
                  <a:cubicBezTo>
                    <a:pt x="322" y="7709"/>
                    <a:pt x="500" y="7637"/>
                    <a:pt x="518" y="7619"/>
                  </a:cubicBezTo>
                  <a:close/>
                  <a:moveTo>
                    <a:pt x="7459" y="7619"/>
                  </a:moveTo>
                  <a:lnTo>
                    <a:pt x="7601" y="7709"/>
                  </a:lnTo>
                  <a:cubicBezTo>
                    <a:pt x="7637" y="7726"/>
                    <a:pt x="7655" y="7762"/>
                    <a:pt x="7655" y="7798"/>
                  </a:cubicBezTo>
                  <a:lnTo>
                    <a:pt x="7655" y="8351"/>
                  </a:lnTo>
                  <a:cubicBezTo>
                    <a:pt x="7655" y="8547"/>
                    <a:pt x="7494" y="8708"/>
                    <a:pt x="7280" y="8708"/>
                  </a:cubicBezTo>
                  <a:lnTo>
                    <a:pt x="6781" y="8708"/>
                  </a:lnTo>
                  <a:cubicBezTo>
                    <a:pt x="6763" y="8708"/>
                    <a:pt x="6763" y="8708"/>
                    <a:pt x="6763" y="8690"/>
                  </a:cubicBezTo>
                  <a:lnTo>
                    <a:pt x="6763" y="8048"/>
                  </a:lnTo>
                  <a:cubicBezTo>
                    <a:pt x="6763" y="7994"/>
                    <a:pt x="6799" y="7976"/>
                    <a:pt x="6834" y="7976"/>
                  </a:cubicBezTo>
                  <a:lnTo>
                    <a:pt x="7102" y="7976"/>
                  </a:lnTo>
                  <a:cubicBezTo>
                    <a:pt x="7298" y="7976"/>
                    <a:pt x="7459" y="7816"/>
                    <a:pt x="7459" y="7619"/>
                  </a:cubicBezTo>
                  <a:close/>
                  <a:moveTo>
                    <a:pt x="1127" y="5992"/>
                  </a:moveTo>
                  <a:cubicBezTo>
                    <a:pt x="1688" y="5992"/>
                    <a:pt x="2709" y="6068"/>
                    <a:pt x="3480" y="6477"/>
                  </a:cubicBezTo>
                  <a:lnTo>
                    <a:pt x="3480" y="10331"/>
                  </a:lnTo>
                  <a:cubicBezTo>
                    <a:pt x="2667" y="9948"/>
                    <a:pt x="1670" y="9881"/>
                    <a:pt x="1100" y="9881"/>
                  </a:cubicBezTo>
                  <a:cubicBezTo>
                    <a:pt x="1007" y="9881"/>
                    <a:pt x="925" y="9883"/>
                    <a:pt x="857" y="9885"/>
                  </a:cubicBezTo>
                  <a:cubicBezTo>
                    <a:pt x="839" y="9885"/>
                    <a:pt x="821" y="9868"/>
                    <a:pt x="821" y="9868"/>
                  </a:cubicBezTo>
                  <a:lnTo>
                    <a:pt x="821" y="9029"/>
                  </a:lnTo>
                  <a:lnTo>
                    <a:pt x="1142" y="9029"/>
                  </a:lnTo>
                  <a:cubicBezTo>
                    <a:pt x="1356" y="9029"/>
                    <a:pt x="1535" y="8850"/>
                    <a:pt x="1535" y="8636"/>
                  </a:cubicBezTo>
                  <a:lnTo>
                    <a:pt x="1535" y="8172"/>
                  </a:lnTo>
                  <a:cubicBezTo>
                    <a:pt x="1535" y="7887"/>
                    <a:pt x="1303" y="7655"/>
                    <a:pt x="1000" y="7655"/>
                  </a:cubicBezTo>
                  <a:lnTo>
                    <a:pt x="875" y="7655"/>
                  </a:lnTo>
                  <a:cubicBezTo>
                    <a:pt x="857" y="7655"/>
                    <a:pt x="821" y="7637"/>
                    <a:pt x="821" y="7619"/>
                  </a:cubicBezTo>
                  <a:lnTo>
                    <a:pt x="821" y="6085"/>
                  </a:lnTo>
                  <a:cubicBezTo>
                    <a:pt x="821" y="6049"/>
                    <a:pt x="857" y="6014"/>
                    <a:pt x="910" y="5996"/>
                  </a:cubicBezTo>
                  <a:lnTo>
                    <a:pt x="928" y="5996"/>
                  </a:lnTo>
                  <a:cubicBezTo>
                    <a:pt x="985" y="5994"/>
                    <a:pt x="1052" y="5992"/>
                    <a:pt x="1127" y="5992"/>
                  </a:cubicBezTo>
                  <a:close/>
                  <a:moveTo>
                    <a:pt x="4176" y="6620"/>
                  </a:moveTo>
                  <a:lnTo>
                    <a:pt x="4176" y="10510"/>
                  </a:lnTo>
                  <a:cubicBezTo>
                    <a:pt x="4113" y="10528"/>
                    <a:pt x="4046" y="10537"/>
                    <a:pt x="3977" y="10537"/>
                  </a:cubicBezTo>
                  <a:cubicBezTo>
                    <a:pt x="3908" y="10537"/>
                    <a:pt x="3837" y="10528"/>
                    <a:pt x="3765" y="10510"/>
                  </a:cubicBezTo>
                  <a:lnTo>
                    <a:pt x="3765" y="6620"/>
                  </a:lnTo>
                  <a:cubicBezTo>
                    <a:pt x="3837" y="6647"/>
                    <a:pt x="3908" y="6660"/>
                    <a:pt x="3977" y="6660"/>
                  </a:cubicBezTo>
                  <a:cubicBezTo>
                    <a:pt x="4046" y="6660"/>
                    <a:pt x="4113" y="6647"/>
                    <a:pt x="4176" y="6620"/>
                  </a:cubicBezTo>
                  <a:close/>
                  <a:moveTo>
                    <a:pt x="3408" y="1"/>
                  </a:moveTo>
                  <a:cubicBezTo>
                    <a:pt x="2820" y="1"/>
                    <a:pt x="2302" y="429"/>
                    <a:pt x="2195" y="1000"/>
                  </a:cubicBezTo>
                  <a:cubicBezTo>
                    <a:pt x="2165" y="1089"/>
                    <a:pt x="2247" y="1191"/>
                    <a:pt x="2348" y="1191"/>
                  </a:cubicBezTo>
                  <a:cubicBezTo>
                    <a:pt x="2368" y="1191"/>
                    <a:pt x="2389" y="1187"/>
                    <a:pt x="2409" y="1178"/>
                  </a:cubicBezTo>
                  <a:cubicBezTo>
                    <a:pt x="2463" y="1160"/>
                    <a:pt x="2498" y="1125"/>
                    <a:pt x="2498" y="1071"/>
                  </a:cubicBezTo>
                  <a:cubicBezTo>
                    <a:pt x="2588" y="643"/>
                    <a:pt x="2962" y="322"/>
                    <a:pt x="3408" y="322"/>
                  </a:cubicBezTo>
                  <a:lnTo>
                    <a:pt x="4943" y="322"/>
                  </a:lnTo>
                  <a:cubicBezTo>
                    <a:pt x="5014" y="322"/>
                    <a:pt x="5086" y="393"/>
                    <a:pt x="5086" y="464"/>
                  </a:cubicBezTo>
                  <a:cubicBezTo>
                    <a:pt x="5068" y="679"/>
                    <a:pt x="5246" y="857"/>
                    <a:pt x="5460" y="857"/>
                  </a:cubicBezTo>
                  <a:cubicBezTo>
                    <a:pt x="5468" y="855"/>
                    <a:pt x="5475" y="854"/>
                    <a:pt x="5483" y="854"/>
                  </a:cubicBezTo>
                  <a:cubicBezTo>
                    <a:pt x="5546" y="854"/>
                    <a:pt x="5603" y="918"/>
                    <a:pt x="5603" y="982"/>
                  </a:cubicBezTo>
                  <a:lnTo>
                    <a:pt x="5603" y="1981"/>
                  </a:lnTo>
                  <a:cubicBezTo>
                    <a:pt x="5603" y="1999"/>
                    <a:pt x="5585" y="2035"/>
                    <a:pt x="5550" y="2035"/>
                  </a:cubicBezTo>
                  <a:cubicBezTo>
                    <a:pt x="5527" y="2052"/>
                    <a:pt x="5500" y="2060"/>
                    <a:pt x="5473" y="2060"/>
                  </a:cubicBezTo>
                  <a:cubicBezTo>
                    <a:pt x="5417" y="2060"/>
                    <a:pt x="5360" y="2024"/>
                    <a:pt x="5335" y="1963"/>
                  </a:cubicBezTo>
                  <a:cubicBezTo>
                    <a:pt x="5276" y="1860"/>
                    <a:pt x="5169" y="1793"/>
                    <a:pt x="5043" y="1793"/>
                  </a:cubicBezTo>
                  <a:cubicBezTo>
                    <a:pt x="5016" y="1793"/>
                    <a:pt x="4989" y="1796"/>
                    <a:pt x="4961" y="1803"/>
                  </a:cubicBezTo>
                  <a:cubicBezTo>
                    <a:pt x="4869" y="1824"/>
                    <a:pt x="4780" y="1833"/>
                    <a:pt x="4696" y="1833"/>
                  </a:cubicBezTo>
                  <a:cubicBezTo>
                    <a:pt x="4210" y="1833"/>
                    <a:pt x="3859" y="1519"/>
                    <a:pt x="3676" y="1321"/>
                  </a:cubicBezTo>
                  <a:cubicBezTo>
                    <a:pt x="3575" y="1207"/>
                    <a:pt x="3438" y="1147"/>
                    <a:pt x="3297" y="1147"/>
                  </a:cubicBezTo>
                  <a:cubicBezTo>
                    <a:pt x="3239" y="1147"/>
                    <a:pt x="3180" y="1157"/>
                    <a:pt x="3123" y="1178"/>
                  </a:cubicBezTo>
                  <a:cubicBezTo>
                    <a:pt x="2927" y="1250"/>
                    <a:pt x="2802" y="1410"/>
                    <a:pt x="2784" y="1624"/>
                  </a:cubicBezTo>
                  <a:cubicBezTo>
                    <a:pt x="2784" y="1642"/>
                    <a:pt x="2784" y="1624"/>
                    <a:pt x="2784" y="2142"/>
                  </a:cubicBezTo>
                  <a:lnTo>
                    <a:pt x="2534" y="2052"/>
                  </a:lnTo>
                  <a:cubicBezTo>
                    <a:pt x="2498" y="2035"/>
                    <a:pt x="2481" y="2017"/>
                    <a:pt x="2481" y="1981"/>
                  </a:cubicBezTo>
                  <a:lnTo>
                    <a:pt x="2481" y="1767"/>
                  </a:lnTo>
                  <a:cubicBezTo>
                    <a:pt x="2481" y="1678"/>
                    <a:pt x="2427" y="1606"/>
                    <a:pt x="2338" y="1606"/>
                  </a:cubicBezTo>
                  <a:cubicBezTo>
                    <a:pt x="2329" y="1605"/>
                    <a:pt x="2319" y="1604"/>
                    <a:pt x="2310" y="1604"/>
                  </a:cubicBezTo>
                  <a:cubicBezTo>
                    <a:pt x="2231" y="1604"/>
                    <a:pt x="2159" y="1671"/>
                    <a:pt x="2159" y="1767"/>
                  </a:cubicBezTo>
                  <a:lnTo>
                    <a:pt x="2159" y="1963"/>
                  </a:lnTo>
                  <a:cubicBezTo>
                    <a:pt x="2159" y="1981"/>
                    <a:pt x="2159" y="1999"/>
                    <a:pt x="2177" y="2017"/>
                  </a:cubicBezTo>
                  <a:cubicBezTo>
                    <a:pt x="2106" y="2106"/>
                    <a:pt x="2052" y="2213"/>
                    <a:pt x="2052" y="2338"/>
                  </a:cubicBezTo>
                  <a:lnTo>
                    <a:pt x="2052" y="2659"/>
                  </a:lnTo>
                  <a:cubicBezTo>
                    <a:pt x="2052" y="2927"/>
                    <a:pt x="2266" y="3141"/>
                    <a:pt x="2516" y="3177"/>
                  </a:cubicBezTo>
                  <a:cubicBezTo>
                    <a:pt x="2570" y="3533"/>
                    <a:pt x="2748" y="3872"/>
                    <a:pt x="3016" y="4104"/>
                  </a:cubicBezTo>
                  <a:cubicBezTo>
                    <a:pt x="3052" y="4140"/>
                    <a:pt x="3105" y="4176"/>
                    <a:pt x="3159" y="4211"/>
                  </a:cubicBezTo>
                  <a:lnTo>
                    <a:pt x="3159" y="4283"/>
                  </a:lnTo>
                  <a:cubicBezTo>
                    <a:pt x="3159" y="4426"/>
                    <a:pt x="3087" y="4568"/>
                    <a:pt x="2962" y="4657"/>
                  </a:cubicBezTo>
                  <a:cubicBezTo>
                    <a:pt x="2873" y="4693"/>
                    <a:pt x="2837" y="4711"/>
                    <a:pt x="2570" y="4747"/>
                  </a:cubicBezTo>
                  <a:cubicBezTo>
                    <a:pt x="2249" y="4818"/>
                    <a:pt x="1927" y="4943"/>
                    <a:pt x="1660" y="5139"/>
                  </a:cubicBezTo>
                  <a:cubicBezTo>
                    <a:pt x="1446" y="5121"/>
                    <a:pt x="1249" y="5121"/>
                    <a:pt x="1107" y="5121"/>
                  </a:cubicBezTo>
                  <a:cubicBezTo>
                    <a:pt x="893" y="5139"/>
                    <a:pt x="732" y="5300"/>
                    <a:pt x="732" y="5532"/>
                  </a:cubicBezTo>
                  <a:lnTo>
                    <a:pt x="732" y="5728"/>
                  </a:lnTo>
                  <a:cubicBezTo>
                    <a:pt x="589" y="5799"/>
                    <a:pt x="518" y="5924"/>
                    <a:pt x="518" y="6085"/>
                  </a:cubicBezTo>
                  <a:lnTo>
                    <a:pt x="482" y="7245"/>
                  </a:lnTo>
                  <a:cubicBezTo>
                    <a:pt x="429" y="7316"/>
                    <a:pt x="0" y="7459"/>
                    <a:pt x="0" y="7923"/>
                  </a:cubicBezTo>
                  <a:lnTo>
                    <a:pt x="0" y="8351"/>
                  </a:lnTo>
                  <a:cubicBezTo>
                    <a:pt x="0" y="8654"/>
                    <a:pt x="215" y="8922"/>
                    <a:pt x="482" y="9011"/>
                  </a:cubicBezTo>
                  <a:lnTo>
                    <a:pt x="482" y="9850"/>
                  </a:lnTo>
                  <a:cubicBezTo>
                    <a:pt x="482" y="10036"/>
                    <a:pt x="627" y="10190"/>
                    <a:pt x="809" y="10190"/>
                  </a:cubicBezTo>
                  <a:cubicBezTo>
                    <a:pt x="819" y="10190"/>
                    <a:pt x="829" y="10190"/>
                    <a:pt x="839" y="10189"/>
                  </a:cubicBezTo>
                  <a:cubicBezTo>
                    <a:pt x="905" y="10187"/>
                    <a:pt x="970" y="10186"/>
                    <a:pt x="1034" y="10186"/>
                  </a:cubicBezTo>
                  <a:cubicBezTo>
                    <a:pt x="2446" y="10186"/>
                    <a:pt x="3243" y="10553"/>
                    <a:pt x="3533" y="10724"/>
                  </a:cubicBezTo>
                  <a:cubicBezTo>
                    <a:pt x="3667" y="10804"/>
                    <a:pt x="3819" y="10844"/>
                    <a:pt x="3970" y="10844"/>
                  </a:cubicBezTo>
                  <a:cubicBezTo>
                    <a:pt x="4122" y="10844"/>
                    <a:pt x="4274" y="10804"/>
                    <a:pt x="4408" y="10724"/>
                  </a:cubicBezTo>
                  <a:cubicBezTo>
                    <a:pt x="4698" y="10553"/>
                    <a:pt x="5511" y="10186"/>
                    <a:pt x="6909" y="10186"/>
                  </a:cubicBezTo>
                  <a:cubicBezTo>
                    <a:pt x="6972" y="10186"/>
                    <a:pt x="7037" y="10187"/>
                    <a:pt x="7102" y="10189"/>
                  </a:cubicBezTo>
                  <a:cubicBezTo>
                    <a:pt x="7112" y="10190"/>
                    <a:pt x="7122" y="10190"/>
                    <a:pt x="7132" y="10190"/>
                  </a:cubicBezTo>
                  <a:cubicBezTo>
                    <a:pt x="7314" y="10190"/>
                    <a:pt x="7459" y="10036"/>
                    <a:pt x="7459" y="9850"/>
                  </a:cubicBezTo>
                  <a:lnTo>
                    <a:pt x="7459" y="9011"/>
                  </a:lnTo>
                  <a:cubicBezTo>
                    <a:pt x="7744" y="8922"/>
                    <a:pt x="7976" y="8654"/>
                    <a:pt x="7976" y="8351"/>
                  </a:cubicBezTo>
                  <a:lnTo>
                    <a:pt x="7976" y="7923"/>
                  </a:lnTo>
                  <a:cubicBezTo>
                    <a:pt x="7976" y="7459"/>
                    <a:pt x="7530" y="7316"/>
                    <a:pt x="7459" y="7245"/>
                  </a:cubicBezTo>
                  <a:lnTo>
                    <a:pt x="7459" y="7048"/>
                  </a:lnTo>
                  <a:cubicBezTo>
                    <a:pt x="7459" y="6977"/>
                    <a:pt x="7405" y="6906"/>
                    <a:pt x="7316" y="6888"/>
                  </a:cubicBezTo>
                  <a:cubicBezTo>
                    <a:pt x="7227" y="6888"/>
                    <a:pt x="7138" y="6959"/>
                    <a:pt x="7138" y="7048"/>
                  </a:cubicBezTo>
                  <a:lnTo>
                    <a:pt x="7138" y="7619"/>
                  </a:lnTo>
                  <a:cubicBezTo>
                    <a:pt x="7138" y="7637"/>
                    <a:pt x="7120" y="7655"/>
                    <a:pt x="7102" y="7655"/>
                  </a:cubicBezTo>
                  <a:lnTo>
                    <a:pt x="6959" y="7655"/>
                  </a:lnTo>
                  <a:cubicBezTo>
                    <a:pt x="6674" y="7655"/>
                    <a:pt x="6442" y="7887"/>
                    <a:pt x="6442" y="8172"/>
                  </a:cubicBezTo>
                  <a:lnTo>
                    <a:pt x="6442" y="8636"/>
                  </a:lnTo>
                  <a:cubicBezTo>
                    <a:pt x="6442" y="8850"/>
                    <a:pt x="6620" y="9029"/>
                    <a:pt x="6834" y="9029"/>
                  </a:cubicBezTo>
                  <a:lnTo>
                    <a:pt x="7138" y="9029"/>
                  </a:lnTo>
                  <a:lnTo>
                    <a:pt x="7138" y="9850"/>
                  </a:lnTo>
                  <a:cubicBezTo>
                    <a:pt x="7138" y="9868"/>
                    <a:pt x="7138" y="9885"/>
                    <a:pt x="7120" y="9885"/>
                  </a:cubicBezTo>
                  <a:cubicBezTo>
                    <a:pt x="7049" y="9883"/>
                    <a:pt x="6965" y="9881"/>
                    <a:pt x="6871" y="9881"/>
                  </a:cubicBezTo>
                  <a:cubicBezTo>
                    <a:pt x="6293" y="9881"/>
                    <a:pt x="5309" y="9948"/>
                    <a:pt x="4497" y="10331"/>
                  </a:cubicBezTo>
                  <a:lnTo>
                    <a:pt x="4497" y="6477"/>
                  </a:lnTo>
                  <a:cubicBezTo>
                    <a:pt x="5268" y="6068"/>
                    <a:pt x="6289" y="5992"/>
                    <a:pt x="6850" y="5992"/>
                  </a:cubicBezTo>
                  <a:cubicBezTo>
                    <a:pt x="6925" y="5992"/>
                    <a:pt x="6991" y="5994"/>
                    <a:pt x="7048" y="5996"/>
                  </a:cubicBezTo>
                  <a:lnTo>
                    <a:pt x="7066" y="5996"/>
                  </a:lnTo>
                  <a:cubicBezTo>
                    <a:pt x="7102" y="5996"/>
                    <a:pt x="7138" y="6049"/>
                    <a:pt x="7138" y="6085"/>
                  </a:cubicBezTo>
                  <a:lnTo>
                    <a:pt x="7138" y="6299"/>
                  </a:lnTo>
                  <a:cubicBezTo>
                    <a:pt x="7138" y="6370"/>
                    <a:pt x="7191" y="6460"/>
                    <a:pt x="7280" y="6460"/>
                  </a:cubicBezTo>
                  <a:cubicBezTo>
                    <a:pt x="7289" y="6461"/>
                    <a:pt x="7299" y="6462"/>
                    <a:pt x="7308" y="6462"/>
                  </a:cubicBezTo>
                  <a:cubicBezTo>
                    <a:pt x="7387" y="6462"/>
                    <a:pt x="7459" y="6395"/>
                    <a:pt x="7459" y="6299"/>
                  </a:cubicBezTo>
                  <a:lnTo>
                    <a:pt x="7459" y="6085"/>
                  </a:lnTo>
                  <a:cubicBezTo>
                    <a:pt x="7459" y="5924"/>
                    <a:pt x="7369" y="5799"/>
                    <a:pt x="7245" y="5728"/>
                  </a:cubicBezTo>
                  <a:lnTo>
                    <a:pt x="7245" y="5532"/>
                  </a:lnTo>
                  <a:cubicBezTo>
                    <a:pt x="7245" y="5300"/>
                    <a:pt x="7084" y="5139"/>
                    <a:pt x="6852" y="5121"/>
                  </a:cubicBezTo>
                  <a:cubicBezTo>
                    <a:pt x="6727" y="5121"/>
                    <a:pt x="6531" y="5121"/>
                    <a:pt x="6317" y="5139"/>
                  </a:cubicBezTo>
                  <a:cubicBezTo>
                    <a:pt x="6031" y="4943"/>
                    <a:pt x="5728" y="4818"/>
                    <a:pt x="5407" y="4747"/>
                  </a:cubicBezTo>
                  <a:cubicBezTo>
                    <a:pt x="5157" y="4711"/>
                    <a:pt x="5121" y="4693"/>
                    <a:pt x="5068" y="4675"/>
                  </a:cubicBezTo>
                  <a:lnTo>
                    <a:pt x="5050" y="4675"/>
                  </a:lnTo>
                  <a:cubicBezTo>
                    <a:pt x="4907" y="4604"/>
                    <a:pt x="4818" y="4443"/>
                    <a:pt x="4818" y="4283"/>
                  </a:cubicBezTo>
                  <a:lnTo>
                    <a:pt x="4818" y="4265"/>
                  </a:lnTo>
                  <a:cubicBezTo>
                    <a:pt x="4907" y="4211"/>
                    <a:pt x="4996" y="4158"/>
                    <a:pt x="5068" y="4087"/>
                  </a:cubicBezTo>
                  <a:cubicBezTo>
                    <a:pt x="5335" y="3855"/>
                    <a:pt x="5496" y="3516"/>
                    <a:pt x="5550" y="3159"/>
                  </a:cubicBezTo>
                  <a:cubicBezTo>
                    <a:pt x="5746" y="3141"/>
                    <a:pt x="5889" y="2962"/>
                    <a:pt x="5889" y="2766"/>
                  </a:cubicBezTo>
                  <a:lnTo>
                    <a:pt x="5889" y="2213"/>
                  </a:lnTo>
                  <a:cubicBezTo>
                    <a:pt x="5889" y="2213"/>
                    <a:pt x="5906" y="2124"/>
                    <a:pt x="5889" y="2088"/>
                  </a:cubicBezTo>
                  <a:cubicBezTo>
                    <a:pt x="5906" y="2052"/>
                    <a:pt x="5906" y="1999"/>
                    <a:pt x="5906" y="1963"/>
                  </a:cubicBezTo>
                  <a:lnTo>
                    <a:pt x="5906" y="1018"/>
                  </a:lnTo>
                  <a:cubicBezTo>
                    <a:pt x="5906" y="750"/>
                    <a:pt x="5692" y="518"/>
                    <a:pt x="5425" y="518"/>
                  </a:cubicBezTo>
                  <a:cubicBezTo>
                    <a:pt x="5407" y="518"/>
                    <a:pt x="5389" y="500"/>
                    <a:pt x="5389" y="482"/>
                  </a:cubicBezTo>
                  <a:cubicBezTo>
                    <a:pt x="5389" y="215"/>
                    <a:pt x="4907" y="1"/>
                    <a:pt x="4907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32" name="Google Shape;1732;p36"/>
          <p:cNvGrpSpPr/>
          <p:nvPr/>
        </p:nvGrpSpPr>
        <p:grpSpPr>
          <a:xfrm rot="528972">
            <a:off x="4268387" y="2505516"/>
            <a:ext cx="607226" cy="593486"/>
            <a:chOff x="2842466" y="1979906"/>
            <a:chExt cx="295825" cy="289117"/>
          </a:xfrm>
        </p:grpSpPr>
        <p:sp>
          <p:nvSpPr>
            <p:cNvPr id="1733" name="Google Shape;1733;p36"/>
            <p:cNvSpPr/>
            <p:nvPr/>
          </p:nvSpPr>
          <p:spPr>
            <a:xfrm>
              <a:off x="2847320" y="2000929"/>
              <a:ext cx="287072" cy="202925"/>
            </a:xfrm>
            <a:custGeom>
              <a:avLst/>
              <a:gdLst/>
              <a:ahLst/>
              <a:cxnLst/>
              <a:rect l="l" t="t" r="r" b="b"/>
              <a:pathLst>
                <a:path w="10528" h="7442" extrusionOk="0">
                  <a:moveTo>
                    <a:pt x="2391" y="1"/>
                  </a:moveTo>
                  <a:cubicBezTo>
                    <a:pt x="1910" y="1"/>
                    <a:pt x="1428" y="19"/>
                    <a:pt x="928" y="72"/>
                  </a:cubicBezTo>
                  <a:cubicBezTo>
                    <a:pt x="393" y="108"/>
                    <a:pt x="1" y="340"/>
                    <a:pt x="1" y="875"/>
                  </a:cubicBezTo>
                  <a:lnTo>
                    <a:pt x="1" y="6388"/>
                  </a:lnTo>
                  <a:cubicBezTo>
                    <a:pt x="1" y="6941"/>
                    <a:pt x="447" y="7209"/>
                    <a:pt x="1018" y="7209"/>
                  </a:cubicBezTo>
                  <a:lnTo>
                    <a:pt x="1089" y="7209"/>
                  </a:lnTo>
                  <a:cubicBezTo>
                    <a:pt x="1535" y="7173"/>
                    <a:pt x="1963" y="7156"/>
                    <a:pt x="2391" y="7156"/>
                  </a:cubicBezTo>
                  <a:cubicBezTo>
                    <a:pt x="3569" y="7156"/>
                    <a:pt x="4372" y="7298"/>
                    <a:pt x="4747" y="7388"/>
                  </a:cubicBezTo>
                  <a:cubicBezTo>
                    <a:pt x="4925" y="7423"/>
                    <a:pt x="5086" y="7441"/>
                    <a:pt x="5264" y="7441"/>
                  </a:cubicBezTo>
                  <a:cubicBezTo>
                    <a:pt x="5443" y="7441"/>
                    <a:pt x="5603" y="7423"/>
                    <a:pt x="5782" y="7388"/>
                  </a:cubicBezTo>
                  <a:cubicBezTo>
                    <a:pt x="6156" y="7298"/>
                    <a:pt x="6959" y="7156"/>
                    <a:pt x="8137" y="7156"/>
                  </a:cubicBezTo>
                  <a:cubicBezTo>
                    <a:pt x="8565" y="7156"/>
                    <a:pt x="8993" y="7173"/>
                    <a:pt x="9439" y="7209"/>
                  </a:cubicBezTo>
                  <a:lnTo>
                    <a:pt x="9511" y="7209"/>
                  </a:lnTo>
                  <a:cubicBezTo>
                    <a:pt x="10064" y="7209"/>
                    <a:pt x="10528" y="6941"/>
                    <a:pt x="10528" y="6388"/>
                  </a:cubicBezTo>
                  <a:lnTo>
                    <a:pt x="10528" y="875"/>
                  </a:lnTo>
                  <a:cubicBezTo>
                    <a:pt x="10528" y="340"/>
                    <a:pt x="10135" y="108"/>
                    <a:pt x="9600" y="72"/>
                  </a:cubicBezTo>
                  <a:cubicBezTo>
                    <a:pt x="9100" y="19"/>
                    <a:pt x="8619" y="1"/>
                    <a:pt x="8137" y="1"/>
                  </a:cubicBezTo>
                  <a:cubicBezTo>
                    <a:pt x="6656" y="1"/>
                    <a:pt x="5674" y="215"/>
                    <a:pt x="5264" y="322"/>
                  </a:cubicBezTo>
                  <a:cubicBezTo>
                    <a:pt x="4854" y="215"/>
                    <a:pt x="3872" y="1"/>
                    <a:pt x="2391" y="1"/>
                  </a:cubicBezTo>
                  <a:close/>
                </a:path>
              </a:pathLst>
            </a:custGeom>
            <a:solidFill>
              <a:srgbClr val="F1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2990365" y="2000929"/>
              <a:ext cx="144027" cy="202925"/>
            </a:xfrm>
            <a:custGeom>
              <a:avLst/>
              <a:gdLst/>
              <a:ahLst/>
              <a:cxnLst/>
              <a:rect l="l" t="t" r="r" b="b"/>
              <a:pathLst>
                <a:path w="5282" h="7442" extrusionOk="0">
                  <a:moveTo>
                    <a:pt x="2891" y="1"/>
                  </a:moveTo>
                  <a:cubicBezTo>
                    <a:pt x="1392" y="1"/>
                    <a:pt x="428" y="215"/>
                    <a:pt x="0" y="322"/>
                  </a:cubicBezTo>
                  <a:lnTo>
                    <a:pt x="0" y="7441"/>
                  </a:lnTo>
                  <a:cubicBezTo>
                    <a:pt x="179" y="7441"/>
                    <a:pt x="357" y="7423"/>
                    <a:pt x="518" y="7388"/>
                  </a:cubicBezTo>
                  <a:cubicBezTo>
                    <a:pt x="892" y="7298"/>
                    <a:pt x="1695" y="7156"/>
                    <a:pt x="2891" y="7156"/>
                  </a:cubicBezTo>
                  <a:cubicBezTo>
                    <a:pt x="3301" y="7156"/>
                    <a:pt x="3747" y="7173"/>
                    <a:pt x="4175" y="7209"/>
                  </a:cubicBezTo>
                  <a:lnTo>
                    <a:pt x="4265" y="7209"/>
                  </a:lnTo>
                  <a:cubicBezTo>
                    <a:pt x="4532" y="7209"/>
                    <a:pt x="4782" y="7102"/>
                    <a:pt x="4978" y="6906"/>
                  </a:cubicBezTo>
                  <a:cubicBezTo>
                    <a:pt x="5175" y="6727"/>
                    <a:pt x="5282" y="6656"/>
                    <a:pt x="5282" y="6388"/>
                  </a:cubicBezTo>
                  <a:lnTo>
                    <a:pt x="5282" y="875"/>
                  </a:lnTo>
                  <a:cubicBezTo>
                    <a:pt x="5282" y="340"/>
                    <a:pt x="4889" y="108"/>
                    <a:pt x="4354" y="72"/>
                  </a:cubicBezTo>
                  <a:cubicBezTo>
                    <a:pt x="3854" y="19"/>
                    <a:pt x="3355" y="1"/>
                    <a:pt x="2891" y="1"/>
                  </a:cubicBezTo>
                  <a:close/>
                </a:path>
              </a:pathLst>
            </a:custGeom>
            <a:solidFill>
              <a:srgbClr val="FC9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3094473" y="2001911"/>
              <a:ext cx="39429" cy="195617"/>
            </a:xfrm>
            <a:custGeom>
              <a:avLst/>
              <a:gdLst/>
              <a:ahLst/>
              <a:cxnLst/>
              <a:rect l="l" t="t" r="r" b="b"/>
              <a:pathLst>
                <a:path w="1446" h="7174" extrusionOk="0">
                  <a:moveTo>
                    <a:pt x="72" y="0"/>
                  </a:moveTo>
                  <a:lnTo>
                    <a:pt x="72" y="6941"/>
                  </a:lnTo>
                  <a:cubicBezTo>
                    <a:pt x="72" y="7013"/>
                    <a:pt x="36" y="7084"/>
                    <a:pt x="1" y="7137"/>
                  </a:cubicBezTo>
                  <a:cubicBezTo>
                    <a:pt x="108" y="7155"/>
                    <a:pt x="233" y="7155"/>
                    <a:pt x="340" y="7173"/>
                  </a:cubicBezTo>
                  <a:lnTo>
                    <a:pt x="429" y="7173"/>
                  </a:lnTo>
                  <a:cubicBezTo>
                    <a:pt x="982" y="7173"/>
                    <a:pt x="1446" y="6905"/>
                    <a:pt x="1446" y="6352"/>
                  </a:cubicBezTo>
                  <a:lnTo>
                    <a:pt x="1446" y="839"/>
                  </a:lnTo>
                  <a:cubicBezTo>
                    <a:pt x="1446" y="304"/>
                    <a:pt x="1053" y="72"/>
                    <a:pt x="518" y="36"/>
                  </a:cubicBezTo>
                  <a:cubicBezTo>
                    <a:pt x="375" y="18"/>
                    <a:pt x="215" y="0"/>
                    <a:pt x="72" y="0"/>
                  </a:cubicBezTo>
                  <a:close/>
                </a:path>
              </a:pathLst>
            </a:custGeom>
            <a:solidFill>
              <a:srgbClr val="FC9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36"/>
            <p:cNvSpPr/>
            <p:nvPr/>
          </p:nvSpPr>
          <p:spPr>
            <a:xfrm>
              <a:off x="2865807" y="1984269"/>
              <a:ext cx="250098" cy="199271"/>
            </a:xfrm>
            <a:custGeom>
              <a:avLst/>
              <a:gdLst/>
              <a:ahLst/>
              <a:cxnLst/>
              <a:rect l="l" t="t" r="r" b="b"/>
              <a:pathLst>
                <a:path w="9172" h="7308" extrusionOk="0">
                  <a:moveTo>
                    <a:pt x="1659" y="1"/>
                  </a:moveTo>
                  <a:cubicBezTo>
                    <a:pt x="1249" y="1"/>
                    <a:pt x="797" y="18"/>
                    <a:pt x="304" y="59"/>
                  </a:cubicBezTo>
                  <a:cubicBezTo>
                    <a:pt x="125" y="76"/>
                    <a:pt x="1" y="219"/>
                    <a:pt x="1" y="398"/>
                  </a:cubicBezTo>
                  <a:lnTo>
                    <a:pt x="1" y="6732"/>
                  </a:lnTo>
                  <a:cubicBezTo>
                    <a:pt x="1" y="6918"/>
                    <a:pt x="145" y="7072"/>
                    <a:pt x="328" y="7072"/>
                  </a:cubicBezTo>
                  <a:cubicBezTo>
                    <a:pt x="337" y="7072"/>
                    <a:pt x="347" y="7072"/>
                    <a:pt x="357" y="7071"/>
                  </a:cubicBezTo>
                  <a:cubicBezTo>
                    <a:pt x="857" y="7030"/>
                    <a:pt x="1313" y="7014"/>
                    <a:pt x="1726" y="7014"/>
                  </a:cubicBezTo>
                  <a:cubicBezTo>
                    <a:pt x="2949" y="7014"/>
                    <a:pt x="3789" y="7160"/>
                    <a:pt x="4229" y="7267"/>
                  </a:cubicBezTo>
                  <a:cubicBezTo>
                    <a:pt x="4345" y="7294"/>
                    <a:pt x="4466" y="7307"/>
                    <a:pt x="4586" y="7307"/>
                  </a:cubicBezTo>
                  <a:cubicBezTo>
                    <a:pt x="4707" y="7307"/>
                    <a:pt x="4827" y="7294"/>
                    <a:pt x="4943" y="7267"/>
                  </a:cubicBezTo>
                  <a:cubicBezTo>
                    <a:pt x="5383" y="7160"/>
                    <a:pt x="6223" y="7014"/>
                    <a:pt x="7447" y="7014"/>
                  </a:cubicBezTo>
                  <a:cubicBezTo>
                    <a:pt x="7859" y="7014"/>
                    <a:pt x="8315" y="7030"/>
                    <a:pt x="8815" y="7071"/>
                  </a:cubicBezTo>
                  <a:cubicBezTo>
                    <a:pt x="8825" y="7072"/>
                    <a:pt x="8835" y="7072"/>
                    <a:pt x="8845" y="7072"/>
                  </a:cubicBezTo>
                  <a:cubicBezTo>
                    <a:pt x="9027" y="7072"/>
                    <a:pt x="9172" y="6918"/>
                    <a:pt x="9172" y="6732"/>
                  </a:cubicBezTo>
                  <a:lnTo>
                    <a:pt x="9172" y="398"/>
                  </a:lnTo>
                  <a:cubicBezTo>
                    <a:pt x="9172" y="219"/>
                    <a:pt x="9029" y="76"/>
                    <a:pt x="8868" y="59"/>
                  </a:cubicBezTo>
                  <a:cubicBezTo>
                    <a:pt x="8376" y="18"/>
                    <a:pt x="7924" y="1"/>
                    <a:pt x="7513" y="1"/>
                  </a:cubicBezTo>
                  <a:cubicBezTo>
                    <a:pt x="5961" y="1"/>
                    <a:pt x="5004" y="242"/>
                    <a:pt x="4693" y="326"/>
                  </a:cubicBezTo>
                  <a:cubicBezTo>
                    <a:pt x="4657" y="335"/>
                    <a:pt x="4622" y="340"/>
                    <a:pt x="4586" y="340"/>
                  </a:cubicBezTo>
                  <a:cubicBezTo>
                    <a:pt x="4550" y="340"/>
                    <a:pt x="4515" y="335"/>
                    <a:pt x="4479" y="326"/>
                  </a:cubicBezTo>
                  <a:cubicBezTo>
                    <a:pt x="4169" y="242"/>
                    <a:pt x="3211" y="1"/>
                    <a:pt x="1659" y="1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2990365" y="1984024"/>
              <a:ext cx="125540" cy="199871"/>
            </a:xfrm>
            <a:custGeom>
              <a:avLst/>
              <a:gdLst/>
              <a:ahLst/>
              <a:cxnLst/>
              <a:rect l="l" t="t" r="r" b="b"/>
              <a:pathLst>
                <a:path w="4604" h="7330" extrusionOk="0">
                  <a:moveTo>
                    <a:pt x="2859" y="1"/>
                  </a:moveTo>
                  <a:cubicBezTo>
                    <a:pt x="1344" y="1"/>
                    <a:pt x="413" y="238"/>
                    <a:pt x="107" y="335"/>
                  </a:cubicBezTo>
                  <a:lnTo>
                    <a:pt x="0" y="335"/>
                  </a:lnTo>
                  <a:lnTo>
                    <a:pt x="0" y="7330"/>
                  </a:lnTo>
                  <a:cubicBezTo>
                    <a:pt x="125" y="7330"/>
                    <a:pt x="250" y="7312"/>
                    <a:pt x="357" y="7294"/>
                  </a:cubicBezTo>
                  <a:cubicBezTo>
                    <a:pt x="805" y="7185"/>
                    <a:pt x="1675" y="7025"/>
                    <a:pt x="2937" y="7025"/>
                  </a:cubicBezTo>
                  <a:cubicBezTo>
                    <a:pt x="3335" y="7025"/>
                    <a:pt x="3772" y="7041"/>
                    <a:pt x="4247" y="7080"/>
                  </a:cubicBezTo>
                  <a:cubicBezTo>
                    <a:pt x="4258" y="7081"/>
                    <a:pt x="4269" y="7081"/>
                    <a:pt x="4280" y="7081"/>
                  </a:cubicBezTo>
                  <a:cubicBezTo>
                    <a:pt x="4461" y="7081"/>
                    <a:pt x="4604" y="6944"/>
                    <a:pt x="4604" y="6759"/>
                  </a:cubicBezTo>
                  <a:lnTo>
                    <a:pt x="4604" y="407"/>
                  </a:lnTo>
                  <a:cubicBezTo>
                    <a:pt x="4604" y="228"/>
                    <a:pt x="4461" y="85"/>
                    <a:pt x="4300" y="68"/>
                  </a:cubicBezTo>
                  <a:cubicBezTo>
                    <a:pt x="3773" y="20"/>
                    <a:pt x="3292" y="1"/>
                    <a:pt x="2859" y="1"/>
                  </a:cubicBezTo>
                  <a:close/>
                </a:path>
              </a:pathLst>
            </a:custGeom>
            <a:solidFill>
              <a:srgbClr val="EDEA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3091555" y="1985851"/>
              <a:ext cx="23859" cy="190300"/>
            </a:xfrm>
            <a:custGeom>
              <a:avLst/>
              <a:gdLst/>
              <a:ahLst/>
              <a:cxnLst/>
              <a:rect l="l" t="t" r="r" b="b"/>
              <a:pathLst>
                <a:path w="875" h="6979" extrusionOk="0">
                  <a:moveTo>
                    <a:pt x="1" y="1"/>
                  </a:moveTo>
                  <a:cubicBezTo>
                    <a:pt x="108" y="54"/>
                    <a:pt x="179" y="161"/>
                    <a:pt x="179" y="286"/>
                  </a:cubicBezTo>
                  <a:lnTo>
                    <a:pt x="179" y="6727"/>
                  </a:lnTo>
                  <a:cubicBezTo>
                    <a:pt x="179" y="6816"/>
                    <a:pt x="143" y="6888"/>
                    <a:pt x="90" y="6959"/>
                  </a:cubicBezTo>
                  <a:cubicBezTo>
                    <a:pt x="215" y="6959"/>
                    <a:pt x="357" y="6977"/>
                    <a:pt x="500" y="6977"/>
                  </a:cubicBezTo>
                  <a:cubicBezTo>
                    <a:pt x="511" y="6978"/>
                    <a:pt x="522" y="6979"/>
                    <a:pt x="533" y="6979"/>
                  </a:cubicBezTo>
                  <a:cubicBezTo>
                    <a:pt x="716" y="6979"/>
                    <a:pt x="875" y="6841"/>
                    <a:pt x="875" y="6656"/>
                  </a:cubicBezTo>
                  <a:lnTo>
                    <a:pt x="875" y="357"/>
                  </a:lnTo>
                  <a:cubicBezTo>
                    <a:pt x="875" y="197"/>
                    <a:pt x="732" y="54"/>
                    <a:pt x="571" y="36"/>
                  </a:cubicBezTo>
                  <a:cubicBezTo>
                    <a:pt x="375" y="18"/>
                    <a:pt x="179" y="1"/>
                    <a:pt x="1" y="1"/>
                  </a:cubicBezTo>
                  <a:close/>
                </a:path>
              </a:pathLst>
            </a:custGeom>
            <a:solidFill>
              <a:srgbClr val="E0D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3006889" y="2092412"/>
              <a:ext cx="95873" cy="163496"/>
            </a:xfrm>
            <a:custGeom>
              <a:avLst/>
              <a:gdLst/>
              <a:ahLst/>
              <a:cxnLst/>
              <a:rect l="l" t="t" r="r" b="b"/>
              <a:pathLst>
                <a:path w="3516" h="5996" extrusionOk="0">
                  <a:moveTo>
                    <a:pt x="2552" y="0"/>
                  </a:moveTo>
                  <a:cubicBezTo>
                    <a:pt x="2356" y="0"/>
                    <a:pt x="2196" y="161"/>
                    <a:pt x="2196" y="375"/>
                  </a:cubicBezTo>
                  <a:lnTo>
                    <a:pt x="2196" y="2480"/>
                  </a:lnTo>
                  <a:cubicBezTo>
                    <a:pt x="2196" y="2284"/>
                    <a:pt x="2053" y="2123"/>
                    <a:pt x="1874" y="2123"/>
                  </a:cubicBezTo>
                  <a:cubicBezTo>
                    <a:pt x="1863" y="2122"/>
                    <a:pt x="1853" y="2122"/>
                    <a:pt x="1842" y="2122"/>
                  </a:cubicBezTo>
                  <a:cubicBezTo>
                    <a:pt x="1643" y="2122"/>
                    <a:pt x="1482" y="2277"/>
                    <a:pt x="1482" y="2480"/>
                  </a:cubicBezTo>
                  <a:lnTo>
                    <a:pt x="1482" y="2837"/>
                  </a:lnTo>
                  <a:cubicBezTo>
                    <a:pt x="1482" y="2646"/>
                    <a:pt x="1482" y="2301"/>
                    <a:pt x="1117" y="2301"/>
                  </a:cubicBezTo>
                  <a:cubicBezTo>
                    <a:pt x="1108" y="2301"/>
                    <a:pt x="1099" y="2301"/>
                    <a:pt x="1089" y="2302"/>
                  </a:cubicBezTo>
                  <a:cubicBezTo>
                    <a:pt x="893" y="2302"/>
                    <a:pt x="732" y="2462"/>
                    <a:pt x="732" y="2659"/>
                  </a:cubicBezTo>
                  <a:lnTo>
                    <a:pt x="732" y="2873"/>
                  </a:lnTo>
                  <a:cubicBezTo>
                    <a:pt x="732" y="2669"/>
                    <a:pt x="567" y="2506"/>
                    <a:pt x="357" y="2506"/>
                  </a:cubicBezTo>
                  <a:cubicBezTo>
                    <a:pt x="328" y="2506"/>
                    <a:pt x="299" y="2509"/>
                    <a:pt x="269" y="2516"/>
                  </a:cubicBezTo>
                  <a:cubicBezTo>
                    <a:pt x="108" y="2552"/>
                    <a:pt x="1" y="2712"/>
                    <a:pt x="1" y="2873"/>
                  </a:cubicBezTo>
                  <a:lnTo>
                    <a:pt x="1" y="4068"/>
                  </a:lnTo>
                  <a:cubicBezTo>
                    <a:pt x="1" y="4282"/>
                    <a:pt x="37" y="4479"/>
                    <a:pt x="108" y="4657"/>
                  </a:cubicBezTo>
                  <a:lnTo>
                    <a:pt x="429" y="5389"/>
                  </a:lnTo>
                  <a:cubicBezTo>
                    <a:pt x="483" y="5531"/>
                    <a:pt x="518" y="5692"/>
                    <a:pt x="518" y="5852"/>
                  </a:cubicBezTo>
                  <a:lnTo>
                    <a:pt x="518" y="5995"/>
                  </a:lnTo>
                  <a:lnTo>
                    <a:pt x="2767" y="5995"/>
                  </a:lnTo>
                  <a:cubicBezTo>
                    <a:pt x="2802" y="5567"/>
                    <a:pt x="2998" y="5174"/>
                    <a:pt x="3355" y="4925"/>
                  </a:cubicBezTo>
                  <a:cubicBezTo>
                    <a:pt x="3445" y="4853"/>
                    <a:pt x="3516" y="4728"/>
                    <a:pt x="3516" y="4621"/>
                  </a:cubicBezTo>
                  <a:lnTo>
                    <a:pt x="3516" y="3051"/>
                  </a:lnTo>
                  <a:cubicBezTo>
                    <a:pt x="3516" y="3033"/>
                    <a:pt x="3498" y="3016"/>
                    <a:pt x="3498" y="3016"/>
                  </a:cubicBezTo>
                  <a:cubicBezTo>
                    <a:pt x="3380" y="2888"/>
                    <a:pt x="3257" y="2836"/>
                    <a:pt x="3146" y="2836"/>
                  </a:cubicBezTo>
                  <a:cubicBezTo>
                    <a:pt x="3055" y="2836"/>
                    <a:pt x="2973" y="2870"/>
                    <a:pt x="2909" y="2926"/>
                  </a:cubicBezTo>
                  <a:lnTo>
                    <a:pt x="2909" y="375"/>
                  </a:lnTo>
                  <a:cubicBezTo>
                    <a:pt x="2909" y="161"/>
                    <a:pt x="2749" y="0"/>
                    <a:pt x="2552" y="0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3044355" y="2092357"/>
              <a:ext cx="58407" cy="163550"/>
            </a:xfrm>
            <a:custGeom>
              <a:avLst/>
              <a:gdLst/>
              <a:ahLst/>
              <a:cxnLst/>
              <a:rect l="l" t="t" r="r" b="b"/>
              <a:pathLst>
                <a:path w="2142" h="5998" extrusionOk="0">
                  <a:moveTo>
                    <a:pt x="1174" y="1"/>
                  </a:moveTo>
                  <a:cubicBezTo>
                    <a:pt x="1164" y="1"/>
                    <a:pt x="1153" y="1"/>
                    <a:pt x="1143" y="2"/>
                  </a:cubicBezTo>
                  <a:cubicBezTo>
                    <a:pt x="964" y="20"/>
                    <a:pt x="822" y="181"/>
                    <a:pt x="822" y="377"/>
                  </a:cubicBezTo>
                  <a:lnTo>
                    <a:pt x="822" y="2482"/>
                  </a:lnTo>
                  <a:cubicBezTo>
                    <a:pt x="822" y="2268"/>
                    <a:pt x="643" y="2108"/>
                    <a:pt x="429" y="2108"/>
                  </a:cubicBezTo>
                  <a:cubicBezTo>
                    <a:pt x="358" y="2108"/>
                    <a:pt x="286" y="2143"/>
                    <a:pt x="233" y="2197"/>
                  </a:cubicBezTo>
                  <a:lnTo>
                    <a:pt x="233" y="2357"/>
                  </a:lnTo>
                  <a:cubicBezTo>
                    <a:pt x="233" y="2554"/>
                    <a:pt x="340" y="2732"/>
                    <a:pt x="518" y="2786"/>
                  </a:cubicBezTo>
                  <a:cubicBezTo>
                    <a:pt x="643" y="2821"/>
                    <a:pt x="750" y="2964"/>
                    <a:pt x="750" y="3214"/>
                  </a:cubicBezTo>
                  <a:lnTo>
                    <a:pt x="750" y="3820"/>
                  </a:lnTo>
                  <a:cubicBezTo>
                    <a:pt x="750" y="4320"/>
                    <a:pt x="607" y="4820"/>
                    <a:pt x="304" y="5212"/>
                  </a:cubicBezTo>
                  <a:cubicBezTo>
                    <a:pt x="126" y="5444"/>
                    <a:pt x="19" y="5712"/>
                    <a:pt x="1" y="5997"/>
                  </a:cubicBezTo>
                  <a:lnTo>
                    <a:pt x="1393" y="5997"/>
                  </a:lnTo>
                  <a:cubicBezTo>
                    <a:pt x="1428" y="5569"/>
                    <a:pt x="1624" y="5176"/>
                    <a:pt x="1981" y="4927"/>
                  </a:cubicBezTo>
                  <a:cubicBezTo>
                    <a:pt x="2071" y="4855"/>
                    <a:pt x="2142" y="4730"/>
                    <a:pt x="2142" y="4623"/>
                  </a:cubicBezTo>
                  <a:lnTo>
                    <a:pt x="2142" y="3053"/>
                  </a:lnTo>
                  <a:cubicBezTo>
                    <a:pt x="2142" y="3035"/>
                    <a:pt x="2124" y="3018"/>
                    <a:pt x="2124" y="3018"/>
                  </a:cubicBezTo>
                  <a:cubicBezTo>
                    <a:pt x="2006" y="2890"/>
                    <a:pt x="1883" y="2838"/>
                    <a:pt x="1772" y="2838"/>
                  </a:cubicBezTo>
                  <a:cubicBezTo>
                    <a:pt x="1681" y="2838"/>
                    <a:pt x="1599" y="2872"/>
                    <a:pt x="1535" y="2928"/>
                  </a:cubicBezTo>
                  <a:lnTo>
                    <a:pt x="1535" y="377"/>
                  </a:lnTo>
                  <a:cubicBezTo>
                    <a:pt x="1535" y="173"/>
                    <a:pt x="1389" y="1"/>
                    <a:pt x="1174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3013706" y="2246146"/>
              <a:ext cx="77385" cy="19005"/>
            </a:xfrm>
            <a:custGeom>
              <a:avLst/>
              <a:gdLst/>
              <a:ahLst/>
              <a:cxnLst/>
              <a:rect l="l" t="t" r="r" b="b"/>
              <a:pathLst>
                <a:path w="2838" h="697" extrusionOk="0">
                  <a:moveTo>
                    <a:pt x="233" y="0"/>
                  </a:moveTo>
                  <a:cubicBezTo>
                    <a:pt x="108" y="0"/>
                    <a:pt x="1" y="90"/>
                    <a:pt x="1" y="214"/>
                  </a:cubicBezTo>
                  <a:lnTo>
                    <a:pt x="1" y="464"/>
                  </a:lnTo>
                  <a:cubicBezTo>
                    <a:pt x="1" y="589"/>
                    <a:pt x="108" y="696"/>
                    <a:pt x="233" y="696"/>
                  </a:cubicBezTo>
                  <a:lnTo>
                    <a:pt x="2606" y="696"/>
                  </a:lnTo>
                  <a:cubicBezTo>
                    <a:pt x="2731" y="696"/>
                    <a:pt x="2838" y="589"/>
                    <a:pt x="2838" y="464"/>
                  </a:cubicBezTo>
                  <a:lnTo>
                    <a:pt x="2838" y="214"/>
                  </a:lnTo>
                  <a:cubicBezTo>
                    <a:pt x="2838" y="90"/>
                    <a:pt x="2731" y="0"/>
                    <a:pt x="2606" y="0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3004953" y="2030269"/>
              <a:ext cx="95382" cy="13497"/>
            </a:xfrm>
            <a:custGeom>
              <a:avLst/>
              <a:gdLst/>
              <a:ahLst/>
              <a:cxnLst/>
              <a:rect l="l" t="t" r="r" b="b"/>
              <a:pathLst>
                <a:path w="3498" h="495" extrusionOk="0">
                  <a:moveTo>
                    <a:pt x="2364" y="1"/>
                  </a:moveTo>
                  <a:cubicBezTo>
                    <a:pt x="1385" y="1"/>
                    <a:pt x="634" y="96"/>
                    <a:pt x="143" y="192"/>
                  </a:cubicBezTo>
                  <a:cubicBezTo>
                    <a:pt x="54" y="209"/>
                    <a:pt x="1" y="281"/>
                    <a:pt x="18" y="370"/>
                  </a:cubicBezTo>
                  <a:cubicBezTo>
                    <a:pt x="36" y="441"/>
                    <a:pt x="108" y="495"/>
                    <a:pt x="179" y="495"/>
                  </a:cubicBezTo>
                  <a:cubicBezTo>
                    <a:pt x="237" y="495"/>
                    <a:pt x="987" y="319"/>
                    <a:pt x="2305" y="319"/>
                  </a:cubicBezTo>
                  <a:cubicBezTo>
                    <a:pt x="2613" y="319"/>
                    <a:pt x="2951" y="328"/>
                    <a:pt x="3319" y="352"/>
                  </a:cubicBezTo>
                  <a:cubicBezTo>
                    <a:pt x="3408" y="352"/>
                    <a:pt x="3480" y="299"/>
                    <a:pt x="3480" y="209"/>
                  </a:cubicBezTo>
                  <a:cubicBezTo>
                    <a:pt x="3498" y="120"/>
                    <a:pt x="3426" y="49"/>
                    <a:pt x="3337" y="31"/>
                  </a:cubicBezTo>
                  <a:cubicBezTo>
                    <a:pt x="2991" y="10"/>
                    <a:pt x="2667" y="1"/>
                    <a:pt x="2364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3004953" y="2062390"/>
              <a:ext cx="95382" cy="13497"/>
            </a:xfrm>
            <a:custGeom>
              <a:avLst/>
              <a:gdLst/>
              <a:ahLst/>
              <a:cxnLst/>
              <a:rect l="l" t="t" r="r" b="b"/>
              <a:pathLst>
                <a:path w="3498" h="495" extrusionOk="0">
                  <a:moveTo>
                    <a:pt x="2352" y="0"/>
                  </a:moveTo>
                  <a:cubicBezTo>
                    <a:pt x="1379" y="0"/>
                    <a:pt x="632" y="92"/>
                    <a:pt x="143" y="173"/>
                  </a:cubicBezTo>
                  <a:cubicBezTo>
                    <a:pt x="54" y="191"/>
                    <a:pt x="1" y="280"/>
                    <a:pt x="18" y="370"/>
                  </a:cubicBezTo>
                  <a:cubicBezTo>
                    <a:pt x="36" y="441"/>
                    <a:pt x="108" y="494"/>
                    <a:pt x="179" y="494"/>
                  </a:cubicBezTo>
                  <a:cubicBezTo>
                    <a:pt x="237" y="494"/>
                    <a:pt x="987" y="319"/>
                    <a:pt x="2305" y="319"/>
                  </a:cubicBezTo>
                  <a:cubicBezTo>
                    <a:pt x="2613" y="319"/>
                    <a:pt x="2951" y="328"/>
                    <a:pt x="3319" y="352"/>
                  </a:cubicBezTo>
                  <a:cubicBezTo>
                    <a:pt x="3408" y="352"/>
                    <a:pt x="3480" y="280"/>
                    <a:pt x="3480" y="191"/>
                  </a:cubicBezTo>
                  <a:cubicBezTo>
                    <a:pt x="3498" y="102"/>
                    <a:pt x="3426" y="31"/>
                    <a:pt x="3337" y="31"/>
                  </a:cubicBezTo>
                  <a:cubicBezTo>
                    <a:pt x="2987" y="9"/>
                    <a:pt x="2658" y="0"/>
                    <a:pt x="2352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36"/>
            <p:cNvSpPr/>
            <p:nvPr/>
          </p:nvSpPr>
          <p:spPr>
            <a:xfrm>
              <a:off x="3004953" y="2127369"/>
              <a:ext cx="39429" cy="12243"/>
            </a:xfrm>
            <a:custGeom>
              <a:avLst/>
              <a:gdLst/>
              <a:ahLst/>
              <a:cxnLst/>
              <a:rect l="l" t="t" r="r" b="b"/>
              <a:pathLst>
                <a:path w="1446" h="449" extrusionOk="0">
                  <a:moveTo>
                    <a:pt x="1295" y="0"/>
                  </a:moveTo>
                  <a:cubicBezTo>
                    <a:pt x="1286" y="0"/>
                    <a:pt x="1277" y="1"/>
                    <a:pt x="1267" y="3"/>
                  </a:cubicBezTo>
                  <a:cubicBezTo>
                    <a:pt x="875" y="38"/>
                    <a:pt x="500" y="74"/>
                    <a:pt x="143" y="146"/>
                  </a:cubicBezTo>
                  <a:cubicBezTo>
                    <a:pt x="54" y="163"/>
                    <a:pt x="1" y="235"/>
                    <a:pt x="18" y="324"/>
                  </a:cubicBezTo>
                  <a:cubicBezTo>
                    <a:pt x="36" y="413"/>
                    <a:pt x="108" y="449"/>
                    <a:pt x="179" y="449"/>
                  </a:cubicBezTo>
                  <a:cubicBezTo>
                    <a:pt x="232" y="449"/>
                    <a:pt x="571" y="377"/>
                    <a:pt x="1285" y="324"/>
                  </a:cubicBezTo>
                  <a:cubicBezTo>
                    <a:pt x="1374" y="306"/>
                    <a:pt x="1446" y="235"/>
                    <a:pt x="1446" y="146"/>
                  </a:cubicBezTo>
                  <a:cubicBezTo>
                    <a:pt x="1430" y="66"/>
                    <a:pt x="1371" y="0"/>
                    <a:pt x="1295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36"/>
            <p:cNvSpPr/>
            <p:nvPr/>
          </p:nvSpPr>
          <p:spPr>
            <a:xfrm>
              <a:off x="2900846" y="2030569"/>
              <a:ext cx="75422" cy="13688"/>
            </a:xfrm>
            <a:custGeom>
              <a:avLst/>
              <a:gdLst/>
              <a:ahLst/>
              <a:cxnLst/>
              <a:rect l="l" t="t" r="r" b="b"/>
              <a:pathLst>
                <a:path w="2766" h="502" extrusionOk="0">
                  <a:moveTo>
                    <a:pt x="407" y="0"/>
                  </a:moveTo>
                  <a:cubicBezTo>
                    <a:pt x="327" y="0"/>
                    <a:pt x="245" y="1"/>
                    <a:pt x="161" y="2"/>
                  </a:cubicBezTo>
                  <a:cubicBezTo>
                    <a:pt x="89" y="2"/>
                    <a:pt x="18" y="56"/>
                    <a:pt x="0" y="145"/>
                  </a:cubicBezTo>
                  <a:cubicBezTo>
                    <a:pt x="0" y="234"/>
                    <a:pt x="72" y="323"/>
                    <a:pt x="161" y="323"/>
                  </a:cubicBezTo>
                  <a:cubicBezTo>
                    <a:pt x="257" y="322"/>
                    <a:pt x="351" y="321"/>
                    <a:pt x="443" y="321"/>
                  </a:cubicBezTo>
                  <a:cubicBezTo>
                    <a:pt x="1405" y="321"/>
                    <a:pt x="2112" y="402"/>
                    <a:pt x="2552" y="484"/>
                  </a:cubicBezTo>
                  <a:cubicBezTo>
                    <a:pt x="2570" y="502"/>
                    <a:pt x="2570" y="502"/>
                    <a:pt x="2587" y="502"/>
                  </a:cubicBezTo>
                  <a:cubicBezTo>
                    <a:pt x="2659" y="502"/>
                    <a:pt x="2730" y="448"/>
                    <a:pt x="2748" y="359"/>
                  </a:cubicBezTo>
                  <a:cubicBezTo>
                    <a:pt x="2766" y="288"/>
                    <a:pt x="2694" y="198"/>
                    <a:pt x="2623" y="181"/>
                  </a:cubicBezTo>
                  <a:cubicBezTo>
                    <a:pt x="2144" y="98"/>
                    <a:pt x="1406" y="0"/>
                    <a:pt x="407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2880886" y="2062390"/>
              <a:ext cx="95382" cy="13579"/>
            </a:xfrm>
            <a:custGeom>
              <a:avLst/>
              <a:gdLst/>
              <a:ahLst/>
              <a:cxnLst/>
              <a:rect l="l" t="t" r="r" b="b"/>
              <a:pathLst>
                <a:path w="3498" h="498" extrusionOk="0">
                  <a:moveTo>
                    <a:pt x="1144" y="0"/>
                  </a:moveTo>
                  <a:cubicBezTo>
                    <a:pt x="839" y="0"/>
                    <a:pt x="511" y="9"/>
                    <a:pt x="161" y="31"/>
                  </a:cubicBezTo>
                  <a:cubicBezTo>
                    <a:pt x="72" y="31"/>
                    <a:pt x="1" y="102"/>
                    <a:pt x="1" y="191"/>
                  </a:cubicBezTo>
                  <a:cubicBezTo>
                    <a:pt x="19" y="280"/>
                    <a:pt x="90" y="352"/>
                    <a:pt x="179" y="352"/>
                  </a:cubicBezTo>
                  <a:cubicBezTo>
                    <a:pt x="546" y="329"/>
                    <a:pt x="889" y="319"/>
                    <a:pt x="1206" y="319"/>
                  </a:cubicBezTo>
                  <a:cubicBezTo>
                    <a:pt x="2120" y="319"/>
                    <a:pt x="2820" y="402"/>
                    <a:pt x="3284" y="494"/>
                  </a:cubicBezTo>
                  <a:cubicBezTo>
                    <a:pt x="3295" y="497"/>
                    <a:pt x="3307" y="498"/>
                    <a:pt x="3318" y="498"/>
                  </a:cubicBezTo>
                  <a:cubicBezTo>
                    <a:pt x="3395" y="498"/>
                    <a:pt x="3464" y="447"/>
                    <a:pt x="3480" y="370"/>
                  </a:cubicBezTo>
                  <a:cubicBezTo>
                    <a:pt x="3498" y="280"/>
                    <a:pt x="3426" y="191"/>
                    <a:pt x="3355" y="173"/>
                  </a:cubicBezTo>
                  <a:cubicBezTo>
                    <a:pt x="2853" y="92"/>
                    <a:pt x="2113" y="0"/>
                    <a:pt x="1144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2880886" y="2094212"/>
              <a:ext cx="95382" cy="13852"/>
            </a:xfrm>
            <a:custGeom>
              <a:avLst/>
              <a:gdLst/>
              <a:ahLst/>
              <a:cxnLst/>
              <a:rect l="l" t="t" r="r" b="b"/>
              <a:pathLst>
                <a:path w="3498" h="508" extrusionOk="0">
                  <a:moveTo>
                    <a:pt x="1246" y="1"/>
                  </a:moveTo>
                  <a:cubicBezTo>
                    <a:pt x="912" y="1"/>
                    <a:pt x="551" y="13"/>
                    <a:pt x="161" y="41"/>
                  </a:cubicBezTo>
                  <a:cubicBezTo>
                    <a:pt x="72" y="41"/>
                    <a:pt x="1" y="113"/>
                    <a:pt x="1" y="202"/>
                  </a:cubicBezTo>
                  <a:cubicBezTo>
                    <a:pt x="17" y="282"/>
                    <a:pt x="76" y="347"/>
                    <a:pt x="152" y="347"/>
                  </a:cubicBezTo>
                  <a:cubicBezTo>
                    <a:pt x="161" y="347"/>
                    <a:pt x="170" y="346"/>
                    <a:pt x="179" y="344"/>
                  </a:cubicBezTo>
                  <a:cubicBezTo>
                    <a:pt x="516" y="323"/>
                    <a:pt x="833" y="314"/>
                    <a:pt x="1127" y="314"/>
                  </a:cubicBezTo>
                  <a:cubicBezTo>
                    <a:pt x="2080" y="314"/>
                    <a:pt x="2807" y="410"/>
                    <a:pt x="3284" y="505"/>
                  </a:cubicBezTo>
                  <a:cubicBezTo>
                    <a:pt x="3293" y="507"/>
                    <a:pt x="3303" y="508"/>
                    <a:pt x="3312" y="508"/>
                  </a:cubicBezTo>
                  <a:cubicBezTo>
                    <a:pt x="3391" y="508"/>
                    <a:pt x="3464" y="444"/>
                    <a:pt x="3480" y="380"/>
                  </a:cubicBezTo>
                  <a:cubicBezTo>
                    <a:pt x="3498" y="291"/>
                    <a:pt x="3426" y="202"/>
                    <a:pt x="3355" y="184"/>
                  </a:cubicBezTo>
                  <a:cubicBezTo>
                    <a:pt x="2871" y="92"/>
                    <a:pt x="2165" y="1"/>
                    <a:pt x="1246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2880886" y="2126142"/>
              <a:ext cx="95382" cy="13579"/>
            </a:xfrm>
            <a:custGeom>
              <a:avLst/>
              <a:gdLst/>
              <a:ahLst/>
              <a:cxnLst/>
              <a:rect l="l" t="t" r="r" b="b"/>
              <a:pathLst>
                <a:path w="3498" h="498" extrusionOk="0">
                  <a:moveTo>
                    <a:pt x="1098" y="0"/>
                  </a:moveTo>
                  <a:cubicBezTo>
                    <a:pt x="788" y="0"/>
                    <a:pt x="475" y="9"/>
                    <a:pt x="161" y="30"/>
                  </a:cubicBezTo>
                  <a:cubicBezTo>
                    <a:pt x="72" y="48"/>
                    <a:pt x="1" y="119"/>
                    <a:pt x="1" y="208"/>
                  </a:cubicBezTo>
                  <a:cubicBezTo>
                    <a:pt x="19" y="298"/>
                    <a:pt x="90" y="351"/>
                    <a:pt x="179" y="351"/>
                  </a:cubicBezTo>
                  <a:cubicBezTo>
                    <a:pt x="493" y="330"/>
                    <a:pt x="800" y="322"/>
                    <a:pt x="1101" y="322"/>
                  </a:cubicBezTo>
                  <a:cubicBezTo>
                    <a:pt x="1314" y="322"/>
                    <a:pt x="1524" y="326"/>
                    <a:pt x="1731" y="333"/>
                  </a:cubicBezTo>
                  <a:cubicBezTo>
                    <a:pt x="2302" y="351"/>
                    <a:pt x="2820" y="405"/>
                    <a:pt x="3284" y="494"/>
                  </a:cubicBezTo>
                  <a:cubicBezTo>
                    <a:pt x="3295" y="496"/>
                    <a:pt x="3307" y="497"/>
                    <a:pt x="3318" y="497"/>
                  </a:cubicBezTo>
                  <a:cubicBezTo>
                    <a:pt x="3395" y="497"/>
                    <a:pt x="3464" y="447"/>
                    <a:pt x="3480" y="369"/>
                  </a:cubicBezTo>
                  <a:cubicBezTo>
                    <a:pt x="3498" y="280"/>
                    <a:pt x="3426" y="208"/>
                    <a:pt x="3355" y="191"/>
                  </a:cubicBezTo>
                  <a:cubicBezTo>
                    <a:pt x="2855" y="101"/>
                    <a:pt x="2320" y="30"/>
                    <a:pt x="1749" y="12"/>
                  </a:cubicBezTo>
                  <a:cubicBezTo>
                    <a:pt x="1535" y="5"/>
                    <a:pt x="1318" y="0"/>
                    <a:pt x="1098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2842466" y="1979906"/>
              <a:ext cx="295825" cy="289117"/>
            </a:xfrm>
            <a:custGeom>
              <a:avLst/>
              <a:gdLst/>
              <a:ahLst/>
              <a:cxnLst/>
              <a:rect l="l" t="t" r="r" b="b"/>
              <a:pathLst>
                <a:path w="10849" h="10603" extrusionOk="0">
                  <a:moveTo>
                    <a:pt x="8308" y="319"/>
                  </a:moveTo>
                  <a:cubicBezTo>
                    <a:pt x="8724" y="319"/>
                    <a:pt x="9185" y="337"/>
                    <a:pt x="9689" y="379"/>
                  </a:cubicBezTo>
                  <a:cubicBezTo>
                    <a:pt x="9778" y="397"/>
                    <a:pt x="9849" y="468"/>
                    <a:pt x="9849" y="558"/>
                  </a:cubicBezTo>
                  <a:lnTo>
                    <a:pt x="9849" y="4715"/>
                  </a:lnTo>
                  <a:cubicBezTo>
                    <a:pt x="9849" y="4804"/>
                    <a:pt x="9921" y="4875"/>
                    <a:pt x="9992" y="4875"/>
                  </a:cubicBezTo>
                  <a:cubicBezTo>
                    <a:pt x="10003" y="4877"/>
                    <a:pt x="10014" y="4878"/>
                    <a:pt x="10024" y="4878"/>
                  </a:cubicBezTo>
                  <a:cubicBezTo>
                    <a:pt x="10113" y="4878"/>
                    <a:pt x="10170" y="4811"/>
                    <a:pt x="10170" y="4715"/>
                  </a:cubicBezTo>
                  <a:lnTo>
                    <a:pt x="10170" y="1075"/>
                  </a:lnTo>
                  <a:cubicBezTo>
                    <a:pt x="10420" y="1182"/>
                    <a:pt x="10527" y="1360"/>
                    <a:pt x="10527" y="1628"/>
                  </a:cubicBezTo>
                  <a:lnTo>
                    <a:pt x="10527" y="7142"/>
                  </a:lnTo>
                  <a:cubicBezTo>
                    <a:pt x="10527" y="7748"/>
                    <a:pt x="9921" y="7802"/>
                    <a:pt x="9706" y="7802"/>
                  </a:cubicBezTo>
                  <a:lnTo>
                    <a:pt x="9706" y="7391"/>
                  </a:lnTo>
                  <a:cubicBezTo>
                    <a:pt x="9974" y="7373"/>
                    <a:pt x="10170" y="7159"/>
                    <a:pt x="10170" y="6910"/>
                  </a:cubicBezTo>
                  <a:lnTo>
                    <a:pt x="10170" y="5464"/>
                  </a:lnTo>
                  <a:cubicBezTo>
                    <a:pt x="10170" y="5393"/>
                    <a:pt x="10117" y="5322"/>
                    <a:pt x="10028" y="5304"/>
                  </a:cubicBezTo>
                  <a:cubicBezTo>
                    <a:pt x="9938" y="5304"/>
                    <a:pt x="9849" y="5375"/>
                    <a:pt x="9849" y="5464"/>
                  </a:cubicBezTo>
                  <a:lnTo>
                    <a:pt x="9849" y="6892"/>
                  </a:lnTo>
                  <a:cubicBezTo>
                    <a:pt x="9849" y="6990"/>
                    <a:pt x="9775" y="7072"/>
                    <a:pt x="9694" y="7072"/>
                  </a:cubicBezTo>
                  <a:cubicBezTo>
                    <a:pt x="9686" y="7072"/>
                    <a:pt x="9679" y="7072"/>
                    <a:pt x="9671" y="7070"/>
                  </a:cubicBezTo>
                  <a:lnTo>
                    <a:pt x="9617" y="7070"/>
                  </a:lnTo>
                  <a:cubicBezTo>
                    <a:pt x="9524" y="6915"/>
                    <a:pt x="9363" y="6813"/>
                    <a:pt x="9182" y="6813"/>
                  </a:cubicBezTo>
                  <a:cubicBezTo>
                    <a:pt x="9155" y="6813"/>
                    <a:pt x="9127" y="6816"/>
                    <a:pt x="9100" y="6820"/>
                  </a:cubicBezTo>
                  <a:lnTo>
                    <a:pt x="9100" y="4536"/>
                  </a:lnTo>
                  <a:lnTo>
                    <a:pt x="9260" y="4536"/>
                  </a:lnTo>
                  <a:cubicBezTo>
                    <a:pt x="9270" y="4538"/>
                    <a:pt x="9279" y="4539"/>
                    <a:pt x="9288" y="4539"/>
                  </a:cubicBezTo>
                  <a:cubicBezTo>
                    <a:pt x="9364" y="4539"/>
                    <a:pt x="9423" y="4474"/>
                    <a:pt x="9439" y="4394"/>
                  </a:cubicBezTo>
                  <a:cubicBezTo>
                    <a:pt x="9439" y="4305"/>
                    <a:pt x="9367" y="4233"/>
                    <a:pt x="9278" y="4233"/>
                  </a:cubicBezTo>
                  <a:cubicBezTo>
                    <a:pt x="9189" y="4215"/>
                    <a:pt x="9100" y="4215"/>
                    <a:pt x="9011" y="4215"/>
                  </a:cubicBezTo>
                  <a:cubicBezTo>
                    <a:pt x="8921" y="4073"/>
                    <a:pt x="8761" y="3966"/>
                    <a:pt x="8582" y="3966"/>
                  </a:cubicBezTo>
                  <a:cubicBezTo>
                    <a:pt x="8404" y="3966"/>
                    <a:pt x="8243" y="4055"/>
                    <a:pt x="8154" y="4197"/>
                  </a:cubicBezTo>
                  <a:cubicBezTo>
                    <a:pt x="7262" y="4197"/>
                    <a:pt x="6584" y="4287"/>
                    <a:pt x="6120" y="4376"/>
                  </a:cubicBezTo>
                  <a:cubicBezTo>
                    <a:pt x="6031" y="4394"/>
                    <a:pt x="5977" y="4483"/>
                    <a:pt x="5995" y="4554"/>
                  </a:cubicBezTo>
                  <a:cubicBezTo>
                    <a:pt x="6013" y="4644"/>
                    <a:pt x="6067" y="4697"/>
                    <a:pt x="6138" y="4697"/>
                  </a:cubicBezTo>
                  <a:cubicBezTo>
                    <a:pt x="6209" y="4697"/>
                    <a:pt x="6852" y="4536"/>
                    <a:pt x="8065" y="4519"/>
                  </a:cubicBezTo>
                  <a:lnTo>
                    <a:pt x="8065" y="6124"/>
                  </a:lnTo>
                  <a:cubicBezTo>
                    <a:pt x="8013" y="6098"/>
                    <a:pt x="7951" y="6082"/>
                    <a:pt x="7894" y="6082"/>
                  </a:cubicBezTo>
                  <a:cubicBezTo>
                    <a:pt x="7873" y="6082"/>
                    <a:pt x="7852" y="6084"/>
                    <a:pt x="7833" y="6089"/>
                  </a:cubicBezTo>
                  <a:cubicBezTo>
                    <a:pt x="7655" y="6089"/>
                    <a:pt x="7494" y="6196"/>
                    <a:pt x="7405" y="6339"/>
                  </a:cubicBezTo>
                  <a:cubicBezTo>
                    <a:pt x="7333" y="6303"/>
                    <a:pt x="7244" y="6267"/>
                    <a:pt x="7137" y="6267"/>
                  </a:cubicBezTo>
                  <a:cubicBezTo>
                    <a:pt x="6923" y="6267"/>
                    <a:pt x="6745" y="6374"/>
                    <a:pt x="6655" y="6553"/>
                  </a:cubicBezTo>
                  <a:cubicBezTo>
                    <a:pt x="6584" y="6499"/>
                    <a:pt x="6477" y="6481"/>
                    <a:pt x="6370" y="6481"/>
                  </a:cubicBezTo>
                  <a:cubicBezTo>
                    <a:pt x="6102" y="6481"/>
                    <a:pt x="5870" y="6713"/>
                    <a:pt x="5870" y="6999"/>
                  </a:cubicBezTo>
                  <a:lnTo>
                    <a:pt x="5870" y="7249"/>
                  </a:lnTo>
                  <a:cubicBezTo>
                    <a:pt x="5835" y="7249"/>
                    <a:pt x="5781" y="7266"/>
                    <a:pt x="5745" y="7284"/>
                  </a:cubicBezTo>
                  <a:cubicBezTo>
                    <a:pt x="5692" y="7284"/>
                    <a:pt x="5638" y="7302"/>
                    <a:pt x="5585" y="7302"/>
                  </a:cubicBezTo>
                  <a:lnTo>
                    <a:pt x="5585" y="629"/>
                  </a:lnTo>
                  <a:cubicBezTo>
                    <a:pt x="5878" y="545"/>
                    <a:pt x="6806" y="319"/>
                    <a:pt x="8308" y="319"/>
                  </a:cubicBezTo>
                  <a:close/>
                  <a:moveTo>
                    <a:pt x="2541" y="319"/>
                  </a:moveTo>
                  <a:cubicBezTo>
                    <a:pt x="4044" y="319"/>
                    <a:pt x="4974" y="545"/>
                    <a:pt x="5282" y="629"/>
                  </a:cubicBezTo>
                  <a:lnTo>
                    <a:pt x="5282" y="7302"/>
                  </a:lnTo>
                  <a:cubicBezTo>
                    <a:pt x="5228" y="7302"/>
                    <a:pt x="5174" y="7284"/>
                    <a:pt x="5121" y="7284"/>
                  </a:cubicBezTo>
                  <a:cubicBezTo>
                    <a:pt x="4666" y="7164"/>
                    <a:pt x="3799" y="7013"/>
                    <a:pt x="2559" y="7013"/>
                  </a:cubicBezTo>
                  <a:cubicBezTo>
                    <a:pt x="2146" y="7013"/>
                    <a:pt x="1691" y="7030"/>
                    <a:pt x="1196" y="7070"/>
                  </a:cubicBezTo>
                  <a:cubicBezTo>
                    <a:pt x="1186" y="7072"/>
                    <a:pt x="1177" y="7072"/>
                    <a:pt x="1168" y="7072"/>
                  </a:cubicBezTo>
                  <a:cubicBezTo>
                    <a:pt x="1074" y="7072"/>
                    <a:pt x="999" y="6990"/>
                    <a:pt x="999" y="6892"/>
                  </a:cubicBezTo>
                  <a:lnTo>
                    <a:pt x="999" y="2913"/>
                  </a:lnTo>
                  <a:cubicBezTo>
                    <a:pt x="999" y="2841"/>
                    <a:pt x="946" y="2770"/>
                    <a:pt x="857" y="2752"/>
                  </a:cubicBezTo>
                  <a:cubicBezTo>
                    <a:pt x="849" y="2751"/>
                    <a:pt x="841" y="2750"/>
                    <a:pt x="833" y="2750"/>
                  </a:cubicBezTo>
                  <a:cubicBezTo>
                    <a:pt x="752" y="2750"/>
                    <a:pt x="678" y="2831"/>
                    <a:pt x="678" y="2913"/>
                  </a:cubicBezTo>
                  <a:lnTo>
                    <a:pt x="678" y="6892"/>
                  </a:lnTo>
                  <a:cubicBezTo>
                    <a:pt x="678" y="7167"/>
                    <a:pt x="910" y="7392"/>
                    <a:pt x="1183" y="7392"/>
                  </a:cubicBezTo>
                  <a:cubicBezTo>
                    <a:pt x="1193" y="7392"/>
                    <a:pt x="1203" y="7392"/>
                    <a:pt x="1213" y="7391"/>
                  </a:cubicBezTo>
                  <a:cubicBezTo>
                    <a:pt x="1704" y="7351"/>
                    <a:pt x="2152" y="7334"/>
                    <a:pt x="2558" y="7334"/>
                  </a:cubicBezTo>
                  <a:cubicBezTo>
                    <a:pt x="3762" y="7334"/>
                    <a:pt x="4591" y="7481"/>
                    <a:pt x="5032" y="7588"/>
                  </a:cubicBezTo>
                  <a:cubicBezTo>
                    <a:pt x="5173" y="7619"/>
                    <a:pt x="5300" y="7633"/>
                    <a:pt x="5421" y="7633"/>
                  </a:cubicBezTo>
                  <a:cubicBezTo>
                    <a:pt x="5575" y="7633"/>
                    <a:pt x="5720" y="7610"/>
                    <a:pt x="5870" y="7570"/>
                  </a:cubicBezTo>
                  <a:lnTo>
                    <a:pt x="5870" y="7998"/>
                  </a:lnTo>
                  <a:cubicBezTo>
                    <a:pt x="5719" y="8034"/>
                    <a:pt x="5567" y="8051"/>
                    <a:pt x="5415" y="8051"/>
                  </a:cubicBezTo>
                  <a:cubicBezTo>
                    <a:pt x="5264" y="8051"/>
                    <a:pt x="5112" y="8034"/>
                    <a:pt x="4960" y="7998"/>
                  </a:cubicBezTo>
                  <a:cubicBezTo>
                    <a:pt x="4140" y="7797"/>
                    <a:pt x="3242" y="7746"/>
                    <a:pt x="2527" y="7746"/>
                  </a:cubicBezTo>
                  <a:cubicBezTo>
                    <a:pt x="1780" y="7746"/>
                    <a:pt x="1232" y="7802"/>
                    <a:pt x="1178" y="7802"/>
                  </a:cubicBezTo>
                  <a:cubicBezTo>
                    <a:pt x="981" y="7802"/>
                    <a:pt x="321" y="7766"/>
                    <a:pt x="321" y="7142"/>
                  </a:cubicBezTo>
                  <a:lnTo>
                    <a:pt x="321" y="1628"/>
                  </a:lnTo>
                  <a:cubicBezTo>
                    <a:pt x="321" y="1360"/>
                    <a:pt x="446" y="1182"/>
                    <a:pt x="678" y="1075"/>
                  </a:cubicBezTo>
                  <a:lnTo>
                    <a:pt x="678" y="2163"/>
                  </a:lnTo>
                  <a:cubicBezTo>
                    <a:pt x="678" y="2235"/>
                    <a:pt x="749" y="2324"/>
                    <a:pt x="821" y="2324"/>
                  </a:cubicBezTo>
                  <a:cubicBezTo>
                    <a:pt x="832" y="2326"/>
                    <a:pt x="843" y="2327"/>
                    <a:pt x="853" y="2327"/>
                  </a:cubicBezTo>
                  <a:cubicBezTo>
                    <a:pt x="942" y="2327"/>
                    <a:pt x="999" y="2259"/>
                    <a:pt x="999" y="2163"/>
                  </a:cubicBezTo>
                  <a:lnTo>
                    <a:pt x="999" y="558"/>
                  </a:lnTo>
                  <a:cubicBezTo>
                    <a:pt x="999" y="468"/>
                    <a:pt x="1071" y="397"/>
                    <a:pt x="1160" y="379"/>
                  </a:cubicBezTo>
                  <a:cubicBezTo>
                    <a:pt x="1663" y="337"/>
                    <a:pt x="2124" y="319"/>
                    <a:pt x="2541" y="319"/>
                  </a:cubicBezTo>
                  <a:close/>
                  <a:moveTo>
                    <a:pt x="8565" y="4287"/>
                  </a:moveTo>
                  <a:cubicBezTo>
                    <a:pt x="8672" y="4287"/>
                    <a:pt x="8779" y="4376"/>
                    <a:pt x="8779" y="4501"/>
                  </a:cubicBezTo>
                  <a:lnTo>
                    <a:pt x="8779" y="7034"/>
                  </a:lnTo>
                  <a:cubicBezTo>
                    <a:pt x="8779" y="7088"/>
                    <a:pt x="8797" y="7124"/>
                    <a:pt x="8832" y="7159"/>
                  </a:cubicBezTo>
                  <a:cubicBezTo>
                    <a:pt x="8862" y="7189"/>
                    <a:pt x="8902" y="7202"/>
                    <a:pt x="8944" y="7202"/>
                  </a:cubicBezTo>
                  <a:cubicBezTo>
                    <a:pt x="8979" y="7202"/>
                    <a:pt x="9014" y="7193"/>
                    <a:pt x="9046" y="7177"/>
                  </a:cubicBezTo>
                  <a:cubicBezTo>
                    <a:pt x="9089" y="7140"/>
                    <a:pt x="9137" y="7123"/>
                    <a:pt x="9183" y="7123"/>
                  </a:cubicBezTo>
                  <a:cubicBezTo>
                    <a:pt x="9289" y="7123"/>
                    <a:pt x="9385" y="7213"/>
                    <a:pt x="9385" y="7338"/>
                  </a:cubicBezTo>
                  <a:lnTo>
                    <a:pt x="9385" y="7980"/>
                  </a:lnTo>
                  <a:cubicBezTo>
                    <a:pt x="9385" y="8426"/>
                    <a:pt x="9243" y="8872"/>
                    <a:pt x="8957" y="9247"/>
                  </a:cubicBezTo>
                  <a:cubicBezTo>
                    <a:pt x="8868" y="9354"/>
                    <a:pt x="8814" y="9461"/>
                    <a:pt x="8761" y="9586"/>
                  </a:cubicBezTo>
                  <a:lnTo>
                    <a:pt x="6673" y="9586"/>
                  </a:lnTo>
                  <a:cubicBezTo>
                    <a:pt x="6620" y="9461"/>
                    <a:pt x="6620" y="9461"/>
                    <a:pt x="6299" y="8712"/>
                  </a:cubicBezTo>
                  <a:cubicBezTo>
                    <a:pt x="6227" y="8551"/>
                    <a:pt x="6191" y="8373"/>
                    <a:pt x="6191" y="8194"/>
                  </a:cubicBezTo>
                  <a:lnTo>
                    <a:pt x="6191" y="6999"/>
                  </a:lnTo>
                  <a:cubicBezTo>
                    <a:pt x="6191" y="6892"/>
                    <a:pt x="6281" y="6785"/>
                    <a:pt x="6388" y="6785"/>
                  </a:cubicBezTo>
                  <a:cubicBezTo>
                    <a:pt x="6513" y="6785"/>
                    <a:pt x="6602" y="6874"/>
                    <a:pt x="6602" y="6981"/>
                  </a:cubicBezTo>
                  <a:cubicBezTo>
                    <a:pt x="6620" y="7052"/>
                    <a:pt x="6655" y="7124"/>
                    <a:pt x="6709" y="7142"/>
                  </a:cubicBezTo>
                  <a:cubicBezTo>
                    <a:pt x="6728" y="7147"/>
                    <a:pt x="6747" y="7150"/>
                    <a:pt x="6765" y="7150"/>
                  </a:cubicBezTo>
                  <a:cubicBezTo>
                    <a:pt x="6864" y="7150"/>
                    <a:pt x="6941" y="7074"/>
                    <a:pt x="6941" y="6999"/>
                  </a:cubicBezTo>
                  <a:lnTo>
                    <a:pt x="6941" y="6785"/>
                  </a:lnTo>
                  <a:cubicBezTo>
                    <a:pt x="6941" y="6678"/>
                    <a:pt x="7030" y="6588"/>
                    <a:pt x="7137" y="6588"/>
                  </a:cubicBezTo>
                  <a:cubicBezTo>
                    <a:pt x="7298" y="6588"/>
                    <a:pt x="7333" y="6660"/>
                    <a:pt x="7333" y="6963"/>
                  </a:cubicBezTo>
                  <a:cubicBezTo>
                    <a:pt x="7333" y="7034"/>
                    <a:pt x="7405" y="7124"/>
                    <a:pt x="7494" y="7124"/>
                  </a:cubicBezTo>
                  <a:cubicBezTo>
                    <a:pt x="7583" y="7124"/>
                    <a:pt x="7655" y="7052"/>
                    <a:pt x="7655" y="6963"/>
                  </a:cubicBezTo>
                  <a:lnTo>
                    <a:pt x="7655" y="6606"/>
                  </a:lnTo>
                  <a:cubicBezTo>
                    <a:pt x="7655" y="6499"/>
                    <a:pt x="7744" y="6410"/>
                    <a:pt x="7851" y="6410"/>
                  </a:cubicBezTo>
                  <a:cubicBezTo>
                    <a:pt x="7860" y="6408"/>
                    <a:pt x="7869" y="6408"/>
                    <a:pt x="7878" y="6408"/>
                  </a:cubicBezTo>
                  <a:cubicBezTo>
                    <a:pt x="7975" y="6408"/>
                    <a:pt x="8065" y="6492"/>
                    <a:pt x="8065" y="6606"/>
                  </a:cubicBezTo>
                  <a:cubicBezTo>
                    <a:pt x="8065" y="6678"/>
                    <a:pt x="8101" y="6731"/>
                    <a:pt x="8172" y="6749"/>
                  </a:cubicBezTo>
                  <a:cubicBezTo>
                    <a:pt x="8191" y="6755"/>
                    <a:pt x="8209" y="6758"/>
                    <a:pt x="8227" y="6758"/>
                  </a:cubicBezTo>
                  <a:cubicBezTo>
                    <a:pt x="8308" y="6758"/>
                    <a:pt x="8368" y="6694"/>
                    <a:pt x="8368" y="6606"/>
                  </a:cubicBezTo>
                  <a:lnTo>
                    <a:pt x="8368" y="4501"/>
                  </a:lnTo>
                  <a:cubicBezTo>
                    <a:pt x="8368" y="4394"/>
                    <a:pt x="8458" y="4305"/>
                    <a:pt x="8565" y="4287"/>
                  </a:cubicBezTo>
                  <a:close/>
                  <a:moveTo>
                    <a:pt x="8886" y="9907"/>
                  </a:moveTo>
                  <a:cubicBezTo>
                    <a:pt x="8921" y="9907"/>
                    <a:pt x="8939" y="9943"/>
                    <a:pt x="8939" y="9978"/>
                  </a:cubicBezTo>
                  <a:lnTo>
                    <a:pt x="8939" y="10210"/>
                  </a:lnTo>
                  <a:cubicBezTo>
                    <a:pt x="8939" y="10264"/>
                    <a:pt x="8921" y="10282"/>
                    <a:pt x="8886" y="10282"/>
                  </a:cubicBezTo>
                  <a:lnTo>
                    <a:pt x="6495" y="10282"/>
                  </a:lnTo>
                  <a:cubicBezTo>
                    <a:pt x="6459" y="10282"/>
                    <a:pt x="6423" y="10264"/>
                    <a:pt x="6423" y="10210"/>
                  </a:cubicBezTo>
                  <a:lnTo>
                    <a:pt x="6423" y="9978"/>
                  </a:lnTo>
                  <a:cubicBezTo>
                    <a:pt x="6423" y="9943"/>
                    <a:pt x="6459" y="9907"/>
                    <a:pt x="6495" y="9907"/>
                  </a:cubicBezTo>
                  <a:close/>
                  <a:moveTo>
                    <a:pt x="2510" y="0"/>
                  </a:moveTo>
                  <a:cubicBezTo>
                    <a:pt x="2095" y="0"/>
                    <a:pt x="1638" y="17"/>
                    <a:pt x="1142" y="58"/>
                  </a:cubicBezTo>
                  <a:cubicBezTo>
                    <a:pt x="892" y="94"/>
                    <a:pt x="678" y="308"/>
                    <a:pt x="678" y="558"/>
                  </a:cubicBezTo>
                  <a:lnTo>
                    <a:pt x="678" y="736"/>
                  </a:lnTo>
                  <a:cubicBezTo>
                    <a:pt x="250" y="879"/>
                    <a:pt x="0" y="1200"/>
                    <a:pt x="0" y="1628"/>
                  </a:cubicBezTo>
                  <a:lnTo>
                    <a:pt x="0" y="7142"/>
                  </a:lnTo>
                  <a:cubicBezTo>
                    <a:pt x="0" y="7730"/>
                    <a:pt x="464" y="8123"/>
                    <a:pt x="1178" y="8123"/>
                  </a:cubicBezTo>
                  <a:cubicBezTo>
                    <a:pt x="1243" y="8123"/>
                    <a:pt x="1808" y="8065"/>
                    <a:pt x="2565" y="8065"/>
                  </a:cubicBezTo>
                  <a:cubicBezTo>
                    <a:pt x="3258" y="8065"/>
                    <a:pt x="4112" y="8114"/>
                    <a:pt x="4889" y="8301"/>
                  </a:cubicBezTo>
                  <a:cubicBezTo>
                    <a:pt x="5069" y="8341"/>
                    <a:pt x="5255" y="8365"/>
                    <a:pt x="5444" y="8365"/>
                  </a:cubicBezTo>
                  <a:cubicBezTo>
                    <a:pt x="5591" y="8365"/>
                    <a:pt x="5740" y="8350"/>
                    <a:pt x="5888" y="8319"/>
                  </a:cubicBezTo>
                  <a:cubicBezTo>
                    <a:pt x="5906" y="8498"/>
                    <a:pt x="5942" y="8676"/>
                    <a:pt x="6013" y="8837"/>
                  </a:cubicBezTo>
                  <a:cubicBezTo>
                    <a:pt x="6334" y="9622"/>
                    <a:pt x="6334" y="9568"/>
                    <a:pt x="6352" y="9639"/>
                  </a:cubicBezTo>
                  <a:cubicBezTo>
                    <a:pt x="6209" y="9693"/>
                    <a:pt x="6138" y="9818"/>
                    <a:pt x="6138" y="9978"/>
                  </a:cubicBezTo>
                  <a:lnTo>
                    <a:pt x="6138" y="10210"/>
                  </a:lnTo>
                  <a:cubicBezTo>
                    <a:pt x="6138" y="10425"/>
                    <a:pt x="6299" y="10603"/>
                    <a:pt x="6513" y="10603"/>
                  </a:cubicBezTo>
                  <a:lnTo>
                    <a:pt x="8886" y="10603"/>
                  </a:lnTo>
                  <a:cubicBezTo>
                    <a:pt x="9082" y="10603"/>
                    <a:pt x="9260" y="10425"/>
                    <a:pt x="9260" y="10210"/>
                  </a:cubicBezTo>
                  <a:lnTo>
                    <a:pt x="9260" y="9978"/>
                  </a:lnTo>
                  <a:cubicBezTo>
                    <a:pt x="9260" y="9836"/>
                    <a:pt x="9189" y="9711"/>
                    <a:pt x="9082" y="9657"/>
                  </a:cubicBezTo>
                  <a:cubicBezTo>
                    <a:pt x="9118" y="9568"/>
                    <a:pt x="9153" y="9497"/>
                    <a:pt x="9207" y="9443"/>
                  </a:cubicBezTo>
                  <a:cubicBezTo>
                    <a:pt x="9492" y="9051"/>
                    <a:pt x="9671" y="8587"/>
                    <a:pt x="9689" y="8123"/>
                  </a:cubicBezTo>
                  <a:cubicBezTo>
                    <a:pt x="10402" y="8123"/>
                    <a:pt x="10848" y="7730"/>
                    <a:pt x="10848" y="7142"/>
                  </a:cubicBezTo>
                  <a:lnTo>
                    <a:pt x="10848" y="1628"/>
                  </a:lnTo>
                  <a:cubicBezTo>
                    <a:pt x="10848" y="1200"/>
                    <a:pt x="10616" y="879"/>
                    <a:pt x="10170" y="736"/>
                  </a:cubicBezTo>
                  <a:lnTo>
                    <a:pt x="10170" y="558"/>
                  </a:lnTo>
                  <a:cubicBezTo>
                    <a:pt x="10170" y="308"/>
                    <a:pt x="9974" y="94"/>
                    <a:pt x="9724" y="58"/>
                  </a:cubicBezTo>
                  <a:cubicBezTo>
                    <a:pt x="9224" y="17"/>
                    <a:pt x="8765" y="0"/>
                    <a:pt x="8349" y="0"/>
                  </a:cubicBezTo>
                  <a:cubicBezTo>
                    <a:pt x="6775" y="0"/>
                    <a:pt x="5806" y="241"/>
                    <a:pt x="5496" y="326"/>
                  </a:cubicBezTo>
                  <a:cubicBezTo>
                    <a:pt x="5478" y="335"/>
                    <a:pt x="5455" y="339"/>
                    <a:pt x="5433" y="339"/>
                  </a:cubicBezTo>
                  <a:cubicBezTo>
                    <a:pt x="5411" y="339"/>
                    <a:pt x="5389" y="335"/>
                    <a:pt x="5371" y="326"/>
                  </a:cubicBezTo>
                  <a:cubicBezTo>
                    <a:pt x="5060" y="241"/>
                    <a:pt x="4080" y="0"/>
                    <a:pt x="2510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50" name="Google Shape;1750;p36"/>
          <p:cNvGrpSpPr/>
          <p:nvPr/>
        </p:nvGrpSpPr>
        <p:grpSpPr>
          <a:xfrm rot="-558296">
            <a:off x="6753949" y="2498652"/>
            <a:ext cx="607243" cy="607214"/>
            <a:chOff x="2209969" y="1976607"/>
            <a:chExt cx="295825" cy="295825"/>
          </a:xfrm>
        </p:grpSpPr>
        <p:sp>
          <p:nvSpPr>
            <p:cNvPr id="1751" name="Google Shape;1751;p36"/>
            <p:cNvSpPr/>
            <p:nvPr/>
          </p:nvSpPr>
          <p:spPr>
            <a:xfrm>
              <a:off x="2234292" y="2192129"/>
              <a:ext cx="18515" cy="75449"/>
            </a:xfrm>
            <a:custGeom>
              <a:avLst/>
              <a:gdLst/>
              <a:ahLst/>
              <a:cxnLst/>
              <a:rect l="l" t="t" r="r" b="b"/>
              <a:pathLst>
                <a:path w="679" h="2767" extrusionOk="0">
                  <a:moveTo>
                    <a:pt x="1" y="1"/>
                  </a:moveTo>
                  <a:lnTo>
                    <a:pt x="1" y="2606"/>
                  </a:lnTo>
                  <a:cubicBezTo>
                    <a:pt x="1" y="2695"/>
                    <a:pt x="72" y="2766"/>
                    <a:pt x="161" y="2766"/>
                  </a:cubicBezTo>
                  <a:lnTo>
                    <a:pt x="518" y="2766"/>
                  </a:lnTo>
                  <a:cubicBezTo>
                    <a:pt x="607" y="2766"/>
                    <a:pt x="679" y="2695"/>
                    <a:pt x="679" y="2606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rgbClr val="C1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2462957" y="2192129"/>
              <a:ext cx="18515" cy="75449"/>
            </a:xfrm>
            <a:custGeom>
              <a:avLst/>
              <a:gdLst/>
              <a:ahLst/>
              <a:cxnLst/>
              <a:rect l="l" t="t" r="r" b="b"/>
              <a:pathLst>
                <a:path w="679" h="2767" extrusionOk="0">
                  <a:moveTo>
                    <a:pt x="1" y="1"/>
                  </a:moveTo>
                  <a:lnTo>
                    <a:pt x="1" y="2606"/>
                  </a:lnTo>
                  <a:cubicBezTo>
                    <a:pt x="1" y="2695"/>
                    <a:pt x="72" y="2766"/>
                    <a:pt x="161" y="2766"/>
                  </a:cubicBezTo>
                  <a:lnTo>
                    <a:pt x="518" y="2766"/>
                  </a:lnTo>
                  <a:cubicBezTo>
                    <a:pt x="607" y="2766"/>
                    <a:pt x="679" y="2695"/>
                    <a:pt x="679" y="2606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rgbClr val="C1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2299979" y="2120143"/>
              <a:ext cx="41392" cy="44282"/>
            </a:xfrm>
            <a:custGeom>
              <a:avLst/>
              <a:gdLst/>
              <a:ahLst/>
              <a:cxnLst/>
              <a:rect l="l" t="t" r="r" b="b"/>
              <a:pathLst>
                <a:path w="1518" h="1624" extrusionOk="0">
                  <a:moveTo>
                    <a:pt x="215" y="0"/>
                  </a:moveTo>
                  <a:lnTo>
                    <a:pt x="1" y="1624"/>
                  </a:lnTo>
                  <a:lnTo>
                    <a:pt x="1517" y="1624"/>
                  </a:lnTo>
                  <a:lnTo>
                    <a:pt x="1321" y="0"/>
                  </a:lnTo>
                  <a:close/>
                </a:path>
              </a:pathLst>
            </a:custGeom>
            <a:solidFill>
              <a:srgbClr val="C1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2278574" y="2156136"/>
              <a:ext cx="84693" cy="21432"/>
            </a:xfrm>
            <a:custGeom>
              <a:avLst/>
              <a:gdLst/>
              <a:ahLst/>
              <a:cxnLst/>
              <a:rect l="l" t="t" r="r" b="b"/>
              <a:pathLst>
                <a:path w="3106" h="786" extrusionOk="0">
                  <a:moveTo>
                    <a:pt x="554" y="0"/>
                  </a:moveTo>
                  <a:cubicBezTo>
                    <a:pt x="250" y="0"/>
                    <a:pt x="0" y="250"/>
                    <a:pt x="0" y="554"/>
                  </a:cubicBezTo>
                  <a:cubicBezTo>
                    <a:pt x="0" y="679"/>
                    <a:pt x="108" y="786"/>
                    <a:pt x="232" y="786"/>
                  </a:cubicBezTo>
                  <a:lnTo>
                    <a:pt x="2855" y="786"/>
                  </a:lnTo>
                  <a:cubicBezTo>
                    <a:pt x="2998" y="786"/>
                    <a:pt x="3105" y="679"/>
                    <a:pt x="3105" y="554"/>
                  </a:cubicBezTo>
                  <a:cubicBezTo>
                    <a:pt x="3105" y="250"/>
                    <a:pt x="2855" y="0"/>
                    <a:pt x="2552" y="0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36"/>
            <p:cNvSpPr/>
            <p:nvPr/>
          </p:nvSpPr>
          <p:spPr>
            <a:xfrm>
              <a:off x="2310695" y="2156136"/>
              <a:ext cx="52572" cy="21432"/>
            </a:xfrm>
            <a:custGeom>
              <a:avLst/>
              <a:gdLst/>
              <a:ahLst/>
              <a:cxnLst/>
              <a:rect l="l" t="t" r="r" b="b"/>
              <a:pathLst>
                <a:path w="1928" h="786" extrusionOk="0">
                  <a:moveTo>
                    <a:pt x="0" y="0"/>
                  </a:moveTo>
                  <a:cubicBezTo>
                    <a:pt x="303" y="0"/>
                    <a:pt x="553" y="250"/>
                    <a:pt x="553" y="554"/>
                  </a:cubicBezTo>
                  <a:cubicBezTo>
                    <a:pt x="553" y="679"/>
                    <a:pt x="446" y="786"/>
                    <a:pt x="321" y="786"/>
                  </a:cubicBezTo>
                  <a:lnTo>
                    <a:pt x="1695" y="786"/>
                  </a:lnTo>
                  <a:cubicBezTo>
                    <a:pt x="1820" y="786"/>
                    <a:pt x="1927" y="679"/>
                    <a:pt x="1927" y="554"/>
                  </a:cubicBezTo>
                  <a:cubicBezTo>
                    <a:pt x="1927" y="250"/>
                    <a:pt x="1677" y="0"/>
                    <a:pt x="1374" y="0"/>
                  </a:cubicBezTo>
                  <a:close/>
                </a:path>
              </a:pathLst>
            </a:custGeom>
            <a:solidFill>
              <a:srgbClr val="E0D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2214850" y="1980506"/>
              <a:ext cx="216531" cy="155234"/>
            </a:xfrm>
            <a:custGeom>
              <a:avLst/>
              <a:gdLst/>
              <a:ahLst/>
              <a:cxnLst/>
              <a:rect l="l" t="t" r="r" b="b"/>
              <a:pathLst>
                <a:path w="7941" h="5693" extrusionOk="0">
                  <a:moveTo>
                    <a:pt x="518" y="0"/>
                  </a:moveTo>
                  <a:cubicBezTo>
                    <a:pt x="232" y="0"/>
                    <a:pt x="0" y="232"/>
                    <a:pt x="0" y="518"/>
                  </a:cubicBezTo>
                  <a:lnTo>
                    <a:pt x="0" y="5175"/>
                  </a:lnTo>
                  <a:cubicBezTo>
                    <a:pt x="0" y="5460"/>
                    <a:pt x="232" y="5692"/>
                    <a:pt x="518" y="5692"/>
                  </a:cubicBezTo>
                  <a:lnTo>
                    <a:pt x="7423" y="5692"/>
                  </a:lnTo>
                  <a:cubicBezTo>
                    <a:pt x="7708" y="5692"/>
                    <a:pt x="7940" y="5460"/>
                    <a:pt x="7940" y="5175"/>
                  </a:cubicBezTo>
                  <a:lnTo>
                    <a:pt x="7940" y="518"/>
                  </a:lnTo>
                  <a:cubicBezTo>
                    <a:pt x="7940" y="232"/>
                    <a:pt x="7708" y="0"/>
                    <a:pt x="7423" y="0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36"/>
            <p:cNvSpPr/>
            <p:nvPr/>
          </p:nvSpPr>
          <p:spPr>
            <a:xfrm>
              <a:off x="2214850" y="2109918"/>
              <a:ext cx="216531" cy="25822"/>
            </a:xfrm>
            <a:custGeom>
              <a:avLst/>
              <a:gdLst/>
              <a:ahLst/>
              <a:cxnLst/>
              <a:rect l="l" t="t" r="r" b="b"/>
              <a:pathLst>
                <a:path w="7941" h="947" extrusionOk="0">
                  <a:moveTo>
                    <a:pt x="0" y="0"/>
                  </a:moveTo>
                  <a:lnTo>
                    <a:pt x="0" y="429"/>
                  </a:lnTo>
                  <a:cubicBezTo>
                    <a:pt x="0" y="714"/>
                    <a:pt x="232" y="946"/>
                    <a:pt x="518" y="946"/>
                  </a:cubicBezTo>
                  <a:lnTo>
                    <a:pt x="7423" y="946"/>
                  </a:lnTo>
                  <a:cubicBezTo>
                    <a:pt x="7708" y="946"/>
                    <a:pt x="7940" y="714"/>
                    <a:pt x="7940" y="429"/>
                  </a:cubicBezTo>
                  <a:lnTo>
                    <a:pt x="7940" y="0"/>
                  </a:ln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36"/>
            <p:cNvSpPr/>
            <p:nvPr/>
          </p:nvSpPr>
          <p:spPr>
            <a:xfrm>
              <a:off x="2378810" y="2109918"/>
              <a:ext cx="52572" cy="25822"/>
            </a:xfrm>
            <a:custGeom>
              <a:avLst/>
              <a:gdLst/>
              <a:ahLst/>
              <a:cxnLst/>
              <a:rect l="l" t="t" r="r" b="b"/>
              <a:pathLst>
                <a:path w="1928" h="947" extrusionOk="0">
                  <a:moveTo>
                    <a:pt x="535" y="0"/>
                  </a:moveTo>
                  <a:lnTo>
                    <a:pt x="535" y="411"/>
                  </a:lnTo>
                  <a:cubicBezTo>
                    <a:pt x="535" y="696"/>
                    <a:pt x="303" y="946"/>
                    <a:pt x="0" y="946"/>
                  </a:cubicBezTo>
                  <a:lnTo>
                    <a:pt x="1410" y="946"/>
                  </a:lnTo>
                  <a:cubicBezTo>
                    <a:pt x="1695" y="946"/>
                    <a:pt x="1927" y="714"/>
                    <a:pt x="1927" y="429"/>
                  </a:cubicBezTo>
                  <a:lnTo>
                    <a:pt x="1927" y="0"/>
                  </a:lnTo>
                  <a:close/>
                </a:path>
              </a:pathLst>
            </a:custGeom>
            <a:solidFill>
              <a:srgbClr val="E0D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36"/>
            <p:cNvSpPr/>
            <p:nvPr/>
          </p:nvSpPr>
          <p:spPr>
            <a:xfrm>
              <a:off x="2481445" y="2086086"/>
              <a:ext cx="19987" cy="19960"/>
            </a:xfrm>
            <a:custGeom>
              <a:avLst/>
              <a:gdLst/>
              <a:ahLst/>
              <a:cxnLst/>
              <a:rect l="l" t="t" r="r" b="b"/>
              <a:pathLst>
                <a:path w="733" h="732" extrusionOk="0">
                  <a:moveTo>
                    <a:pt x="358" y="0"/>
                  </a:moveTo>
                  <a:cubicBezTo>
                    <a:pt x="161" y="0"/>
                    <a:pt x="1" y="161"/>
                    <a:pt x="1" y="375"/>
                  </a:cubicBezTo>
                  <a:cubicBezTo>
                    <a:pt x="1" y="571"/>
                    <a:pt x="161" y="732"/>
                    <a:pt x="358" y="732"/>
                  </a:cubicBezTo>
                  <a:cubicBezTo>
                    <a:pt x="572" y="732"/>
                    <a:pt x="732" y="571"/>
                    <a:pt x="732" y="375"/>
                  </a:cubicBezTo>
                  <a:cubicBezTo>
                    <a:pt x="732" y="161"/>
                    <a:pt x="572" y="0"/>
                    <a:pt x="358" y="0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36"/>
            <p:cNvSpPr/>
            <p:nvPr/>
          </p:nvSpPr>
          <p:spPr>
            <a:xfrm>
              <a:off x="2415784" y="2032669"/>
              <a:ext cx="49654" cy="41747"/>
            </a:xfrm>
            <a:custGeom>
              <a:avLst/>
              <a:gdLst/>
              <a:ahLst/>
              <a:cxnLst/>
              <a:rect l="l" t="t" r="r" b="b"/>
              <a:pathLst>
                <a:path w="1821" h="1531" extrusionOk="0">
                  <a:moveTo>
                    <a:pt x="1243" y="1"/>
                  </a:moveTo>
                  <a:cubicBezTo>
                    <a:pt x="1173" y="1"/>
                    <a:pt x="1101" y="17"/>
                    <a:pt x="1035" y="50"/>
                  </a:cubicBezTo>
                  <a:lnTo>
                    <a:pt x="0" y="621"/>
                  </a:lnTo>
                  <a:lnTo>
                    <a:pt x="500" y="1531"/>
                  </a:lnTo>
                  <a:lnTo>
                    <a:pt x="1535" y="960"/>
                  </a:lnTo>
                  <a:cubicBezTo>
                    <a:pt x="1749" y="853"/>
                    <a:pt x="1820" y="585"/>
                    <a:pt x="1713" y="371"/>
                  </a:cubicBezTo>
                  <a:lnTo>
                    <a:pt x="1624" y="228"/>
                  </a:lnTo>
                  <a:cubicBezTo>
                    <a:pt x="1550" y="81"/>
                    <a:pt x="1399" y="1"/>
                    <a:pt x="1243" y="1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36"/>
            <p:cNvSpPr/>
            <p:nvPr/>
          </p:nvSpPr>
          <p:spPr>
            <a:xfrm>
              <a:off x="2399724" y="2035859"/>
              <a:ext cx="47691" cy="55408"/>
            </a:xfrm>
            <a:custGeom>
              <a:avLst/>
              <a:gdLst/>
              <a:ahLst/>
              <a:cxnLst/>
              <a:rect l="l" t="t" r="r" b="b"/>
              <a:pathLst>
                <a:path w="1749" h="2032" extrusionOk="0">
                  <a:moveTo>
                    <a:pt x="508" y="0"/>
                  </a:moveTo>
                  <a:cubicBezTo>
                    <a:pt x="361" y="0"/>
                    <a:pt x="213" y="30"/>
                    <a:pt x="72" y="94"/>
                  </a:cubicBezTo>
                  <a:cubicBezTo>
                    <a:pt x="18" y="111"/>
                    <a:pt x="0" y="183"/>
                    <a:pt x="18" y="236"/>
                  </a:cubicBezTo>
                  <a:lnTo>
                    <a:pt x="999" y="1985"/>
                  </a:lnTo>
                  <a:cubicBezTo>
                    <a:pt x="1011" y="2019"/>
                    <a:pt x="1044" y="2031"/>
                    <a:pt x="1080" y="2031"/>
                  </a:cubicBezTo>
                  <a:cubicBezTo>
                    <a:pt x="1101" y="2031"/>
                    <a:pt x="1123" y="2027"/>
                    <a:pt x="1142" y="2021"/>
                  </a:cubicBezTo>
                  <a:cubicBezTo>
                    <a:pt x="1588" y="1699"/>
                    <a:pt x="1749" y="1075"/>
                    <a:pt x="1481" y="575"/>
                  </a:cubicBezTo>
                  <a:cubicBezTo>
                    <a:pt x="1274" y="212"/>
                    <a:pt x="897" y="0"/>
                    <a:pt x="508" y="0"/>
                  </a:cubicBez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36"/>
            <p:cNvSpPr/>
            <p:nvPr/>
          </p:nvSpPr>
          <p:spPr>
            <a:xfrm>
              <a:off x="2438144" y="2160990"/>
              <a:ext cx="48209" cy="17069"/>
            </a:xfrm>
            <a:custGeom>
              <a:avLst/>
              <a:gdLst/>
              <a:ahLst/>
              <a:cxnLst/>
              <a:rect l="l" t="t" r="r" b="b"/>
              <a:pathLst>
                <a:path w="1768" h="626" extrusionOk="0"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lnTo>
                    <a:pt x="1" y="625"/>
                  </a:lnTo>
                  <a:lnTo>
                    <a:pt x="1767" y="625"/>
                  </a:lnTo>
                  <a:lnTo>
                    <a:pt x="1767" y="393"/>
                  </a:lnTo>
                  <a:cubicBezTo>
                    <a:pt x="1767" y="179"/>
                    <a:pt x="1589" y="1"/>
                    <a:pt x="1357" y="1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36"/>
            <p:cNvSpPr/>
            <p:nvPr/>
          </p:nvSpPr>
          <p:spPr>
            <a:xfrm>
              <a:off x="2214359" y="2177541"/>
              <a:ext cx="287072" cy="23368"/>
            </a:xfrm>
            <a:custGeom>
              <a:avLst/>
              <a:gdLst/>
              <a:ahLst/>
              <a:cxnLst/>
              <a:rect l="l" t="t" r="r" b="b"/>
              <a:pathLst>
                <a:path w="10528" h="857" extrusionOk="0">
                  <a:moveTo>
                    <a:pt x="197" y="1"/>
                  </a:moveTo>
                  <a:cubicBezTo>
                    <a:pt x="89" y="1"/>
                    <a:pt x="0" y="90"/>
                    <a:pt x="0" y="197"/>
                  </a:cubicBezTo>
                  <a:lnTo>
                    <a:pt x="0" y="643"/>
                  </a:lnTo>
                  <a:cubicBezTo>
                    <a:pt x="0" y="768"/>
                    <a:pt x="89" y="857"/>
                    <a:pt x="197" y="857"/>
                  </a:cubicBezTo>
                  <a:lnTo>
                    <a:pt x="10313" y="857"/>
                  </a:lnTo>
                  <a:cubicBezTo>
                    <a:pt x="10438" y="857"/>
                    <a:pt x="10527" y="768"/>
                    <a:pt x="10527" y="643"/>
                  </a:cubicBezTo>
                  <a:lnTo>
                    <a:pt x="10527" y="197"/>
                  </a:lnTo>
                  <a:cubicBezTo>
                    <a:pt x="10527" y="90"/>
                    <a:pt x="10438" y="1"/>
                    <a:pt x="10313" y="1"/>
                  </a:cubicBezTo>
                  <a:close/>
                </a:path>
              </a:pathLst>
            </a:custGeom>
            <a:solidFill>
              <a:srgbClr val="B5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36"/>
            <p:cNvSpPr/>
            <p:nvPr/>
          </p:nvSpPr>
          <p:spPr>
            <a:xfrm>
              <a:off x="2458104" y="2177541"/>
              <a:ext cx="43328" cy="23368"/>
            </a:xfrm>
            <a:custGeom>
              <a:avLst/>
              <a:gdLst/>
              <a:ahLst/>
              <a:cxnLst/>
              <a:rect l="l" t="t" r="r" b="b"/>
              <a:pathLst>
                <a:path w="1589" h="857" extrusionOk="0">
                  <a:moveTo>
                    <a:pt x="0" y="1"/>
                  </a:moveTo>
                  <a:cubicBezTo>
                    <a:pt x="125" y="1"/>
                    <a:pt x="215" y="90"/>
                    <a:pt x="215" y="197"/>
                  </a:cubicBezTo>
                  <a:lnTo>
                    <a:pt x="215" y="661"/>
                  </a:lnTo>
                  <a:cubicBezTo>
                    <a:pt x="215" y="768"/>
                    <a:pt x="125" y="857"/>
                    <a:pt x="0" y="857"/>
                  </a:cubicBezTo>
                  <a:lnTo>
                    <a:pt x="1374" y="857"/>
                  </a:lnTo>
                  <a:cubicBezTo>
                    <a:pt x="1499" y="857"/>
                    <a:pt x="1588" y="768"/>
                    <a:pt x="1588" y="643"/>
                  </a:cubicBezTo>
                  <a:lnTo>
                    <a:pt x="1588" y="197"/>
                  </a:lnTo>
                  <a:cubicBezTo>
                    <a:pt x="1588" y="90"/>
                    <a:pt x="1499" y="1"/>
                    <a:pt x="1374" y="1"/>
                  </a:cubicBezTo>
                  <a:close/>
                </a:path>
              </a:pathLst>
            </a:custGeom>
            <a:solidFill>
              <a:srgbClr val="F1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36"/>
            <p:cNvSpPr/>
            <p:nvPr/>
          </p:nvSpPr>
          <p:spPr>
            <a:xfrm>
              <a:off x="2209969" y="1976607"/>
              <a:ext cx="295825" cy="295825"/>
            </a:xfrm>
            <a:custGeom>
              <a:avLst/>
              <a:gdLst/>
              <a:ahLst/>
              <a:cxnLst/>
              <a:rect l="l" t="t" r="r" b="b"/>
              <a:pathLst>
                <a:path w="10849" h="10849" extrusionOk="0">
                  <a:moveTo>
                    <a:pt x="8787" y="2217"/>
                  </a:moveTo>
                  <a:cubicBezTo>
                    <a:pt x="8887" y="2217"/>
                    <a:pt x="8979" y="2269"/>
                    <a:pt x="9029" y="2356"/>
                  </a:cubicBezTo>
                  <a:lnTo>
                    <a:pt x="9118" y="2516"/>
                  </a:lnTo>
                  <a:cubicBezTo>
                    <a:pt x="9190" y="2641"/>
                    <a:pt x="9136" y="2802"/>
                    <a:pt x="9011" y="2873"/>
                  </a:cubicBezTo>
                  <a:lnTo>
                    <a:pt x="8708" y="3052"/>
                  </a:lnTo>
                  <a:cubicBezTo>
                    <a:pt x="8690" y="2909"/>
                    <a:pt x="8636" y="2784"/>
                    <a:pt x="8565" y="2659"/>
                  </a:cubicBezTo>
                  <a:cubicBezTo>
                    <a:pt x="8512" y="2570"/>
                    <a:pt x="8458" y="2481"/>
                    <a:pt x="8387" y="2409"/>
                  </a:cubicBezTo>
                  <a:lnTo>
                    <a:pt x="8654" y="2249"/>
                  </a:lnTo>
                  <a:cubicBezTo>
                    <a:pt x="8698" y="2227"/>
                    <a:pt x="8743" y="2217"/>
                    <a:pt x="8787" y="2217"/>
                  </a:cubicBezTo>
                  <a:close/>
                  <a:moveTo>
                    <a:pt x="7485" y="2333"/>
                  </a:moveTo>
                  <a:cubicBezTo>
                    <a:pt x="7816" y="2333"/>
                    <a:pt x="8123" y="2510"/>
                    <a:pt x="8297" y="2820"/>
                  </a:cubicBezTo>
                  <a:cubicBezTo>
                    <a:pt x="8512" y="3230"/>
                    <a:pt x="8422" y="3730"/>
                    <a:pt x="8066" y="4015"/>
                  </a:cubicBezTo>
                  <a:lnTo>
                    <a:pt x="7156" y="2391"/>
                  </a:lnTo>
                  <a:cubicBezTo>
                    <a:pt x="7265" y="2352"/>
                    <a:pt x="7376" y="2333"/>
                    <a:pt x="7485" y="2333"/>
                  </a:cubicBezTo>
                  <a:close/>
                  <a:moveTo>
                    <a:pt x="10314" y="4176"/>
                  </a:moveTo>
                  <a:cubicBezTo>
                    <a:pt x="10439" y="4176"/>
                    <a:pt x="10528" y="4265"/>
                    <a:pt x="10528" y="4390"/>
                  </a:cubicBezTo>
                  <a:cubicBezTo>
                    <a:pt x="10528" y="4497"/>
                    <a:pt x="10439" y="4586"/>
                    <a:pt x="10314" y="4586"/>
                  </a:cubicBezTo>
                  <a:cubicBezTo>
                    <a:pt x="10207" y="4586"/>
                    <a:pt x="10117" y="4497"/>
                    <a:pt x="10117" y="4390"/>
                  </a:cubicBezTo>
                  <a:cubicBezTo>
                    <a:pt x="10117" y="4265"/>
                    <a:pt x="10207" y="4176"/>
                    <a:pt x="10314" y="4176"/>
                  </a:cubicBezTo>
                  <a:close/>
                  <a:moveTo>
                    <a:pt x="7958" y="5068"/>
                  </a:moveTo>
                  <a:lnTo>
                    <a:pt x="7958" y="5318"/>
                  </a:lnTo>
                  <a:cubicBezTo>
                    <a:pt x="7958" y="5514"/>
                    <a:pt x="7798" y="5675"/>
                    <a:pt x="7584" y="5675"/>
                  </a:cubicBezTo>
                  <a:lnTo>
                    <a:pt x="679" y="5675"/>
                  </a:lnTo>
                  <a:cubicBezTo>
                    <a:pt x="482" y="5675"/>
                    <a:pt x="322" y="5514"/>
                    <a:pt x="322" y="5318"/>
                  </a:cubicBezTo>
                  <a:lnTo>
                    <a:pt x="322" y="5068"/>
                  </a:lnTo>
                  <a:close/>
                  <a:moveTo>
                    <a:pt x="4533" y="5996"/>
                  </a:moveTo>
                  <a:lnTo>
                    <a:pt x="4586" y="6424"/>
                  </a:lnTo>
                  <a:lnTo>
                    <a:pt x="3551" y="6424"/>
                  </a:lnTo>
                  <a:lnTo>
                    <a:pt x="3605" y="5996"/>
                  </a:lnTo>
                  <a:close/>
                  <a:moveTo>
                    <a:pt x="5068" y="6745"/>
                  </a:moveTo>
                  <a:cubicBezTo>
                    <a:pt x="5282" y="6745"/>
                    <a:pt x="5443" y="6906"/>
                    <a:pt x="5443" y="7120"/>
                  </a:cubicBezTo>
                  <a:cubicBezTo>
                    <a:pt x="5443" y="7173"/>
                    <a:pt x="5407" y="7209"/>
                    <a:pt x="5371" y="7209"/>
                  </a:cubicBezTo>
                  <a:lnTo>
                    <a:pt x="2766" y="7209"/>
                  </a:lnTo>
                  <a:cubicBezTo>
                    <a:pt x="2713" y="7209"/>
                    <a:pt x="2677" y="7173"/>
                    <a:pt x="2677" y="7120"/>
                  </a:cubicBezTo>
                  <a:cubicBezTo>
                    <a:pt x="2695" y="6906"/>
                    <a:pt x="2855" y="6745"/>
                    <a:pt x="3070" y="6745"/>
                  </a:cubicBezTo>
                  <a:close/>
                  <a:moveTo>
                    <a:pt x="9725" y="6923"/>
                  </a:moveTo>
                  <a:cubicBezTo>
                    <a:pt x="9850" y="6923"/>
                    <a:pt x="9957" y="7031"/>
                    <a:pt x="9957" y="7173"/>
                  </a:cubicBezTo>
                  <a:lnTo>
                    <a:pt x="9957" y="7209"/>
                  </a:lnTo>
                  <a:lnTo>
                    <a:pt x="8529" y="7209"/>
                  </a:lnTo>
                  <a:lnTo>
                    <a:pt x="8529" y="7173"/>
                  </a:lnTo>
                  <a:cubicBezTo>
                    <a:pt x="8529" y="7031"/>
                    <a:pt x="8636" y="6923"/>
                    <a:pt x="8761" y="6923"/>
                  </a:cubicBezTo>
                  <a:close/>
                  <a:moveTo>
                    <a:pt x="10492" y="7530"/>
                  </a:moveTo>
                  <a:cubicBezTo>
                    <a:pt x="10510" y="7530"/>
                    <a:pt x="10528" y="7548"/>
                    <a:pt x="10528" y="7566"/>
                  </a:cubicBezTo>
                  <a:lnTo>
                    <a:pt x="10528" y="8012"/>
                  </a:lnTo>
                  <a:cubicBezTo>
                    <a:pt x="10528" y="8030"/>
                    <a:pt x="10510" y="8048"/>
                    <a:pt x="10492" y="8048"/>
                  </a:cubicBezTo>
                  <a:lnTo>
                    <a:pt x="375" y="8048"/>
                  </a:lnTo>
                  <a:cubicBezTo>
                    <a:pt x="340" y="8048"/>
                    <a:pt x="322" y="8030"/>
                    <a:pt x="322" y="8012"/>
                  </a:cubicBezTo>
                  <a:lnTo>
                    <a:pt x="322" y="7566"/>
                  </a:lnTo>
                  <a:cubicBezTo>
                    <a:pt x="322" y="7548"/>
                    <a:pt x="340" y="7530"/>
                    <a:pt x="375" y="7530"/>
                  </a:cubicBezTo>
                  <a:close/>
                  <a:moveTo>
                    <a:pt x="1428" y="8387"/>
                  </a:moveTo>
                  <a:lnTo>
                    <a:pt x="1428" y="10528"/>
                  </a:lnTo>
                  <a:lnTo>
                    <a:pt x="1071" y="10528"/>
                  </a:lnTo>
                  <a:lnTo>
                    <a:pt x="1071" y="8387"/>
                  </a:lnTo>
                  <a:close/>
                  <a:moveTo>
                    <a:pt x="9796" y="8387"/>
                  </a:moveTo>
                  <a:lnTo>
                    <a:pt x="9796" y="10528"/>
                  </a:lnTo>
                  <a:lnTo>
                    <a:pt x="9439" y="10528"/>
                  </a:lnTo>
                  <a:lnTo>
                    <a:pt x="9439" y="8387"/>
                  </a:lnTo>
                  <a:close/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lnTo>
                    <a:pt x="1" y="5318"/>
                  </a:lnTo>
                  <a:cubicBezTo>
                    <a:pt x="1" y="5692"/>
                    <a:pt x="304" y="5996"/>
                    <a:pt x="679" y="5996"/>
                  </a:cubicBezTo>
                  <a:lnTo>
                    <a:pt x="3230" y="5996"/>
                  </a:lnTo>
                  <a:lnTo>
                    <a:pt x="3177" y="6424"/>
                  </a:lnTo>
                  <a:lnTo>
                    <a:pt x="3052" y="6424"/>
                  </a:lnTo>
                  <a:cubicBezTo>
                    <a:pt x="2659" y="6424"/>
                    <a:pt x="2356" y="6745"/>
                    <a:pt x="2356" y="7120"/>
                  </a:cubicBezTo>
                  <a:cubicBezTo>
                    <a:pt x="2356" y="7155"/>
                    <a:pt x="2356" y="7173"/>
                    <a:pt x="2356" y="7209"/>
                  </a:cubicBezTo>
                  <a:lnTo>
                    <a:pt x="375" y="7209"/>
                  </a:lnTo>
                  <a:cubicBezTo>
                    <a:pt x="161" y="7209"/>
                    <a:pt x="1" y="7370"/>
                    <a:pt x="1" y="7566"/>
                  </a:cubicBezTo>
                  <a:lnTo>
                    <a:pt x="1" y="8012"/>
                  </a:lnTo>
                  <a:cubicBezTo>
                    <a:pt x="1" y="8208"/>
                    <a:pt x="161" y="8369"/>
                    <a:pt x="375" y="8369"/>
                  </a:cubicBezTo>
                  <a:lnTo>
                    <a:pt x="750" y="8369"/>
                  </a:lnTo>
                  <a:lnTo>
                    <a:pt x="750" y="10528"/>
                  </a:lnTo>
                  <a:cubicBezTo>
                    <a:pt x="750" y="10706"/>
                    <a:pt x="893" y="10849"/>
                    <a:pt x="1071" y="10849"/>
                  </a:cubicBezTo>
                  <a:lnTo>
                    <a:pt x="1428" y="10849"/>
                  </a:lnTo>
                  <a:cubicBezTo>
                    <a:pt x="1606" y="10849"/>
                    <a:pt x="1749" y="10706"/>
                    <a:pt x="1749" y="10528"/>
                  </a:cubicBezTo>
                  <a:lnTo>
                    <a:pt x="1749" y="8369"/>
                  </a:lnTo>
                  <a:lnTo>
                    <a:pt x="9118" y="8369"/>
                  </a:lnTo>
                  <a:lnTo>
                    <a:pt x="9118" y="10528"/>
                  </a:lnTo>
                  <a:cubicBezTo>
                    <a:pt x="9118" y="10706"/>
                    <a:pt x="9261" y="10849"/>
                    <a:pt x="9439" y="10849"/>
                  </a:cubicBezTo>
                  <a:lnTo>
                    <a:pt x="9796" y="10849"/>
                  </a:lnTo>
                  <a:cubicBezTo>
                    <a:pt x="9975" y="10849"/>
                    <a:pt x="10117" y="10706"/>
                    <a:pt x="10117" y="10528"/>
                  </a:cubicBezTo>
                  <a:lnTo>
                    <a:pt x="10117" y="8369"/>
                  </a:lnTo>
                  <a:lnTo>
                    <a:pt x="10492" y="8369"/>
                  </a:lnTo>
                  <a:cubicBezTo>
                    <a:pt x="10688" y="8369"/>
                    <a:pt x="10849" y="8208"/>
                    <a:pt x="10849" y="8012"/>
                  </a:cubicBezTo>
                  <a:lnTo>
                    <a:pt x="10849" y="7566"/>
                  </a:lnTo>
                  <a:cubicBezTo>
                    <a:pt x="10849" y="7370"/>
                    <a:pt x="10688" y="7209"/>
                    <a:pt x="10492" y="7209"/>
                  </a:cubicBezTo>
                  <a:lnTo>
                    <a:pt x="10278" y="7209"/>
                  </a:lnTo>
                  <a:lnTo>
                    <a:pt x="10278" y="7173"/>
                  </a:lnTo>
                  <a:cubicBezTo>
                    <a:pt x="10278" y="6852"/>
                    <a:pt x="10028" y="6602"/>
                    <a:pt x="9725" y="6602"/>
                  </a:cubicBezTo>
                  <a:lnTo>
                    <a:pt x="9689" y="6602"/>
                  </a:lnTo>
                  <a:lnTo>
                    <a:pt x="10296" y="4907"/>
                  </a:lnTo>
                  <a:lnTo>
                    <a:pt x="10314" y="4907"/>
                  </a:lnTo>
                  <a:cubicBezTo>
                    <a:pt x="10617" y="4907"/>
                    <a:pt x="10849" y="4675"/>
                    <a:pt x="10849" y="4390"/>
                  </a:cubicBezTo>
                  <a:cubicBezTo>
                    <a:pt x="10849" y="4087"/>
                    <a:pt x="10617" y="3855"/>
                    <a:pt x="10314" y="3855"/>
                  </a:cubicBezTo>
                  <a:cubicBezTo>
                    <a:pt x="10224" y="3855"/>
                    <a:pt x="10135" y="3872"/>
                    <a:pt x="10046" y="3926"/>
                  </a:cubicBezTo>
                  <a:lnTo>
                    <a:pt x="9190" y="3141"/>
                  </a:lnTo>
                  <a:cubicBezTo>
                    <a:pt x="9457" y="2980"/>
                    <a:pt x="9546" y="2623"/>
                    <a:pt x="9386" y="2356"/>
                  </a:cubicBezTo>
                  <a:lnTo>
                    <a:pt x="9315" y="2213"/>
                  </a:lnTo>
                  <a:cubicBezTo>
                    <a:pt x="9205" y="2018"/>
                    <a:pt x="9003" y="1906"/>
                    <a:pt x="8796" y="1906"/>
                  </a:cubicBezTo>
                  <a:cubicBezTo>
                    <a:pt x="8700" y="1906"/>
                    <a:pt x="8602" y="1930"/>
                    <a:pt x="8512" y="1981"/>
                  </a:cubicBezTo>
                  <a:lnTo>
                    <a:pt x="8119" y="2195"/>
                  </a:lnTo>
                  <a:cubicBezTo>
                    <a:pt x="7927" y="2074"/>
                    <a:pt x="7705" y="2010"/>
                    <a:pt x="7478" y="2010"/>
                  </a:cubicBezTo>
                  <a:cubicBezTo>
                    <a:pt x="7305" y="2010"/>
                    <a:pt x="7129" y="2047"/>
                    <a:pt x="6959" y="2124"/>
                  </a:cubicBezTo>
                  <a:cubicBezTo>
                    <a:pt x="6834" y="2177"/>
                    <a:pt x="6763" y="2338"/>
                    <a:pt x="6852" y="2481"/>
                  </a:cubicBezTo>
                  <a:lnTo>
                    <a:pt x="7816" y="4229"/>
                  </a:lnTo>
                  <a:cubicBezTo>
                    <a:pt x="7863" y="4311"/>
                    <a:pt x="7956" y="4363"/>
                    <a:pt x="8050" y="4363"/>
                  </a:cubicBezTo>
                  <a:cubicBezTo>
                    <a:pt x="8099" y="4363"/>
                    <a:pt x="8148" y="4349"/>
                    <a:pt x="8190" y="4318"/>
                  </a:cubicBezTo>
                  <a:cubicBezTo>
                    <a:pt x="8494" y="4104"/>
                    <a:pt x="8690" y="3765"/>
                    <a:pt x="8726" y="3391"/>
                  </a:cubicBezTo>
                  <a:lnTo>
                    <a:pt x="8886" y="3301"/>
                  </a:lnTo>
                  <a:lnTo>
                    <a:pt x="9832" y="4158"/>
                  </a:lnTo>
                  <a:cubicBezTo>
                    <a:pt x="9814" y="4229"/>
                    <a:pt x="9796" y="4301"/>
                    <a:pt x="9796" y="4390"/>
                  </a:cubicBezTo>
                  <a:cubicBezTo>
                    <a:pt x="9796" y="4550"/>
                    <a:pt x="9868" y="4711"/>
                    <a:pt x="9993" y="4800"/>
                  </a:cubicBezTo>
                  <a:lnTo>
                    <a:pt x="9350" y="6602"/>
                  </a:lnTo>
                  <a:lnTo>
                    <a:pt x="8761" y="6602"/>
                  </a:lnTo>
                  <a:cubicBezTo>
                    <a:pt x="8458" y="6602"/>
                    <a:pt x="8208" y="7173"/>
                    <a:pt x="8208" y="7173"/>
                  </a:cubicBezTo>
                  <a:lnTo>
                    <a:pt x="8208" y="7209"/>
                  </a:lnTo>
                  <a:lnTo>
                    <a:pt x="5800" y="7209"/>
                  </a:lnTo>
                  <a:cubicBezTo>
                    <a:pt x="5800" y="7173"/>
                    <a:pt x="5817" y="7155"/>
                    <a:pt x="5817" y="7120"/>
                  </a:cubicBezTo>
                  <a:cubicBezTo>
                    <a:pt x="5817" y="6745"/>
                    <a:pt x="5496" y="6424"/>
                    <a:pt x="5104" y="6424"/>
                  </a:cubicBezTo>
                  <a:lnTo>
                    <a:pt x="4961" y="6424"/>
                  </a:lnTo>
                  <a:lnTo>
                    <a:pt x="4907" y="5996"/>
                  </a:lnTo>
                  <a:lnTo>
                    <a:pt x="7584" y="5996"/>
                  </a:lnTo>
                  <a:cubicBezTo>
                    <a:pt x="7958" y="5996"/>
                    <a:pt x="8262" y="5692"/>
                    <a:pt x="8262" y="5318"/>
                  </a:cubicBezTo>
                  <a:lnTo>
                    <a:pt x="8262" y="4907"/>
                  </a:lnTo>
                  <a:cubicBezTo>
                    <a:pt x="8262" y="4818"/>
                    <a:pt x="8190" y="4747"/>
                    <a:pt x="8101" y="4747"/>
                  </a:cubicBezTo>
                  <a:lnTo>
                    <a:pt x="322" y="4747"/>
                  </a:lnTo>
                  <a:lnTo>
                    <a:pt x="322" y="679"/>
                  </a:lnTo>
                  <a:cubicBezTo>
                    <a:pt x="322" y="482"/>
                    <a:pt x="482" y="322"/>
                    <a:pt x="679" y="322"/>
                  </a:cubicBezTo>
                  <a:lnTo>
                    <a:pt x="7780" y="322"/>
                  </a:lnTo>
                  <a:cubicBezTo>
                    <a:pt x="7869" y="322"/>
                    <a:pt x="7958" y="393"/>
                    <a:pt x="7958" y="482"/>
                  </a:cubicBezTo>
                  <a:lnTo>
                    <a:pt x="7958" y="1678"/>
                  </a:lnTo>
                  <a:cubicBezTo>
                    <a:pt x="7958" y="1696"/>
                    <a:pt x="7958" y="1713"/>
                    <a:pt x="7976" y="1731"/>
                  </a:cubicBezTo>
                  <a:cubicBezTo>
                    <a:pt x="8021" y="1771"/>
                    <a:pt x="8066" y="1787"/>
                    <a:pt x="8107" y="1787"/>
                  </a:cubicBezTo>
                  <a:cubicBezTo>
                    <a:pt x="8195" y="1787"/>
                    <a:pt x="8262" y="1710"/>
                    <a:pt x="8262" y="1624"/>
                  </a:cubicBezTo>
                  <a:lnTo>
                    <a:pt x="8262" y="679"/>
                  </a:lnTo>
                  <a:cubicBezTo>
                    <a:pt x="8262" y="304"/>
                    <a:pt x="7958" y="1"/>
                    <a:pt x="7584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" name="Text Box 0"/>
          <p:cNvSpPr txBox="1"/>
          <p:nvPr/>
        </p:nvSpPr>
        <p:spPr>
          <a:xfrm>
            <a:off x="1756410" y="1694815"/>
            <a:ext cx="6287135" cy="1214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>
                <a:solidFill>
                  <a:srgbClr val="152A20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models Implemented:</a:t>
            </a:r>
            <a:endParaRPr lang="en-US" altLang="en-US" sz="2800">
              <a:solidFill>
                <a:srgbClr val="152A20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40"/>
          <p:cNvSpPr/>
          <p:nvPr/>
        </p:nvSpPr>
        <p:spPr>
          <a:xfrm>
            <a:off x="2889250" y="3916689"/>
            <a:ext cx="33684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3" name="Google Shape;1943;p40"/>
          <p:cNvSpPr/>
          <p:nvPr/>
        </p:nvSpPr>
        <p:spPr>
          <a:xfrm>
            <a:off x="3589861" y="776825"/>
            <a:ext cx="1967400" cy="96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44" name="Google Shape;1944;p40"/>
          <p:cNvGrpSpPr/>
          <p:nvPr/>
        </p:nvGrpSpPr>
        <p:grpSpPr>
          <a:xfrm>
            <a:off x="2023054" y="1941573"/>
            <a:ext cx="5097893" cy="1761823"/>
            <a:chOff x="1070896" y="1809482"/>
            <a:chExt cx="7002600" cy="1897494"/>
          </a:xfrm>
        </p:grpSpPr>
        <p:sp>
          <p:nvSpPr>
            <p:cNvPr id="1945" name="Google Shape;1945;p40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name="adj" fmla="val 1081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1070896" y="1809482"/>
              <a:ext cx="7002600" cy="1745400"/>
            </a:xfrm>
            <a:prstGeom prst="roundRect">
              <a:avLst>
                <a:gd name="adj" fmla="val 12984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47" name="Google Shape;1947;p40"/>
          <p:cNvSpPr txBox="1"/>
          <p:nvPr>
            <p:ph type="title"/>
          </p:nvPr>
        </p:nvSpPr>
        <p:spPr>
          <a:xfrm>
            <a:off x="2157600" y="2175650"/>
            <a:ext cx="48288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NUESTROS PROFESORES</a:t>
            </a:r>
            <a:endParaRPr lang="en-US"/>
          </a:p>
        </p:txBody>
      </p:sp>
      <p:sp>
        <p:nvSpPr>
          <p:cNvPr id="1948" name="Google Shape;1948;p40"/>
          <p:cNvSpPr txBox="1"/>
          <p:nvPr>
            <p:ph type="title" idx="2"/>
          </p:nvPr>
        </p:nvSpPr>
        <p:spPr>
          <a:xfrm>
            <a:off x="3765900" y="891749"/>
            <a:ext cx="16122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</a:t>
            </a:r>
            <a:endParaRPr lang="en-US"/>
          </a:p>
        </p:txBody>
      </p:sp>
      <p:sp>
        <p:nvSpPr>
          <p:cNvPr id="1949" name="Google Shape;1949;p40"/>
          <p:cNvSpPr txBox="1"/>
          <p:nvPr>
            <p:ph type="subTitle" idx="1"/>
          </p:nvPr>
        </p:nvSpPr>
        <p:spPr>
          <a:xfrm>
            <a:off x="3058200" y="4018539"/>
            <a:ext cx="30276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Describe en qué consiste esta sección si lo necesitas</a:t>
            </a:r>
            <a:endParaRPr lang="en-US"/>
          </a:p>
        </p:txBody>
      </p:sp>
      <p:sp>
        <p:nvSpPr>
          <p:cNvPr id="1950" name="Google Shape;1950;p40"/>
          <p:cNvSpPr/>
          <p:nvPr/>
        </p:nvSpPr>
        <p:spPr>
          <a:xfrm>
            <a:off x="2901775" y="2192535"/>
            <a:ext cx="3358026" cy="4713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 panose="02000505060000020004"/>
              </a:rPr>
              <a:t>NUESTROS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owlby One SC" panose="02000505060000020004"/>
            </a:endParaRPr>
          </a:p>
        </p:txBody>
      </p:sp>
      <p:sp>
        <p:nvSpPr>
          <p:cNvPr id="1951" name="Google Shape;1951;p40"/>
          <p:cNvSpPr/>
          <p:nvPr/>
        </p:nvSpPr>
        <p:spPr>
          <a:xfrm>
            <a:off x="2539250" y="2732984"/>
            <a:ext cx="4083074" cy="4713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 panose="02000505060000020004"/>
              </a:rPr>
              <a:t>PROFESORES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owlby One SC" panose="02000505060000020004"/>
            </a:endParaRPr>
          </a:p>
        </p:txBody>
      </p:sp>
      <p:sp>
        <p:nvSpPr>
          <p:cNvPr id="1952" name="Google Shape;1952;p40"/>
          <p:cNvSpPr/>
          <p:nvPr/>
        </p:nvSpPr>
        <p:spPr>
          <a:xfrm flipH="1">
            <a:off x="1826733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3" name="Google Shape;1953;p40"/>
          <p:cNvSpPr/>
          <p:nvPr/>
        </p:nvSpPr>
        <p:spPr>
          <a:xfrm flipH="1">
            <a:off x="8073250" y="3949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54" name="Google Shape;1954;p40"/>
          <p:cNvGrpSpPr/>
          <p:nvPr/>
        </p:nvGrpSpPr>
        <p:grpSpPr>
          <a:xfrm flipH="1">
            <a:off x="514838" y="1084584"/>
            <a:ext cx="580547" cy="528926"/>
            <a:chOff x="7953250" y="1084584"/>
            <a:chExt cx="580547" cy="528926"/>
          </a:xfrm>
        </p:grpSpPr>
        <p:sp>
          <p:nvSpPr>
            <p:cNvPr id="1955" name="Google Shape;1955;p40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59" name="Google Shape;1959;p40"/>
          <p:cNvGrpSpPr/>
          <p:nvPr/>
        </p:nvGrpSpPr>
        <p:grpSpPr>
          <a:xfrm rot="1283605" flipH="1">
            <a:off x="840261" y="2216997"/>
            <a:ext cx="1883812" cy="1978191"/>
            <a:chOff x="8540375" y="3022876"/>
            <a:chExt cx="1779279" cy="1868421"/>
          </a:xfrm>
        </p:grpSpPr>
        <p:sp>
          <p:nvSpPr>
            <p:cNvPr id="1960" name="Google Shape;1960;p40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6" name="Google Shape;1976;p40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7" name="Google Shape;1977;p40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00" name="Google Shape;2000;p40"/>
          <p:cNvGrpSpPr/>
          <p:nvPr/>
        </p:nvGrpSpPr>
        <p:grpSpPr>
          <a:xfrm rot="-590018" flipH="1">
            <a:off x="7270490" y="1259943"/>
            <a:ext cx="1152846" cy="1848627"/>
            <a:chOff x="10740175" y="552419"/>
            <a:chExt cx="1095062" cy="1755969"/>
          </a:xfrm>
        </p:grpSpPr>
        <p:sp>
          <p:nvSpPr>
            <p:cNvPr id="2001" name="Google Shape;2001;p40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6" name="Google Shape;2006;p40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41"/>
          <p:cNvSpPr/>
          <p:nvPr/>
        </p:nvSpPr>
        <p:spPr>
          <a:xfrm>
            <a:off x="4772663" y="2718000"/>
            <a:ext cx="2845200" cy="1596300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3" name="Google Shape;2013;p41"/>
          <p:cNvSpPr/>
          <p:nvPr/>
        </p:nvSpPr>
        <p:spPr>
          <a:xfrm>
            <a:off x="1526138" y="2718000"/>
            <a:ext cx="2845200" cy="1596300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14" name="Google Shape;2014;p41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015" name="Google Shape;2015;p4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17" name="Google Shape;2017;p41"/>
          <p:cNvSpPr txBox="1"/>
          <p:nvPr>
            <p:ph type="ctrTitle"/>
          </p:nvPr>
        </p:nvSpPr>
        <p:spPr>
          <a:xfrm>
            <a:off x="2616950" y="445175"/>
            <a:ext cx="39102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Neural Network Model</a:t>
            </a:r>
            <a:endParaRPr lang="en-US" altLang="en-US"/>
          </a:p>
        </p:txBody>
      </p:sp>
      <p:sp>
        <p:nvSpPr>
          <p:cNvPr id="2018" name="Google Shape;2018;p41"/>
          <p:cNvSpPr txBox="1"/>
          <p:nvPr>
            <p:ph type="ctrTitle" idx="2"/>
          </p:nvPr>
        </p:nvSpPr>
        <p:spPr>
          <a:xfrm>
            <a:off x="1835588" y="2843307"/>
            <a:ext cx="2226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Architecture:</a:t>
            </a:r>
            <a:endParaRPr lang="en-US" altLang="en-US"/>
          </a:p>
        </p:txBody>
      </p:sp>
      <p:sp>
        <p:nvSpPr>
          <p:cNvPr id="2019" name="Google Shape;2019;p41"/>
          <p:cNvSpPr txBox="1"/>
          <p:nvPr>
            <p:ph type="subTitle" idx="1"/>
          </p:nvPr>
        </p:nvSpPr>
        <p:spPr>
          <a:xfrm>
            <a:off x="1835588" y="3197541"/>
            <a:ext cx="22263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Input Layer:</a:t>
            </a:r>
            <a:endParaRPr lang="en-US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Hidden Layers:</a:t>
            </a:r>
            <a:endParaRPr lang="en-US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Output Layer</a:t>
            </a:r>
            <a:endParaRPr lang="en-US" altLang="en-US"/>
          </a:p>
        </p:txBody>
      </p:sp>
      <p:sp>
        <p:nvSpPr>
          <p:cNvPr id="2020" name="Google Shape;2020;p41"/>
          <p:cNvSpPr txBox="1"/>
          <p:nvPr>
            <p:ph type="ctrTitle" idx="3"/>
          </p:nvPr>
        </p:nvSpPr>
        <p:spPr>
          <a:xfrm>
            <a:off x="5082113" y="2843307"/>
            <a:ext cx="2226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Performance</a:t>
            </a:r>
            <a:endParaRPr lang="en-US" altLang="en-US"/>
          </a:p>
        </p:txBody>
      </p:sp>
      <p:sp>
        <p:nvSpPr>
          <p:cNvPr id="2021" name="Google Shape;2021;p41"/>
          <p:cNvSpPr txBox="1"/>
          <p:nvPr>
            <p:ph type="subTitle" idx="4"/>
          </p:nvPr>
        </p:nvSpPr>
        <p:spPr>
          <a:xfrm>
            <a:off x="5082113" y="3197541"/>
            <a:ext cx="22263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Accuracy, Precision, Recall</a:t>
            </a:r>
            <a:endParaRPr lang="en-US" altLang="en-US"/>
          </a:p>
        </p:txBody>
      </p:sp>
      <p:grpSp>
        <p:nvGrpSpPr>
          <p:cNvPr id="2022" name="Google Shape;2022;p41"/>
          <p:cNvGrpSpPr/>
          <p:nvPr/>
        </p:nvGrpSpPr>
        <p:grpSpPr>
          <a:xfrm rot="583551">
            <a:off x="5844718" y="1637850"/>
            <a:ext cx="697279" cy="689544"/>
            <a:chOff x="6003887" y="2446998"/>
            <a:chExt cx="298743" cy="295416"/>
          </a:xfrm>
        </p:grpSpPr>
        <p:sp>
          <p:nvSpPr>
            <p:cNvPr id="2023" name="Google Shape;2023;p41"/>
            <p:cNvSpPr/>
            <p:nvPr/>
          </p:nvSpPr>
          <p:spPr>
            <a:xfrm>
              <a:off x="6003887" y="2671355"/>
              <a:ext cx="285136" cy="67187"/>
            </a:xfrm>
            <a:custGeom>
              <a:avLst/>
              <a:gdLst/>
              <a:ahLst/>
              <a:cxnLst/>
              <a:rect l="l" t="t" r="r" b="b"/>
              <a:pathLst>
                <a:path w="10457" h="2464" extrusionOk="0">
                  <a:moveTo>
                    <a:pt x="1375" y="1"/>
                  </a:moveTo>
                  <a:cubicBezTo>
                    <a:pt x="1214" y="1"/>
                    <a:pt x="1053" y="72"/>
                    <a:pt x="964" y="197"/>
                  </a:cubicBezTo>
                  <a:cubicBezTo>
                    <a:pt x="1" y="1232"/>
                    <a:pt x="714" y="2463"/>
                    <a:pt x="1731" y="2463"/>
                  </a:cubicBezTo>
                  <a:lnTo>
                    <a:pt x="10403" y="2463"/>
                  </a:lnTo>
                  <a:cubicBezTo>
                    <a:pt x="10439" y="2463"/>
                    <a:pt x="10456" y="2445"/>
                    <a:pt x="10456" y="2410"/>
                  </a:cubicBezTo>
                  <a:lnTo>
                    <a:pt x="10456" y="1964"/>
                  </a:lnTo>
                  <a:cubicBezTo>
                    <a:pt x="10456" y="1928"/>
                    <a:pt x="10439" y="1910"/>
                    <a:pt x="10403" y="1910"/>
                  </a:cubicBezTo>
                  <a:cubicBezTo>
                    <a:pt x="10064" y="1874"/>
                    <a:pt x="9796" y="1589"/>
                    <a:pt x="9796" y="1232"/>
                  </a:cubicBezTo>
                  <a:cubicBezTo>
                    <a:pt x="9796" y="893"/>
                    <a:pt x="10064" y="590"/>
                    <a:pt x="10403" y="572"/>
                  </a:cubicBezTo>
                  <a:cubicBezTo>
                    <a:pt x="10439" y="572"/>
                    <a:pt x="10456" y="536"/>
                    <a:pt x="10456" y="500"/>
                  </a:cubicBezTo>
                  <a:lnTo>
                    <a:pt x="10456" y="72"/>
                  </a:lnTo>
                  <a:cubicBezTo>
                    <a:pt x="10456" y="37"/>
                    <a:pt x="10439" y="1"/>
                    <a:pt x="10403" y="1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6031619" y="2687907"/>
              <a:ext cx="251079" cy="34575"/>
            </a:xfrm>
            <a:custGeom>
              <a:avLst/>
              <a:gdLst/>
              <a:ahLst/>
              <a:cxnLst/>
              <a:rect l="l" t="t" r="r" b="b"/>
              <a:pathLst>
                <a:path w="9208" h="1268" extrusionOk="0">
                  <a:moveTo>
                    <a:pt x="714" y="0"/>
                  </a:moveTo>
                  <a:cubicBezTo>
                    <a:pt x="393" y="0"/>
                    <a:pt x="126" y="215"/>
                    <a:pt x="72" y="518"/>
                  </a:cubicBezTo>
                  <a:cubicBezTo>
                    <a:pt x="1" y="910"/>
                    <a:pt x="322" y="1267"/>
                    <a:pt x="697" y="1267"/>
                  </a:cubicBezTo>
                  <a:lnTo>
                    <a:pt x="9207" y="1267"/>
                  </a:lnTo>
                  <a:cubicBezTo>
                    <a:pt x="8958" y="1178"/>
                    <a:pt x="8779" y="928"/>
                    <a:pt x="8779" y="625"/>
                  </a:cubicBezTo>
                  <a:cubicBezTo>
                    <a:pt x="8779" y="339"/>
                    <a:pt x="8958" y="90"/>
                    <a:pt x="9207" y="0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6246677" y="2687907"/>
              <a:ext cx="36020" cy="34575"/>
            </a:xfrm>
            <a:custGeom>
              <a:avLst/>
              <a:gdLst/>
              <a:ahLst/>
              <a:cxnLst/>
              <a:rect l="l" t="t" r="r" b="b"/>
              <a:pathLst>
                <a:path w="1321" h="1268" extrusionOk="0">
                  <a:moveTo>
                    <a:pt x="0" y="0"/>
                  </a:moveTo>
                  <a:cubicBezTo>
                    <a:pt x="107" y="179"/>
                    <a:pt x="161" y="393"/>
                    <a:pt x="161" y="625"/>
                  </a:cubicBezTo>
                  <a:cubicBezTo>
                    <a:pt x="161" y="857"/>
                    <a:pt x="107" y="1071"/>
                    <a:pt x="0" y="1267"/>
                  </a:cubicBezTo>
                  <a:lnTo>
                    <a:pt x="1320" y="1267"/>
                  </a:lnTo>
                  <a:cubicBezTo>
                    <a:pt x="1071" y="1178"/>
                    <a:pt x="892" y="928"/>
                    <a:pt x="892" y="625"/>
                  </a:cubicBezTo>
                  <a:cubicBezTo>
                    <a:pt x="892" y="339"/>
                    <a:pt x="1071" y="90"/>
                    <a:pt x="1320" y="0"/>
                  </a:cubicBezTo>
                  <a:close/>
                </a:path>
              </a:pathLst>
            </a:custGeom>
            <a:solidFill>
              <a:srgbClr val="E0D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6017030" y="2604714"/>
              <a:ext cx="285600" cy="66669"/>
            </a:xfrm>
            <a:custGeom>
              <a:avLst/>
              <a:gdLst/>
              <a:ahLst/>
              <a:cxnLst/>
              <a:rect l="l" t="t" r="r" b="b"/>
              <a:pathLst>
                <a:path w="10474" h="2445" extrusionOk="0">
                  <a:moveTo>
                    <a:pt x="72" y="0"/>
                  </a:moveTo>
                  <a:cubicBezTo>
                    <a:pt x="36" y="0"/>
                    <a:pt x="0" y="18"/>
                    <a:pt x="0" y="54"/>
                  </a:cubicBezTo>
                  <a:lnTo>
                    <a:pt x="0" y="464"/>
                  </a:lnTo>
                  <a:cubicBezTo>
                    <a:pt x="0" y="518"/>
                    <a:pt x="36" y="554"/>
                    <a:pt x="90" y="554"/>
                  </a:cubicBezTo>
                  <a:cubicBezTo>
                    <a:pt x="411" y="589"/>
                    <a:pt x="678" y="875"/>
                    <a:pt x="678" y="1232"/>
                  </a:cubicBezTo>
                  <a:cubicBezTo>
                    <a:pt x="678" y="1535"/>
                    <a:pt x="464" y="1802"/>
                    <a:pt x="161" y="1874"/>
                  </a:cubicBezTo>
                  <a:cubicBezTo>
                    <a:pt x="72" y="1892"/>
                    <a:pt x="0" y="1981"/>
                    <a:pt x="0" y="2070"/>
                  </a:cubicBezTo>
                  <a:lnTo>
                    <a:pt x="0" y="2391"/>
                  </a:lnTo>
                  <a:cubicBezTo>
                    <a:pt x="0" y="2427"/>
                    <a:pt x="36" y="2445"/>
                    <a:pt x="72" y="2445"/>
                  </a:cubicBezTo>
                  <a:lnTo>
                    <a:pt x="8743" y="2445"/>
                  </a:lnTo>
                  <a:cubicBezTo>
                    <a:pt x="9760" y="2445"/>
                    <a:pt x="10474" y="1232"/>
                    <a:pt x="9510" y="179"/>
                  </a:cubicBezTo>
                  <a:cubicBezTo>
                    <a:pt x="9403" y="54"/>
                    <a:pt x="9261" y="0"/>
                    <a:pt x="9100" y="0"/>
                  </a:cubicBezTo>
                  <a:close/>
                </a:path>
              </a:pathLst>
            </a:custGeom>
            <a:solidFill>
              <a:srgbClr val="FC9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6217965" y="2604714"/>
              <a:ext cx="71550" cy="66669"/>
            </a:xfrm>
            <a:custGeom>
              <a:avLst/>
              <a:gdLst/>
              <a:ahLst/>
              <a:cxnLst/>
              <a:rect l="l" t="t" r="r" b="b"/>
              <a:pathLst>
                <a:path w="2624" h="2445" extrusionOk="0">
                  <a:moveTo>
                    <a:pt x="0" y="0"/>
                  </a:moveTo>
                  <a:cubicBezTo>
                    <a:pt x="678" y="0"/>
                    <a:pt x="1232" y="554"/>
                    <a:pt x="1232" y="1232"/>
                  </a:cubicBezTo>
                  <a:cubicBezTo>
                    <a:pt x="1232" y="1910"/>
                    <a:pt x="678" y="2445"/>
                    <a:pt x="0" y="2445"/>
                  </a:cubicBezTo>
                  <a:lnTo>
                    <a:pt x="1374" y="2445"/>
                  </a:lnTo>
                  <a:cubicBezTo>
                    <a:pt x="2052" y="2445"/>
                    <a:pt x="2588" y="1910"/>
                    <a:pt x="2605" y="1249"/>
                  </a:cubicBezTo>
                  <a:cubicBezTo>
                    <a:pt x="2623" y="554"/>
                    <a:pt x="2052" y="0"/>
                    <a:pt x="1356" y="0"/>
                  </a:cubicBezTo>
                  <a:close/>
                </a:path>
              </a:pathLst>
            </a:custGeom>
            <a:solidFill>
              <a:srgbClr val="FC9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6023356" y="2620774"/>
              <a:ext cx="249607" cy="34575"/>
            </a:xfrm>
            <a:custGeom>
              <a:avLst/>
              <a:gdLst/>
              <a:ahLst/>
              <a:cxnLst/>
              <a:rect l="l" t="t" r="r" b="b"/>
              <a:pathLst>
                <a:path w="9154" h="1268" extrusionOk="0">
                  <a:moveTo>
                    <a:pt x="0" y="0"/>
                  </a:moveTo>
                  <a:cubicBezTo>
                    <a:pt x="250" y="89"/>
                    <a:pt x="429" y="339"/>
                    <a:pt x="429" y="643"/>
                  </a:cubicBezTo>
                  <a:cubicBezTo>
                    <a:pt x="429" y="928"/>
                    <a:pt x="250" y="1178"/>
                    <a:pt x="0" y="1267"/>
                  </a:cubicBezTo>
                  <a:lnTo>
                    <a:pt x="8511" y="1267"/>
                  </a:lnTo>
                  <a:cubicBezTo>
                    <a:pt x="8868" y="1267"/>
                    <a:pt x="9154" y="982"/>
                    <a:pt x="9154" y="643"/>
                  </a:cubicBezTo>
                  <a:cubicBezTo>
                    <a:pt x="9154" y="286"/>
                    <a:pt x="8868" y="0"/>
                    <a:pt x="8511" y="0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6246677" y="2620774"/>
              <a:ext cx="26286" cy="34575"/>
            </a:xfrm>
            <a:custGeom>
              <a:avLst/>
              <a:gdLst/>
              <a:ahLst/>
              <a:cxnLst/>
              <a:rect l="l" t="t" r="r" b="b"/>
              <a:pathLst>
                <a:path w="964" h="1268" extrusionOk="0">
                  <a:moveTo>
                    <a:pt x="0" y="0"/>
                  </a:moveTo>
                  <a:cubicBezTo>
                    <a:pt x="107" y="179"/>
                    <a:pt x="161" y="411"/>
                    <a:pt x="161" y="643"/>
                  </a:cubicBezTo>
                  <a:cubicBezTo>
                    <a:pt x="161" y="874"/>
                    <a:pt x="107" y="1089"/>
                    <a:pt x="0" y="1267"/>
                  </a:cubicBezTo>
                  <a:lnTo>
                    <a:pt x="321" y="1267"/>
                  </a:lnTo>
                  <a:cubicBezTo>
                    <a:pt x="678" y="1267"/>
                    <a:pt x="964" y="982"/>
                    <a:pt x="964" y="643"/>
                  </a:cubicBezTo>
                  <a:cubicBezTo>
                    <a:pt x="964" y="286"/>
                    <a:pt x="678" y="0"/>
                    <a:pt x="321" y="0"/>
                  </a:cubicBezTo>
                  <a:close/>
                </a:path>
              </a:pathLst>
            </a:custGeom>
            <a:solidFill>
              <a:srgbClr val="E0D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6199477" y="2486973"/>
              <a:ext cx="62306" cy="82730"/>
            </a:xfrm>
            <a:custGeom>
              <a:avLst/>
              <a:gdLst/>
              <a:ahLst/>
              <a:cxnLst/>
              <a:rect l="l" t="t" r="r" b="b"/>
              <a:pathLst>
                <a:path w="2285" h="3034" extrusionOk="0">
                  <a:moveTo>
                    <a:pt x="0" y="0"/>
                  </a:moveTo>
                  <a:lnTo>
                    <a:pt x="0" y="571"/>
                  </a:lnTo>
                  <a:lnTo>
                    <a:pt x="1535" y="571"/>
                  </a:lnTo>
                  <a:cubicBezTo>
                    <a:pt x="1624" y="571"/>
                    <a:pt x="1678" y="625"/>
                    <a:pt x="1678" y="714"/>
                  </a:cubicBezTo>
                  <a:lnTo>
                    <a:pt x="1678" y="1803"/>
                  </a:lnTo>
                  <a:cubicBezTo>
                    <a:pt x="1678" y="2159"/>
                    <a:pt x="1392" y="2445"/>
                    <a:pt x="1035" y="2445"/>
                  </a:cubicBezTo>
                  <a:lnTo>
                    <a:pt x="0" y="2445"/>
                  </a:lnTo>
                  <a:lnTo>
                    <a:pt x="0" y="3034"/>
                  </a:lnTo>
                  <a:lnTo>
                    <a:pt x="1035" y="3034"/>
                  </a:lnTo>
                  <a:cubicBezTo>
                    <a:pt x="1713" y="3034"/>
                    <a:pt x="2284" y="2481"/>
                    <a:pt x="2284" y="1803"/>
                  </a:cubicBezTo>
                  <a:lnTo>
                    <a:pt x="2284" y="554"/>
                  </a:lnTo>
                  <a:cubicBezTo>
                    <a:pt x="2284" y="250"/>
                    <a:pt x="2017" y="0"/>
                    <a:pt x="1713" y="0"/>
                  </a:cubicBezTo>
                  <a:close/>
                </a:path>
              </a:pathLst>
            </a:custGeom>
            <a:solidFill>
              <a:srgbClr val="EDEA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6088062" y="2468976"/>
              <a:ext cx="129439" cy="135765"/>
            </a:xfrm>
            <a:custGeom>
              <a:avLst/>
              <a:gdLst/>
              <a:ahLst/>
              <a:cxnLst/>
              <a:rect l="l" t="t" r="r" b="b"/>
              <a:pathLst>
                <a:path w="4747" h="4979" extrusionOk="0">
                  <a:moveTo>
                    <a:pt x="232" y="0"/>
                  </a:moveTo>
                  <a:cubicBezTo>
                    <a:pt x="107" y="0"/>
                    <a:pt x="0" y="107"/>
                    <a:pt x="0" y="232"/>
                  </a:cubicBezTo>
                  <a:lnTo>
                    <a:pt x="0" y="3105"/>
                  </a:lnTo>
                  <a:cubicBezTo>
                    <a:pt x="0" y="4140"/>
                    <a:pt x="839" y="4978"/>
                    <a:pt x="1874" y="4978"/>
                  </a:cubicBezTo>
                  <a:lnTo>
                    <a:pt x="2891" y="4978"/>
                  </a:lnTo>
                  <a:cubicBezTo>
                    <a:pt x="3926" y="4978"/>
                    <a:pt x="4747" y="4140"/>
                    <a:pt x="4747" y="3105"/>
                  </a:cubicBezTo>
                  <a:lnTo>
                    <a:pt x="4747" y="232"/>
                  </a:lnTo>
                  <a:cubicBezTo>
                    <a:pt x="4747" y="107"/>
                    <a:pt x="4639" y="0"/>
                    <a:pt x="4515" y="0"/>
                  </a:cubicBezTo>
                  <a:close/>
                </a:path>
              </a:pathLst>
            </a:custGeom>
            <a:solidFill>
              <a:srgbClr val="EDEA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6133790" y="2468976"/>
              <a:ext cx="83711" cy="135765"/>
            </a:xfrm>
            <a:custGeom>
              <a:avLst/>
              <a:gdLst/>
              <a:ahLst/>
              <a:cxnLst/>
              <a:rect l="l" t="t" r="r" b="b"/>
              <a:pathLst>
                <a:path w="3070" h="4979" extrusionOk="0">
                  <a:moveTo>
                    <a:pt x="1464" y="0"/>
                  </a:moveTo>
                  <a:cubicBezTo>
                    <a:pt x="1589" y="0"/>
                    <a:pt x="1696" y="107"/>
                    <a:pt x="1696" y="232"/>
                  </a:cubicBezTo>
                  <a:lnTo>
                    <a:pt x="1696" y="3105"/>
                  </a:lnTo>
                  <a:cubicBezTo>
                    <a:pt x="1696" y="4086"/>
                    <a:pt x="946" y="4871"/>
                    <a:pt x="1" y="4961"/>
                  </a:cubicBezTo>
                  <a:cubicBezTo>
                    <a:pt x="54" y="4978"/>
                    <a:pt x="126" y="4978"/>
                    <a:pt x="179" y="4978"/>
                  </a:cubicBezTo>
                  <a:lnTo>
                    <a:pt x="1214" y="4978"/>
                  </a:lnTo>
                  <a:cubicBezTo>
                    <a:pt x="2249" y="4978"/>
                    <a:pt x="3070" y="4140"/>
                    <a:pt x="3070" y="3105"/>
                  </a:cubicBezTo>
                  <a:lnTo>
                    <a:pt x="3070" y="232"/>
                  </a:lnTo>
                  <a:cubicBezTo>
                    <a:pt x="3070" y="107"/>
                    <a:pt x="2962" y="0"/>
                    <a:pt x="2838" y="0"/>
                  </a:cubicBezTo>
                  <a:close/>
                </a:path>
              </a:pathLst>
            </a:custGeom>
            <a:solidFill>
              <a:srgbClr val="E0D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6113857" y="2505951"/>
              <a:ext cx="32612" cy="37493"/>
            </a:xfrm>
            <a:custGeom>
              <a:avLst/>
              <a:gdLst/>
              <a:ahLst/>
              <a:cxnLst/>
              <a:rect l="l" t="t" r="r" b="b"/>
              <a:pathLst>
                <a:path w="1196" h="1375" extrusionOk="0">
                  <a:moveTo>
                    <a:pt x="232" y="0"/>
                  </a:moveTo>
                  <a:cubicBezTo>
                    <a:pt x="107" y="0"/>
                    <a:pt x="0" y="107"/>
                    <a:pt x="0" y="232"/>
                  </a:cubicBezTo>
                  <a:lnTo>
                    <a:pt x="0" y="1124"/>
                  </a:lnTo>
                  <a:cubicBezTo>
                    <a:pt x="0" y="1267"/>
                    <a:pt x="107" y="1374"/>
                    <a:pt x="232" y="1374"/>
                  </a:cubicBezTo>
                  <a:lnTo>
                    <a:pt x="964" y="1374"/>
                  </a:lnTo>
                  <a:cubicBezTo>
                    <a:pt x="1088" y="1374"/>
                    <a:pt x="1196" y="1267"/>
                    <a:pt x="1196" y="1124"/>
                  </a:cubicBezTo>
                  <a:lnTo>
                    <a:pt x="1196" y="232"/>
                  </a:lnTo>
                  <a:cubicBezTo>
                    <a:pt x="1196" y="107"/>
                    <a:pt x="1088" y="0"/>
                    <a:pt x="964" y="0"/>
                  </a:cubicBezTo>
                  <a:close/>
                </a:path>
              </a:pathLst>
            </a:custGeom>
            <a:solidFill>
              <a:srgbClr val="D2F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6005360" y="2446998"/>
              <a:ext cx="288027" cy="295416"/>
            </a:xfrm>
            <a:custGeom>
              <a:avLst/>
              <a:gdLst/>
              <a:ahLst/>
              <a:cxnLst/>
              <a:rect l="l" t="t" r="r" b="b"/>
              <a:pathLst>
                <a:path w="10563" h="10834" extrusionOk="0">
                  <a:moveTo>
                    <a:pt x="5034" y="319"/>
                  </a:moveTo>
                  <a:cubicBezTo>
                    <a:pt x="5192" y="319"/>
                    <a:pt x="5335" y="450"/>
                    <a:pt x="5335" y="610"/>
                  </a:cubicBezTo>
                  <a:lnTo>
                    <a:pt x="5335" y="628"/>
                  </a:lnTo>
                  <a:lnTo>
                    <a:pt x="4728" y="628"/>
                  </a:lnTo>
                  <a:cubicBezTo>
                    <a:pt x="4728" y="485"/>
                    <a:pt x="4836" y="342"/>
                    <a:pt x="4978" y="325"/>
                  </a:cubicBezTo>
                  <a:cubicBezTo>
                    <a:pt x="4997" y="321"/>
                    <a:pt x="5015" y="319"/>
                    <a:pt x="5034" y="319"/>
                  </a:cubicBezTo>
                  <a:close/>
                  <a:moveTo>
                    <a:pt x="4925" y="2323"/>
                  </a:moveTo>
                  <a:cubicBezTo>
                    <a:pt x="4978" y="2323"/>
                    <a:pt x="5014" y="2359"/>
                    <a:pt x="5014" y="2412"/>
                  </a:cubicBezTo>
                  <a:lnTo>
                    <a:pt x="5014" y="3304"/>
                  </a:lnTo>
                  <a:cubicBezTo>
                    <a:pt x="5014" y="3358"/>
                    <a:pt x="4978" y="3393"/>
                    <a:pt x="4925" y="3393"/>
                  </a:cubicBezTo>
                  <a:lnTo>
                    <a:pt x="4193" y="3393"/>
                  </a:lnTo>
                  <a:cubicBezTo>
                    <a:pt x="4157" y="3393"/>
                    <a:pt x="4122" y="3358"/>
                    <a:pt x="4122" y="3304"/>
                  </a:cubicBezTo>
                  <a:lnTo>
                    <a:pt x="4122" y="2412"/>
                  </a:lnTo>
                  <a:cubicBezTo>
                    <a:pt x="4122" y="2359"/>
                    <a:pt x="4157" y="2323"/>
                    <a:pt x="4193" y="2323"/>
                  </a:cubicBezTo>
                  <a:close/>
                  <a:moveTo>
                    <a:pt x="8654" y="2198"/>
                  </a:moveTo>
                  <a:lnTo>
                    <a:pt x="8654" y="3269"/>
                  </a:lnTo>
                  <a:cubicBezTo>
                    <a:pt x="8654" y="3554"/>
                    <a:pt x="8440" y="3768"/>
                    <a:pt x="8154" y="3768"/>
                  </a:cubicBezTo>
                  <a:lnTo>
                    <a:pt x="7958" y="3768"/>
                  </a:lnTo>
                  <a:lnTo>
                    <a:pt x="7958" y="2198"/>
                  </a:lnTo>
                  <a:close/>
                  <a:moveTo>
                    <a:pt x="8814" y="1609"/>
                  </a:moveTo>
                  <a:cubicBezTo>
                    <a:pt x="9046" y="1609"/>
                    <a:pt x="9225" y="1788"/>
                    <a:pt x="9225" y="2020"/>
                  </a:cubicBezTo>
                  <a:lnTo>
                    <a:pt x="9225" y="3269"/>
                  </a:lnTo>
                  <a:cubicBezTo>
                    <a:pt x="9225" y="3857"/>
                    <a:pt x="8743" y="4339"/>
                    <a:pt x="8154" y="4339"/>
                  </a:cubicBezTo>
                  <a:lnTo>
                    <a:pt x="7904" y="4339"/>
                  </a:lnTo>
                  <a:cubicBezTo>
                    <a:pt x="7922" y="4250"/>
                    <a:pt x="7922" y="4179"/>
                    <a:pt x="7940" y="4089"/>
                  </a:cubicBezTo>
                  <a:lnTo>
                    <a:pt x="8154" y="4089"/>
                  </a:lnTo>
                  <a:cubicBezTo>
                    <a:pt x="8600" y="4089"/>
                    <a:pt x="8975" y="3715"/>
                    <a:pt x="8975" y="3269"/>
                  </a:cubicBezTo>
                  <a:lnTo>
                    <a:pt x="8975" y="2180"/>
                  </a:lnTo>
                  <a:cubicBezTo>
                    <a:pt x="8975" y="2020"/>
                    <a:pt x="8832" y="1877"/>
                    <a:pt x="8672" y="1877"/>
                  </a:cubicBezTo>
                  <a:lnTo>
                    <a:pt x="7940" y="1877"/>
                  </a:lnTo>
                  <a:lnTo>
                    <a:pt x="7940" y="1609"/>
                  </a:lnTo>
                  <a:close/>
                  <a:moveTo>
                    <a:pt x="3056" y="1957"/>
                  </a:moveTo>
                  <a:cubicBezTo>
                    <a:pt x="2965" y="1957"/>
                    <a:pt x="2891" y="2034"/>
                    <a:pt x="2891" y="2127"/>
                  </a:cubicBezTo>
                  <a:lnTo>
                    <a:pt x="2891" y="3911"/>
                  </a:lnTo>
                  <a:cubicBezTo>
                    <a:pt x="2891" y="4311"/>
                    <a:pt x="3008" y="4682"/>
                    <a:pt x="3212" y="4995"/>
                  </a:cubicBezTo>
                  <a:lnTo>
                    <a:pt x="3212" y="4995"/>
                  </a:lnTo>
                  <a:lnTo>
                    <a:pt x="3212" y="2055"/>
                  </a:lnTo>
                  <a:cubicBezTo>
                    <a:pt x="3212" y="2037"/>
                    <a:pt x="3212" y="2037"/>
                    <a:pt x="3212" y="2037"/>
                  </a:cubicBezTo>
                  <a:cubicBezTo>
                    <a:pt x="3161" y="1981"/>
                    <a:pt x="3106" y="1957"/>
                    <a:pt x="3056" y="1957"/>
                  </a:cubicBezTo>
                  <a:close/>
                  <a:moveTo>
                    <a:pt x="9171" y="6516"/>
                  </a:moveTo>
                  <a:cubicBezTo>
                    <a:pt x="9475" y="6516"/>
                    <a:pt x="9707" y="6784"/>
                    <a:pt x="9635" y="7105"/>
                  </a:cubicBezTo>
                  <a:cubicBezTo>
                    <a:pt x="9599" y="7319"/>
                    <a:pt x="9385" y="7479"/>
                    <a:pt x="9171" y="7479"/>
                  </a:cubicBezTo>
                  <a:lnTo>
                    <a:pt x="1106" y="7479"/>
                  </a:lnTo>
                  <a:cubicBezTo>
                    <a:pt x="1178" y="7372"/>
                    <a:pt x="1213" y="7265"/>
                    <a:pt x="1249" y="7158"/>
                  </a:cubicBezTo>
                  <a:lnTo>
                    <a:pt x="4568" y="7158"/>
                  </a:lnTo>
                  <a:cubicBezTo>
                    <a:pt x="4657" y="7158"/>
                    <a:pt x="4728" y="7105"/>
                    <a:pt x="4728" y="7016"/>
                  </a:cubicBezTo>
                  <a:cubicBezTo>
                    <a:pt x="4746" y="6926"/>
                    <a:pt x="4675" y="6837"/>
                    <a:pt x="4568" y="6837"/>
                  </a:cubicBezTo>
                  <a:lnTo>
                    <a:pt x="1249" y="6837"/>
                  </a:lnTo>
                  <a:cubicBezTo>
                    <a:pt x="1213" y="6730"/>
                    <a:pt x="1178" y="6623"/>
                    <a:pt x="1106" y="6516"/>
                  </a:cubicBezTo>
                  <a:close/>
                  <a:moveTo>
                    <a:pt x="9136" y="5927"/>
                  </a:moveTo>
                  <a:cubicBezTo>
                    <a:pt x="9724" y="5927"/>
                    <a:pt x="10206" y="6391"/>
                    <a:pt x="10224" y="6980"/>
                  </a:cubicBezTo>
                  <a:cubicBezTo>
                    <a:pt x="10242" y="7569"/>
                    <a:pt x="9742" y="8068"/>
                    <a:pt x="9153" y="8068"/>
                  </a:cubicBezTo>
                  <a:lnTo>
                    <a:pt x="589" y="8068"/>
                  </a:lnTo>
                  <a:lnTo>
                    <a:pt x="589" y="7854"/>
                  </a:lnTo>
                  <a:cubicBezTo>
                    <a:pt x="589" y="7836"/>
                    <a:pt x="589" y="7818"/>
                    <a:pt x="607" y="7818"/>
                  </a:cubicBezTo>
                  <a:cubicBezTo>
                    <a:pt x="642" y="7801"/>
                    <a:pt x="660" y="7801"/>
                    <a:pt x="678" y="7783"/>
                  </a:cubicBezTo>
                  <a:lnTo>
                    <a:pt x="9207" y="7783"/>
                  </a:lnTo>
                  <a:cubicBezTo>
                    <a:pt x="9599" y="7783"/>
                    <a:pt x="9938" y="7533"/>
                    <a:pt x="10010" y="7140"/>
                  </a:cubicBezTo>
                  <a:cubicBezTo>
                    <a:pt x="10099" y="6641"/>
                    <a:pt x="9707" y="6195"/>
                    <a:pt x="9225" y="6195"/>
                  </a:cubicBezTo>
                  <a:lnTo>
                    <a:pt x="678" y="6195"/>
                  </a:lnTo>
                  <a:cubicBezTo>
                    <a:pt x="660" y="6195"/>
                    <a:pt x="642" y="6195"/>
                    <a:pt x="607" y="6177"/>
                  </a:cubicBezTo>
                  <a:cubicBezTo>
                    <a:pt x="589" y="6177"/>
                    <a:pt x="589" y="6159"/>
                    <a:pt x="589" y="6141"/>
                  </a:cubicBezTo>
                  <a:lnTo>
                    <a:pt x="589" y="5927"/>
                  </a:lnTo>
                  <a:close/>
                  <a:moveTo>
                    <a:pt x="10242" y="8389"/>
                  </a:moveTo>
                  <a:lnTo>
                    <a:pt x="10242" y="8657"/>
                  </a:lnTo>
                  <a:cubicBezTo>
                    <a:pt x="10206" y="8657"/>
                    <a:pt x="10170" y="8675"/>
                    <a:pt x="10135" y="8675"/>
                  </a:cubicBezTo>
                  <a:lnTo>
                    <a:pt x="8368" y="8675"/>
                  </a:lnTo>
                  <a:cubicBezTo>
                    <a:pt x="8297" y="8675"/>
                    <a:pt x="8226" y="8746"/>
                    <a:pt x="8208" y="8818"/>
                  </a:cubicBezTo>
                  <a:cubicBezTo>
                    <a:pt x="8190" y="8925"/>
                    <a:pt x="8279" y="8996"/>
                    <a:pt x="8368" y="8996"/>
                  </a:cubicBezTo>
                  <a:lnTo>
                    <a:pt x="9724" y="8996"/>
                  </a:lnTo>
                  <a:cubicBezTo>
                    <a:pt x="9653" y="9085"/>
                    <a:pt x="9617" y="9192"/>
                    <a:pt x="9582" y="9317"/>
                  </a:cubicBezTo>
                  <a:lnTo>
                    <a:pt x="6263" y="9317"/>
                  </a:lnTo>
                  <a:cubicBezTo>
                    <a:pt x="6174" y="9317"/>
                    <a:pt x="6102" y="9371"/>
                    <a:pt x="6102" y="9460"/>
                  </a:cubicBezTo>
                  <a:cubicBezTo>
                    <a:pt x="6102" y="9549"/>
                    <a:pt x="6174" y="9621"/>
                    <a:pt x="6245" y="9621"/>
                  </a:cubicBezTo>
                  <a:lnTo>
                    <a:pt x="9582" y="9621"/>
                  </a:lnTo>
                  <a:cubicBezTo>
                    <a:pt x="9617" y="9728"/>
                    <a:pt x="9653" y="9835"/>
                    <a:pt x="9724" y="9924"/>
                  </a:cubicBezTo>
                  <a:lnTo>
                    <a:pt x="1660" y="9924"/>
                  </a:lnTo>
                  <a:cubicBezTo>
                    <a:pt x="1445" y="9924"/>
                    <a:pt x="1231" y="9781"/>
                    <a:pt x="1196" y="9549"/>
                  </a:cubicBezTo>
                  <a:cubicBezTo>
                    <a:pt x="1124" y="9246"/>
                    <a:pt x="1356" y="8978"/>
                    <a:pt x="1660" y="8978"/>
                  </a:cubicBezTo>
                  <a:lnTo>
                    <a:pt x="7619" y="8978"/>
                  </a:lnTo>
                  <a:cubicBezTo>
                    <a:pt x="7708" y="8978"/>
                    <a:pt x="7780" y="8925"/>
                    <a:pt x="7780" y="8835"/>
                  </a:cubicBezTo>
                  <a:cubicBezTo>
                    <a:pt x="7797" y="8746"/>
                    <a:pt x="7726" y="8657"/>
                    <a:pt x="7619" y="8657"/>
                  </a:cubicBezTo>
                  <a:lnTo>
                    <a:pt x="1606" y="8657"/>
                  </a:lnTo>
                  <a:cubicBezTo>
                    <a:pt x="1231" y="8657"/>
                    <a:pt x="892" y="8925"/>
                    <a:pt x="821" y="9299"/>
                  </a:cubicBezTo>
                  <a:cubicBezTo>
                    <a:pt x="732" y="9799"/>
                    <a:pt x="1106" y="10245"/>
                    <a:pt x="1606" y="10245"/>
                  </a:cubicBezTo>
                  <a:lnTo>
                    <a:pt x="10135" y="10245"/>
                  </a:lnTo>
                  <a:cubicBezTo>
                    <a:pt x="10170" y="10263"/>
                    <a:pt x="10206" y="10263"/>
                    <a:pt x="10242" y="10281"/>
                  </a:cubicBezTo>
                  <a:lnTo>
                    <a:pt x="10242" y="10531"/>
                  </a:lnTo>
                  <a:lnTo>
                    <a:pt x="1695" y="10531"/>
                  </a:lnTo>
                  <a:cubicBezTo>
                    <a:pt x="1106" y="10531"/>
                    <a:pt x="607" y="10067"/>
                    <a:pt x="607" y="9478"/>
                  </a:cubicBezTo>
                  <a:cubicBezTo>
                    <a:pt x="589" y="8871"/>
                    <a:pt x="1071" y="8389"/>
                    <a:pt x="1677" y="8389"/>
                  </a:cubicBezTo>
                  <a:close/>
                  <a:moveTo>
                    <a:pt x="5040" y="0"/>
                  </a:moveTo>
                  <a:cubicBezTo>
                    <a:pt x="4695" y="0"/>
                    <a:pt x="4425" y="273"/>
                    <a:pt x="4425" y="610"/>
                  </a:cubicBezTo>
                  <a:lnTo>
                    <a:pt x="4425" y="628"/>
                  </a:lnTo>
                  <a:lnTo>
                    <a:pt x="3051" y="628"/>
                  </a:lnTo>
                  <a:cubicBezTo>
                    <a:pt x="2962" y="628"/>
                    <a:pt x="2891" y="699"/>
                    <a:pt x="2891" y="806"/>
                  </a:cubicBezTo>
                  <a:lnTo>
                    <a:pt x="2891" y="1413"/>
                  </a:lnTo>
                  <a:cubicBezTo>
                    <a:pt x="2891" y="1431"/>
                    <a:pt x="2908" y="1466"/>
                    <a:pt x="2908" y="1466"/>
                  </a:cubicBezTo>
                  <a:cubicBezTo>
                    <a:pt x="2957" y="1509"/>
                    <a:pt x="3008" y="1527"/>
                    <a:pt x="3053" y="1527"/>
                  </a:cubicBezTo>
                  <a:cubicBezTo>
                    <a:pt x="3142" y="1527"/>
                    <a:pt x="3212" y="1460"/>
                    <a:pt x="3212" y="1377"/>
                  </a:cubicBezTo>
                  <a:lnTo>
                    <a:pt x="3212" y="1020"/>
                  </a:lnTo>
                  <a:cubicBezTo>
                    <a:pt x="3212" y="985"/>
                    <a:pt x="3248" y="949"/>
                    <a:pt x="3283" y="949"/>
                  </a:cubicBezTo>
                  <a:lnTo>
                    <a:pt x="4425" y="949"/>
                  </a:lnTo>
                  <a:lnTo>
                    <a:pt x="4425" y="2002"/>
                  </a:lnTo>
                  <a:lnTo>
                    <a:pt x="4193" y="2002"/>
                  </a:lnTo>
                  <a:cubicBezTo>
                    <a:pt x="3979" y="2002"/>
                    <a:pt x="3801" y="2180"/>
                    <a:pt x="3801" y="2412"/>
                  </a:cubicBezTo>
                  <a:lnTo>
                    <a:pt x="3801" y="3304"/>
                  </a:lnTo>
                  <a:cubicBezTo>
                    <a:pt x="3801" y="3518"/>
                    <a:pt x="3979" y="3697"/>
                    <a:pt x="4193" y="3697"/>
                  </a:cubicBezTo>
                  <a:lnTo>
                    <a:pt x="4943" y="3697"/>
                  </a:lnTo>
                  <a:cubicBezTo>
                    <a:pt x="5175" y="3697"/>
                    <a:pt x="5353" y="3518"/>
                    <a:pt x="5353" y="3304"/>
                  </a:cubicBezTo>
                  <a:lnTo>
                    <a:pt x="5353" y="2412"/>
                  </a:lnTo>
                  <a:cubicBezTo>
                    <a:pt x="5353" y="2180"/>
                    <a:pt x="5175" y="2002"/>
                    <a:pt x="4943" y="2002"/>
                  </a:cubicBezTo>
                  <a:lnTo>
                    <a:pt x="4728" y="2002"/>
                  </a:lnTo>
                  <a:lnTo>
                    <a:pt x="4728" y="949"/>
                  </a:lnTo>
                  <a:lnTo>
                    <a:pt x="7565" y="949"/>
                  </a:lnTo>
                  <a:cubicBezTo>
                    <a:pt x="7601" y="949"/>
                    <a:pt x="7637" y="985"/>
                    <a:pt x="7637" y="1020"/>
                  </a:cubicBezTo>
                  <a:lnTo>
                    <a:pt x="7637" y="3911"/>
                  </a:lnTo>
                  <a:cubicBezTo>
                    <a:pt x="7637" y="4839"/>
                    <a:pt x="6870" y="5606"/>
                    <a:pt x="5942" y="5606"/>
                  </a:cubicBezTo>
                  <a:lnTo>
                    <a:pt x="3836" y="5606"/>
                  </a:lnTo>
                  <a:cubicBezTo>
                    <a:pt x="3585" y="5449"/>
                    <a:pt x="3372" y="5240"/>
                    <a:pt x="3212" y="4995"/>
                  </a:cubicBezTo>
                  <a:lnTo>
                    <a:pt x="3212" y="4995"/>
                  </a:lnTo>
                  <a:lnTo>
                    <a:pt x="3212" y="5445"/>
                  </a:lnTo>
                  <a:cubicBezTo>
                    <a:pt x="3212" y="5535"/>
                    <a:pt x="3283" y="5606"/>
                    <a:pt x="3372" y="5606"/>
                  </a:cubicBezTo>
                  <a:lnTo>
                    <a:pt x="571" y="5606"/>
                  </a:lnTo>
                  <a:cubicBezTo>
                    <a:pt x="393" y="5606"/>
                    <a:pt x="268" y="5749"/>
                    <a:pt x="268" y="5909"/>
                  </a:cubicBezTo>
                  <a:lnTo>
                    <a:pt x="268" y="6141"/>
                  </a:lnTo>
                  <a:cubicBezTo>
                    <a:pt x="268" y="6320"/>
                    <a:pt x="375" y="6462"/>
                    <a:pt x="535" y="6498"/>
                  </a:cubicBezTo>
                  <a:cubicBezTo>
                    <a:pt x="767" y="6552"/>
                    <a:pt x="928" y="6766"/>
                    <a:pt x="928" y="6998"/>
                  </a:cubicBezTo>
                  <a:cubicBezTo>
                    <a:pt x="928" y="7230"/>
                    <a:pt x="767" y="7444"/>
                    <a:pt x="535" y="7497"/>
                  </a:cubicBezTo>
                  <a:cubicBezTo>
                    <a:pt x="375" y="7533"/>
                    <a:pt x="268" y="7676"/>
                    <a:pt x="268" y="7854"/>
                  </a:cubicBezTo>
                  <a:lnTo>
                    <a:pt x="268" y="8265"/>
                  </a:lnTo>
                  <a:cubicBezTo>
                    <a:pt x="268" y="8336"/>
                    <a:pt x="321" y="8389"/>
                    <a:pt x="393" y="8389"/>
                  </a:cubicBezTo>
                  <a:lnTo>
                    <a:pt x="767" y="8389"/>
                  </a:lnTo>
                  <a:cubicBezTo>
                    <a:pt x="179" y="8871"/>
                    <a:pt x="0" y="9817"/>
                    <a:pt x="803" y="10655"/>
                  </a:cubicBezTo>
                  <a:cubicBezTo>
                    <a:pt x="910" y="10762"/>
                    <a:pt x="1089" y="10834"/>
                    <a:pt x="1231" y="10834"/>
                  </a:cubicBezTo>
                  <a:lnTo>
                    <a:pt x="10438" y="10834"/>
                  </a:lnTo>
                  <a:cubicBezTo>
                    <a:pt x="10509" y="10834"/>
                    <a:pt x="10563" y="10780"/>
                    <a:pt x="10563" y="10709"/>
                  </a:cubicBezTo>
                  <a:lnTo>
                    <a:pt x="10563" y="10245"/>
                  </a:lnTo>
                  <a:cubicBezTo>
                    <a:pt x="10563" y="10102"/>
                    <a:pt x="10456" y="9977"/>
                    <a:pt x="10313" y="9960"/>
                  </a:cubicBezTo>
                  <a:cubicBezTo>
                    <a:pt x="9760" y="9853"/>
                    <a:pt x="9742" y="9050"/>
                    <a:pt x="10313" y="8943"/>
                  </a:cubicBezTo>
                  <a:cubicBezTo>
                    <a:pt x="10456" y="8925"/>
                    <a:pt x="10563" y="8800"/>
                    <a:pt x="10563" y="8657"/>
                  </a:cubicBezTo>
                  <a:lnTo>
                    <a:pt x="10563" y="8372"/>
                  </a:lnTo>
                  <a:cubicBezTo>
                    <a:pt x="10563" y="8193"/>
                    <a:pt x="10420" y="8068"/>
                    <a:pt x="10260" y="8068"/>
                  </a:cubicBezTo>
                  <a:lnTo>
                    <a:pt x="10046" y="8068"/>
                  </a:lnTo>
                  <a:cubicBezTo>
                    <a:pt x="10349" y="7818"/>
                    <a:pt x="10545" y="7444"/>
                    <a:pt x="10563" y="7016"/>
                  </a:cubicBezTo>
                  <a:cubicBezTo>
                    <a:pt x="10563" y="6248"/>
                    <a:pt x="9921" y="5606"/>
                    <a:pt x="9153" y="5606"/>
                  </a:cubicBezTo>
                  <a:lnTo>
                    <a:pt x="7012" y="5606"/>
                  </a:lnTo>
                  <a:cubicBezTo>
                    <a:pt x="7369" y="5392"/>
                    <a:pt x="7637" y="5053"/>
                    <a:pt x="7797" y="4660"/>
                  </a:cubicBezTo>
                  <a:lnTo>
                    <a:pt x="8154" y="4660"/>
                  </a:lnTo>
                  <a:cubicBezTo>
                    <a:pt x="8921" y="4660"/>
                    <a:pt x="9546" y="4036"/>
                    <a:pt x="9546" y="3269"/>
                  </a:cubicBezTo>
                  <a:lnTo>
                    <a:pt x="9546" y="1895"/>
                  </a:lnTo>
                  <a:cubicBezTo>
                    <a:pt x="9546" y="1556"/>
                    <a:pt x="9278" y="1288"/>
                    <a:pt x="8939" y="1288"/>
                  </a:cubicBezTo>
                  <a:lnTo>
                    <a:pt x="7940" y="1288"/>
                  </a:lnTo>
                  <a:lnTo>
                    <a:pt x="7940" y="967"/>
                  </a:lnTo>
                  <a:cubicBezTo>
                    <a:pt x="7940" y="771"/>
                    <a:pt x="7780" y="628"/>
                    <a:pt x="7601" y="628"/>
                  </a:cubicBezTo>
                  <a:lnTo>
                    <a:pt x="5638" y="628"/>
                  </a:lnTo>
                  <a:cubicBezTo>
                    <a:pt x="5638" y="325"/>
                    <a:pt x="5424" y="39"/>
                    <a:pt x="5103" y="3"/>
                  </a:cubicBezTo>
                  <a:cubicBezTo>
                    <a:pt x="5082" y="1"/>
                    <a:pt x="5061" y="0"/>
                    <a:pt x="5040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35" name="Google Shape;2035;p41"/>
          <p:cNvGrpSpPr/>
          <p:nvPr/>
        </p:nvGrpSpPr>
        <p:grpSpPr>
          <a:xfrm rot="-291837">
            <a:off x="2573602" y="1658113"/>
            <a:ext cx="689312" cy="597374"/>
            <a:chOff x="6005360" y="1996567"/>
            <a:chExt cx="295334" cy="255933"/>
          </a:xfrm>
        </p:grpSpPr>
        <p:sp>
          <p:nvSpPr>
            <p:cNvPr id="2036" name="Google Shape;2036;p41"/>
            <p:cNvSpPr/>
            <p:nvPr/>
          </p:nvSpPr>
          <p:spPr>
            <a:xfrm>
              <a:off x="6029683" y="2078778"/>
              <a:ext cx="222366" cy="158642"/>
            </a:xfrm>
            <a:custGeom>
              <a:avLst/>
              <a:gdLst/>
              <a:ahLst/>
              <a:cxnLst/>
              <a:rect l="l" t="t" r="r" b="b"/>
              <a:pathLst>
                <a:path w="8155" h="5818" extrusionOk="0">
                  <a:moveTo>
                    <a:pt x="536" y="1"/>
                  </a:moveTo>
                  <a:cubicBezTo>
                    <a:pt x="250" y="1"/>
                    <a:pt x="0" y="232"/>
                    <a:pt x="0" y="536"/>
                  </a:cubicBezTo>
                  <a:lnTo>
                    <a:pt x="0" y="5817"/>
                  </a:lnTo>
                  <a:lnTo>
                    <a:pt x="8154" y="5817"/>
                  </a:lnTo>
                  <a:lnTo>
                    <a:pt x="8154" y="536"/>
                  </a:lnTo>
                  <a:cubicBezTo>
                    <a:pt x="8154" y="232"/>
                    <a:pt x="7922" y="1"/>
                    <a:pt x="7619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6199968" y="2078778"/>
              <a:ext cx="52081" cy="158642"/>
            </a:xfrm>
            <a:custGeom>
              <a:avLst/>
              <a:gdLst/>
              <a:ahLst/>
              <a:cxnLst/>
              <a:rect l="l" t="t" r="r" b="b"/>
              <a:pathLst>
                <a:path w="1910" h="5818" extrusionOk="0">
                  <a:moveTo>
                    <a:pt x="0" y="1"/>
                  </a:moveTo>
                  <a:cubicBezTo>
                    <a:pt x="304" y="1"/>
                    <a:pt x="535" y="232"/>
                    <a:pt x="535" y="518"/>
                  </a:cubicBezTo>
                  <a:lnTo>
                    <a:pt x="535" y="5817"/>
                  </a:lnTo>
                  <a:lnTo>
                    <a:pt x="1909" y="5817"/>
                  </a:lnTo>
                  <a:lnTo>
                    <a:pt x="1909" y="518"/>
                  </a:lnTo>
                  <a:cubicBezTo>
                    <a:pt x="1909" y="232"/>
                    <a:pt x="1677" y="1"/>
                    <a:pt x="1392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6047679" y="2096284"/>
              <a:ext cx="186864" cy="123140"/>
            </a:xfrm>
            <a:custGeom>
              <a:avLst/>
              <a:gdLst/>
              <a:ahLst/>
              <a:cxnLst/>
              <a:rect l="l" t="t" r="r" b="b"/>
              <a:pathLst>
                <a:path w="6853" h="4516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lnTo>
                    <a:pt x="0" y="4515"/>
                  </a:lnTo>
                  <a:lnTo>
                    <a:pt x="6852" y="4515"/>
                  </a:lnTo>
                  <a:lnTo>
                    <a:pt x="6852" y="144"/>
                  </a:lnTo>
                  <a:cubicBezTo>
                    <a:pt x="6852" y="72"/>
                    <a:pt x="6781" y="1"/>
                    <a:pt x="6709" y="1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6009232" y="2219397"/>
              <a:ext cx="263731" cy="29203"/>
            </a:xfrm>
            <a:custGeom>
              <a:avLst/>
              <a:gdLst/>
              <a:ahLst/>
              <a:cxnLst/>
              <a:rect l="l" t="t" r="r" b="b"/>
              <a:pathLst>
                <a:path w="9672" h="1071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714"/>
                    <a:pt x="358" y="1071"/>
                    <a:pt x="804" y="1071"/>
                  </a:cubicBezTo>
                  <a:lnTo>
                    <a:pt x="8869" y="1071"/>
                  </a:lnTo>
                  <a:cubicBezTo>
                    <a:pt x="9315" y="1071"/>
                    <a:pt x="9672" y="714"/>
                    <a:pt x="9672" y="268"/>
                  </a:cubicBezTo>
                  <a:cubicBezTo>
                    <a:pt x="9672" y="125"/>
                    <a:pt x="9547" y="0"/>
                    <a:pt x="9404" y="0"/>
                  </a:cubicBezTo>
                  <a:close/>
                </a:path>
              </a:pathLst>
            </a:custGeom>
            <a:solidFill>
              <a:srgbClr val="D1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6213575" y="2219397"/>
              <a:ext cx="59389" cy="29203"/>
            </a:xfrm>
            <a:custGeom>
              <a:avLst/>
              <a:gdLst/>
              <a:ahLst/>
              <a:cxnLst/>
              <a:rect l="l" t="t" r="r" b="b"/>
              <a:pathLst>
                <a:path w="2178" h="1071" extrusionOk="0">
                  <a:moveTo>
                    <a:pt x="518" y="0"/>
                  </a:moveTo>
                  <a:cubicBezTo>
                    <a:pt x="679" y="0"/>
                    <a:pt x="786" y="125"/>
                    <a:pt x="786" y="268"/>
                  </a:cubicBezTo>
                  <a:cubicBezTo>
                    <a:pt x="786" y="714"/>
                    <a:pt x="429" y="1071"/>
                    <a:pt x="1" y="1071"/>
                  </a:cubicBezTo>
                  <a:lnTo>
                    <a:pt x="1375" y="1071"/>
                  </a:lnTo>
                  <a:cubicBezTo>
                    <a:pt x="1821" y="1071"/>
                    <a:pt x="2178" y="714"/>
                    <a:pt x="2160" y="268"/>
                  </a:cubicBezTo>
                  <a:cubicBezTo>
                    <a:pt x="2160" y="125"/>
                    <a:pt x="2053" y="0"/>
                    <a:pt x="1892" y="0"/>
                  </a:cubicBezTo>
                  <a:close/>
                </a:path>
              </a:pathLst>
            </a:custGeom>
            <a:solidFill>
              <a:srgbClr val="C1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6107040" y="2219397"/>
              <a:ext cx="68141" cy="14615"/>
            </a:xfrm>
            <a:custGeom>
              <a:avLst/>
              <a:gdLst/>
              <a:ahLst/>
              <a:cxnLst/>
              <a:rect l="l" t="t" r="r" b="b"/>
              <a:pathLst>
                <a:path w="2499" h="536" extrusionOk="0">
                  <a:moveTo>
                    <a:pt x="0" y="0"/>
                  </a:moveTo>
                  <a:cubicBezTo>
                    <a:pt x="0" y="303"/>
                    <a:pt x="250" y="535"/>
                    <a:pt x="536" y="535"/>
                  </a:cubicBezTo>
                  <a:lnTo>
                    <a:pt x="1963" y="535"/>
                  </a:lnTo>
                  <a:cubicBezTo>
                    <a:pt x="2248" y="535"/>
                    <a:pt x="2498" y="303"/>
                    <a:pt x="2498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6152768" y="2001420"/>
              <a:ext cx="144027" cy="139691"/>
            </a:xfrm>
            <a:custGeom>
              <a:avLst/>
              <a:gdLst/>
              <a:ahLst/>
              <a:cxnLst/>
              <a:rect l="l" t="t" r="r" b="b"/>
              <a:pathLst>
                <a:path w="5282" h="5123" extrusionOk="0">
                  <a:moveTo>
                    <a:pt x="518" y="1"/>
                  </a:moveTo>
                  <a:cubicBezTo>
                    <a:pt x="232" y="1"/>
                    <a:pt x="0" y="215"/>
                    <a:pt x="0" y="500"/>
                  </a:cubicBezTo>
                  <a:lnTo>
                    <a:pt x="0" y="3373"/>
                  </a:lnTo>
                  <a:cubicBezTo>
                    <a:pt x="0" y="3658"/>
                    <a:pt x="232" y="3890"/>
                    <a:pt x="518" y="3890"/>
                  </a:cubicBezTo>
                  <a:lnTo>
                    <a:pt x="625" y="3890"/>
                  </a:lnTo>
                  <a:cubicBezTo>
                    <a:pt x="696" y="3890"/>
                    <a:pt x="768" y="3944"/>
                    <a:pt x="768" y="4033"/>
                  </a:cubicBezTo>
                  <a:lnTo>
                    <a:pt x="768" y="5014"/>
                  </a:lnTo>
                  <a:cubicBezTo>
                    <a:pt x="768" y="5083"/>
                    <a:pt x="812" y="5123"/>
                    <a:pt x="863" y="5123"/>
                  </a:cubicBezTo>
                  <a:cubicBezTo>
                    <a:pt x="891" y="5123"/>
                    <a:pt x="921" y="5111"/>
                    <a:pt x="946" y="5086"/>
                  </a:cubicBezTo>
                  <a:lnTo>
                    <a:pt x="1874" y="3944"/>
                  </a:lnTo>
                  <a:cubicBezTo>
                    <a:pt x="1892" y="3908"/>
                    <a:pt x="1927" y="3890"/>
                    <a:pt x="1981" y="3890"/>
                  </a:cubicBezTo>
                  <a:lnTo>
                    <a:pt x="4764" y="3890"/>
                  </a:lnTo>
                  <a:cubicBezTo>
                    <a:pt x="5050" y="3890"/>
                    <a:pt x="5282" y="3658"/>
                    <a:pt x="5282" y="3373"/>
                  </a:cubicBezTo>
                  <a:lnTo>
                    <a:pt x="5282" y="500"/>
                  </a:lnTo>
                  <a:cubicBezTo>
                    <a:pt x="5282" y="215"/>
                    <a:pt x="5050" y="1"/>
                    <a:pt x="4764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173682" y="2107491"/>
              <a:ext cx="32639" cy="33512"/>
            </a:xfrm>
            <a:custGeom>
              <a:avLst/>
              <a:gdLst/>
              <a:ahLst/>
              <a:cxnLst/>
              <a:rect l="l" t="t" r="r" b="b"/>
              <a:pathLst>
                <a:path w="1197" h="1229" extrusionOk="0">
                  <a:moveTo>
                    <a:pt x="304" y="0"/>
                  </a:moveTo>
                  <a:cubicBezTo>
                    <a:pt x="143" y="0"/>
                    <a:pt x="1" y="143"/>
                    <a:pt x="1" y="304"/>
                  </a:cubicBezTo>
                  <a:lnTo>
                    <a:pt x="1" y="1124"/>
                  </a:lnTo>
                  <a:cubicBezTo>
                    <a:pt x="1" y="1185"/>
                    <a:pt x="50" y="1229"/>
                    <a:pt x="104" y="1229"/>
                  </a:cubicBezTo>
                  <a:cubicBezTo>
                    <a:pt x="129" y="1229"/>
                    <a:pt x="156" y="1219"/>
                    <a:pt x="179" y="1196"/>
                  </a:cubicBezTo>
                  <a:lnTo>
                    <a:pt x="1089" y="54"/>
                  </a:lnTo>
                  <a:cubicBezTo>
                    <a:pt x="1125" y="18"/>
                    <a:pt x="1160" y="0"/>
                    <a:pt x="1196" y="0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244714" y="2001420"/>
              <a:ext cx="51617" cy="106098"/>
            </a:xfrm>
            <a:custGeom>
              <a:avLst/>
              <a:gdLst/>
              <a:ahLst/>
              <a:cxnLst/>
              <a:rect l="l" t="t" r="r" b="b"/>
              <a:pathLst>
                <a:path w="1893" h="3891" extrusionOk="0">
                  <a:moveTo>
                    <a:pt x="1" y="1"/>
                  </a:moveTo>
                  <a:cubicBezTo>
                    <a:pt x="286" y="1"/>
                    <a:pt x="500" y="215"/>
                    <a:pt x="500" y="500"/>
                  </a:cubicBezTo>
                  <a:lnTo>
                    <a:pt x="500" y="3373"/>
                  </a:lnTo>
                  <a:cubicBezTo>
                    <a:pt x="500" y="3658"/>
                    <a:pt x="286" y="3890"/>
                    <a:pt x="1" y="3890"/>
                  </a:cubicBezTo>
                  <a:lnTo>
                    <a:pt x="1375" y="3890"/>
                  </a:lnTo>
                  <a:cubicBezTo>
                    <a:pt x="1660" y="3890"/>
                    <a:pt x="1892" y="3658"/>
                    <a:pt x="1892" y="3373"/>
                  </a:cubicBezTo>
                  <a:lnTo>
                    <a:pt x="1892" y="500"/>
                  </a:lnTo>
                  <a:cubicBezTo>
                    <a:pt x="1892" y="215"/>
                    <a:pt x="1660" y="1"/>
                    <a:pt x="1375" y="1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190234" y="2044721"/>
              <a:ext cx="68141" cy="33103"/>
            </a:xfrm>
            <a:custGeom>
              <a:avLst/>
              <a:gdLst/>
              <a:ahLst/>
              <a:cxnLst/>
              <a:rect l="l" t="t" r="r" b="b"/>
              <a:pathLst>
                <a:path w="2499" h="1214" extrusionOk="0">
                  <a:moveTo>
                    <a:pt x="0" y="1"/>
                  </a:moveTo>
                  <a:lnTo>
                    <a:pt x="0" y="946"/>
                  </a:lnTo>
                  <a:cubicBezTo>
                    <a:pt x="0" y="1107"/>
                    <a:pt x="125" y="1214"/>
                    <a:pt x="286" y="1214"/>
                  </a:cubicBezTo>
                  <a:lnTo>
                    <a:pt x="2231" y="1214"/>
                  </a:lnTo>
                  <a:cubicBezTo>
                    <a:pt x="2391" y="1214"/>
                    <a:pt x="2498" y="1107"/>
                    <a:pt x="2498" y="946"/>
                  </a:cubicBezTo>
                  <a:lnTo>
                    <a:pt x="2498" y="1"/>
                  </a:ln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6176600" y="2030378"/>
              <a:ext cx="96363" cy="29203"/>
            </a:xfrm>
            <a:custGeom>
              <a:avLst/>
              <a:gdLst/>
              <a:ahLst/>
              <a:cxnLst/>
              <a:rect l="l" t="t" r="r" b="b"/>
              <a:pathLst>
                <a:path w="3534" h="1071" extrusionOk="0">
                  <a:moveTo>
                    <a:pt x="1765" y="0"/>
                  </a:moveTo>
                  <a:cubicBezTo>
                    <a:pt x="1700" y="0"/>
                    <a:pt x="1633" y="9"/>
                    <a:pt x="1571" y="27"/>
                  </a:cubicBezTo>
                  <a:lnTo>
                    <a:pt x="54" y="473"/>
                  </a:lnTo>
                  <a:cubicBezTo>
                    <a:pt x="1" y="491"/>
                    <a:pt x="1" y="580"/>
                    <a:pt x="54" y="598"/>
                  </a:cubicBezTo>
                  <a:lnTo>
                    <a:pt x="1571" y="1044"/>
                  </a:lnTo>
                  <a:cubicBezTo>
                    <a:pt x="1633" y="1062"/>
                    <a:pt x="1700" y="1071"/>
                    <a:pt x="1765" y="1071"/>
                  </a:cubicBezTo>
                  <a:cubicBezTo>
                    <a:pt x="1830" y="1071"/>
                    <a:pt x="1892" y="1062"/>
                    <a:pt x="1946" y="1044"/>
                  </a:cubicBezTo>
                  <a:lnTo>
                    <a:pt x="3462" y="598"/>
                  </a:lnTo>
                  <a:cubicBezTo>
                    <a:pt x="3534" y="580"/>
                    <a:pt x="3534" y="491"/>
                    <a:pt x="3462" y="473"/>
                  </a:cubicBezTo>
                  <a:lnTo>
                    <a:pt x="1946" y="27"/>
                  </a:lnTo>
                  <a:cubicBezTo>
                    <a:pt x="1892" y="9"/>
                    <a:pt x="1830" y="0"/>
                    <a:pt x="1765" y="0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6005360" y="1996567"/>
              <a:ext cx="295334" cy="255933"/>
            </a:xfrm>
            <a:custGeom>
              <a:avLst/>
              <a:gdLst/>
              <a:ahLst/>
              <a:cxnLst/>
              <a:rect l="l" t="t" r="r" b="b"/>
              <a:pathLst>
                <a:path w="10831" h="9386" extrusionOk="0">
                  <a:moveTo>
                    <a:pt x="10170" y="321"/>
                  </a:moveTo>
                  <a:cubicBezTo>
                    <a:pt x="10349" y="321"/>
                    <a:pt x="10509" y="482"/>
                    <a:pt x="10509" y="678"/>
                  </a:cubicBezTo>
                  <a:lnTo>
                    <a:pt x="10509" y="3551"/>
                  </a:lnTo>
                  <a:cubicBezTo>
                    <a:pt x="10509" y="3747"/>
                    <a:pt x="10349" y="3890"/>
                    <a:pt x="10170" y="3890"/>
                  </a:cubicBezTo>
                  <a:lnTo>
                    <a:pt x="7387" y="3890"/>
                  </a:lnTo>
                  <a:cubicBezTo>
                    <a:pt x="7298" y="3890"/>
                    <a:pt x="7209" y="3943"/>
                    <a:pt x="7155" y="4015"/>
                  </a:cubicBezTo>
                  <a:lnTo>
                    <a:pt x="6334" y="5014"/>
                  </a:lnTo>
                  <a:lnTo>
                    <a:pt x="6334" y="4193"/>
                  </a:lnTo>
                  <a:cubicBezTo>
                    <a:pt x="6334" y="4033"/>
                    <a:pt x="6209" y="3890"/>
                    <a:pt x="6049" y="3890"/>
                  </a:cubicBezTo>
                  <a:lnTo>
                    <a:pt x="5924" y="3890"/>
                  </a:lnTo>
                  <a:cubicBezTo>
                    <a:pt x="5745" y="3890"/>
                    <a:pt x="5585" y="3747"/>
                    <a:pt x="5585" y="3551"/>
                  </a:cubicBezTo>
                  <a:lnTo>
                    <a:pt x="5585" y="678"/>
                  </a:lnTo>
                  <a:cubicBezTo>
                    <a:pt x="5585" y="482"/>
                    <a:pt x="5745" y="321"/>
                    <a:pt x="5924" y="321"/>
                  </a:cubicBezTo>
                  <a:close/>
                  <a:moveTo>
                    <a:pt x="5317" y="3818"/>
                  </a:moveTo>
                  <a:cubicBezTo>
                    <a:pt x="5424" y="4050"/>
                    <a:pt x="5656" y="4211"/>
                    <a:pt x="5942" y="4211"/>
                  </a:cubicBezTo>
                  <a:lnTo>
                    <a:pt x="6031" y="4211"/>
                  </a:lnTo>
                  <a:lnTo>
                    <a:pt x="6031" y="5174"/>
                  </a:lnTo>
                  <a:cubicBezTo>
                    <a:pt x="6031" y="5335"/>
                    <a:pt x="6156" y="5437"/>
                    <a:pt x="6284" y="5437"/>
                  </a:cubicBezTo>
                  <a:cubicBezTo>
                    <a:pt x="6355" y="5437"/>
                    <a:pt x="6426" y="5405"/>
                    <a:pt x="6477" y="5335"/>
                  </a:cubicBezTo>
                  <a:lnTo>
                    <a:pt x="7405" y="4211"/>
                  </a:lnTo>
                  <a:lnTo>
                    <a:pt x="8243" y="4211"/>
                  </a:lnTo>
                  <a:lnTo>
                    <a:pt x="8243" y="8011"/>
                  </a:lnTo>
                  <a:lnTo>
                    <a:pt x="1731" y="8011"/>
                  </a:lnTo>
                  <a:lnTo>
                    <a:pt x="1731" y="3818"/>
                  </a:lnTo>
                  <a:close/>
                  <a:moveTo>
                    <a:pt x="6013" y="8333"/>
                  </a:moveTo>
                  <a:cubicBezTo>
                    <a:pt x="5960" y="8458"/>
                    <a:pt x="5835" y="8529"/>
                    <a:pt x="5692" y="8529"/>
                  </a:cubicBezTo>
                  <a:lnTo>
                    <a:pt x="4282" y="8529"/>
                  </a:lnTo>
                  <a:cubicBezTo>
                    <a:pt x="4122" y="8529"/>
                    <a:pt x="3997" y="8458"/>
                    <a:pt x="3943" y="8333"/>
                  </a:cubicBezTo>
                  <a:close/>
                  <a:moveTo>
                    <a:pt x="9546" y="8333"/>
                  </a:moveTo>
                  <a:cubicBezTo>
                    <a:pt x="9599" y="8333"/>
                    <a:pt x="9653" y="8368"/>
                    <a:pt x="9653" y="8440"/>
                  </a:cubicBezTo>
                  <a:cubicBezTo>
                    <a:pt x="9653" y="8779"/>
                    <a:pt x="9368" y="9064"/>
                    <a:pt x="9011" y="9064"/>
                  </a:cubicBezTo>
                  <a:lnTo>
                    <a:pt x="946" y="9064"/>
                  </a:lnTo>
                  <a:cubicBezTo>
                    <a:pt x="589" y="9064"/>
                    <a:pt x="303" y="8779"/>
                    <a:pt x="303" y="8440"/>
                  </a:cubicBezTo>
                  <a:cubicBezTo>
                    <a:pt x="303" y="8368"/>
                    <a:pt x="357" y="8333"/>
                    <a:pt x="411" y="8333"/>
                  </a:cubicBezTo>
                  <a:lnTo>
                    <a:pt x="3604" y="8333"/>
                  </a:lnTo>
                  <a:cubicBezTo>
                    <a:pt x="3676" y="8636"/>
                    <a:pt x="3943" y="8850"/>
                    <a:pt x="4265" y="8850"/>
                  </a:cubicBezTo>
                  <a:lnTo>
                    <a:pt x="5692" y="8850"/>
                  </a:lnTo>
                  <a:cubicBezTo>
                    <a:pt x="6013" y="8850"/>
                    <a:pt x="6299" y="8636"/>
                    <a:pt x="6370" y="8333"/>
                  </a:cubicBezTo>
                  <a:close/>
                  <a:moveTo>
                    <a:pt x="5924" y="0"/>
                  </a:moveTo>
                  <a:cubicBezTo>
                    <a:pt x="5567" y="0"/>
                    <a:pt x="5264" y="303"/>
                    <a:pt x="5264" y="678"/>
                  </a:cubicBezTo>
                  <a:lnTo>
                    <a:pt x="5264" y="3497"/>
                  </a:lnTo>
                  <a:lnTo>
                    <a:pt x="1695" y="3497"/>
                  </a:lnTo>
                  <a:cubicBezTo>
                    <a:pt x="1535" y="3497"/>
                    <a:pt x="1410" y="3622"/>
                    <a:pt x="1410" y="3801"/>
                  </a:cubicBezTo>
                  <a:lnTo>
                    <a:pt x="1410" y="8011"/>
                  </a:lnTo>
                  <a:lnTo>
                    <a:pt x="1071" y="8011"/>
                  </a:lnTo>
                  <a:lnTo>
                    <a:pt x="1071" y="3319"/>
                  </a:lnTo>
                  <a:cubicBezTo>
                    <a:pt x="1071" y="3230"/>
                    <a:pt x="1142" y="3158"/>
                    <a:pt x="1231" y="3158"/>
                  </a:cubicBezTo>
                  <a:lnTo>
                    <a:pt x="4728" y="3158"/>
                  </a:lnTo>
                  <a:cubicBezTo>
                    <a:pt x="4746" y="3158"/>
                    <a:pt x="4764" y="3140"/>
                    <a:pt x="4782" y="3140"/>
                  </a:cubicBezTo>
                  <a:cubicBezTo>
                    <a:pt x="4907" y="2998"/>
                    <a:pt x="4800" y="2837"/>
                    <a:pt x="4675" y="2837"/>
                  </a:cubicBezTo>
                  <a:lnTo>
                    <a:pt x="1445" y="2837"/>
                  </a:lnTo>
                  <a:cubicBezTo>
                    <a:pt x="1053" y="2837"/>
                    <a:pt x="750" y="3158"/>
                    <a:pt x="750" y="3533"/>
                  </a:cubicBezTo>
                  <a:lnTo>
                    <a:pt x="750" y="8011"/>
                  </a:lnTo>
                  <a:lnTo>
                    <a:pt x="428" y="8011"/>
                  </a:lnTo>
                  <a:cubicBezTo>
                    <a:pt x="179" y="8011"/>
                    <a:pt x="0" y="8190"/>
                    <a:pt x="0" y="8440"/>
                  </a:cubicBezTo>
                  <a:cubicBezTo>
                    <a:pt x="0" y="8957"/>
                    <a:pt x="428" y="9385"/>
                    <a:pt x="946" y="9385"/>
                  </a:cubicBezTo>
                  <a:lnTo>
                    <a:pt x="9029" y="9385"/>
                  </a:lnTo>
                  <a:cubicBezTo>
                    <a:pt x="9546" y="9385"/>
                    <a:pt x="9974" y="8957"/>
                    <a:pt x="9974" y="8440"/>
                  </a:cubicBezTo>
                  <a:cubicBezTo>
                    <a:pt x="9974" y="8190"/>
                    <a:pt x="9778" y="8011"/>
                    <a:pt x="9546" y="8011"/>
                  </a:cubicBezTo>
                  <a:lnTo>
                    <a:pt x="9225" y="8011"/>
                  </a:lnTo>
                  <a:lnTo>
                    <a:pt x="9225" y="4835"/>
                  </a:lnTo>
                  <a:cubicBezTo>
                    <a:pt x="9225" y="4746"/>
                    <a:pt x="9171" y="4675"/>
                    <a:pt x="9082" y="4675"/>
                  </a:cubicBezTo>
                  <a:cubicBezTo>
                    <a:pt x="9073" y="4673"/>
                    <a:pt x="9063" y="4672"/>
                    <a:pt x="9054" y="4672"/>
                  </a:cubicBezTo>
                  <a:cubicBezTo>
                    <a:pt x="8975" y="4672"/>
                    <a:pt x="8904" y="4738"/>
                    <a:pt x="8904" y="4818"/>
                  </a:cubicBezTo>
                  <a:lnTo>
                    <a:pt x="8904" y="8011"/>
                  </a:lnTo>
                  <a:lnTo>
                    <a:pt x="8565" y="8011"/>
                  </a:lnTo>
                  <a:lnTo>
                    <a:pt x="8565" y="4211"/>
                  </a:lnTo>
                  <a:lnTo>
                    <a:pt x="10170" y="4211"/>
                  </a:lnTo>
                  <a:cubicBezTo>
                    <a:pt x="10527" y="4211"/>
                    <a:pt x="10831" y="3908"/>
                    <a:pt x="10831" y="3551"/>
                  </a:cubicBezTo>
                  <a:lnTo>
                    <a:pt x="10831" y="678"/>
                  </a:lnTo>
                  <a:cubicBezTo>
                    <a:pt x="10831" y="303"/>
                    <a:pt x="10527" y="0"/>
                    <a:pt x="10170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6172237" y="2025988"/>
              <a:ext cx="104135" cy="56716"/>
            </a:xfrm>
            <a:custGeom>
              <a:avLst/>
              <a:gdLst/>
              <a:ahLst/>
              <a:cxnLst/>
              <a:rect l="l" t="t" r="r" b="b"/>
              <a:pathLst>
                <a:path w="3819" h="2080" extrusionOk="0">
                  <a:moveTo>
                    <a:pt x="1927" y="317"/>
                  </a:moveTo>
                  <a:cubicBezTo>
                    <a:pt x="1976" y="317"/>
                    <a:pt x="2025" y="322"/>
                    <a:pt x="2070" y="331"/>
                  </a:cubicBezTo>
                  <a:lnTo>
                    <a:pt x="3265" y="688"/>
                  </a:lnTo>
                  <a:cubicBezTo>
                    <a:pt x="2998" y="777"/>
                    <a:pt x="2391" y="955"/>
                    <a:pt x="2070" y="1062"/>
                  </a:cubicBezTo>
                  <a:cubicBezTo>
                    <a:pt x="2025" y="1071"/>
                    <a:pt x="1976" y="1076"/>
                    <a:pt x="1927" y="1076"/>
                  </a:cubicBezTo>
                  <a:cubicBezTo>
                    <a:pt x="1878" y="1076"/>
                    <a:pt x="1829" y="1071"/>
                    <a:pt x="1784" y="1062"/>
                  </a:cubicBezTo>
                  <a:cubicBezTo>
                    <a:pt x="1463" y="955"/>
                    <a:pt x="874" y="777"/>
                    <a:pt x="589" y="688"/>
                  </a:cubicBezTo>
                  <a:lnTo>
                    <a:pt x="1784" y="331"/>
                  </a:lnTo>
                  <a:cubicBezTo>
                    <a:pt x="1829" y="322"/>
                    <a:pt x="1878" y="317"/>
                    <a:pt x="1927" y="317"/>
                  </a:cubicBezTo>
                  <a:close/>
                  <a:moveTo>
                    <a:pt x="3016" y="1151"/>
                  </a:moveTo>
                  <a:lnTo>
                    <a:pt x="3016" y="1651"/>
                  </a:lnTo>
                  <a:cubicBezTo>
                    <a:pt x="3016" y="1705"/>
                    <a:pt x="2962" y="1758"/>
                    <a:pt x="2909" y="1758"/>
                  </a:cubicBezTo>
                  <a:lnTo>
                    <a:pt x="946" y="1758"/>
                  </a:lnTo>
                  <a:cubicBezTo>
                    <a:pt x="892" y="1758"/>
                    <a:pt x="839" y="1705"/>
                    <a:pt x="839" y="1651"/>
                  </a:cubicBezTo>
                  <a:lnTo>
                    <a:pt x="839" y="1151"/>
                  </a:lnTo>
                  <a:lnTo>
                    <a:pt x="1695" y="1383"/>
                  </a:lnTo>
                  <a:cubicBezTo>
                    <a:pt x="1767" y="1410"/>
                    <a:pt x="1847" y="1424"/>
                    <a:pt x="1927" y="1424"/>
                  </a:cubicBezTo>
                  <a:cubicBezTo>
                    <a:pt x="2007" y="1424"/>
                    <a:pt x="2088" y="1410"/>
                    <a:pt x="2159" y="1383"/>
                  </a:cubicBezTo>
                  <a:lnTo>
                    <a:pt x="3016" y="1151"/>
                  </a:lnTo>
                  <a:close/>
                  <a:moveTo>
                    <a:pt x="1920" y="1"/>
                  </a:moveTo>
                  <a:cubicBezTo>
                    <a:pt x="1842" y="1"/>
                    <a:pt x="1767" y="10"/>
                    <a:pt x="1695" y="27"/>
                  </a:cubicBezTo>
                  <a:lnTo>
                    <a:pt x="179" y="491"/>
                  </a:lnTo>
                  <a:cubicBezTo>
                    <a:pt x="107" y="509"/>
                    <a:pt x="36" y="580"/>
                    <a:pt x="18" y="670"/>
                  </a:cubicBezTo>
                  <a:cubicBezTo>
                    <a:pt x="0" y="777"/>
                    <a:pt x="72" y="866"/>
                    <a:pt x="179" y="902"/>
                  </a:cubicBezTo>
                  <a:lnTo>
                    <a:pt x="518" y="1009"/>
                  </a:lnTo>
                  <a:lnTo>
                    <a:pt x="518" y="1651"/>
                  </a:lnTo>
                  <a:cubicBezTo>
                    <a:pt x="518" y="1883"/>
                    <a:pt x="714" y="2079"/>
                    <a:pt x="946" y="2079"/>
                  </a:cubicBezTo>
                  <a:lnTo>
                    <a:pt x="2909" y="2079"/>
                  </a:lnTo>
                  <a:cubicBezTo>
                    <a:pt x="3140" y="2079"/>
                    <a:pt x="3337" y="1883"/>
                    <a:pt x="3337" y="1651"/>
                  </a:cubicBezTo>
                  <a:lnTo>
                    <a:pt x="3337" y="1009"/>
                  </a:lnTo>
                  <a:lnTo>
                    <a:pt x="3497" y="955"/>
                  </a:lnTo>
                  <a:lnTo>
                    <a:pt x="3497" y="1169"/>
                  </a:lnTo>
                  <a:cubicBezTo>
                    <a:pt x="3497" y="1258"/>
                    <a:pt x="3569" y="1330"/>
                    <a:pt x="3640" y="1348"/>
                  </a:cubicBezTo>
                  <a:cubicBezTo>
                    <a:pt x="3747" y="1348"/>
                    <a:pt x="3818" y="1276"/>
                    <a:pt x="3818" y="1187"/>
                  </a:cubicBezTo>
                  <a:cubicBezTo>
                    <a:pt x="3818" y="1187"/>
                    <a:pt x="3818" y="688"/>
                    <a:pt x="3818" y="688"/>
                  </a:cubicBezTo>
                  <a:cubicBezTo>
                    <a:pt x="3818" y="598"/>
                    <a:pt x="3765" y="509"/>
                    <a:pt x="3676" y="491"/>
                  </a:cubicBezTo>
                  <a:lnTo>
                    <a:pt x="2159" y="27"/>
                  </a:lnTo>
                  <a:cubicBezTo>
                    <a:pt x="2079" y="10"/>
                    <a:pt x="1999" y="1"/>
                    <a:pt x="1920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6065185" y="2133259"/>
              <a:ext cx="88592" cy="8807"/>
            </a:xfrm>
            <a:custGeom>
              <a:avLst/>
              <a:gdLst/>
              <a:ahLst/>
              <a:cxnLst/>
              <a:rect l="l" t="t" r="r" b="b"/>
              <a:pathLst>
                <a:path w="3249" h="323" extrusionOk="0">
                  <a:moveTo>
                    <a:pt x="179" y="1"/>
                  </a:moveTo>
                  <a:cubicBezTo>
                    <a:pt x="90" y="1"/>
                    <a:pt x="19" y="72"/>
                    <a:pt x="19" y="144"/>
                  </a:cubicBezTo>
                  <a:cubicBezTo>
                    <a:pt x="1" y="251"/>
                    <a:pt x="72" y="322"/>
                    <a:pt x="179" y="322"/>
                  </a:cubicBezTo>
                  <a:lnTo>
                    <a:pt x="3070" y="322"/>
                  </a:lnTo>
                  <a:cubicBezTo>
                    <a:pt x="3159" y="322"/>
                    <a:pt x="3230" y="269"/>
                    <a:pt x="3248" y="179"/>
                  </a:cubicBezTo>
                  <a:cubicBezTo>
                    <a:pt x="3248" y="90"/>
                    <a:pt x="3177" y="1"/>
                    <a:pt x="3088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6065185" y="2157118"/>
              <a:ext cx="88592" cy="8780"/>
            </a:xfrm>
            <a:custGeom>
              <a:avLst/>
              <a:gdLst/>
              <a:ahLst/>
              <a:cxnLst/>
              <a:rect l="l" t="t" r="r" b="b"/>
              <a:pathLst>
                <a:path w="3249" h="322" extrusionOk="0">
                  <a:moveTo>
                    <a:pt x="179" y="0"/>
                  </a:moveTo>
                  <a:cubicBezTo>
                    <a:pt x="90" y="0"/>
                    <a:pt x="19" y="54"/>
                    <a:pt x="19" y="143"/>
                  </a:cubicBezTo>
                  <a:cubicBezTo>
                    <a:pt x="1" y="232"/>
                    <a:pt x="72" y="321"/>
                    <a:pt x="179" y="321"/>
                  </a:cubicBezTo>
                  <a:lnTo>
                    <a:pt x="3070" y="321"/>
                  </a:lnTo>
                  <a:cubicBezTo>
                    <a:pt x="3159" y="321"/>
                    <a:pt x="3230" y="268"/>
                    <a:pt x="3248" y="179"/>
                  </a:cubicBezTo>
                  <a:cubicBezTo>
                    <a:pt x="3248" y="89"/>
                    <a:pt x="3177" y="0"/>
                    <a:pt x="3088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6065185" y="2180459"/>
              <a:ext cx="152807" cy="8289"/>
            </a:xfrm>
            <a:custGeom>
              <a:avLst/>
              <a:gdLst/>
              <a:ahLst/>
              <a:cxnLst/>
              <a:rect l="l" t="t" r="r" b="b"/>
              <a:pathLst>
                <a:path w="5604" h="304" extrusionOk="0">
                  <a:moveTo>
                    <a:pt x="179" y="1"/>
                  </a:moveTo>
                  <a:cubicBezTo>
                    <a:pt x="90" y="1"/>
                    <a:pt x="19" y="54"/>
                    <a:pt x="19" y="126"/>
                  </a:cubicBezTo>
                  <a:cubicBezTo>
                    <a:pt x="1" y="233"/>
                    <a:pt x="72" y="304"/>
                    <a:pt x="179" y="304"/>
                  </a:cubicBezTo>
                  <a:lnTo>
                    <a:pt x="5425" y="304"/>
                  </a:lnTo>
                  <a:cubicBezTo>
                    <a:pt x="5514" y="304"/>
                    <a:pt x="5586" y="250"/>
                    <a:pt x="5586" y="179"/>
                  </a:cubicBezTo>
                  <a:cubicBezTo>
                    <a:pt x="5603" y="72"/>
                    <a:pt x="5532" y="1"/>
                    <a:pt x="5425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52" name="Google Shape;2052;p41"/>
          <p:cNvSpPr/>
          <p:nvPr/>
        </p:nvSpPr>
        <p:spPr>
          <a:xfrm flipH="1">
            <a:off x="7708788" y="16849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3" name="Google Shape;2053;p41"/>
          <p:cNvSpPr/>
          <p:nvPr/>
        </p:nvSpPr>
        <p:spPr>
          <a:xfrm flipH="1">
            <a:off x="8237655" y="2287583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42"/>
          <p:cNvSpPr/>
          <p:nvPr/>
        </p:nvSpPr>
        <p:spPr>
          <a:xfrm>
            <a:off x="5563513" y="1841935"/>
            <a:ext cx="2621700" cy="11985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9" name="Google Shape;2059;p42"/>
          <p:cNvSpPr/>
          <p:nvPr/>
        </p:nvSpPr>
        <p:spPr>
          <a:xfrm>
            <a:off x="958787" y="1790500"/>
            <a:ext cx="2621700" cy="11985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0" name="Google Shape;2060;p42"/>
          <p:cNvSpPr/>
          <p:nvPr/>
        </p:nvSpPr>
        <p:spPr>
          <a:xfrm>
            <a:off x="5580657" y="3346377"/>
            <a:ext cx="2621700" cy="11985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62" name="Google Shape;2062;p42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063" name="Google Shape;2063;p42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4" name="Google Shape;2064;p42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65" name="Google Shape;2065;p42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Random Forest Model</a:t>
            </a:r>
            <a:endParaRPr lang="en-US" altLang="en-US"/>
          </a:p>
        </p:txBody>
      </p:sp>
      <p:sp>
        <p:nvSpPr>
          <p:cNvPr id="2068" name="Google Shape;2068;p42"/>
          <p:cNvSpPr txBox="1"/>
          <p:nvPr>
            <p:ph type="ctrTitle" idx="3"/>
          </p:nvPr>
        </p:nvSpPr>
        <p:spPr>
          <a:xfrm>
            <a:off x="5782310" y="3296285"/>
            <a:ext cx="2273300" cy="5657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500"/>
              <a:t>PErformance</a:t>
            </a:r>
            <a:endParaRPr lang="en-US" altLang="en-US" sz="1500"/>
          </a:p>
        </p:txBody>
      </p:sp>
      <p:sp>
        <p:nvSpPr>
          <p:cNvPr id="2069" name="Google Shape;2069;p42"/>
          <p:cNvSpPr txBox="1"/>
          <p:nvPr>
            <p:ph type="subTitle" idx="4"/>
          </p:nvPr>
        </p:nvSpPr>
        <p:spPr>
          <a:xfrm>
            <a:off x="5782505" y="3650200"/>
            <a:ext cx="22731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[precision :99%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recall : 100%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f1-score :  100%]</a:t>
            </a:r>
            <a:endParaRPr lang="en-US" altLang="en-US"/>
          </a:p>
        </p:txBody>
      </p:sp>
      <p:sp>
        <p:nvSpPr>
          <p:cNvPr id="2070" name="Google Shape;2070;p42"/>
          <p:cNvSpPr txBox="1"/>
          <p:nvPr>
            <p:ph type="ctrTitle" idx="5"/>
          </p:nvPr>
        </p:nvSpPr>
        <p:spPr>
          <a:xfrm>
            <a:off x="708660" y="1723390"/>
            <a:ext cx="3102610" cy="7004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/>
              <a:t>Parameters:</a:t>
            </a:r>
            <a:endParaRPr lang="en-US" altLang="en-US" sz="2800"/>
          </a:p>
        </p:txBody>
      </p:sp>
      <p:sp>
        <p:nvSpPr>
          <p:cNvPr id="2072" name="Google Shape;2072;p42"/>
          <p:cNvSpPr txBox="1"/>
          <p:nvPr>
            <p:ph type="ctrTitle" idx="7"/>
          </p:nvPr>
        </p:nvSpPr>
        <p:spPr>
          <a:xfrm>
            <a:off x="5502275" y="1841500"/>
            <a:ext cx="2771775" cy="439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500"/>
              <a:t>Feature Importance</a:t>
            </a:r>
            <a:endParaRPr lang="en-US" altLang="en-US" sz="1500"/>
          </a:p>
        </p:txBody>
      </p:sp>
      <p:sp>
        <p:nvSpPr>
          <p:cNvPr id="2073" name="Google Shape;2073;p42"/>
          <p:cNvSpPr txBox="1"/>
          <p:nvPr>
            <p:ph type="subTitle" idx="8"/>
          </p:nvPr>
        </p:nvSpPr>
        <p:spPr>
          <a:xfrm>
            <a:off x="5628005" y="2196465"/>
            <a:ext cx="2441575" cy="79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000"/>
              <a:t>This is calculated based on how much each feature decreases impurity (e.g., Gini or entropy) across all decision trees in the forest.</a:t>
            </a:r>
            <a:endParaRPr lang="en-US" altLang="en-US" sz="1000"/>
          </a:p>
        </p:txBody>
      </p:sp>
      <p:grpSp>
        <p:nvGrpSpPr>
          <p:cNvPr id="2074" name="Google Shape;2074;p42"/>
          <p:cNvGrpSpPr/>
          <p:nvPr/>
        </p:nvGrpSpPr>
        <p:grpSpPr>
          <a:xfrm rot="-673350">
            <a:off x="4731027" y="3428483"/>
            <a:ext cx="831909" cy="752513"/>
            <a:chOff x="6637339" y="3870880"/>
            <a:chExt cx="298279" cy="269812"/>
          </a:xfrm>
        </p:grpSpPr>
        <p:sp>
          <p:nvSpPr>
            <p:cNvPr id="2075" name="Google Shape;2075;p42"/>
            <p:cNvSpPr/>
            <p:nvPr/>
          </p:nvSpPr>
          <p:spPr>
            <a:xfrm>
              <a:off x="6665070" y="4030722"/>
              <a:ext cx="265204" cy="105580"/>
            </a:xfrm>
            <a:custGeom>
              <a:avLst/>
              <a:gdLst/>
              <a:ahLst/>
              <a:cxnLst/>
              <a:rect l="l" t="t" r="r" b="b"/>
              <a:pathLst>
                <a:path w="9726" h="3872" extrusionOk="0">
                  <a:moveTo>
                    <a:pt x="1" y="0"/>
                  </a:moveTo>
                  <a:lnTo>
                    <a:pt x="1" y="2873"/>
                  </a:lnTo>
                  <a:lnTo>
                    <a:pt x="2374" y="3765"/>
                  </a:lnTo>
                  <a:cubicBezTo>
                    <a:pt x="2588" y="3836"/>
                    <a:pt x="2802" y="3872"/>
                    <a:pt x="3016" y="3872"/>
                  </a:cubicBezTo>
                  <a:lnTo>
                    <a:pt x="5461" y="3872"/>
                  </a:lnTo>
                  <a:cubicBezTo>
                    <a:pt x="5800" y="3872"/>
                    <a:pt x="6139" y="3783"/>
                    <a:pt x="6424" y="3604"/>
                  </a:cubicBezTo>
                  <a:lnTo>
                    <a:pt x="9493" y="1856"/>
                  </a:lnTo>
                  <a:cubicBezTo>
                    <a:pt x="9689" y="1677"/>
                    <a:pt x="9725" y="1374"/>
                    <a:pt x="9582" y="1160"/>
                  </a:cubicBezTo>
                  <a:cubicBezTo>
                    <a:pt x="9484" y="1006"/>
                    <a:pt x="9338" y="934"/>
                    <a:pt x="9169" y="934"/>
                  </a:cubicBezTo>
                  <a:cubicBezTo>
                    <a:pt x="9064" y="934"/>
                    <a:pt x="8950" y="962"/>
                    <a:pt x="8833" y="1017"/>
                  </a:cubicBezTo>
                  <a:lnTo>
                    <a:pt x="5853" y="2320"/>
                  </a:lnTo>
                  <a:lnTo>
                    <a:pt x="5853" y="1838"/>
                  </a:lnTo>
                  <a:cubicBezTo>
                    <a:pt x="5817" y="1445"/>
                    <a:pt x="5514" y="1124"/>
                    <a:pt x="5104" y="1071"/>
                  </a:cubicBezTo>
                  <a:lnTo>
                    <a:pt x="3302" y="857"/>
                  </a:lnTo>
                  <a:cubicBezTo>
                    <a:pt x="2873" y="803"/>
                    <a:pt x="2659" y="660"/>
                    <a:pt x="2302" y="446"/>
                  </a:cubicBezTo>
                  <a:cubicBezTo>
                    <a:pt x="1803" y="161"/>
                    <a:pt x="1232" y="0"/>
                    <a:pt x="661" y="0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6" name="Google Shape;2076;p42"/>
            <p:cNvSpPr/>
            <p:nvPr/>
          </p:nvSpPr>
          <p:spPr>
            <a:xfrm>
              <a:off x="6665070" y="4056790"/>
              <a:ext cx="265204" cy="79048"/>
            </a:xfrm>
            <a:custGeom>
              <a:avLst/>
              <a:gdLst/>
              <a:ahLst/>
              <a:cxnLst/>
              <a:rect l="l" t="t" r="r" b="b"/>
              <a:pathLst>
                <a:path w="9726" h="2899" extrusionOk="0">
                  <a:moveTo>
                    <a:pt x="9152" y="0"/>
                  </a:moveTo>
                  <a:cubicBezTo>
                    <a:pt x="9052" y="0"/>
                    <a:pt x="8945" y="26"/>
                    <a:pt x="8833" y="79"/>
                  </a:cubicBezTo>
                  <a:lnTo>
                    <a:pt x="8280" y="311"/>
                  </a:lnTo>
                  <a:lnTo>
                    <a:pt x="8280" y="525"/>
                  </a:lnTo>
                  <a:cubicBezTo>
                    <a:pt x="8280" y="900"/>
                    <a:pt x="8083" y="1239"/>
                    <a:pt x="7762" y="1417"/>
                  </a:cubicBezTo>
                  <a:lnTo>
                    <a:pt x="6424" y="2167"/>
                  </a:lnTo>
                  <a:cubicBezTo>
                    <a:pt x="6139" y="2345"/>
                    <a:pt x="5800" y="2434"/>
                    <a:pt x="5461" y="2434"/>
                  </a:cubicBezTo>
                  <a:lnTo>
                    <a:pt x="3016" y="2434"/>
                  </a:lnTo>
                  <a:cubicBezTo>
                    <a:pt x="2802" y="2434"/>
                    <a:pt x="2588" y="2399"/>
                    <a:pt x="2374" y="2327"/>
                  </a:cubicBezTo>
                  <a:lnTo>
                    <a:pt x="1" y="1453"/>
                  </a:lnTo>
                  <a:lnTo>
                    <a:pt x="1" y="1917"/>
                  </a:lnTo>
                  <a:lnTo>
                    <a:pt x="2374" y="2791"/>
                  </a:lnTo>
                  <a:cubicBezTo>
                    <a:pt x="2588" y="2862"/>
                    <a:pt x="2802" y="2898"/>
                    <a:pt x="3016" y="2898"/>
                  </a:cubicBezTo>
                  <a:lnTo>
                    <a:pt x="5461" y="2898"/>
                  </a:lnTo>
                  <a:cubicBezTo>
                    <a:pt x="5800" y="2898"/>
                    <a:pt x="6139" y="2809"/>
                    <a:pt x="6424" y="2630"/>
                  </a:cubicBezTo>
                  <a:lnTo>
                    <a:pt x="9493" y="918"/>
                  </a:lnTo>
                  <a:cubicBezTo>
                    <a:pt x="9689" y="739"/>
                    <a:pt x="9725" y="436"/>
                    <a:pt x="9582" y="222"/>
                  </a:cubicBezTo>
                  <a:cubicBezTo>
                    <a:pt x="9470" y="76"/>
                    <a:pt x="9322" y="0"/>
                    <a:pt x="9152" y="0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7" name="Google Shape;2077;p42"/>
            <p:cNvSpPr/>
            <p:nvPr/>
          </p:nvSpPr>
          <p:spPr>
            <a:xfrm>
              <a:off x="6723940" y="3910063"/>
              <a:ext cx="149399" cy="84175"/>
            </a:xfrm>
            <a:custGeom>
              <a:avLst/>
              <a:gdLst/>
              <a:ahLst/>
              <a:cxnLst/>
              <a:rect l="l" t="t" r="r" b="b"/>
              <a:pathLst>
                <a:path w="5479" h="3087" extrusionOk="0">
                  <a:moveTo>
                    <a:pt x="1" y="0"/>
                  </a:moveTo>
                  <a:lnTo>
                    <a:pt x="1" y="2677"/>
                  </a:lnTo>
                  <a:cubicBezTo>
                    <a:pt x="1" y="2908"/>
                    <a:pt x="197" y="3087"/>
                    <a:pt x="411" y="3087"/>
                  </a:cubicBezTo>
                  <a:lnTo>
                    <a:pt x="5050" y="3087"/>
                  </a:lnTo>
                  <a:cubicBezTo>
                    <a:pt x="5282" y="3087"/>
                    <a:pt x="5478" y="2908"/>
                    <a:pt x="5478" y="2677"/>
                  </a:cubicBezTo>
                  <a:lnTo>
                    <a:pt x="5478" y="0"/>
                  </a:ln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8" name="Google Shape;2078;p42"/>
            <p:cNvSpPr/>
            <p:nvPr/>
          </p:nvSpPr>
          <p:spPr>
            <a:xfrm>
              <a:off x="6821258" y="3910063"/>
              <a:ext cx="52081" cy="84175"/>
            </a:xfrm>
            <a:custGeom>
              <a:avLst/>
              <a:gdLst/>
              <a:ahLst/>
              <a:cxnLst/>
              <a:rect l="l" t="t" r="r" b="b"/>
              <a:pathLst>
                <a:path w="1910" h="3087" extrusionOk="0">
                  <a:moveTo>
                    <a:pt x="411" y="0"/>
                  </a:moveTo>
                  <a:lnTo>
                    <a:pt x="411" y="2677"/>
                  </a:lnTo>
                  <a:cubicBezTo>
                    <a:pt x="411" y="2908"/>
                    <a:pt x="232" y="3087"/>
                    <a:pt x="0" y="3087"/>
                  </a:cubicBezTo>
                  <a:lnTo>
                    <a:pt x="1481" y="3087"/>
                  </a:lnTo>
                  <a:cubicBezTo>
                    <a:pt x="1713" y="3087"/>
                    <a:pt x="1909" y="2908"/>
                    <a:pt x="1909" y="2677"/>
                  </a:cubicBezTo>
                  <a:lnTo>
                    <a:pt x="1909" y="0"/>
                  </a:ln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9" name="Google Shape;2079;p42"/>
            <p:cNvSpPr/>
            <p:nvPr/>
          </p:nvSpPr>
          <p:spPr>
            <a:xfrm>
              <a:off x="6687947" y="3874043"/>
              <a:ext cx="221876" cy="73868"/>
            </a:xfrm>
            <a:custGeom>
              <a:avLst/>
              <a:gdLst/>
              <a:ahLst/>
              <a:cxnLst/>
              <a:rect l="l" t="t" r="r" b="b"/>
              <a:pathLst>
                <a:path w="8137" h="2709" extrusionOk="0">
                  <a:moveTo>
                    <a:pt x="4069" y="1"/>
                  </a:moveTo>
                  <a:cubicBezTo>
                    <a:pt x="3935" y="1"/>
                    <a:pt x="3801" y="19"/>
                    <a:pt x="3676" y="54"/>
                  </a:cubicBezTo>
                  <a:lnTo>
                    <a:pt x="54" y="1303"/>
                  </a:lnTo>
                  <a:cubicBezTo>
                    <a:pt x="0" y="1321"/>
                    <a:pt x="0" y="1375"/>
                    <a:pt x="54" y="1393"/>
                  </a:cubicBezTo>
                  <a:lnTo>
                    <a:pt x="3676" y="2642"/>
                  </a:lnTo>
                  <a:cubicBezTo>
                    <a:pt x="3801" y="2686"/>
                    <a:pt x="3935" y="2708"/>
                    <a:pt x="4069" y="2708"/>
                  </a:cubicBezTo>
                  <a:cubicBezTo>
                    <a:pt x="4202" y="2708"/>
                    <a:pt x="4336" y="2686"/>
                    <a:pt x="4461" y="2642"/>
                  </a:cubicBezTo>
                  <a:lnTo>
                    <a:pt x="8083" y="1393"/>
                  </a:lnTo>
                  <a:cubicBezTo>
                    <a:pt x="8137" y="1375"/>
                    <a:pt x="8137" y="1321"/>
                    <a:pt x="8083" y="1303"/>
                  </a:cubicBezTo>
                  <a:lnTo>
                    <a:pt x="4461" y="54"/>
                  </a:lnTo>
                  <a:cubicBezTo>
                    <a:pt x="4336" y="19"/>
                    <a:pt x="4202" y="1"/>
                    <a:pt x="406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0" name="Google Shape;2080;p42"/>
            <p:cNvSpPr/>
            <p:nvPr/>
          </p:nvSpPr>
          <p:spPr>
            <a:xfrm>
              <a:off x="6687947" y="3874043"/>
              <a:ext cx="221876" cy="73868"/>
            </a:xfrm>
            <a:custGeom>
              <a:avLst/>
              <a:gdLst/>
              <a:ahLst/>
              <a:cxnLst/>
              <a:rect l="l" t="t" r="r" b="b"/>
              <a:pathLst>
                <a:path w="8137" h="2709" extrusionOk="0">
                  <a:moveTo>
                    <a:pt x="4069" y="1"/>
                  </a:moveTo>
                  <a:cubicBezTo>
                    <a:pt x="3935" y="1"/>
                    <a:pt x="3801" y="19"/>
                    <a:pt x="3676" y="54"/>
                  </a:cubicBezTo>
                  <a:lnTo>
                    <a:pt x="54" y="1303"/>
                  </a:lnTo>
                  <a:cubicBezTo>
                    <a:pt x="0" y="1321"/>
                    <a:pt x="0" y="1375"/>
                    <a:pt x="54" y="1393"/>
                  </a:cubicBezTo>
                  <a:lnTo>
                    <a:pt x="3676" y="2642"/>
                  </a:lnTo>
                  <a:cubicBezTo>
                    <a:pt x="3801" y="2686"/>
                    <a:pt x="3935" y="2708"/>
                    <a:pt x="4069" y="2708"/>
                  </a:cubicBezTo>
                  <a:cubicBezTo>
                    <a:pt x="4202" y="2708"/>
                    <a:pt x="4336" y="2686"/>
                    <a:pt x="4461" y="2642"/>
                  </a:cubicBezTo>
                  <a:lnTo>
                    <a:pt x="8083" y="1393"/>
                  </a:lnTo>
                  <a:cubicBezTo>
                    <a:pt x="8137" y="1375"/>
                    <a:pt x="8137" y="1321"/>
                    <a:pt x="8083" y="1303"/>
                  </a:cubicBezTo>
                  <a:lnTo>
                    <a:pt x="4461" y="54"/>
                  </a:lnTo>
                  <a:cubicBezTo>
                    <a:pt x="4336" y="19"/>
                    <a:pt x="4202" y="1"/>
                    <a:pt x="4069" y="1"/>
                  </a:cubicBezTo>
                  <a:close/>
                </a:path>
              </a:pathLst>
            </a:custGeom>
            <a:solidFill>
              <a:srgbClr val="89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1" name="Google Shape;2081;p42"/>
            <p:cNvSpPr/>
            <p:nvPr/>
          </p:nvSpPr>
          <p:spPr>
            <a:xfrm>
              <a:off x="6860660" y="3895939"/>
              <a:ext cx="48672" cy="32639"/>
            </a:xfrm>
            <a:custGeom>
              <a:avLst/>
              <a:gdLst/>
              <a:ahLst/>
              <a:cxnLst/>
              <a:rect l="l" t="t" r="r" b="b"/>
              <a:pathLst>
                <a:path w="1785" h="1197" extrusionOk="0">
                  <a:moveTo>
                    <a:pt x="286" y="1"/>
                  </a:moveTo>
                  <a:lnTo>
                    <a:pt x="304" y="679"/>
                  </a:lnTo>
                  <a:cubicBezTo>
                    <a:pt x="304" y="875"/>
                    <a:pt x="197" y="1089"/>
                    <a:pt x="1" y="1196"/>
                  </a:cubicBezTo>
                  <a:lnTo>
                    <a:pt x="1749" y="590"/>
                  </a:lnTo>
                  <a:cubicBezTo>
                    <a:pt x="1785" y="572"/>
                    <a:pt x="1785" y="518"/>
                    <a:pt x="1749" y="500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2" name="Google Shape;2082;p42"/>
            <p:cNvSpPr/>
            <p:nvPr/>
          </p:nvSpPr>
          <p:spPr>
            <a:xfrm>
              <a:off x="6897144" y="3940712"/>
              <a:ext cx="24350" cy="37956"/>
            </a:xfrm>
            <a:custGeom>
              <a:avLst/>
              <a:gdLst/>
              <a:ahLst/>
              <a:cxnLst/>
              <a:rect l="l" t="t" r="r" b="b"/>
              <a:pathLst>
                <a:path w="893" h="1392" extrusionOk="0">
                  <a:moveTo>
                    <a:pt x="286" y="0"/>
                  </a:moveTo>
                  <a:cubicBezTo>
                    <a:pt x="197" y="0"/>
                    <a:pt x="126" y="72"/>
                    <a:pt x="126" y="143"/>
                  </a:cubicBezTo>
                  <a:lnTo>
                    <a:pt x="1" y="1214"/>
                  </a:lnTo>
                  <a:cubicBezTo>
                    <a:pt x="1" y="1303"/>
                    <a:pt x="72" y="1392"/>
                    <a:pt x="179" y="1392"/>
                  </a:cubicBezTo>
                  <a:lnTo>
                    <a:pt x="714" y="1392"/>
                  </a:lnTo>
                  <a:cubicBezTo>
                    <a:pt x="821" y="1392"/>
                    <a:pt x="893" y="1303"/>
                    <a:pt x="893" y="1214"/>
                  </a:cubicBezTo>
                  <a:lnTo>
                    <a:pt x="768" y="143"/>
                  </a:lnTo>
                  <a:cubicBezTo>
                    <a:pt x="768" y="72"/>
                    <a:pt x="697" y="0"/>
                    <a:pt x="607" y="0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3" name="Google Shape;2083;p42"/>
            <p:cNvSpPr/>
            <p:nvPr/>
          </p:nvSpPr>
          <p:spPr>
            <a:xfrm>
              <a:off x="6684048" y="3870880"/>
              <a:ext cx="241835" cy="128239"/>
            </a:xfrm>
            <a:custGeom>
              <a:avLst/>
              <a:gdLst/>
              <a:ahLst/>
              <a:cxnLst/>
              <a:rect l="l" t="t" r="r" b="b"/>
              <a:pathLst>
                <a:path w="8869" h="4703" extrusionOk="0">
                  <a:moveTo>
                    <a:pt x="4212" y="277"/>
                  </a:moveTo>
                  <a:cubicBezTo>
                    <a:pt x="4327" y="277"/>
                    <a:pt x="4443" y="295"/>
                    <a:pt x="4551" y="331"/>
                  </a:cubicBezTo>
                  <a:lnTo>
                    <a:pt x="7869" y="1473"/>
                  </a:lnTo>
                  <a:lnTo>
                    <a:pt x="4551" y="2597"/>
                  </a:lnTo>
                  <a:cubicBezTo>
                    <a:pt x="4443" y="2642"/>
                    <a:pt x="4327" y="2664"/>
                    <a:pt x="4212" y="2664"/>
                  </a:cubicBezTo>
                  <a:cubicBezTo>
                    <a:pt x="4096" y="2664"/>
                    <a:pt x="3980" y="2642"/>
                    <a:pt x="3872" y="2597"/>
                  </a:cubicBezTo>
                  <a:lnTo>
                    <a:pt x="554" y="1473"/>
                  </a:lnTo>
                  <a:lnTo>
                    <a:pt x="3872" y="331"/>
                  </a:lnTo>
                  <a:cubicBezTo>
                    <a:pt x="3980" y="295"/>
                    <a:pt x="4096" y="277"/>
                    <a:pt x="4212" y="277"/>
                  </a:cubicBezTo>
                  <a:close/>
                  <a:moveTo>
                    <a:pt x="8422" y="2722"/>
                  </a:moveTo>
                  <a:cubicBezTo>
                    <a:pt x="8422" y="2722"/>
                    <a:pt x="8422" y="2740"/>
                    <a:pt x="8422" y="2740"/>
                  </a:cubicBezTo>
                  <a:lnTo>
                    <a:pt x="8547" y="3792"/>
                  </a:lnTo>
                  <a:cubicBezTo>
                    <a:pt x="8547" y="3810"/>
                    <a:pt x="8547" y="3810"/>
                    <a:pt x="8529" y="3810"/>
                  </a:cubicBezTo>
                  <a:lnTo>
                    <a:pt x="7994" y="3810"/>
                  </a:lnTo>
                  <a:cubicBezTo>
                    <a:pt x="7976" y="3810"/>
                    <a:pt x="7976" y="3810"/>
                    <a:pt x="7976" y="3792"/>
                  </a:cubicBezTo>
                  <a:lnTo>
                    <a:pt x="8101" y="2740"/>
                  </a:lnTo>
                  <a:cubicBezTo>
                    <a:pt x="8101" y="2740"/>
                    <a:pt x="8101" y="2722"/>
                    <a:pt x="8101" y="2722"/>
                  </a:cubicBezTo>
                  <a:close/>
                  <a:moveTo>
                    <a:pt x="4212" y="1"/>
                  </a:moveTo>
                  <a:cubicBezTo>
                    <a:pt x="4060" y="1"/>
                    <a:pt x="3908" y="28"/>
                    <a:pt x="3765" y="81"/>
                  </a:cubicBezTo>
                  <a:lnTo>
                    <a:pt x="143" y="1312"/>
                  </a:lnTo>
                  <a:cubicBezTo>
                    <a:pt x="54" y="1330"/>
                    <a:pt x="1" y="1419"/>
                    <a:pt x="1" y="1509"/>
                  </a:cubicBezTo>
                  <a:cubicBezTo>
                    <a:pt x="1" y="1598"/>
                    <a:pt x="54" y="1669"/>
                    <a:pt x="143" y="1687"/>
                  </a:cubicBezTo>
                  <a:lnTo>
                    <a:pt x="1321" y="2097"/>
                  </a:lnTo>
                  <a:lnTo>
                    <a:pt x="1321" y="4131"/>
                  </a:lnTo>
                  <a:cubicBezTo>
                    <a:pt x="1321" y="4435"/>
                    <a:pt x="1571" y="4702"/>
                    <a:pt x="1892" y="4702"/>
                  </a:cubicBezTo>
                  <a:lnTo>
                    <a:pt x="6941" y="4702"/>
                  </a:lnTo>
                  <a:cubicBezTo>
                    <a:pt x="7031" y="4702"/>
                    <a:pt x="7102" y="4631"/>
                    <a:pt x="7102" y="4524"/>
                  </a:cubicBezTo>
                  <a:lnTo>
                    <a:pt x="7102" y="3507"/>
                  </a:lnTo>
                  <a:cubicBezTo>
                    <a:pt x="7102" y="3489"/>
                    <a:pt x="7102" y="3471"/>
                    <a:pt x="7084" y="3471"/>
                  </a:cubicBezTo>
                  <a:cubicBezTo>
                    <a:pt x="7040" y="3420"/>
                    <a:pt x="6988" y="3399"/>
                    <a:pt x="6941" y="3399"/>
                  </a:cubicBezTo>
                  <a:cubicBezTo>
                    <a:pt x="6855" y="3399"/>
                    <a:pt x="6781" y="3469"/>
                    <a:pt x="6781" y="3560"/>
                  </a:cubicBezTo>
                  <a:lnTo>
                    <a:pt x="6781" y="4131"/>
                  </a:lnTo>
                  <a:cubicBezTo>
                    <a:pt x="6781" y="4274"/>
                    <a:pt x="6674" y="4381"/>
                    <a:pt x="6531" y="4381"/>
                  </a:cubicBezTo>
                  <a:lnTo>
                    <a:pt x="1892" y="4381"/>
                  </a:lnTo>
                  <a:cubicBezTo>
                    <a:pt x="1749" y="4381"/>
                    <a:pt x="1642" y="4274"/>
                    <a:pt x="1642" y="4131"/>
                  </a:cubicBezTo>
                  <a:lnTo>
                    <a:pt x="1642" y="2187"/>
                  </a:lnTo>
                  <a:lnTo>
                    <a:pt x="3765" y="2918"/>
                  </a:lnTo>
                  <a:cubicBezTo>
                    <a:pt x="3908" y="2954"/>
                    <a:pt x="4069" y="2989"/>
                    <a:pt x="4212" y="2989"/>
                  </a:cubicBezTo>
                  <a:cubicBezTo>
                    <a:pt x="4354" y="2989"/>
                    <a:pt x="4515" y="2954"/>
                    <a:pt x="4658" y="2918"/>
                  </a:cubicBezTo>
                  <a:lnTo>
                    <a:pt x="6781" y="2187"/>
                  </a:lnTo>
                  <a:lnTo>
                    <a:pt x="6781" y="2811"/>
                  </a:lnTo>
                  <a:cubicBezTo>
                    <a:pt x="6781" y="2882"/>
                    <a:pt x="6834" y="2954"/>
                    <a:pt x="6924" y="2972"/>
                  </a:cubicBezTo>
                  <a:cubicBezTo>
                    <a:pt x="7013" y="2972"/>
                    <a:pt x="7102" y="2900"/>
                    <a:pt x="7102" y="2811"/>
                  </a:cubicBezTo>
                  <a:lnTo>
                    <a:pt x="7102" y="2079"/>
                  </a:lnTo>
                  <a:lnTo>
                    <a:pt x="8101" y="1740"/>
                  </a:lnTo>
                  <a:lnTo>
                    <a:pt x="8101" y="2418"/>
                  </a:lnTo>
                  <a:cubicBezTo>
                    <a:pt x="7941" y="2418"/>
                    <a:pt x="7798" y="2543"/>
                    <a:pt x="7780" y="2704"/>
                  </a:cubicBezTo>
                  <a:lnTo>
                    <a:pt x="7655" y="3775"/>
                  </a:lnTo>
                  <a:cubicBezTo>
                    <a:pt x="7637" y="3953"/>
                    <a:pt x="7798" y="4131"/>
                    <a:pt x="7994" y="4131"/>
                  </a:cubicBezTo>
                  <a:lnTo>
                    <a:pt x="8529" y="4131"/>
                  </a:lnTo>
                  <a:cubicBezTo>
                    <a:pt x="8726" y="4131"/>
                    <a:pt x="8868" y="3953"/>
                    <a:pt x="8851" y="3775"/>
                  </a:cubicBezTo>
                  <a:lnTo>
                    <a:pt x="8744" y="2722"/>
                  </a:lnTo>
                  <a:cubicBezTo>
                    <a:pt x="8726" y="2561"/>
                    <a:pt x="8583" y="2436"/>
                    <a:pt x="8422" y="2436"/>
                  </a:cubicBezTo>
                  <a:lnTo>
                    <a:pt x="8422" y="1509"/>
                  </a:lnTo>
                  <a:cubicBezTo>
                    <a:pt x="8422" y="1419"/>
                    <a:pt x="8351" y="1330"/>
                    <a:pt x="8280" y="1312"/>
                  </a:cubicBezTo>
                  <a:lnTo>
                    <a:pt x="4658" y="81"/>
                  </a:lnTo>
                  <a:cubicBezTo>
                    <a:pt x="4515" y="28"/>
                    <a:pt x="4363" y="1"/>
                    <a:pt x="4212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4" name="Google Shape;2084;p42"/>
            <p:cNvSpPr/>
            <p:nvPr/>
          </p:nvSpPr>
          <p:spPr>
            <a:xfrm>
              <a:off x="6637339" y="4010762"/>
              <a:ext cx="298279" cy="129930"/>
            </a:xfrm>
            <a:custGeom>
              <a:avLst/>
              <a:gdLst/>
              <a:ahLst/>
              <a:cxnLst/>
              <a:rect l="l" t="t" r="r" b="b"/>
              <a:pathLst>
                <a:path w="10939" h="4765" extrusionOk="0">
                  <a:moveTo>
                    <a:pt x="1232" y="304"/>
                  </a:moveTo>
                  <a:cubicBezTo>
                    <a:pt x="1321" y="304"/>
                    <a:pt x="1375" y="375"/>
                    <a:pt x="1375" y="464"/>
                  </a:cubicBezTo>
                  <a:lnTo>
                    <a:pt x="1375" y="1267"/>
                  </a:lnTo>
                  <a:cubicBezTo>
                    <a:pt x="1375" y="1339"/>
                    <a:pt x="1446" y="1410"/>
                    <a:pt x="1517" y="1428"/>
                  </a:cubicBezTo>
                  <a:cubicBezTo>
                    <a:pt x="1624" y="1428"/>
                    <a:pt x="1696" y="1357"/>
                    <a:pt x="1696" y="1267"/>
                  </a:cubicBezTo>
                  <a:lnTo>
                    <a:pt x="1696" y="893"/>
                  </a:lnTo>
                  <a:cubicBezTo>
                    <a:pt x="2249" y="893"/>
                    <a:pt x="2784" y="1035"/>
                    <a:pt x="3248" y="1321"/>
                  </a:cubicBezTo>
                  <a:cubicBezTo>
                    <a:pt x="3587" y="1517"/>
                    <a:pt x="3855" y="1696"/>
                    <a:pt x="4301" y="1749"/>
                  </a:cubicBezTo>
                  <a:lnTo>
                    <a:pt x="6121" y="1963"/>
                  </a:lnTo>
                  <a:cubicBezTo>
                    <a:pt x="6442" y="1999"/>
                    <a:pt x="6674" y="2249"/>
                    <a:pt x="6710" y="2570"/>
                  </a:cubicBezTo>
                  <a:lnTo>
                    <a:pt x="6710" y="2891"/>
                  </a:lnTo>
                  <a:lnTo>
                    <a:pt x="3855" y="2891"/>
                  </a:lnTo>
                  <a:cubicBezTo>
                    <a:pt x="3783" y="2891"/>
                    <a:pt x="3694" y="2945"/>
                    <a:pt x="3694" y="3034"/>
                  </a:cubicBezTo>
                  <a:cubicBezTo>
                    <a:pt x="3676" y="3123"/>
                    <a:pt x="3748" y="3212"/>
                    <a:pt x="3855" y="3212"/>
                  </a:cubicBezTo>
                  <a:lnTo>
                    <a:pt x="6870" y="3212"/>
                  </a:lnTo>
                  <a:cubicBezTo>
                    <a:pt x="6888" y="3212"/>
                    <a:pt x="6906" y="3212"/>
                    <a:pt x="6942" y="3194"/>
                  </a:cubicBezTo>
                  <a:lnTo>
                    <a:pt x="9921" y="1892"/>
                  </a:lnTo>
                  <a:cubicBezTo>
                    <a:pt x="9994" y="1851"/>
                    <a:pt x="10082" y="1822"/>
                    <a:pt x="10171" y="1822"/>
                  </a:cubicBezTo>
                  <a:cubicBezTo>
                    <a:pt x="10278" y="1822"/>
                    <a:pt x="10387" y="1864"/>
                    <a:pt x="10474" y="1981"/>
                  </a:cubicBezTo>
                  <a:cubicBezTo>
                    <a:pt x="10564" y="2124"/>
                    <a:pt x="10546" y="2338"/>
                    <a:pt x="10421" y="2463"/>
                  </a:cubicBezTo>
                  <a:lnTo>
                    <a:pt x="7370" y="4176"/>
                  </a:lnTo>
                  <a:cubicBezTo>
                    <a:pt x="7370" y="4176"/>
                    <a:pt x="7370" y="4176"/>
                    <a:pt x="7370" y="4194"/>
                  </a:cubicBezTo>
                  <a:cubicBezTo>
                    <a:pt x="7084" y="4354"/>
                    <a:pt x="6763" y="4443"/>
                    <a:pt x="6442" y="4443"/>
                  </a:cubicBezTo>
                  <a:lnTo>
                    <a:pt x="4033" y="4443"/>
                  </a:lnTo>
                  <a:cubicBezTo>
                    <a:pt x="3837" y="4443"/>
                    <a:pt x="3641" y="4408"/>
                    <a:pt x="3462" y="4336"/>
                  </a:cubicBezTo>
                  <a:lnTo>
                    <a:pt x="1696" y="3676"/>
                  </a:lnTo>
                  <a:lnTo>
                    <a:pt x="1696" y="2017"/>
                  </a:lnTo>
                  <a:cubicBezTo>
                    <a:pt x="1696" y="1945"/>
                    <a:pt x="1642" y="1874"/>
                    <a:pt x="1553" y="1856"/>
                  </a:cubicBezTo>
                  <a:cubicBezTo>
                    <a:pt x="1545" y="1855"/>
                    <a:pt x="1538" y="1854"/>
                    <a:pt x="1530" y="1854"/>
                  </a:cubicBezTo>
                  <a:cubicBezTo>
                    <a:pt x="1449" y="1854"/>
                    <a:pt x="1375" y="1935"/>
                    <a:pt x="1375" y="2017"/>
                  </a:cubicBezTo>
                  <a:lnTo>
                    <a:pt x="1375" y="4069"/>
                  </a:lnTo>
                  <a:cubicBezTo>
                    <a:pt x="1375" y="4158"/>
                    <a:pt x="1321" y="4229"/>
                    <a:pt x="1232" y="4229"/>
                  </a:cubicBezTo>
                  <a:lnTo>
                    <a:pt x="482" y="4229"/>
                  </a:lnTo>
                  <a:cubicBezTo>
                    <a:pt x="393" y="4229"/>
                    <a:pt x="322" y="4158"/>
                    <a:pt x="322" y="4069"/>
                  </a:cubicBezTo>
                  <a:lnTo>
                    <a:pt x="322" y="464"/>
                  </a:lnTo>
                  <a:cubicBezTo>
                    <a:pt x="322" y="375"/>
                    <a:pt x="393" y="304"/>
                    <a:pt x="482" y="304"/>
                  </a:cubicBezTo>
                  <a:close/>
                  <a:moveTo>
                    <a:pt x="482" y="1"/>
                  </a:moveTo>
                  <a:cubicBezTo>
                    <a:pt x="215" y="1"/>
                    <a:pt x="1" y="197"/>
                    <a:pt x="1" y="464"/>
                  </a:cubicBezTo>
                  <a:lnTo>
                    <a:pt x="1" y="4069"/>
                  </a:lnTo>
                  <a:cubicBezTo>
                    <a:pt x="1" y="4336"/>
                    <a:pt x="215" y="4550"/>
                    <a:pt x="482" y="4550"/>
                  </a:cubicBezTo>
                  <a:lnTo>
                    <a:pt x="1232" y="4550"/>
                  </a:lnTo>
                  <a:cubicBezTo>
                    <a:pt x="1482" y="4550"/>
                    <a:pt x="1696" y="4336"/>
                    <a:pt x="1696" y="4069"/>
                  </a:cubicBezTo>
                  <a:lnTo>
                    <a:pt x="1696" y="4015"/>
                  </a:lnTo>
                  <a:lnTo>
                    <a:pt x="3355" y="4640"/>
                  </a:lnTo>
                  <a:cubicBezTo>
                    <a:pt x="3569" y="4711"/>
                    <a:pt x="3801" y="4765"/>
                    <a:pt x="4033" y="4765"/>
                  </a:cubicBezTo>
                  <a:lnTo>
                    <a:pt x="6478" y="4765"/>
                  </a:lnTo>
                  <a:cubicBezTo>
                    <a:pt x="6852" y="4765"/>
                    <a:pt x="7227" y="4657"/>
                    <a:pt x="7530" y="4461"/>
                  </a:cubicBezTo>
                  <a:cubicBezTo>
                    <a:pt x="10796" y="2623"/>
                    <a:pt x="10599" y="2730"/>
                    <a:pt x="10617" y="2713"/>
                  </a:cubicBezTo>
                  <a:cubicBezTo>
                    <a:pt x="10885" y="2481"/>
                    <a:pt x="10938" y="2088"/>
                    <a:pt x="10742" y="1803"/>
                  </a:cubicBezTo>
                  <a:cubicBezTo>
                    <a:pt x="10605" y="1609"/>
                    <a:pt x="10411" y="1510"/>
                    <a:pt x="10190" y="1510"/>
                  </a:cubicBezTo>
                  <a:cubicBezTo>
                    <a:pt x="10065" y="1510"/>
                    <a:pt x="9932" y="1542"/>
                    <a:pt x="9796" y="1606"/>
                  </a:cubicBezTo>
                  <a:lnTo>
                    <a:pt x="7031" y="2820"/>
                  </a:lnTo>
                  <a:lnTo>
                    <a:pt x="7031" y="2570"/>
                  </a:lnTo>
                  <a:cubicBezTo>
                    <a:pt x="7031" y="2570"/>
                    <a:pt x="7031" y="2552"/>
                    <a:pt x="7031" y="2552"/>
                  </a:cubicBezTo>
                  <a:cubicBezTo>
                    <a:pt x="6995" y="2070"/>
                    <a:pt x="6638" y="1696"/>
                    <a:pt x="6156" y="1642"/>
                  </a:cubicBezTo>
                  <a:lnTo>
                    <a:pt x="4337" y="1428"/>
                  </a:lnTo>
                  <a:cubicBezTo>
                    <a:pt x="3962" y="1374"/>
                    <a:pt x="3766" y="1250"/>
                    <a:pt x="3409" y="1035"/>
                  </a:cubicBezTo>
                  <a:cubicBezTo>
                    <a:pt x="2891" y="732"/>
                    <a:pt x="2302" y="572"/>
                    <a:pt x="1696" y="572"/>
                  </a:cubicBezTo>
                  <a:lnTo>
                    <a:pt x="1696" y="464"/>
                  </a:lnTo>
                  <a:cubicBezTo>
                    <a:pt x="1696" y="197"/>
                    <a:pt x="1482" y="1"/>
                    <a:pt x="1232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85" name="Google Shape;2085;p42"/>
          <p:cNvGrpSpPr/>
          <p:nvPr/>
        </p:nvGrpSpPr>
        <p:grpSpPr>
          <a:xfrm rot="-643229">
            <a:off x="4730320" y="1976842"/>
            <a:ext cx="833187" cy="825126"/>
            <a:chOff x="5373354" y="3857983"/>
            <a:chExt cx="298743" cy="295852"/>
          </a:xfrm>
        </p:grpSpPr>
        <p:sp>
          <p:nvSpPr>
            <p:cNvPr id="2086" name="Google Shape;2086;p42"/>
            <p:cNvSpPr/>
            <p:nvPr/>
          </p:nvSpPr>
          <p:spPr>
            <a:xfrm>
              <a:off x="5395250" y="3861882"/>
              <a:ext cx="217022" cy="287072"/>
            </a:xfrm>
            <a:custGeom>
              <a:avLst/>
              <a:gdLst/>
              <a:ahLst/>
              <a:cxnLst/>
              <a:rect l="l" t="t" r="r" b="b"/>
              <a:pathLst>
                <a:path w="7959" h="10528" extrusionOk="0">
                  <a:moveTo>
                    <a:pt x="589" y="1"/>
                  </a:moveTo>
                  <a:cubicBezTo>
                    <a:pt x="268" y="1"/>
                    <a:pt x="0" y="268"/>
                    <a:pt x="0" y="607"/>
                  </a:cubicBezTo>
                  <a:lnTo>
                    <a:pt x="0" y="9921"/>
                  </a:lnTo>
                  <a:cubicBezTo>
                    <a:pt x="0" y="10260"/>
                    <a:pt x="268" y="10528"/>
                    <a:pt x="589" y="10528"/>
                  </a:cubicBezTo>
                  <a:lnTo>
                    <a:pt x="7352" y="10528"/>
                  </a:lnTo>
                  <a:cubicBezTo>
                    <a:pt x="7691" y="10528"/>
                    <a:pt x="7958" y="10260"/>
                    <a:pt x="7958" y="9921"/>
                  </a:cubicBezTo>
                  <a:lnTo>
                    <a:pt x="7958" y="607"/>
                  </a:lnTo>
                  <a:cubicBezTo>
                    <a:pt x="7958" y="268"/>
                    <a:pt x="7691" y="1"/>
                    <a:pt x="7352" y="1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5395250" y="3861882"/>
              <a:ext cx="36020" cy="287072"/>
            </a:xfrm>
            <a:custGeom>
              <a:avLst/>
              <a:gdLst/>
              <a:ahLst/>
              <a:cxnLst/>
              <a:rect l="l" t="t" r="r" b="b"/>
              <a:pathLst>
                <a:path w="1321" h="10528" extrusionOk="0">
                  <a:moveTo>
                    <a:pt x="589" y="1"/>
                  </a:moveTo>
                  <a:cubicBezTo>
                    <a:pt x="268" y="1"/>
                    <a:pt x="0" y="268"/>
                    <a:pt x="0" y="607"/>
                  </a:cubicBezTo>
                  <a:lnTo>
                    <a:pt x="0" y="9921"/>
                  </a:lnTo>
                  <a:cubicBezTo>
                    <a:pt x="0" y="10260"/>
                    <a:pt x="268" y="10528"/>
                    <a:pt x="589" y="10528"/>
                  </a:cubicBezTo>
                  <a:lnTo>
                    <a:pt x="1321" y="10528"/>
                  </a:lnTo>
                  <a:lnTo>
                    <a:pt x="1321" y="1"/>
                  </a:lnTo>
                  <a:close/>
                </a:path>
              </a:pathLst>
            </a:custGeom>
            <a:solidFill>
              <a:srgbClr val="E5E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8" name="Google Shape;2088;p42"/>
            <p:cNvSpPr/>
            <p:nvPr/>
          </p:nvSpPr>
          <p:spPr>
            <a:xfrm>
              <a:off x="5377744" y="3895939"/>
              <a:ext cx="34548" cy="21432"/>
            </a:xfrm>
            <a:custGeom>
              <a:avLst/>
              <a:gdLst/>
              <a:ahLst/>
              <a:cxnLst/>
              <a:rect l="l" t="t" r="r" b="b"/>
              <a:pathLst>
                <a:path w="1267" h="786" extrusionOk="0">
                  <a:moveTo>
                    <a:pt x="393" y="1"/>
                  </a:moveTo>
                  <a:cubicBezTo>
                    <a:pt x="179" y="1"/>
                    <a:pt x="0" y="179"/>
                    <a:pt x="0" y="411"/>
                  </a:cubicBezTo>
                  <a:cubicBezTo>
                    <a:pt x="18" y="625"/>
                    <a:pt x="196" y="786"/>
                    <a:pt x="411" y="786"/>
                  </a:cubicBezTo>
                  <a:lnTo>
                    <a:pt x="874" y="786"/>
                  </a:lnTo>
                  <a:cubicBezTo>
                    <a:pt x="1106" y="786"/>
                    <a:pt x="1267" y="607"/>
                    <a:pt x="1267" y="393"/>
                  </a:cubicBezTo>
                  <a:cubicBezTo>
                    <a:pt x="1267" y="179"/>
                    <a:pt x="1106" y="1"/>
                    <a:pt x="87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9" name="Google Shape;2089;p42"/>
            <p:cNvSpPr/>
            <p:nvPr/>
          </p:nvSpPr>
          <p:spPr>
            <a:xfrm>
              <a:off x="5377744" y="3945566"/>
              <a:ext cx="34548" cy="21432"/>
            </a:xfrm>
            <a:custGeom>
              <a:avLst/>
              <a:gdLst/>
              <a:ahLst/>
              <a:cxnLst/>
              <a:rect l="l" t="t" r="r" b="b"/>
              <a:pathLst>
                <a:path w="1267" h="786" extrusionOk="0">
                  <a:moveTo>
                    <a:pt x="393" y="1"/>
                  </a:moveTo>
                  <a:cubicBezTo>
                    <a:pt x="179" y="1"/>
                    <a:pt x="0" y="179"/>
                    <a:pt x="0" y="411"/>
                  </a:cubicBezTo>
                  <a:cubicBezTo>
                    <a:pt x="18" y="625"/>
                    <a:pt x="196" y="786"/>
                    <a:pt x="411" y="786"/>
                  </a:cubicBezTo>
                  <a:lnTo>
                    <a:pt x="874" y="786"/>
                  </a:lnTo>
                  <a:cubicBezTo>
                    <a:pt x="1106" y="786"/>
                    <a:pt x="1267" y="607"/>
                    <a:pt x="1267" y="393"/>
                  </a:cubicBezTo>
                  <a:cubicBezTo>
                    <a:pt x="1267" y="179"/>
                    <a:pt x="1106" y="1"/>
                    <a:pt x="87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0" name="Google Shape;2090;p42"/>
            <p:cNvSpPr/>
            <p:nvPr/>
          </p:nvSpPr>
          <p:spPr>
            <a:xfrm>
              <a:off x="5377744" y="3994702"/>
              <a:ext cx="34548" cy="21432"/>
            </a:xfrm>
            <a:custGeom>
              <a:avLst/>
              <a:gdLst/>
              <a:ahLst/>
              <a:cxnLst/>
              <a:rect l="l" t="t" r="r" b="b"/>
              <a:pathLst>
                <a:path w="1267" h="786" extrusionOk="0">
                  <a:moveTo>
                    <a:pt x="393" y="1"/>
                  </a:moveTo>
                  <a:cubicBezTo>
                    <a:pt x="179" y="1"/>
                    <a:pt x="0" y="179"/>
                    <a:pt x="0" y="411"/>
                  </a:cubicBezTo>
                  <a:cubicBezTo>
                    <a:pt x="18" y="625"/>
                    <a:pt x="196" y="786"/>
                    <a:pt x="411" y="786"/>
                  </a:cubicBezTo>
                  <a:lnTo>
                    <a:pt x="874" y="786"/>
                  </a:lnTo>
                  <a:cubicBezTo>
                    <a:pt x="1106" y="786"/>
                    <a:pt x="1267" y="607"/>
                    <a:pt x="1267" y="393"/>
                  </a:cubicBezTo>
                  <a:cubicBezTo>
                    <a:pt x="1267" y="179"/>
                    <a:pt x="1106" y="1"/>
                    <a:pt x="87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5377744" y="4044329"/>
              <a:ext cx="34548" cy="21432"/>
            </a:xfrm>
            <a:custGeom>
              <a:avLst/>
              <a:gdLst/>
              <a:ahLst/>
              <a:cxnLst/>
              <a:rect l="l" t="t" r="r" b="b"/>
              <a:pathLst>
                <a:path w="1267" h="786" extrusionOk="0">
                  <a:moveTo>
                    <a:pt x="393" y="1"/>
                  </a:moveTo>
                  <a:cubicBezTo>
                    <a:pt x="179" y="1"/>
                    <a:pt x="0" y="179"/>
                    <a:pt x="0" y="411"/>
                  </a:cubicBezTo>
                  <a:cubicBezTo>
                    <a:pt x="18" y="625"/>
                    <a:pt x="196" y="786"/>
                    <a:pt x="411" y="786"/>
                  </a:cubicBezTo>
                  <a:lnTo>
                    <a:pt x="874" y="786"/>
                  </a:lnTo>
                  <a:cubicBezTo>
                    <a:pt x="1106" y="786"/>
                    <a:pt x="1267" y="607"/>
                    <a:pt x="1267" y="393"/>
                  </a:cubicBezTo>
                  <a:cubicBezTo>
                    <a:pt x="1267" y="179"/>
                    <a:pt x="1106" y="1"/>
                    <a:pt x="87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2" name="Google Shape;2092;p42"/>
            <p:cNvSpPr/>
            <p:nvPr/>
          </p:nvSpPr>
          <p:spPr>
            <a:xfrm>
              <a:off x="5377744" y="4093465"/>
              <a:ext cx="34548" cy="21432"/>
            </a:xfrm>
            <a:custGeom>
              <a:avLst/>
              <a:gdLst/>
              <a:ahLst/>
              <a:cxnLst/>
              <a:rect l="l" t="t" r="r" b="b"/>
              <a:pathLst>
                <a:path w="1267" h="786" extrusionOk="0">
                  <a:moveTo>
                    <a:pt x="393" y="1"/>
                  </a:moveTo>
                  <a:cubicBezTo>
                    <a:pt x="179" y="1"/>
                    <a:pt x="0" y="179"/>
                    <a:pt x="0" y="411"/>
                  </a:cubicBezTo>
                  <a:cubicBezTo>
                    <a:pt x="18" y="625"/>
                    <a:pt x="196" y="786"/>
                    <a:pt x="411" y="786"/>
                  </a:cubicBezTo>
                  <a:lnTo>
                    <a:pt x="874" y="786"/>
                  </a:lnTo>
                  <a:cubicBezTo>
                    <a:pt x="1106" y="786"/>
                    <a:pt x="1267" y="607"/>
                    <a:pt x="1267" y="393"/>
                  </a:cubicBezTo>
                  <a:cubicBezTo>
                    <a:pt x="1267" y="179"/>
                    <a:pt x="1106" y="1"/>
                    <a:pt x="87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3" name="Google Shape;2093;p42"/>
            <p:cNvSpPr/>
            <p:nvPr/>
          </p:nvSpPr>
          <p:spPr>
            <a:xfrm>
              <a:off x="5520298" y="4003455"/>
              <a:ext cx="145963" cy="145499"/>
            </a:xfrm>
            <a:custGeom>
              <a:avLst/>
              <a:gdLst/>
              <a:ahLst/>
              <a:cxnLst/>
              <a:rect l="l" t="t" r="r" b="b"/>
              <a:pathLst>
                <a:path w="5353" h="5336" extrusionOk="0">
                  <a:moveTo>
                    <a:pt x="1998" y="1"/>
                  </a:moveTo>
                  <a:lnTo>
                    <a:pt x="1998" y="1036"/>
                  </a:lnTo>
                  <a:cubicBezTo>
                    <a:pt x="1998" y="1089"/>
                    <a:pt x="1981" y="1161"/>
                    <a:pt x="1945" y="1214"/>
                  </a:cubicBezTo>
                  <a:lnTo>
                    <a:pt x="232" y="4426"/>
                  </a:lnTo>
                  <a:cubicBezTo>
                    <a:pt x="0" y="4836"/>
                    <a:pt x="303" y="5336"/>
                    <a:pt x="767" y="5336"/>
                  </a:cubicBezTo>
                  <a:lnTo>
                    <a:pt x="4603" y="5336"/>
                  </a:lnTo>
                  <a:cubicBezTo>
                    <a:pt x="5067" y="5336"/>
                    <a:pt x="5353" y="4836"/>
                    <a:pt x="5139" y="4426"/>
                  </a:cubicBezTo>
                  <a:lnTo>
                    <a:pt x="3426" y="1214"/>
                  </a:lnTo>
                  <a:cubicBezTo>
                    <a:pt x="3390" y="1161"/>
                    <a:pt x="3372" y="1089"/>
                    <a:pt x="3372" y="1036"/>
                  </a:cubicBezTo>
                  <a:lnTo>
                    <a:pt x="3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5575270" y="4003455"/>
              <a:ext cx="91973" cy="145499"/>
            </a:xfrm>
            <a:custGeom>
              <a:avLst/>
              <a:gdLst/>
              <a:ahLst/>
              <a:cxnLst/>
              <a:rect l="l" t="t" r="r" b="b"/>
              <a:pathLst>
                <a:path w="3373" h="5336" extrusionOk="0">
                  <a:moveTo>
                    <a:pt x="0" y="1"/>
                  </a:moveTo>
                  <a:lnTo>
                    <a:pt x="0" y="1036"/>
                  </a:lnTo>
                  <a:cubicBezTo>
                    <a:pt x="0" y="1089"/>
                    <a:pt x="18" y="1161"/>
                    <a:pt x="54" y="1214"/>
                  </a:cubicBezTo>
                  <a:lnTo>
                    <a:pt x="1767" y="4426"/>
                  </a:lnTo>
                  <a:cubicBezTo>
                    <a:pt x="1999" y="4836"/>
                    <a:pt x="1695" y="5336"/>
                    <a:pt x="1231" y="5336"/>
                  </a:cubicBezTo>
                  <a:lnTo>
                    <a:pt x="2605" y="5336"/>
                  </a:lnTo>
                  <a:cubicBezTo>
                    <a:pt x="3069" y="5336"/>
                    <a:pt x="3373" y="4836"/>
                    <a:pt x="3141" y="4426"/>
                  </a:cubicBezTo>
                  <a:lnTo>
                    <a:pt x="1428" y="1214"/>
                  </a:lnTo>
                  <a:cubicBezTo>
                    <a:pt x="1392" y="1161"/>
                    <a:pt x="1374" y="1089"/>
                    <a:pt x="1374" y="1036"/>
                  </a:cubicBezTo>
                  <a:lnTo>
                    <a:pt x="1374" y="1"/>
                  </a:lnTo>
                  <a:close/>
                </a:path>
              </a:pathLst>
            </a:custGeom>
            <a:solidFill>
              <a:srgbClr val="EDEA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5520298" y="4081794"/>
              <a:ext cx="146945" cy="67160"/>
            </a:xfrm>
            <a:custGeom>
              <a:avLst/>
              <a:gdLst/>
              <a:ahLst/>
              <a:cxnLst/>
              <a:rect l="l" t="t" r="r" b="b"/>
              <a:pathLst>
                <a:path w="5389" h="2463" extrusionOk="0">
                  <a:moveTo>
                    <a:pt x="1053" y="1"/>
                  </a:moveTo>
                  <a:lnTo>
                    <a:pt x="214" y="1553"/>
                  </a:lnTo>
                  <a:cubicBezTo>
                    <a:pt x="0" y="1963"/>
                    <a:pt x="286" y="2463"/>
                    <a:pt x="767" y="2463"/>
                  </a:cubicBezTo>
                  <a:lnTo>
                    <a:pt x="4621" y="2463"/>
                  </a:lnTo>
                  <a:cubicBezTo>
                    <a:pt x="5085" y="2463"/>
                    <a:pt x="5389" y="1963"/>
                    <a:pt x="5174" y="1553"/>
                  </a:cubicBezTo>
                  <a:lnTo>
                    <a:pt x="4479" y="268"/>
                  </a:lnTo>
                  <a:cubicBezTo>
                    <a:pt x="4211" y="233"/>
                    <a:pt x="4175" y="1"/>
                    <a:pt x="3854" y="1"/>
                  </a:cubicBezTo>
                  <a:cubicBezTo>
                    <a:pt x="3515" y="1"/>
                    <a:pt x="3515" y="286"/>
                    <a:pt x="3158" y="286"/>
                  </a:cubicBezTo>
                  <a:cubicBezTo>
                    <a:pt x="2801" y="286"/>
                    <a:pt x="2801" y="1"/>
                    <a:pt x="2444" y="1"/>
                  </a:cubicBezTo>
                  <a:cubicBezTo>
                    <a:pt x="2088" y="1"/>
                    <a:pt x="2088" y="286"/>
                    <a:pt x="1731" y="286"/>
                  </a:cubicBezTo>
                  <a:cubicBezTo>
                    <a:pt x="1392" y="286"/>
                    <a:pt x="1374" y="18"/>
                    <a:pt x="1053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5604937" y="4081794"/>
              <a:ext cx="62306" cy="67160"/>
            </a:xfrm>
            <a:custGeom>
              <a:avLst/>
              <a:gdLst/>
              <a:ahLst/>
              <a:cxnLst/>
              <a:rect l="l" t="t" r="r" b="b"/>
              <a:pathLst>
                <a:path w="2285" h="2463" extrusionOk="0">
                  <a:moveTo>
                    <a:pt x="750" y="1"/>
                  </a:moveTo>
                  <a:cubicBezTo>
                    <a:pt x="411" y="1"/>
                    <a:pt x="411" y="286"/>
                    <a:pt x="54" y="286"/>
                  </a:cubicBezTo>
                  <a:lnTo>
                    <a:pt x="1" y="286"/>
                  </a:lnTo>
                  <a:lnTo>
                    <a:pt x="679" y="1553"/>
                  </a:lnTo>
                  <a:cubicBezTo>
                    <a:pt x="911" y="1963"/>
                    <a:pt x="607" y="2463"/>
                    <a:pt x="143" y="2463"/>
                  </a:cubicBezTo>
                  <a:lnTo>
                    <a:pt x="1517" y="2463"/>
                  </a:lnTo>
                  <a:cubicBezTo>
                    <a:pt x="1981" y="2463"/>
                    <a:pt x="2285" y="1963"/>
                    <a:pt x="2070" y="1553"/>
                  </a:cubicBezTo>
                  <a:lnTo>
                    <a:pt x="1375" y="268"/>
                  </a:lnTo>
                  <a:cubicBezTo>
                    <a:pt x="1107" y="233"/>
                    <a:pt x="1071" y="1"/>
                    <a:pt x="750" y="1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5561145" y="3993257"/>
              <a:ext cx="65224" cy="22877"/>
            </a:xfrm>
            <a:custGeom>
              <a:avLst/>
              <a:gdLst/>
              <a:ahLst/>
              <a:cxnLst/>
              <a:rect l="l" t="t" r="r" b="b"/>
              <a:pathLst>
                <a:path w="2392" h="839" extrusionOk="0">
                  <a:moveTo>
                    <a:pt x="429" y="0"/>
                  </a:moveTo>
                  <a:cubicBezTo>
                    <a:pt x="197" y="0"/>
                    <a:pt x="1" y="197"/>
                    <a:pt x="19" y="428"/>
                  </a:cubicBezTo>
                  <a:cubicBezTo>
                    <a:pt x="19" y="660"/>
                    <a:pt x="215" y="839"/>
                    <a:pt x="447" y="839"/>
                  </a:cubicBezTo>
                  <a:lnTo>
                    <a:pt x="1946" y="839"/>
                  </a:lnTo>
                  <a:cubicBezTo>
                    <a:pt x="2195" y="839"/>
                    <a:pt x="2392" y="643"/>
                    <a:pt x="2374" y="393"/>
                  </a:cubicBezTo>
                  <a:cubicBezTo>
                    <a:pt x="2374" y="179"/>
                    <a:pt x="2178" y="0"/>
                    <a:pt x="1946" y="0"/>
                  </a:cubicBezTo>
                  <a:close/>
                </a:path>
              </a:pathLst>
            </a:custGeom>
            <a:solidFill>
              <a:srgbClr val="D6E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5458510" y="3906164"/>
              <a:ext cx="125049" cy="64733"/>
            </a:xfrm>
            <a:custGeom>
              <a:avLst/>
              <a:gdLst/>
              <a:ahLst/>
              <a:cxnLst/>
              <a:rect l="l" t="t" r="r" b="b"/>
              <a:pathLst>
                <a:path w="4586" h="2374" extrusionOk="0">
                  <a:moveTo>
                    <a:pt x="268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106"/>
                  </a:lnTo>
                  <a:cubicBezTo>
                    <a:pt x="0" y="2266"/>
                    <a:pt x="125" y="2373"/>
                    <a:pt x="268" y="2373"/>
                  </a:cubicBezTo>
                  <a:lnTo>
                    <a:pt x="4300" y="2373"/>
                  </a:lnTo>
                  <a:cubicBezTo>
                    <a:pt x="4461" y="2373"/>
                    <a:pt x="4586" y="2266"/>
                    <a:pt x="4586" y="2106"/>
                  </a:cubicBezTo>
                  <a:lnTo>
                    <a:pt x="4586" y="286"/>
                  </a:lnTo>
                  <a:cubicBezTo>
                    <a:pt x="4586" y="125"/>
                    <a:pt x="4461" y="0"/>
                    <a:pt x="4300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9" name="Google Shape;2099;p42"/>
            <p:cNvSpPr/>
            <p:nvPr/>
          </p:nvSpPr>
          <p:spPr>
            <a:xfrm>
              <a:off x="5574779" y="3906164"/>
              <a:ext cx="8780" cy="64733"/>
            </a:xfrm>
            <a:custGeom>
              <a:avLst/>
              <a:gdLst/>
              <a:ahLst/>
              <a:cxnLst/>
              <a:rect l="l" t="t" r="r" b="b"/>
              <a:pathLst>
                <a:path w="322" h="2374" extrusionOk="0">
                  <a:moveTo>
                    <a:pt x="0" y="0"/>
                  </a:moveTo>
                  <a:lnTo>
                    <a:pt x="0" y="2373"/>
                  </a:lnTo>
                  <a:lnTo>
                    <a:pt x="36" y="2373"/>
                  </a:lnTo>
                  <a:cubicBezTo>
                    <a:pt x="197" y="2373"/>
                    <a:pt x="322" y="2266"/>
                    <a:pt x="322" y="2106"/>
                  </a:cubicBezTo>
                  <a:lnTo>
                    <a:pt x="322" y="286"/>
                  </a:lnTo>
                  <a:cubicBezTo>
                    <a:pt x="322" y="125"/>
                    <a:pt x="197" y="0"/>
                    <a:pt x="36" y="0"/>
                  </a:cubicBezTo>
                  <a:close/>
                </a:path>
              </a:pathLst>
            </a:custGeom>
            <a:solidFill>
              <a:srgbClr val="EDEA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5478443" y="3923670"/>
              <a:ext cx="85647" cy="8780"/>
            </a:xfrm>
            <a:custGeom>
              <a:avLst/>
              <a:gdLst/>
              <a:ahLst/>
              <a:cxnLst/>
              <a:rect l="l" t="t" r="r" b="b"/>
              <a:pathLst>
                <a:path w="3141" h="322" extrusionOk="0">
                  <a:moveTo>
                    <a:pt x="161" y="1"/>
                  </a:moveTo>
                  <a:cubicBezTo>
                    <a:pt x="90" y="1"/>
                    <a:pt x="18" y="54"/>
                    <a:pt x="1" y="143"/>
                  </a:cubicBezTo>
                  <a:cubicBezTo>
                    <a:pt x="1" y="233"/>
                    <a:pt x="72" y="322"/>
                    <a:pt x="161" y="322"/>
                  </a:cubicBezTo>
                  <a:lnTo>
                    <a:pt x="2962" y="322"/>
                  </a:lnTo>
                  <a:cubicBezTo>
                    <a:pt x="3052" y="322"/>
                    <a:pt x="3123" y="268"/>
                    <a:pt x="3123" y="179"/>
                  </a:cubicBezTo>
                  <a:cubicBezTo>
                    <a:pt x="3141" y="90"/>
                    <a:pt x="3069" y="1"/>
                    <a:pt x="2962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5478443" y="3943139"/>
              <a:ext cx="85647" cy="8780"/>
            </a:xfrm>
            <a:custGeom>
              <a:avLst/>
              <a:gdLst/>
              <a:ahLst/>
              <a:cxnLst/>
              <a:rect l="l" t="t" r="r" b="b"/>
              <a:pathLst>
                <a:path w="3141" h="322" extrusionOk="0">
                  <a:moveTo>
                    <a:pt x="161" y="0"/>
                  </a:moveTo>
                  <a:cubicBezTo>
                    <a:pt x="90" y="0"/>
                    <a:pt x="18" y="72"/>
                    <a:pt x="1" y="143"/>
                  </a:cubicBezTo>
                  <a:cubicBezTo>
                    <a:pt x="1" y="250"/>
                    <a:pt x="72" y="322"/>
                    <a:pt x="161" y="322"/>
                  </a:cubicBezTo>
                  <a:lnTo>
                    <a:pt x="2962" y="322"/>
                  </a:lnTo>
                  <a:cubicBezTo>
                    <a:pt x="3052" y="322"/>
                    <a:pt x="3123" y="268"/>
                    <a:pt x="3123" y="179"/>
                  </a:cubicBezTo>
                  <a:cubicBezTo>
                    <a:pt x="3141" y="90"/>
                    <a:pt x="3069" y="0"/>
                    <a:pt x="2962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5454611" y="3901774"/>
              <a:ext cx="133338" cy="73513"/>
            </a:xfrm>
            <a:custGeom>
              <a:avLst/>
              <a:gdLst/>
              <a:ahLst/>
              <a:cxnLst/>
              <a:rect l="l" t="t" r="r" b="b"/>
              <a:pathLst>
                <a:path w="4890" h="2696" extrusionOk="0">
                  <a:moveTo>
                    <a:pt x="161" y="1"/>
                  </a:moveTo>
                  <a:cubicBezTo>
                    <a:pt x="72" y="1"/>
                    <a:pt x="0" y="72"/>
                    <a:pt x="0" y="161"/>
                  </a:cubicBezTo>
                  <a:lnTo>
                    <a:pt x="0" y="1018"/>
                  </a:lnTo>
                  <a:cubicBezTo>
                    <a:pt x="0" y="1036"/>
                    <a:pt x="0" y="1054"/>
                    <a:pt x="18" y="1071"/>
                  </a:cubicBezTo>
                  <a:cubicBezTo>
                    <a:pt x="67" y="1114"/>
                    <a:pt x="117" y="1132"/>
                    <a:pt x="163" y="1132"/>
                  </a:cubicBezTo>
                  <a:cubicBezTo>
                    <a:pt x="251" y="1132"/>
                    <a:pt x="321" y="1065"/>
                    <a:pt x="321" y="982"/>
                  </a:cubicBezTo>
                  <a:lnTo>
                    <a:pt x="321" y="429"/>
                  </a:lnTo>
                  <a:cubicBezTo>
                    <a:pt x="321" y="376"/>
                    <a:pt x="357" y="322"/>
                    <a:pt x="428" y="322"/>
                  </a:cubicBezTo>
                  <a:lnTo>
                    <a:pt x="4461" y="322"/>
                  </a:lnTo>
                  <a:cubicBezTo>
                    <a:pt x="4514" y="322"/>
                    <a:pt x="4568" y="376"/>
                    <a:pt x="4568" y="429"/>
                  </a:cubicBezTo>
                  <a:lnTo>
                    <a:pt x="4568" y="2267"/>
                  </a:lnTo>
                  <a:cubicBezTo>
                    <a:pt x="4568" y="2320"/>
                    <a:pt x="4514" y="2374"/>
                    <a:pt x="4461" y="2374"/>
                  </a:cubicBezTo>
                  <a:lnTo>
                    <a:pt x="428" y="2374"/>
                  </a:lnTo>
                  <a:cubicBezTo>
                    <a:pt x="357" y="2374"/>
                    <a:pt x="321" y="2320"/>
                    <a:pt x="321" y="2267"/>
                  </a:cubicBezTo>
                  <a:lnTo>
                    <a:pt x="321" y="1714"/>
                  </a:lnTo>
                  <a:cubicBezTo>
                    <a:pt x="321" y="1625"/>
                    <a:pt x="250" y="1553"/>
                    <a:pt x="161" y="1553"/>
                  </a:cubicBezTo>
                  <a:cubicBezTo>
                    <a:pt x="72" y="1553"/>
                    <a:pt x="0" y="1625"/>
                    <a:pt x="0" y="1714"/>
                  </a:cubicBezTo>
                  <a:lnTo>
                    <a:pt x="0" y="2267"/>
                  </a:lnTo>
                  <a:cubicBezTo>
                    <a:pt x="0" y="2499"/>
                    <a:pt x="197" y="2695"/>
                    <a:pt x="428" y="2695"/>
                  </a:cubicBezTo>
                  <a:lnTo>
                    <a:pt x="4461" y="2695"/>
                  </a:lnTo>
                  <a:cubicBezTo>
                    <a:pt x="4693" y="2695"/>
                    <a:pt x="4889" y="2499"/>
                    <a:pt x="4889" y="2267"/>
                  </a:cubicBezTo>
                  <a:lnTo>
                    <a:pt x="4889" y="429"/>
                  </a:lnTo>
                  <a:cubicBezTo>
                    <a:pt x="4889" y="197"/>
                    <a:pt x="4693" y="1"/>
                    <a:pt x="4461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3" name="Google Shape;2103;p42"/>
            <p:cNvSpPr/>
            <p:nvPr/>
          </p:nvSpPr>
          <p:spPr>
            <a:xfrm>
              <a:off x="5373354" y="3857983"/>
              <a:ext cx="243281" cy="295852"/>
            </a:xfrm>
            <a:custGeom>
              <a:avLst/>
              <a:gdLst/>
              <a:ahLst/>
              <a:cxnLst/>
              <a:rect l="l" t="t" r="r" b="b"/>
              <a:pathLst>
                <a:path w="8922" h="10850" extrusionOk="0">
                  <a:moveTo>
                    <a:pt x="1035" y="1571"/>
                  </a:moveTo>
                  <a:cubicBezTo>
                    <a:pt x="1160" y="1571"/>
                    <a:pt x="1267" y="1660"/>
                    <a:pt x="1267" y="1767"/>
                  </a:cubicBezTo>
                  <a:cubicBezTo>
                    <a:pt x="1285" y="1910"/>
                    <a:pt x="1178" y="2035"/>
                    <a:pt x="1035" y="2035"/>
                  </a:cubicBezTo>
                  <a:lnTo>
                    <a:pt x="554" y="2035"/>
                  </a:lnTo>
                  <a:cubicBezTo>
                    <a:pt x="429" y="2035"/>
                    <a:pt x="322" y="1910"/>
                    <a:pt x="322" y="1767"/>
                  </a:cubicBezTo>
                  <a:cubicBezTo>
                    <a:pt x="340" y="1660"/>
                    <a:pt x="447" y="1571"/>
                    <a:pt x="572" y="1571"/>
                  </a:cubicBezTo>
                  <a:close/>
                  <a:moveTo>
                    <a:pt x="1035" y="3373"/>
                  </a:moveTo>
                  <a:cubicBezTo>
                    <a:pt x="1160" y="3373"/>
                    <a:pt x="1267" y="3462"/>
                    <a:pt x="1267" y="3570"/>
                  </a:cubicBezTo>
                  <a:cubicBezTo>
                    <a:pt x="1285" y="3712"/>
                    <a:pt x="1178" y="3837"/>
                    <a:pt x="1035" y="3837"/>
                  </a:cubicBezTo>
                  <a:lnTo>
                    <a:pt x="554" y="3837"/>
                  </a:lnTo>
                  <a:cubicBezTo>
                    <a:pt x="429" y="3837"/>
                    <a:pt x="322" y="3712"/>
                    <a:pt x="322" y="3570"/>
                  </a:cubicBezTo>
                  <a:cubicBezTo>
                    <a:pt x="340" y="3462"/>
                    <a:pt x="447" y="3373"/>
                    <a:pt x="572" y="3373"/>
                  </a:cubicBezTo>
                  <a:close/>
                  <a:moveTo>
                    <a:pt x="1035" y="5193"/>
                  </a:moveTo>
                  <a:cubicBezTo>
                    <a:pt x="1160" y="5193"/>
                    <a:pt x="1267" y="5282"/>
                    <a:pt x="1267" y="5389"/>
                  </a:cubicBezTo>
                  <a:cubicBezTo>
                    <a:pt x="1285" y="5532"/>
                    <a:pt x="1178" y="5657"/>
                    <a:pt x="1035" y="5657"/>
                  </a:cubicBezTo>
                  <a:lnTo>
                    <a:pt x="554" y="5657"/>
                  </a:lnTo>
                  <a:cubicBezTo>
                    <a:pt x="429" y="5657"/>
                    <a:pt x="322" y="5532"/>
                    <a:pt x="322" y="5389"/>
                  </a:cubicBezTo>
                  <a:cubicBezTo>
                    <a:pt x="340" y="5282"/>
                    <a:pt x="447" y="5193"/>
                    <a:pt x="572" y="5193"/>
                  </a:cubicBezTo>
                  <a:close/>
                  <a:moveTo>
                    <a:pt x="1035" y="6995"/>
                  </a:moveTo>
                  <a:cubicBezTo>
                    <a:pt x="1160" y="6995"/>
                    <a:pt x="1267" y="7085"/>
                    <a:pt x="1267" y="7192"/>
                  </a:cubicBezTo>
                  <a:cubicBezTo>
                    <a:pt x="1285" y="7334"/>
                    <a:pt x="1178" y="7459"/>
                    <a:pt x="1035" y="7459"/>
                  </a:cubicBezTo>
                  <a:lnTo>
                    <a:pt x="554" y="7459"/>
                  </a:lnTo>
                  <a:cubicBezTo>
                    <a:pt x="429" y="7459"/>
                    <a:pt x="322" y="7334"/>
                    <a:pt x="322" y="7192"/>
                  </a:cubicBezTo>
                  <a:cubicBezTo>
                    <a:pt x="340" y="7085"/>
                    <a:pt x="447" y="6995"/>
                    <a:pt x="572" y="6995"/>
                  </a:cubicBezTo>
                  <a:close/>
                  <a:moveTo>
                    <a:pt x="1035" y="8815"/>
                  </a:moveTo>
                  <a:cubicBezTo>
                    <a:pt x="1160" y="8815"/>
                    <a:pt x="1267" y="8904"/>
                    <a:pt x="1267" y="9012"/>
                  </a:cubicBezTo>
                  <a:cubicBezTo>
                    <a:pt x="1285" y="9154"/>
                    <a:pt x="1178" y="9279"/>
                    <a:pt x="1035" y="9279"/>
                  </a:cubicBezTo>
                  <a:lnTo>
                    <a:pt x="554" y="9279"/>
                  </a:lnTo>
                  <a:cubicBezTo>
                    <a:pt x="429" y="9279"/>
                    <a:pt x="322" y="9154"/>
                    <a:pt x="322" y="9012"/>
                  </a:cubicBezTo>
                  <a:cubicBezTo>
                    <a:pt x="340" y="8904"/>
                    <a:pt x="447" y="8815"/>
                    <a:pt x="572" y="8815"/>
                  </a:cubicBezTo>
                  <a:close/>
                  <a:moveTo>
                    <a:pt x="1981" y="322"/>
                  </a:moveTo>
                  <a:lnTo>
                    <a:pt x="1981" y="10528"/>
                  </a:lnTo>
                  <a:lnTo>
                    <a:pt x="1410" y="10528"/>
                  </a:lnTo>
                  <a:cubicBezTo>
                    <a:pt x="1160" y="10528"/>
                    <a:pt x="964" y="10332"/>
                    <a:pt x="964" y="10082"/>
                  </a:cubicBezTo>
                  <a:lnTo>
                    <a:pt x="964" y="9600"/>
                  </a:lnTo>
                  <a:lnTo>
                    <a:pt x="1035" y="9600"/>
                  </a:lnTo>
                  <a:cubicBezTo>
                    <a:pt x="1339" y="9600"/>
                    <a:pt x="1589" y="9351"/>
                    <a:pt x="1606" y="9065"/>
                  </a:cubicBezTo>
                  <a:cubicBezTo>
                    <a:pt x="1606" y="8744"/>
                    <a:pt x="1357" y="8494"/>
                    <a:pt x="1053" y="8494"/>
                  </a:cubicBezTo>
                  <a:lnTo>
                    <a:pt x="964" y="8494"/>
                  </a:lnTo>
                  <a:lnTo>
                    <a:pt x="964" y="7763"/>
                  </a:lnTo>
                  <a:lnTo>
                    <a:pt x="1035" y="7763"/>
                  </a:lnTo>
                  <a:cubicBezTo>
                    <a:pt x="1339" y="7763"/>
                    <a:pt x="1589" y="7531"/>
                    <a:pt x="1606" y="7227"/>
                  </a:cubicBezTo>
                  <a:cubicBezTo>
                    <a:pt x="1606" y="6924"/>
                    <a:pt x="1357" y="6674"/>
                    <a:pt x="1053" y="6674"/>
                  </a:cubicBezTo>
                  <a:lnTo>
                    <a:pt x="964" y="6674"/>
                  </a:lnTo>
                  <a:lnTo>
                    <a:pt x="964" y="5978"/>
                  </a:lnTo>
                  <a:lnTo>
                    <a:pt x="1035" y="5978"/>
                  </a:lnTo>
                  <a:cubicBezTo>
                    <a:pt x="1339" y="5978"/>
                    <a:pt x="1589" y="5728"/>
                    <a:pt x="1606" y="5443"/>
                  </a:cubicBezTo>
                  <a:cubicBezTo>
                    <a:pt x="1606" y="5122"/>
                    <a:pt x="1357" y="4872"/>
                    <a:pt x="1053" y="4872"/>
                  </a:cubicBezTo>
                  <a:lnTo>
                    <a:pt x="964" y="4872"/>
                  </a:lnTo>
                  <a:lnTo>
                    <a:pt x="964" y="4140"/>
                  </a:lnTo>
                  <a:lnTo>
                    <a:pt x="1035" y="4140"/>
                  </a:lnTo>
                  <a:cubicBezTo>
                    <a:pt x="1339" y="4140"/>
                    <a:pt x="1589" y="3909"/>
                    <a:pt x="1606" y="3605"/>
                  </a:cubicBezTo>
                  <a:cubicBezTo>
                    <a:pt x="1606" y="3302"/>
                    <a:pt x="1357" y="3052"/>
                    <a:pt x="1053" y="3052"/>
                  </a:cubicBezTo>
                  <a:lnTo>
                    <a:pt x="964" y="3052"/>
                  </a:lnTo>
                  <a:lnTo>
                    <a:pt x="964" y="2356"/>
                  </a:lnTo>
                  <a:lnTo>
                    <a:pt x="1035" y="2356"/>
                  </a:lnTo>
                  <a:cubicBezTo>
                    <a:pt x="1339" y="2356"/>
                    <a:pt x="1589" y="2106"/>
                    <a:pt x="1606" y="1821"/>
                  </a:cubicBezTo>
                  <a:cubicBezTo>
                    <a:pt x="1606" y="1500"/>
                    <a:pt x="1357" y="1250"/>
                    <a:pt x="1053" y="1250"/>
                  </a:cubicBezTo>
                  <a:lnTo>
                    <a:pt x="964" y="1250"/>
                  </a:lnTo>
                  <a:lnTo>
                    <a:pt x="964" y="750"/>
                  </a:lnTo>
                  <a:cubicBezTo>
                    <a:pt x="964" y="518"/>
                    <a:pt x="1160" y="322"/>
                    <a:pt x="1410" y="322"/>
                  </a:cubicBezTo>
                  <a:close/>
                  <a:moveTo>
                    <a:pt x="1410" y="1"/>
                  </a:moveTo>
                  <a:cubicBezTo>
                    <a:pt x="982" y="1"/>
                    <a:pt x="643" y="340"/>
                    <a:pt x="643" y="750"/>
                  </a:cubicBezTo>
                  <a:lnTo>
                    <a:pt x="643" y="1250"/>
                  </a:lnTo>
                  <a:lnTo>
                    <a:pt x="572" y="1250"/>
                  </a:lnTo>
                  <a:cubicBezTo>
                    <a:pt x="286" y="1250"/>
                    <a:pt x="18" y="1482"/>
                    <a:pt x="18" y="1785"/>
                  </a:cubicBezTo>
                  <a:cubicBezTo>
                    <a:pt x="1" y="2089"/>
                    <a:pt x="250" y="2356"/>
                    <a:pt x="572" y="2356"/>
                  </a:cubicBezTo>
                  <a:lnTo>
                    <a:pt x="643" y="2356"/>
                  </a:lnTo>
                  <a:lnTo>
                    <a:pt x="643" y="3052"/>
                  </a:lnTo>
                  <a:lnTo>
                    <a:pt x="572" y="3052"/>
                  </a:lnTo>
                  <a:cubicBezTo>
                    <a:pt x="286" y="3052"/>
                    <a:pt x="18" y="3284"/>
                    <a:pt x="18" y="3587"/>
                  </a:cubicBezTo>
                  <a:cubicBezTo>
                    <a:pt x="1" y="3891"/>
                    <a:pt x="250" y="4140"/>
                    <a:pt x="572" y="4140"/>
                  </a:cubicBezTo>
                  <a:lnTo>
                    <a:pt x="643" y="4140"/>
                  </a:lnTo>
                  <a:lnTo>
                    <a:pt x="643" y="4872"/>
                  </a:lnTo>
                  <a:lnTo>
                    <a:pt x="572" y="4872"/>
                  </a:lnTo>
                  <a:cubicBezTo>
                    <a:pt x="286" y="4872"/>
                    <a:pt x="18" y="5104"/>
                    <a:pt x="18" y="5407"/>
                  </a:cubicBezTo>
                  <a:cubicBezTo>
                    <a:pt x="1" y="5711"/>
                    <a:pt x="250" y="5978"/>
                    <a:pt x="572" y="5978"/>
                  </a:cubicBezTo>
                  <a:lnTo>
                    <a:pt x="643" y="5978"/>
                  </a:lnTo>
                  <a:lnTo>
                    <a:pt x="643" y="6674"/>
                  </a:lnTo>
                  <a:lnTo>
                    <a:pt x="572" y="6674"/>
                  </a:lnTo>
                  <a:cubicBezTo>
                    <a:pt x="286" y="6674"/>
                    <a:pt x="18" y="6906"/>
                    <a:pt x="18" y="7209"/>
                  </a:cubicBezTo>
                  <a:cubicBezTo>
                    <a:pt x="1" y="7513"/>
                    <a:pt x="250" y="7763"/>
                    <a:pt x="572" y="7763"/>
                  </a:cubicBezTo>
                  <a:lnTo>
                    <a:pt x="643" y="7763"/>
                  </a:lnTo>
                  <a:lnTo>
                    <a:pt x="643" y="8494"/>
                  </a:lnTo>
                  <a:lnTo>
                    <a:pt x="572" y="8494"/>
                  </a:lnTo>
                  <a:cubicBezTo>
                    <a:pt x="286" y="8494"/>
                    <a:pt x="18" y="8726"/>
                    <a:pt x="18" y="9029"/>
                  </a:cubicBezTo>
                  <a:cubicBezTo>
                    <a:pt x="1" y="9333"/>
                    <a:pt x="250" y="9600"/>
                    <a:pt x="572" y="9600"/>
                  </a:cubicBezTo>
                  <a:lnTo>
                    <a:pt x="643" y="9600"/>
                  </a:lnTo>
                  <a:lnTo>
                    <a:pt x="643" y="10671"/>
                  </a:lnTo>
                  <a:cubicBezTo>
                    <a:pt x="643" y="10760"/>
                    <a:pt x="714" y="10849"/>
                    <a:pt x="821" y="10849"/>
                  </a:cubicBezTo>
                  <a:lnTo>
                    <a:pt x="5175" y="10849"/>
                  </a:lnTo>
                  <a:cubicBezTo>
                    <a:pt x="5175" y="10849"/>
                    <a:pt x="5193" y="10831"/>
                    <a:pt x="5193" y="10831"/>
                  </a:cubicBezTo>
                  <a:cubicBezTo>
                    <a:pt x="5335" y="10689"/>
                    <a:pt x="5246" y="10528"/>
                    <a:pt x="5104" y="10528"/>
                  </a:cubicBezTo>
                  <a:lnTo>
                    <a:pt x="2284" y="10528"/>
                  </a:lnTo>
                  <a:lnTo>
                    <a:pt x="2284" y="322"/>
                  </a:lnTo>
                  <a:lnTo>
                    <a:pt x="8440" y="322"/>
                  </a:lnTo>
                  <a:cubicBezTo>
                    <a:pt x="8529" y="322"/>
                    <a:pt x="8619" y="394"/>
                    <a:pt x="8619" y="483"/>
                  </a:cubicBezTo>
                  <a:lnTo>
                    <a:pt x="8619" y="4248"/>
                  </a:lnTo>
                  <a:cubicBezTo>
                    <a:pt x="8619" y="4265"/>
                    <a:pt x="8619" y="4283"/>
                    <a:pt x="8636" y="4301"/>
                  </a:cubicBezTo>
                  <a:cubicBezTo>
                    <a:pt x="8679" y="4343"/>
                    <a:pt x="8725" y="4361"/>
                    <a:pt x="8768" y="4361"/>
                  </a:cubicBezTo>
                  <a:cubicBezTo>
                    <a:pt x="8852" y="4361"/>
                    <a:pt x="8922" y="4294"/>
                    <a:pt x="8922" y="4212"/>
                  </a:cubicBezTo>
                  <a:lnTo>
                    <a:pt x="8922" y="750"/>
                  </a:lnTo>
                  <a:cubicBezTo>
                    <a:pt x="8922" y="340"/>
                    <a:pt x="8583" y="1"/>
                    <a:pt x="8172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4" name="Google Shape;2104;p42"/>
            <p:cNvSpPr/>
            <p:nvPr/>
          </p:nvSpPr>
          <p:spPr>
            <a:xfrm>
              <a:off x="5515417" y="3988376"/>
              <a:ext cx="156679" cy="165459"/>
            </a:xfrm>
            <a:custGeom>
              <a:avLst/>
              <a:gdLst/>
              <a:ahLst/>
              <a:cxnLst/>
              <a:rect l="l" t="t" r="r" b="b"/>
              <a:pathLst>
                <a:path w="5746" h="6068" extrusionOk="0">
                  <a:moveTo>
                    <a:pt x="3623" y="322"/>
                  </a:moveTo>
                  <a:cubicBezTo>
                    <a:pt x="3748" y="322"/>
                    <a:pt x="3872" y="429"/>
                    <a:pt x="3890" y="554"/>
                  </a:cubicBezTo>
                  <a:cubicBezTo>
                    <a:pt x="3908" y="715"/>
                    <a:pt x="3783" y="857"/>
                    <a:pt x="3623" y="857"/>
                  </a:cubicBezTo>
                  <a:lnTo>
                    <a:pt x="2124" y="857"/>
                  </a:lnTo>
                  <a:cubicBezTo>
                    <a:pt x="1963" y="857"/>
                    <a:pt x="1838" y="715"/>
                    <a:pt x="1856" y="554"/>
                  </a:cubicBezTo>
                  <a:cubicBezTo>
                    <a:pt x="1874" y="429"/>
                    <a:pt x="1981" y="322"/>
                    <a:pt x="2124" y="322"/>
                  </a:cubicBezTo>
                  <a:close/>
                  <a:moveTo>
                    <a:pt x="3409" y="1161"/>
                  </a:moveTo>
                  <a:lnTo>
                    <a:pt x="3409" y="1571"/>
                  </a:lnTo>
                  <a:cubicBezTo>
                    <a:pt x="3409" y="1660"/>
                    <a:pt x="3426" y="1749"/>
                    <a:pt x="3462" y="1839"/>
                  </a:cubicBezTo>
                  <a:lnTo>
                    <a:pt x="4247" y="3302"/>
                  </a:lnTo>
                  <a:cubicBezTo>
                    <a:pt x="4194" y="3284"/>
                    <a:pt x="4122" y="3266"/>
                    <a:pt x="4033" y="3266"/>
                  </a:cubicBezTo>
                  <a:cubicBezTo>
                    <a:pt x="3801" y="3266"/>
                    <a:pt x="3676" y="3373"/>
                    <a:pt x="3587" y="3444"/>
                  </a:cubicBezTo>
                  <a:cubicBezTo>
                    <a:pt x="3498" y="3498"/>
                    <a:pt x="3444" y="3551"/>
                    <a:pt x="3319" y="3551"/>
                  </a:cubicBezTo>
                  <a:cubicBezTo>
                    <a:pt x="3212" y="3551"/>
                    <a:pt x="3159" y="3498"/>
                    <a:pt x="3070" y="3444"/>
                  </a:cubicBezTo>
                  <a:cubicBezTo>
                    <a:pt x="2980" y="3373"/>
                    <a:pt x="2855" y="3266"/>
                    <a:pt x="2623" y="3266"/>
                  </a:cubicBezTo>
                  <a:cubicBezTo>
                    <a:pt x="2392" y="3266"/>
                    <a:pt x="2284" y="3373"/>
                    <a:pt x="2177" y="3444"/>
                  </a:cubicBezTo>
                  <a:cubicBezTo>
                    <a:pt x="2106" y="3498"/>
                    <a:pt x="2053" y="3551"/>
                    <a:pt x="1928" y="3551"/>
                  </a:cubicBezTo>
                  <a:cubicBezTo>
                    <a:pt x="1803" y="3551"/>
                    <a:pt x="1749" y="3498"/>
                    <a:pt x="1678" y="3444"/>
                  </a:cubicBezTo>
                  <a:cubicBezTo>
                    <a:pt x="1624" y="3409"/>
                    <a:pt x="1553" y="3355"/>
                    <a:pt x="1482" y="3320"/>
                  </a:cubicBezTo>
                  <a:lnTo>
                    <a:pt x="2284" y="1839"/>
                  </a:lnTo>
                  <a:cubicBezTo>
                    <a:pt x="2320" y="1749"/>
                    <a:pt x="2338" y="1660"/>
                    <a:pt x="2338" y="1571"/>
                  </a:cubicBezTo>
                  <a:lnTo>
                    <a:pt x="2338" y="1161"/>
                  </a:lnTo>
                  <a:close/>
                  <a:moveTo>
                    <a:pt x="4033" y="3605"/>
                  </a:moveTo>
                  <a:cubicBezTo>
                    <a:pt x="4158" y="3605"/>
                    <a:pt x="4211" y="3641"/>
                    <a:pt x="4301" y="3712"/>
                  </a:cubicBezTo>
                  <a:cubicBezTo>
                    <a:pt x="4354" y="3748"/>
                    <a:pt x="4443" y="3819"/>
                    <a:pt x="4550" y="3855"/>
                  </a:cubicBezTo>
                  <a:lnTo>
                    <a:pt x="5211" y="5068"/>
                  </a:lnTo>
                  <a:cubicBezTo>
                    <a:pt x="5371" y="5371"/>
                    <a:pt x="5157" y="5746"/>
                    <a:pt x="4800" y="5746"/>
                  </a:cubicBezTo>
                  <a:lnTo>
                    <a:pt x="946" y="5746"/>
                  </a:lnTo>
                  <a:cubicBezTo>
                    <a:pt x="589" y="5746"/>
                    <a:pt x="375" y="5371"/>
                    <a:pt x="536" y="5068"/>
                  </a:cubicBezTo>
                  <a:lnTo>
                    <a:pt x="1321" y="3623"/>
                  </a:lnTo>
                  <a:cubicBezTo>
                    <a:pt x="1374" y="3641"/>
                    <a:pt x="1410" y="3659"/>
                    <a:pt x="1464" y="3712"/>
                  </a:cubicBezTo>
                  <a:cubicBezTo>
                    <a:pt x="1553" y="3783"/>
                    <a:pt x="1678" y="3873"/>
                    <a:pt x="1910" y="3873"/>
                  </a:cubicBezTo>
                  <a:cubicBezTo>
                    <a:pt x="2142" y="3873"/>
                    <a:pt x="2267" y="3783"/>
                    <a:pt x="2374" y="3712"/>
                  </a:cubicBezTo>
                  <a:cubicBezTo>
                    <a:pt x="2445" y="3641"/>
                    <a:pt x="2499" y="3605"/>
                    <a:pt x="2623" y="3605"/>
                  </a:cubicBezTo>
                  <a:cubicBezTo>
                    <a:pt x="2748" y="3605"/>
                    <a:pt x="2802" y="3641"/>
                    <a:pt x="2873" y="3712"/>
                  </a:cubicBezTo>
                  <a:cubicBezTo>
                    <a:pt x="2980" y="3783"/>
                    <a:pt x="3105" y="3873"/>
                    <a:pt x="3337" y="3873"/>
                  </a:cubicBezTo>
                  <a:cubicBezTo>
                    <a:pt x="3569" y="3873"/>
                    <a:pt x="3694" y="3783"/>
                    <a:pt x="3783" y="3712"/>
                  </a:cubicBezTo>
                  <a:cubicBezTo>
                    <a:pt x="3872" y="3641"/>
                    <a:pt x="3926" y="3605"/>
                    <a:pt x="4033" y="3605"/>
                  </a:cubicBezTo>
                  <a:close/>
                  <a:moveTo>
                    <a:pt x="2124" y="1"/>
                  </a:moveTo>
                  <a:cubicBezTo>
                    <a:pt x="1821" y="1"/>
                    <a:pt x="1553" y="251"/>
                    <a:pt x="1535" y="536"/>
                  </a:cubicBezTo>
                  <a:cubicBezTo>
                    <a:pt x="1499" y="857"/>
                    <a:pt x="1731" y="1125"/>
                    <a:pt x="2017" y="1178"/>
                  </a:cubicBezTo>
                  <a:lnTo>
                    <a:pt x="2017" y="1589"/>
                  </a:lnTo>
                  <a:cubicBezTo>
                    <a:pt x="2017" y="1624"/>
                    <a:pt x="2017" y="1660"/>
                    <a:pt x="1999" y="1696"/>
                  </a:cubicBezTo>
                  <a:lnTo>
                    <a:pt x="268" y="4908"/>
                  </a:lnTo>
                  <a:cubicBezTo>
                    <a:pt x="1" y="5425"/>
                    <a:pt x="357" y="6067"/>
                    <a:pt x="946" y="6067"/>
                  </a:cubicBezTo>
                  <a:lnTo>
                    <a:pt x="4782" y="6067"/>
                  </a:lnTo>
                  <a:cubicBezTo>
                    <a:pt x="5371" y="6067"/>
                    <a:pt x="5746" y="5425"/>
                    <a:pt x="5478" y="4908"/>
                  </a:cubicBezTo>
                  <a:lnTo>
                    <a:pt x="3748" y="1696"/>
                  </a:lnTo>
                  <a:cubicBezTo>
                    <a:pt x="3730" y="1660"/>
                    <a:pt x="3712" y="1624"/>
                    <a:pt x="3712" y="1589"/>
                  </a:cubicBezTo>
                  <a:lnTo>
                    <a:pt x="3712" y="1178"/>
                  </a:lnTo>
                  <a:cubicBezTo>
                    <a:pt x="4015" y="1125"/>
                    <a:pt x="4247" y="857"/>
                    <a:pt x="4211" y="536"/>
                  </a:cubicBezTo>
                  <a:cubicBezTo>
                    <a:pt x="4194" y="251"/>
                    <a:pt x="3908" y="1"/>
                    <a:pt x="3623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05" name="Google Shape;2105;p42"/>
          <p:cNvGrpSpPr/>
          <p:nvPr/>
        </p:nvGrpSpPr>
        <p:grpSpPr>
          <a:xfrm rot="759028">
            <a:off x="3516328" y="3428057"/>
            <a:ext cx="825134" cy="740947"/>
            <a:chOff x="4107406" y="3873089"/>
            <a:chExt cx="295852" cy="265667"/>
          </a:xfrm>
        </p:grpSpPr>
        <p:sp>
          <p:nvSpPr>
            <p:cNvPr id="2106" name="Google Shape;2106;p42"/>
            <p:cNvSpPr/>
            <p:nvPr/>
          </p:nvSpPr>
          <p:spPr>
            <a:xfrm>
              <a:off x="4122975" y="3896921"/>
              <a:ext cx="275893" cy="237445"/>
            </a:xfrm>
            <a:custGeom>
              <a:avLst/>
              <a:gdLst/>
              <a:ahLst/>
              <a:cxnLst/>
              <a:rect l="l" t="t" r="r" b="b"/>
              <a:pathLst>
                <a:path w="10118" h="8708" extrusionOk="0">
                  <a:moveTo>
                    <a:pt x="465" y="0"/>
                  </a:moveTo>
                  <a:cubicBezTo>
                    <a:pt x="215" y="0"/>
                    <a:pt x="1" y="215"/>
                    <a:pt x="1" y="464"/>
                  </a:cubicBezTo>
                  <a:lnTo>
                    <a:pt x="1" y="8262"/>
                  </a:lnTo>
                  <a:cubicBezTo>
                    <a:pt x="1" y="8511"/>
                    <a:pt x="215" y="8708"/>
                    <a:pt x="465" y="8708"/>
                  </a:cubicBezTo>
                  <a:lnTo>
                    <a:pt x="9654" y="8708"/>
                  </a:lnTo>
                  <a:cubicBezTo>
                    <a:pt x="9904" y="8708"/>
                    <a:pt x="10118" y="8511"/>
                    <a:pt x="10118" y="8262"/>
                  </a:cubicBezTo>
                  <a:lnTo>
                    <a:pt x="10118" y="464"/>
                  </a:lnTo>
                  <a:cubicBezTo>
                    <a:pt x="10118" y="215"/>
                    <a:pt x="9904" y="0"/>
                    <a:pt x="9654" y="0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7" name="Google Shape;2107;p42"/>
            <p:cNvSpPr/>
            <p:nvPr/>
          </p:nvSpPr>
          <p:spPr>
            <a:xfrm>
              <a:off x="4148770" y="3922225"/>
              <a:ext cx="225284" cy="163987"/>
            </a:xfrm>
            <a:custGeom>
              <a:avLst/>
              <a:gdLst/>
              <a:ahLst/>
              <a:cxnLst/>
              <a:rect l="l" t="t" r="r" b="b"/>
              <a:pathLst>
                <a:path w="8262" h="6014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5817"/>
                  </a:lnTo>
                  <a:cubicBezTo>
                    <a:pt x="1" y="5924"/>
                    <a:pt x="72" y="6013"/>
                    <a:pt x="179" y="6013"/>
                  </a:cubicBezTo>
                  <a:lnTo>
                    <a:pt x="8065" y="6013"/>
                  </a:lnTo>
                  <a:cubicBezTo>
                    <a:pt x="8173" y="6013"/>
                    <a:pt x="8262" y="5924"/>
                    <a:pt x="8262" y="5817"/>
                  </a:cubicBezTo>
                  <a:lnTo>
                    <a:pt x="8262" y="179"/>
                  </a:lnTo>
                  <a:cubicBezTo>
                    <a:pt x="8262" y="72"/>
                    <a:pt x="8173" y="0"/>
                    <a:pt x="8065" y="0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8" name="Google Shape;2108;p42"/>
            <p:cNvSpPr/>
            <p:nvPr/>
          </p:nvSpPr>
          <p:spPr>
            <a:xfrm>
              <a:off x="4348723" y="3896921"/>
              <a:ext cx="50636" cy="237445"/>
            </a:xfrm>
            <a:custGeom>
              <a:avLst/>
              <a:gdLst/>
              <a:ahLst/>
              <a:cxnLst/>
              <a:rect l="l" t="t" r="r" b="b"/>
              <a:pathLst>
                <a:path w="1857" h="8708" extrusionOk="0">
                  <a:moveTo>
                    <a:pt x="1" y="0"/>
                  </a:moveTo>
                  <a:cubicBezTo>
                    <a:pt x="251" y="0"/>
                    <a:pt x="465" y="215"/>
                    <a:pt x="465" y="464"/>
                  </a:cubicBezTo>
                  <a:lnTo>
                    <a:pt x="465" y="8262"/>
                  </a:lnTo>
                  <a:cubicBezTo>
                    <a:pt x="465" y="8511"/>
                    <a:pt x="251" y="8708"/>
                    <a:pt x="1" y="8708"/>
                  </a:cubicBezTo>
                  <a:lnTo>
                    <a:pt x="1393" y="8708"/>
                  </a:lnTo>
                  <a:cubicBezTo>
                    <a:pt x="1660" y="8708"/>
                    <a:pt x="1857" y="8511"/>
                    <a:pt x="1857" y="8262"/>
                  </a:cubicBezTo>
                  <a:lnTo>
                    <a:pt x="1857" y="464"/>
                  </a:lnTo>
                  <a:cubicBezTo>
                    <a:pt x="1857" y="215"/>
                    <a:pt x="1660" y="0"/>
                    <a:pt x="1393" y="0"/>
                  </a:cubicBezTo>
                  <a:close/>
                </a:path>
              </a:pathLst>
            </a:custGeom>
            <a:solidFill>
              <a:srgbClr val="E0D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9" name="Google Shape;2109;p42"/>
            <p:cNvSpPr/>
            <p:nvPr/>
          </p:nvSpPr>
          <p:spPr>
            <a:xfrm>
              <a:off x="4272347" y="3981095"/>
              <a:ext cx="18024" cy="19469"/>
            </a:xfrm>
            <a:custGeom>
              <a:avLst/>
              <a:gdLst/>
              <a:ahLst/>
              <a:cxnLst/>
              <a:rect l="l" t="t" r="r" b="b"/>
              <a:pathLst>
                <a:path w="661" h="714" extrusionOk="0"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428"/>
                  </a:lnTo>
                  <a:cubicBezTo>
                    <a:pt x="1" y="589"/>
                    <a:pt x="126" y="714"/>
                    <a:pt x="268" y="714"/>
                  </a:cubicBezTo>
                  <a:lnTo>
                    <a:pt x="661" y="714"/>
                  </a:lnTo>
                  <a:cubicBezTo>
                    <a:pt x="661" y="696"/>
                    <a:pt x="661" y="678"/>
                    <a:pt x="661" y="660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0" name="Google Shape;2110;p42"/>
            <p:cNvSpPr/>
            <p:nvPr/>
          </p:nvSpPr>
          <p:spPr>
            <a:xfrm>
              <a:off x="4334626" y="3981095"/>
              <a:ext cx="18024" cy="19469"/>
            </a:xfrm>
            <a:custGeom>
              <a:avLst/>
              <a:gdLst/>
              <a:ahLst/>
              <a:cxnLst/>
              <a:rect l="l" t="t" r="r" b="b"/>
              <a:pathLst>
                <a:path w="661" h="714" extrusionOk="0">
                  <a:moveTo>
                    <a:pt x="0" y="0"/>
                  </a:moveTo>
                  <a:lnTo>
                    <a:pt x="0" y="678"/>
                  </a:lnTo>
                  <a:cubicBezTo>
                    <a:pt x="0" y="678"/>
                    <a:pt x="0" y="696"/>
                    <a:pt x="0" y="714"/>
                  </a:cubicBezTo>
                  <a:lnTo>
                    <a:pt x="375" y="714"/>
                  </a:lnTo>
                  <a:cubicBezTo>
                    <a:pt x="536" y="714"/>
                    <a:pt x="661" y="589"/>
                    <a:pt x="661" y="428"/>
                  </a:cubicBezTo>
                  <a:lnTo>
                    <a:pt x="661" y="268"/>
                  </a:lnTo>
                  <a:cubicBezTo>
                    <a:pt x="661" y="125"/>
                    <a:pt x="536" y="0"/>
                    <a:pt x="375" y="0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1" name="Google Shape;2111;p42"/>
            <p:cNvSpPr/>
            <p:nvPr/>
          </p:nvSpPr>
          <p:spPr>
            <a:xfrm>
              <a:off x="4286935" y="4005909"/>
              <a:ext cx="50636" cy="61815"/>
            </a:xfrm>
            <a:custGeom>
              <a:avLst/>
              <a:gdLst/>
              <a:ahLst/>
              <a:cxnLst/>
              <a:rect l="l" t="t" r="r" b="b"/>
              <a:pathLst>
                <a:path w="1857" h="2267" extrusionOk="0">
                  <a:moveTo>
                    <a:pt x="411" y="0"/>
                  </a:moveTo>
                  <a:lnTo>
                    <a:pt x="411" y="589"/>
                  </a:lnTo>
                  <a:cubicBezTo>
                    <a:pt x="411" y="750"/>
                    <a:pt x="340" y="892"/>
                    <a:pt x="197" y="981"/>
                  </a:cubicBezTo>
                  <a:lnTo>
                    <a:pt x="1" y="1017"/>
                  </a:lnTo>
                  <a:lnTo>
                    <a:pt x="929" y="2266"/>
                  </a:lnTo>
                  <a:lnTo>
                    <a:pt x="1857" y="1017"/>
                  </a:lnTo>
                  <a:cubicBezTo>
                    <a:pt x="1785" y="999"/>
                    <a:pt x="1696" y="981"/>
                    <a:pt x="1642" y="981"/>
                  </a:cubicBezTo>
                  <a:cubicBezTo>
                    <a:pt x="1518" y="892"/>
                    <a:pt x="1428" y="750"/>
                    <a:pt x="1428" y="589"/>
                  </a:cubicBezTo>
                  <a:lnTo>
                    <a:pt x="1428" y="0"/>
                  </a:ln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2" name="Google Shape;2112;p42"/>
            <p:cNvSpPr/>
            <p:nvPr/>
          </p:nvSpPr>
          <p:spPr>
            <a:xfrm>
              <a:off x="4250942" y="4030722"/>
              <a:ext cx="123113" cy="55489"/>
            </a:xfrm>
            <a:custGeom>
              <a:avLst/>
              <a:gdLst/>
              <a:ahLst/>
              <a:cxnLst/>
              <a:rect l="l" t="t" r="r" b="b"/>
              <a:pathLst>
                <a:path w="4515" h="2035" extrusionOk="0">
                  <a:moveTo>
                    <a:pt x="1660" y="0"/>
                  </a:moveTo>
                  <a:cubicBezTo>
                    <a:pt x="1624" y="36"/>
                    <a:pt x="1589" y="54"/>
                    <a:pt x="1535" y="71"/>
                  </a:cubicBezTo>
                  <a:lnTo>
                    <a:pt x="1267" y="125"/>
                  </a:lnTo>
                  <a:cubicBezTo>
                    <a:pt x="518" y="268"/>
                    <a:pt x="1" y="892"/>
                    <a:pt x="1" y="1642"/>
                  </a:cubicBezTo>
                  <a:lnTo>
                    <a:pt x="1" y="2034"/>
                  </a:lnTo>
                  <a:lnTo>
                    <a:pt x="4318" y="2034"/>
                  </a:lnTo>
                  <a:cubicBezTo>
                    <a:pt x="4426" y="2034"/>
                    <a:pt x="4515" y="1945"/>
                    <a:pt x="4515" y="1838"/>
                  </a:cubicBezTo>
                  <a:lnTo>
                    <a:pt x="4515" y="1642"/>
                  </a:lnTo>
                  <a:cubicBezTo>
                    <a:pt x="4515" y="892"/>
                    <a:pt x="3979" y="268"/>
                    <a:pt x="3248" y="125"/>
                  </a:cubicBezTo>
                  <a:cubicBezTo>
                    <a:pt x="3177" y="107"/>
                    <a:pt x="3034" y="71"/>
                    <a:pt x="2962" y="71"/>
                  </a:cubicBezTo>
                  <a:cubicBezTo>
                    <a:pt x="2927" y="54"/>
                    <a:pt x="2873" y="36"/>
                    <a:pt x="2838" y="0"/>
                  </a:cubicBezTo>
                  <a:lnTo>
                    <a:pt x="2249" y="821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rgbClr val="FC9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3" name="Google Shape;2113;p42"/>
            <p:cNvSpPr/>
            <p:nvPr/>
          </p:nvSpPr>
          <p:spPr>
            <a:xfrm>
              <a:off x="4361375" y="4045310"/>
              <a:ext cx="12679" cy="40901"/>
            </a:xfrm>
            <a:custGeom>
              <a:avLst/>
              <a:gdLst/>
              <a:ahLst/>
              <a:cxnLst/>
              <a:rect l="l" t="t" r="r" b="b"/>
              <a:pathLst>
                <a:path w="465" h="1500" extrusionOk="0">
                  <a:moveTo>
                    <a:pt x="1" y="0"/>
                  </a:moveTo>
                  <a:lnTo>
                    <a:pt x="1" y="1499"/>
                  </a:lnTo>
                  <a:lnTo>
                    <a:pt x="268" y="1499"/>
                  </a:lnTo>
                  <a:cubicBezTo>
                    <a:pt x="376" y="1499"/>
                    <a:pt x="465" y="1410"/>
                    <a:pt x="465" y="1303"/>
                  </a:cubicBezTo>
                  <a:lnTo>
                    <a:pt x="465" y="1107"/>
                  </a:lnTo>
                  <a:cubicBezTo>
                    <a:pt x="465" y="678"/>
                    <a:pt x="286" y="286"/>
                    <a:pt x="1" y="0"/>
                  </a:cubicBezTo>
                  <a:close/>
                </a:path>
              </a:pathLst>
            </a:custGeom>
            <a:solidFill>
              <a:srgbClr val="D8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4" name="Google Shape;2114;p42"/>
            <p:cNvSpPr/>
            <p:nvPr/>
          </p:nvSpPr>
          <p:spPr>
            <a:xfrm>
              <a:off x="4285980" y="3946547"/>
              <a:ext cx="52572" cy="74468"/>
            </a:xfrm>
            <a:custGeom>
              <a:avLst/>
              <a:gdLst/>
              <a:ahLst/>
              <a:cxnLst/>
              <a:rect l="l" t="t" r="r" b="b"/>
              <a:pathLst>
                <a:path w="1928" h="2731" extrusionOk="0">
                  <a:moveTo>
                    <a:pt x="964" y="0"/>
                  </a:moveTo>
                  <a:cubicBezTo>
                    <a:pt x="678" y="0"/>
                    <a:pt x="446" y="125"/>
                    <a:pt x="286" y="268"/>
                  </a:cubicBezTo>
                  <a:cubicBezTo>
                    <a:pt x="143" y="393"/>
                    <a:pt x="54" y="571"/>
                    <a:pt x="0" y="750"/>
                  </a:cubicBezTo>
                  <a:lnTo>
                    <a:pt x="0" y="1785"/>
                  </a:lnTo>
                  <a:cubicBezTo>
                    <a:pt x="18" y="2052"/>
                    <a:pt x="89" y="2302"/>
                    <a:pt x="286" y="2463"/>
                  </a:cubicBezTo>
                  <a:cubicBezTo>
                    <a:pt x="446" y="2605"/>
                    <a:pt x="678" y="2730"/>
                    <a:pt x="964" y="2730"/>
                  </a:cubicBezTo>
                  <a:cubicBezTo>
                    <a:pt x="1267" y="2730"/>
                    <a:pt x="1481" y="2605"/>
                    <a:pt x="1642" y="2463"/>
                  </a:cubicBezTo>
                  <a:cubicBezTo>
                    <a:pt x="1838" y="2302"/>
                    <a:pt x="1927" y="2052"/>
                    <a:pt x="1927" y="1785"/>
                  </a:cubicBezTo>
                  <a:lnTo>
                    <a:pt x="1927" y="750"/>
                  </a:lnTo>
                  <a:cubicBezTo>
                    <a:pt x="1892" y="571"/>
                    <a:pt x="1784" y="393"/>
                    <a:pt x="1642" y="268"/>
                  </a:cubicBezTo>
                  <a:cubicBezTo>
                    <a:pt x="1481" y="125"/>
                    <a:pt x="1267" y="0"/>
                    <a:pt x="964" y="0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5" name="Google Shape;2115;p42"/>
            <p:cNvSpPr/>
            <p:nvPr/>
          </p:nvSpPr>
          <p:spPr>
            <a:xfrm>
              <a:off x="4278182" y="3942648"/>
              <a:ext cx="68632" cy="38474"/>
            </a:xfrm>
            <a:custGeom>
              <a:avLst/>
              <a:gdLst/>
              <a:ahLst/>
              <a:cxnLst/>
              <a:rect l="l" t="t" r="r" b="b"/>
              <a:pathLst>
                <a:path w="2517" h="1411" extrusionOk="0">
                  <a:moveTo>
                    <a:pt x="804" y="1"/>
                  </a:moveTo>
                  <a:cubicBezTo>
                    <a:pt x="358" y="1"/>
                    <a:pt x="1" y="375"/>
                    <a:pt x="1" y="821"/>
                  </a:cubicBezTo>
                  <a:lnTo>
                    <a:pt x="1" y="1410"/>
                  </a:lnTo>
                  <a:lnTo>
                    <a:pt x="393" y="1410"/>
                  </a:lnTo>
                  <a:cubicBezTo>
                    <a:pt x="536" y="1410"/>
                    <a:pt x="625" y="1303"/>
                    <a:pt x="625" y="1178"/>
                  </a:cubicBezTo>
                  <a:lnTo>
                    <a:pt x="625" y="839"/>
                  </a:lnTo>
                  <a:cubicBezTo>
                    <a:pt x="625" y="750"/>
                    <a:pt x="714" y="661"/>
                    <a:pt x="822" y="661"/>
                  </a:cubicBezTo>
                  <a:cubicBezTo>
                    <a:pt x="893" y="661"/>
                    <a:pt x="982" y="661"/>
                    <a:pt x="1036" y="679"/>
                  </a:cubicBezTo>
                  <a:cubicBezTo>
                    <a:pt x="1107" y="696"/>
                    <a:pt x="1178" y="705"/>
                    <a:pt x="1250" y="705"/>
                  </a:cubicBezTo>
                  <a:cubicBezTo>
                    <a:pt x="1321" y="705"/>
                    <a:pt x="1392" y="696"/>
                    <a:pt x="1464" y="679"/>
                  </a:cubicBezTo>
                  <a:cubicBezTo>
                    <a:pt x="1535" y="661"/>
                    <a:pt x="1607" y="661"/>
                    <a:pt x="1696" y="661"/>
                  </a:cubicBezTo>
                  <a:cubicBezTo>
                    <a:pt x="1803" y="661"/>
                    <a:pt x="1874" y="750"/>
                    <a:pt x="1874" y="839"/>
                  </a:cubicBezTo>
                  <a:lnTo>
                    <a:pt x="1874" y="1178"/>
                  </a:lnTo>
                  <a:cubicBezTo>
                    <a:pt x="1874" y="1303"/>
                    <a:pt x="1981" y="1410"/>
                    <a:pt x="2106" y="1410"/>
                  </a:cubicBezTo>
                  <a:lnTo>
                    <a:pt x="2517" y="1410"/>
                  </a:lnTo>
                  <a:lnTo>
                    <a:pt x="2517" y="821"/>
                  </a:lnTo>
                  <a:cubicBezTo>
                    <a:pt x="2517" y="375"/>
                    <a:pt x="2160" y="1"/>
                    <a:pt x="1696" y="1"/>
                  </a:cubicBezTo>
                  <a:close/>
                </a:path>
              </a:pathLst>
            </a:custGeom>
            <a:solidFill>
              <a:srgbClr val="89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6" name="Google Shape;2116;p42"/>
            <p:cNvSpPr/>
            <p:nvPr/>
          </p:nvSpPr>
          <p:spPr>
            <a:xfrm>
              <a:off x="4297651" y="3946547"/>
              <a:ext cx="40901" cy="74468"/>
            </a:xfrm>
            <a:custGeom>
              <a:avLst/>
              <a:gdLst/>
              <a:ahLst/>
              <a:cxnLst/>
              <a:rect l="l" t="t" r="r" b="b"/>
              <a:pathLst>
                <a:path w="1500" h="2731" extrusionOk="0">
                  <a:moveTo>
                    <a:pt x="554" y="0"/>
                  </a:moveTo>
                  <a:cubicBezTo>
                    <a:pt x="482" y="0"/>
                    <a:pt x="429" y="18"/>
                    <a:pt x="375" y="18"/>
                  </a:cubicBezTo>
                  <a:cubicBezTo>
                    <a:pt x="411" y="125"/>
                    <a:pt x="429" y="232"/>
                    <a:pt x="429" y="339"/>
                  </a:cubicBezTo>
                  <a:lnTo>
                    <a:pt x="429" y="1785"/>
                  </a:lnTo>
                  <a:cubicBezTo>
                    <a:pt x="411" y="2052"/>
                    <a:pt x="339" y="2302"/>
                    <a:pt x="143" y="2463"/>
                  </a:cubicBezTo>
                  <a:cubicBezTo>
                    <a:pt x="90" y="2498"/>
                    <a:pt x="54" y="2534"/>
                    <a:pt x="0" y="2570"/>
                  </a:cubicBezTo>
                  <a:cubicBezTo>
                    <a:pt x="143" y="2659"/>
                    <a:pt x="322" y="2730"/>
                    <a:pt x="554" y="2730"/>
                  </a:cubicBezTo>
                  <a:cubicBezTo>
                    <a:pt x="839" y="2730"/>
                    <a:pt x="1053" y="2605"/>
                    <a:pt x="1214" y="2463"/>
                  </a:cubicBezTo>
                  <a:cubicBezTo>
                    <a:pt x="1410" y="2302"/>
                    <a:pt x="1499" y="2052"/>
                    <a:pt x="1499" y="1785"/>
                  </a:cubicBezTo>
                  <a:lnTo>
                    <a:pt x="1499" y="750"/>
                  </a:lnTo>
                  <a:cubicBezTo>
                    <a:pt x="1464" y="571"/>
                    <a:pt x="1356" y="393"/>
                    <a:pt x="1214" y="268"/>
                  </a:cubicBezTo>
                  <a:cubicBezTo>
                    <a:pt x="1053" y="125"/>
                    <a:pt x="839" y="0"/>
                    <a:pt x="554" y="0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7" name="Google Shape;2117;p42"/>
            <p:cNvSpPr/>
            <p:nvPr/>
          </p:nvSpPr>
          <p:spPr>
            <a:xfrm>
              <a:off x="4305422" y="3942648"/>
              <a:ext cx="41392" cy="38474"/>
            </a:xfrm>
            <a:custGeom>
              <a:avLst/>
              <a:gdLst/>
              <a:ahLst/>
              <a:cxnLst/>
              <a:rect l="l" t="t" r="r" b="b"/>
              <a:pathLst>
                <a:path w="1518" h="1411" extrusionOk="0">
                  <a:moveTo>
                    <a:pt x="1" y="1"/>
                  </a:moveTo>
                  <a:cubicBezTo>
                    <a:pt x="90" y="143"/>
                    <a:pt x="144" y="322"/>
                    <a:pt x="144" y="482"/>
                  </a:cubicBezTo>
                  <a:lnTo>
                    <a:pt x="144" y="696"/>
                  </a:lnTo>
                  <a:cubicBezTo>
                    <a:pt x="251" y="696"/>
                    <a:pt x="358" y="696"/>
                    <a:pt x="483" y="679"/>
                  </a:cubicBezTo>
                  <a:cubicBezTo>
                    <a:pt x="536" y="661"/>
                    <a:pt x="608" y="643"/>
                    <a:pt x="697" y="643"/>
                  </a:cubicBezTo>
                  <a:cubicBezTo>
                    <a:pt x="804" y="643"/>
                    <a:pt x="875" y="732"/>
                    <a:pt x="875" y="839"/>
                  </a:cubicBezTo>
                  <a:lnTo>
                    <a:pt x="875" y="1178"/>
                  </a:lnTo>
                  <a:cubicBezTo>
                    <a:pt x="875" y="1303"/>
                    <a:pt x="982" y="1410"/>
                    <a:pt x="1107" y="1410"/>
                  </a:cubicBezTo>
                  <a:lnTo>
                    <a:pt x="1518" y="1410"/>
                  </a:lnTo>
                  <a:lnTo>
                    <a:pt x="1518" y="821"/>
                  </a:lnTo>
                  <a:cubicBezTo>
                    <a:pt x="1518" y="375"/>
                    <a:pt x="1161" y="1"/>
                    <a:pt x="715" y="1"/>
                  </a:cubicBez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8" name="Google Shape;2118;p42"/>
            <p:cNvSpPr/>
            <p:nvPr/>
          </p:nvSpPr>
          <p:spPr>
            <a:xfrm>
              <a:off x="4300569" y="4061862"/>
              <a:ext cx="23368" cy="24350"/>
            </a:xfrm>
            <a:custGeom>
              <a:avLst/>
              <a:gdLst/>
              <a:ahLst/>
              <a:cxnLst/>
              <a:rect l="l" t="t" r="r" b="b"/>
              <a:pathLst>
                <a:path w="857" h="893" extrusionOk="0">
                  <a:moveTo>
                    <a:pt x="215" y="0"/>
                  </a:moveTo>
                  <a:lnTo>
                    <a:pt x="1" y="892"/>
                  </a:lnTo>
                  <a:lnTo>
                    <a:pt x="857" y="892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9" name="Google Shape;2119;p42"/>
            <p:cNvSpPr/>
            <p:nvPr/>
          </p:nvSpPr>
          <p:spPr>
            <a:xfrm>
              <a:off x="4283063" y="4027968"/>
              <a:ext cx="29203" cy="21841"/>
            </a:xfrm>
            <a:custGeom>
              <a:avLst/>
              <a:gdLst/>
              <a:ahLst/>
              <a:cxnLst/>
              <a:rect l="l" t="t" r="r" b="b"/>
              <a:pathLst>
                <a:path w="1071" h="801" extrusionOk="0">
                  <a:moveTo>
                    <a:pt x="348" y="0"/>
                  </a:moveTo>
                  <a:cubicBezTo>
                    <a:pt x="333" y="0"/>
                    <a:pt x="318" y="5"/>
                    <a:pt x="303" y="12"/>
                  </a:cubicBezTo>
                  <a:lnTo>
                    <a:pt x="89" y="83"/>
                  </a:lnTo>
                  <a:cubicBezTo>
                    <a:pt x="36" y="119"/>
                    <a:pt x="0" y="172"/>
                    <a:pt x="36" y="226"/>
                  </a:cubicBezTo>
                  <a:lnTo>
                    <a:pt x="232" y="672"/>
                  </a:lnTo>
                  <a:cubicBezTo>
                    <a:pt x="258" y="750"/>
                    <a:pt x="332" y="800"/>
                    <a:pt x="412" y="800"/>
                  </a:cubicBezTo>
                  <a:cubicBezTo>
                    <a:pt x="441" y="800"/>
                    <a:pt x="471" y="793"/>
                    <a:pt x="500" y="779"/>
                  </a:cubicBezTo>
                  <a:lnTo>
                    <a:pt x="1071" y="529"/>
                  </a:lnTo>
                  <a:lnTo>
                    <a:pt x="411" y="30"/>
                  </a:lnTo>
                  <a:cubicBezTo>
                    <a:pt x="390" y="9"/>
                    <a:pt x="369" y="0"/>
                    <a:pt x="348" y="0"/>
                  </a:cubicBezTo>
                  <a:close/>
                </a:path>
              </a:pathLst>
            </a:custGeom>
            <a:solidFill>
              <a:srgbClr val="D8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0" name="Google Shape;2120;p42"/>
            <p:cNvSpPr/>
            <p:nvPr/>
          </p:nvSpPr>
          <p:spPr>
            <a:xfrm>
              <a:off x="4312239" y="4027968"/>
              <a:ext cx="29231" cy="21841"/>
            </a:xfrm>
            <a:custGeom>
              <a:avLst/>
              <a:gdLst/>
              <a:ahLst/>
              <a:cxnLst/>
              <a:rect l="l" t="t" r="r" b="b"/>
              <a:pathLst>
                <a:path w="1072" h="801" extrusionOk="0">
                  <a:moveTo>
                    <a:pt x="724" y="0"/>
                  </a:moveTo>
                  <a:cubicBezTo>
                    <a:pt x="703" y="0"/>
                    <a:pt x="682" y="9"/>
                    <a:pt x="661" y="30"/>
                  </a:cubicBezTo>
                  <a:lnTo>
                    <a:pt x="1" y="529"/>
                  </a:lnTo>
                  <a:lnTo>
                    <a:pt x="572" y="779"/>
                  </a:lnTo>
                  <a:cubicBezTo>
                    <a:pt x="600" y="793"/>
                    <a:pt x="630" y="800"/>
                    <a:pt x="660" y="800"/>
                  </a:cubicBezTo>
                  <a:cubicBezTo>
                    <a:pt x="741" y="800"/>
                    <a:pt x="818" y="750"/>
                    <a:pt x="857" y="672"/>
                  </a:cubicBezTo>
                  <a:lnTo>
                    <a:pt x="1053" y="226"/>
                  </a:lnTo>
                  <a:cubicBezTo>
                    <a:pt x="1071" y="172"/>
                    <a:pt x="1053" y="119"/>
                    <a:pt x="982" y="83"/>
                  </a:cubicBezTo>
                  <a:lnTo>
                    <a:pt x="768" y="12"/>
                  </a:lnTo>
                  <a:cubicBezTo>
                    <a:pt x="753" y="5"/>
                    <a:pt x="738" y="0"/>
                    <a:pt x="724" y="0"/>
                  </a:cubicBezTo>
                  <a:close/>
                </a:path>
              </a:pathLst>
            </a:custGeom>
            <a:solidFill>
              <a:srgbClr val="D8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1" name="Google Shape;2121;p42"/>
            <p:cNvSpPr/>
            <p:nvPr/>
          </p:nvSpPr>
          <p:spPr>
            <a:xfrm>
              <a:off x="4298142" y="4042883"/>
              <a:ext cx="28249" cy="19005"/>
            </a:xfrm>
            <a:custGeom>
              <a:avLst/>
              <a:gdLst/>
              <a:ahLst/>
              <a:cxnLst/>
              <a:rect l="l" t="t" r="r" b="b"/>
              <a:pathLst>
                <a:path w="1036" h="697" extrusionOk="0">
                  <a:moveTo>
                    <a:pt x="518" y="0"/>
                  </a:moveTo>
                  <a:lnTo>
                    <a:pt x="0" y="214"/>
                  </a:lnTo>
                  <a:lnTo>
                    <a:pt x="304" y="696"/>
                  </a:lnTo>
                  <a:lnTo>
                    <a:pt x="732" y="696"/>
                  </a:lnTo>
                  <a:lnTo>
                    <a:pt x="1035" y="214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9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2" name="Google Shape;2122;p42"/>
            <p:cNvSpPr/>
            <p:nvPr/>
          </p:nvSpPr>
          <p:spPr>
            <a:xfrm>
              <a:off x="4111796" y="3876961"/>
              <a:ext cx="124585" cy="119350"/>
            </a:xfrm>
            <a:custGeom>
              <a:avLst/>
              <a:gdLst/>
              <a:ahLst/>
              <a:cxnLst/>
              <a:rect l="l" t="t" r="r" b="b"/>
              <a:pathLst>
                <a:path w="4569" h="4377" extrusionOk="0">
                  <a:moveTo>
                    <a:pt x="482" y="1"/>
                  </a:moveTo>
                  <a:cubicBezTo>
                    <a:pt x="215" y="1"/>
                    <a:pt x="1" y="215"/>
                    <a:pt x="1" y="483"/>
                  </a:cubicBezTo>
                  <a:lnTo>
                    <a:pt x="1" y="2891"/>
                  </a:lnTo>
                  <a:cubicBezTo>
                    <a:pt x="1" y="3177"/>
                    <a:pt x="215" y="3391"/>
                    <a:pt x="482" y="3391"/>
                  </a:cubicBezTo>
                  <a:lnTo>
                    <a:pt x="2838" y="3391"/>
                  </a:lnTo>
                  <a:cubicBezTo>
                    <a:pt x="2891" y="3391"/>
                    <a:pt x="2945" y="3409"/>
                    <a:pt x="2980" y="3444"/>
                  </a:cubicBezTo>
                  <a:lnTo>
                    <a:pt x="3676" y="4319"/>
                  </a:lnTo>
                  <a:cubicBezTo>
                    <a:pt x="3709" y="4359"/>
                    <a:pt x="3750" y="4376"/>
                    <a:pt x="3788" y="4376"/>
                  </a:cubicBezTo>
                  <a:cubicBezTo>
                    <a:pt x="3852" y="4376"/>
                    <a:pt x="3908" y="4326"/>
                    <a:pt x="3908" y="4247"/>
                  </a:cubicBezTo>
                  <a:lnTo>
                    <a:pt x="3908" y="3552"/>
                  </a:lnTo>
                  <a:cubicBezTo>
                    <a:pt x="3908" y="3462"/>
                    <a:pt x="3997" y="3391"/>
                    <a:pt x="4087" y="3391"/>
                  </a:cubicBezTo>
                  <a:cubicBezTo>
                    <a:pt x="4354" y="3391"/>
                    <a:pt x="4568" y="3159"/>
                    <a:pt x="4568" y="2891"/>
                  </a:cubicBezTo>
                  <a:lnTo>
                    <a:pt x="4568" y="483"/>
                  </a:lnTo>
                  <a:cubicBezTo>
                    <a:pt x="4568" y="215"/>
                    <a:pt x="4354" y="1"/>
                    <a:pt x="4087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3" name="Google Shape;2123;p42"/>
            <p:cNvSpPr/>
            <p:nvPr/>
          </p:nvSpPr>
          <p:spPr>
            <a:xfrm>
              <a:off x="4185254" y="3876961"/>
              <a:ext cx="51127" cy="119350"/>
            </a:xfrm>
            <a:custGeom>
              <a:avLst/>
              <a:gdLst/>
              <a:ahLst/>
              <a:cxnLst/>
              <a:rect l="l" t="t" r="r" b="b"/>
              <a:pathLst>
                <a:path w="1875" h="4377" extrusionOk="0">
                  <a:moveTo>
                    <a:pt x="1" y="1"/>
                  </a:moveTo>
                  <a:cubicBezTo>
                    <a:pt x="286" y="1"/>
                    <a:pt x="500" y="215"/>
                    <a:pt x="500" y="483"/>
                  </a:cubicBezTo>
                  <a:lnTo>
                    <a:pt x="500" y="2891"/>
                  </a:lnTo>
                  <a:cubicBezTo>
                    <a:pt x="500" y="3177"/>
                    <a:pt x="286" y="3391"/>
                    <a:pt x="1" y="3391"/>
                  </a:cubicBezTo>
                  <a:lnTo>
                    <a:pt x="161" y="3391"/>
                  </a:lnTo>
                  <a:cubicBezTo>
                    <a:pt x="197" y="3391"/>
                    <a:pt x="251" y="3409"/>
                    <a:pt x="286" y="3444"/>
                  </a:cubicBezTo>
                  <a:lnTo>
                    <a:pt x="982" y="4319"/>
                  </a:lnTo>
                  <a:cubicBezTo>
                    <a:pt x="1015" y="4359"/>
                    <a:pt x="1056" y="4376"/>
                    <a:pt x="1094" y="4376"/>
                  </a:cubicBezTo>
                  <a:cubicBezTo>
                    <a:pt x="1158" y="4376"/>
                    <a:pt x="1214" y="4326"/>
                    <a:pt x="1214" y="4247"/>
                  </a:cubicBezTo>
                  <a:lnTo>
                    <a:pt x="1214" y="3552"/>
                  </a:lnTo>
                  <a:cubicBezTo>
                    <a:pt x="1214" y="3462"/>
                    <a:pt x="1303" y="3391"/>
                    <a:pt x="1393" y="3391"/>
                  </a:cubicBezTo>
                  <a:cubicBezTo>
                    <a:pt x="1660" y="3391"/>
                    <a:pt x="1874" y="3159"/>
                    <a:pt x="1874" y="2891"/>
                  </a:cubicBezTo>
                  <a:lnTo>
                    <a:pt x="1874" y="483"/>
                  </a:lnTo>
                  <a:cubicBezTo>
                    <a:pt x="1874" y="215"/>
                    <a:pt x="1660" y="1"/>
                    <a:pt x="1393" y="1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4" name="Google Shape;2124;p42"/>
            <p:cNvSpPr/>
            <p:nvPr/>
          </p:nvSpPr>
          <p:spPr>
            <a:xfrm>
              <a:off x="4148280" y="3918326"/>
              <a:ext cx="52572" cy="26286"/>
            </a:xfrm>
            <a:custGeom>
              <a:avLst/>
              <a:gdLst/>
              <a:ahLst/>
              <a:cxnLst/>
              <a:rect l="l" t="t" r="r" b="b"/>
              <a:pathLst>
                <a:path w="1928" h="964" extrusionOk="0">
                  <a:moveTo>
                    <a:pt x="1" y="0"/>
                  </a:moveTo>
                  <a:lnTo>
                    <a:pt x="1" y="750"/>
                  </a:lnTo>
                  <a:cubicBezTo>
                    <a:pt x="1" y="875"/>
                    <a:pt x="90" y="964"/>
                    <a:pt x="197" y="964"/>
                  </a:cubicBezTo>
                  <a:lnTo>
                    <a:pt x="1714" y="964"/>
                  </a:lnTo>
                  <a:cubicBezTo>
                    <a:pt x="1821" y="964"/>
                    <a:pt x="1928" y="875"/>
                    <a:pt x="1928" y="750"/>
                  </a:cubicBezTo>
                  <a:lnTo>
                    <a:pt x="1928" y="0"/>
                  </a:lnTo>
                  <a:close/>
                </a:path>
              </a:pathLst>
            </a:custGeom>
            <a:solidFill>
              <a:srgbClr val="B2AA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5" name="Google Shape;2125;p42"/>
            <p:cNvSpPr/>
            <p:nvPr/>
          </p:nvSpPr>
          <p:spPr>
            <a:xfrm>
              <a:off x="4132219" y="3902510"/>
              <a:ext cx="83711" cy="25332"/>
            </a:xfrm>
            <a:custGeom>
              <a:avLst/>
              <a:gdLst/>
              <a:ahLst/>
              <a:cxnLst/>
              <a:rect l="l" t="t" r="r" b="b"/>
              <a:pathLst>
                <a:path w="3070" h="929" extrusionOk="0">
                  <a:moveTo>
                    <a:pt x="1544" y="1"/>
                  </a:moveTo>
                  <a:cubicBezTo>
                    <a:pt x="1486" y="1"/>
                    <a:pt x="1428" y="10"/>
                    <a:pt x="1375" y="27"/>
                  </a:cubicBezTo>
                  <a:lnTo>
                    <a:pt x="54" y="420"/>
                  </a:lnTo>
                  <a:cubicBezTo>
                    <a:pt x="1" y="438"/>
                    <a:pt x="1" y="491"/>
                    <a:pt x="54" y="509"/>
                  </a:cubicBezTo>
                  <a:lnTo>
                    <a:pt x="1375" y="902"/>
                  </a:lnTo>
                  <a:cubicBezTo>
                    <a:pt x="1428" y="919"/>
                    <a:pt x="1486" y="928"/>
                    <a:pt x="1544" y="928"/>
                  </a:cubicBezTo>
                  <a:cubicBezTo>
                    <a:pt x="1602" y="928"/>
                    <a:pt x="1660" y="919"/>
                    <a:pt x="1714" y="902"/>
                  </a:cubicBezTo>
                  <a:lnTo>
                    <a:pt x="3034" y="509"/>
                  </a:lnTo>
                  <a:cubicBezTo>
                    <a:pt x="3070" y="491"/>
                    <a:pt x="3070" y="438"/>
                    <a:pt x="3034" y="420"/>
                  </a:cubicBezTo>
                  <a:lnTo>
                    <a:pt x="1714" y="27"/>
                  </a:lnTo>
                  <a:cubicBezTo>
                    <a:pt x="1660" y="10"/>
                    <a:pt x="1602" y="1"/>
                    <a:pt x="1544" y="1"/>
                  </a:cubicBezTo>
                  <a:close/>
                </a:path>
              </a:pathLst>
            </a:custGeom>
            <a:solidFill>
              <a:srgbClr val="89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6" name="Google Shape;2126;p42"/>
            <p:cNvSpPr/>
            <p:nvPr/>
          </p:nvSpPr>
          <p:spPr>
            <a:xfrm>
              <a:off x="4143917" y="4100772"/>
              <a:ext cx="235019" cy="19496"/>
            </a:xfrm>
            <a:custGeom>
              <a:avLst/>
              <a:gdLst/>
              <a:ahLst/>
              <a:cxnLst/>
              <a:rect l="l" t="t" r="r" b="b"/>
              <a:pathLst>
                <a:path w="8619" h="715" extrusionOk="0">
                  <a:moveTo>
                    <a:pt x="1213" y="0"/>
                  </a:moveTo>
                  <a:cubicBezTo>
                    <a:pt x="1124" y="0"/>
                    <a:pt x="1035" y="72"/>
                    <a:pt x="1035" y="161"/>
                  </a:cubicBezTo>
                  <a:lnTo>
                    <a:pt x="1035" y="197"/>
                  </a:lnTo>
                  <a:lnTo>
                    <a:pt x="179" y="197"/>
                  </a:lnTo>
                  <a:cubicBezTo>
                    <a:pt x="107" y="197"/>
                    <a:pt x="36" y="250"/>
                    <a:pt x="18" y="339"/>
                  </a:cubicBezTo>
                  <a:cubicBezTo>
                    <a:pt x="0" y="429"/>
                    <a:pt x="89" y="518"/>
                    <a:pt x="179" y="518"/>
                  </a:cubicBezTo>
                  <a:lnTo>
                    <a:pt x="1035" y="518"/>
                  </a:lnTo>
                  <a:lnTo>
                    <a:pt x="1035" y="554"/>
                  </a:lnTo>
                  <a:cubicBezTo>
                    <a:pt x="1035" y="643"/>
                    <a:pt x="1124" y="714"/>
                    <a:pt x="1213" y="714"/>
                  </a:cubicBezTo>
                  <a:cubicBezTo>
                    <a:pt x="1303" y="696"/>
                    <a:pt x="1356" y="625"/>
                    <a:pt x="1356" y="554"/>
                  </a:cubicBezTo>
                  <a:lnTo>
                    <a:pt x="1356" y="518"/>
                  </a:lnTo>
                  <a:lnTo>
                    <a:pt x="8440" y="518"/>
                  </a:lnTo>
                  <a:cubicBezTo>
                    <a:pt x="8511" y="518"/>
                    <a:pt x="8600" y="464"/>
                    <a:pt x="8600" y="375"/>
                  </a:cubicBezTo>
                  <a:cubicBezTo>
                    <a:pt x="8618" y="286"/>
                    <a:pt x="8547" y="197"/>
                    <a:pt x="8440" y="197"/>
                  </a:cubicBezTo>
                  <a:lnTo>
                    <a:pt x="1356" y="197"/>
                  </a:lnTo>
                  <a:lnTo>
                    <a:pt x="1356" y="179"/>
                  </a:lnTo>
                  <a:cubicBezTo>
                    <a:pt x="1356" y="90"/>
                    <a:pt x="1303" y="18"/>
                    <a:pt x="1213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7" name="Google Shape;2127;p42"/>
            <p:cNvSpPr/>
            <p:nvPr/>
          </p:nvSpPr>
          <p:spPr>
            <a:xfrm>
              <a:off x="4107406" y="3873089"/>
              <a:ext cx="270548" cy="216995"/>
            </a:xfrm>
            <a:custGeom>
              <a:avLst/>
              <a:gdLst/>
              <a:ahLst/>
              <a:cxnLst/>
              <a:rect l="l" t="t" r="r" b="b"/>
              <a:pathLst>
                <a:path w="9922" h="7958" extrusionOk="0">
                  <a:moveTo>
                    <a:pt x="7959" y="2712"/>
                  </a:moveTo>
                  <a:cubicBezTo>
                    <a:pt x="8316" y="2712"/>
                    <a:pt x="8601" y="2998"/>
                    <a:pt x="8601" y="3355"/>
                  </a:cubicBezTo>
                  <a:lnTo>
                    <a:pt x="8601" y="3783"/>
                  </a:lnTo>
                  <a:lnTo>
                    <a:pt x="8351" y="3783"/>
                  </a:lnTo>
                  <a:cubicBezTo>
                    <a:pt x="8316" y="3783"/>
                    <a:pt x="8298" y="3747"/>
                    <a:pt x="8298" y="3711"/>
                  </a:cubicBezTo>
                  <a:lnTo>
                    <a:pt x="8298" y="3390"/>
                  </a:lnTo>
                  <a:cubicBezTo>
                    <a:pt x="8298" y="3194"/>
                    <a:pt x="8137" y="3051"/>
                    <a:pt x="7941" y="3051"/>
                  </a:cubicBezTo>
                  <a:cubicBezTo>
                    <a:pt x="7852" y="3051"/>
                    <a:pt x="7780" y="3051"/>
                    <a:pt x="7691" y="3069"/>
                  </a:cubicBezTo>
                  <a:cubicBezTo>
                    <a:pt x="7629" y="3087"/>
                    <a:pt x="7566" y="3096"/>
                    <a:pt x="7504" y="3096"/>
                  </a:cubicBezTo>
                  <a:cubicBezTo>
                    <a:pt x="7441" y="3096"/>
                    <a:pt x="7379" y="3087"/>
                    <a:pt x="7316" y="3069"/>
                  </a:cubicBezTo>
                  <a:cubicBezTo>
                    <a:pt x="7245" y="3051"/>
                    <a:pt x="7156" y="3051"/>
                    <a:pt x="7067" y="3051"/>
                  </a:cubicBezTo>
                  <a:cubicBezTo>
                    <a:pt x="6870" y="3051"/>
                    <a:pt x="6728" y="3194"/>
                    <a:pt x="6728" y="3390"/>
                  </a:cubicBezTo>
                  <a:lnTo>
                    <a:pt x="6728" y="3711"/>
                  </a:lnTo>
                  <a:cubicBezTo>
                    <a:pt x="6728" y="3747"/>
                    <a:pt x="6692" y="3783"/>
                    <a:pt x="6656" y="3783"/>
                  </a:cubicBezTo>
                  <a:lnTo>
                    <a:pt x="6406" y="3783"/>
                  </a:lnTo>
                  <a:lnTo>
                    <a:pt x="6406" y="3355"/>
                  </a:lnTo>
                  <a:cubicBezTo>
                    <a:pt x="6406" y="2998"/>
                    <a:pt x="6692" y="2712"/>
                    <a:pt x="7049" y="2712"/>
                  </a:cubicBezTo>
                  <a:close/>
                  <a:moveTo>
                    <a:pt x="4248" y="303"/>
                  </a:moveTo>
                  <a:cubicBezTo>
                    <a:pt x="4426" y="303"/>
                    <a:pt x="4587" y="464"/>
                    <a:pt x="4587" y="642"/>
                  </a:cubicBezTo>
                  <a:lnTo>
                    <a:pt x="4587" y="3051"/>
                  </a:lnTo>
                  <a:cubicBezTo>
                    <a:pt x="4587" y="3247"/>
                    <a:pt x="4426" y="3372"/>
                    <a:pt x="4248" y="3390"/>
                  </a:cubicBezTo>
                  <a:cubicBezTo>
                    <a:pt x="4069" y="3390"/>
                    <a:pt x="3926" y="3533"/>
                    <a:pt x="3926" y="3711"/>
                  </a:cubicBezTo>
                  <a:lnTo>
                    <a:pt x="3926" y="4318"/>
                  </a:lnTo>
                  <a:lnTo>
                    <a:pt x="3266" y="3497"/>
                  </a:lnTo>
                  <a:cubicBezTo>
                    <a:pt x="3213" y="3426"/>
                    <a:pt x="3106" y="3390"/>
                    <a:pt x="3016" y="3390"/>
                  </a:cubicBezTo>
                  <a:lnTo>
                    <a:pt x="661" y="3390"/>
                  </a:lnTo>
                  <a:cubicBezTo>
                    <a:pt x="483" y="3390"/>
                    <a:pt x="322" y="3230"/>
                    <a:pt x="322" y="3051"/>
                  </a:cubicBezTo>
                  <a:lnTo>
                    <a:pt x="322" y="642"/>
                  </a:lnTo>
                  <a:cubicBezTo>
                    <a:pt x="322" y="464"/>
                    <a:pt x="483" y="303"/>
                    <a:pt x="661" y="303"/>
                  </a:cubicBezTo>
                  <a:close/>
                  <a:moveTo>
                    <a:pt x="6389" y="4086"/>
                  </a:moveTo>
                  <a:cubicBezTo>
                    <a:pt x="6389" y="4586"/>
                    <a:pt x="6389" y="4461"/>
                    <a:pt x="6389" y="4496"/>
                  </a:cubicBezTo>
                  <a:lnTo>
                    <a:pt x="6335" y="4496"/>
                  </a:lnTo>
                  <a:cubicBezTo>
                    <a:pt x="6264" y="4496"/>
                    <a:pt x="6210" y="4443"/>
                    <a:pt x="6210" y="4389"/>
                  </a:cubicBezTo>
                  <a:lnTo>
                    <a:pt x="6210" y="4211"/>
                  </a:lnTo>
                  <a:cubicBezTo>
                    <a:pt x="6210" y="4157"/>
                    <a:pt x="6246" y="4122"/>
                    <a:pt x="6299" y="4104"/>
                  </a:cubicBezTo>
                  <a:cubicBezTo>
                    <a:pt x="6317" y="4095"/>
                    <a:pt x="6331" y="4095"/>
                    <a:pt x="6344" y="4095"/>
                  </a:cubicBezTo>
                  <a:cubicBezTo>
                    <a:pt x="6357" y="4095"/>
                    <a:pt x="6371" y="4095"/>
                    <a:pt x="6389" y="4086"/>
                  </a:cubicBezTo>
                  <a:close/>
                  <a:moveTo>
                    <a:pt x="8637" y="4086"/>
                  </a:moveTo>
                  <a:cubicBezTo>
                    <a:pt x="8690" y="4086"/>
                    <a:pt x="8708" y="4086"/>
                    <a:pt x="8726" y="4104"/>
                  </a:cubicBezTo>
                  <a:cubicBezTo>
                    <a:pt x="8780" y="4122"/>
                    <a:pt x="8815" y="4157"/>
                    <a:pt x="8815" y="4211"/>
                  </a:cubicBezTo>
                  <a:lnTo>
                    <a:pt x="8815" y="4389"/>
                  </a:lnTo>
                  <a:cubicBezTo>
                    <a:pt x="8815" y="4443"/>
                    <a:pt x="8762" y="4496"/>
                    <a:pt x="8690" y="4496"/>
                  </a:cubicBezTo>
                  <a:lnTo>
                    <a:pt x="8637" y="4496"/>
                  </a:lnTo>
                  <a:cubicBezTo>
                    <a:pt x="8637" y="4461"/>
                    <a:pt x="8637" y="4586"/>
                    <a:pt x="8637" y="4086"/>
                  </a:cubicBezTo>
                  <a:close/>
                  <a:moveTo>
                    <a:pt x="7941" y="3355"/>
                  </a:moveTo>
                  <a:cubicBezTo>
                    <a:pt x="7959" y="3355"/>
                    <a:pt x="7977" y="3372"/>
                    <a:pt x="7977" y="3390"/>
                  </a:cubicBezTo>
                  <a:lnTo>
                    <a:pt x="7977" y="3729"/>
                  </a:lnTo>
                  <a:cubicBezTo>
                    <a:pt x="7977" y="3925"/>
                    <a:pt x="8119" y="4086"/>
                    <a:pt x="8316" y="4104"/>
                  </a:cubicBezTo>
                  <a:cubicBezTo>
                    <a:pt x="8316" y="4407"/>
                    <a:pt x="8333" y="4496"/>
                    <a:pt x="8298" y="4639"/>
                  </a:cubicBezTo>
                  <a:cubicBezTo>
                    <a:pt x="8280" y="4782"/>
                    <a:pt x="8209" y="4943"/>
                    <a:pt x="8084" y="5050"/>
                  </a:cubicBezTo>
                  <a:cubicBezTo>
                    <a:pt x="7914" y="5201"/>
                    <a:pt x="7713" y="5277"/>
                    <a:pt x="7511" y="5277"/>
                  </a:cubicBezTo>
                  <a:cubicBezTo>
                    <a:pt x="7308" y="5277"/>
                    <a:pt x="7102" y="5201"/>
                    <a:pt x="6924" y="5050"/>
                  </a:cubicBezTo>
                  <a:cubicBezTo>
                    <a:pt x="6799" y="4943"/>
                    <a:pt x="6745" y="4782"/>
                    <a:pt x="6710" y="4639"/>
                  </a:cubicBezTo>
                  <a:cubicBezTo>
                    <a:pt x="6692" y="4514"/>
                    <a:pt x="6710" y="4443"/>
                    <a:pt x="6692" y="4104"/>
                  </a:cubicBezTo>
                  <a:cubicBezTo>
                    <a:pt x="6888" y="4086"/>
                    <a:pt x="7049" y="3925"/>
                    <a:pt x="7049" y="3729"/>
                  </a:cubicBezTo>
                  <a:lnTo>
                    <a:pt x="7049" y="3390"/>
                  </a:lnTo>
                  <a:cubicBezTo>
                    <a:pt x="7049" y="3372"/>
                    <a:pt x="7049" y="3355"/>
                    <a:pt x="7067" y="3355"/>
                  </a:cubicBezTo>
                  <a:cubicBezTo>
                    <a:pt x="7138" y="3355"/>
                    <a:pt x="7192" y="3372"/>
                    <a:pt x="7245" y="3372"/>
                  </a:cubicBezTo>
                  <a:cubicBezTo>
                    <a:pt x="7355" y="3394"/>
                    <a:pt x="7459" y="3410"/>
                    <a:pt x="7564" y="3410"/>
                  </a:cubicBezTo>
                  <a:cubicBezTo>
                    <a:pt x="7629" y="3410"/>
                    <a:pt x="7694" y="3404"/>
                    <a:pt x="7763" y="3390"/>
                  </a:cubicBezTo>
                  <a:cubicBezTo>
                    <a:pt x="7816" y="3372"/>
                    <a:pt x="7887" y="3355"/>
                    <a:pt x="7941" y="3355"/>
                  </a:cubicBezTo>
                  <a:close/>
                  <a:moveTo>
                    <a:pt x="7870" y="5531"/>
                  </a:moveTo>
                  <a:cubicBezTo>
                    <a:pt x="7870" y="5585"/>
                    <a:pt x="7887" y="5656"/>
                    <a:pt x="7923" y="5710"/>
                  </a:cubicBezTo>
                  <a:lnTo>
                    <a:pt x="7513" y="6013"/>
                  </a:lnTo>
                  <a:lnTo>
                    <a:pt x="7120" y="5710"/>
                  </a:lnTo>
                  <a:cubicBezTo>
                    <a:pt x="7138" y="5656"/>
                    <a:pt x="7156" y="5585"/>
                    <a:pt x="7174" y="5531"/>
                  </a:cubicBezTo>
                  <a:cubicBezTo>
                    <a:pt x="7281" y="5567"/>
                    <a:pt x="7392" y="5585"/>
                    <a:pt x="7508" y="5585"/>
                  </a:cubicBezTo>
                  <a:cubicBezTo>
                    <a:pt x="7624" y="5585"/>
                    <a:pt x="7745" y="5567"/>
                    <a:pt x="7870" y="5531"/>
                  </a:cubicBezTo>
                  <a:close/>
                  <a:moveTo>
                    <a:pt x="6781" y="5852"/>
                  </a:moveTo>
                  <a:lnTo>
                    <a:pt x="7209" y="6174"/>
                  </a:lnTo>
                  <a:lnTo>
                    <a:pt x="6888" y="6316"/>
                  </a:lnTo>
                  <a:cubicBezTo>
                    <a:pt x="6878" y="6322"/>
                    <a:pt x="6869" y="6324"/>
                    <a:pt x="6861" y="6324"/>
                  </a:cubicBezTo>
                  <a:cubicBezTo>
                    <a:pt x="6842" y="6324"/>
                    <a:pt x="6829" y="6311"/>
                    <a:pt x="6817" y="6299"/>
                  </a:cubicBezTo>
                  <a:lnTo>
                    <a:pt x="6638" y="5906"/>
                  </a:lnTo>
                  <a:lnTo>
                    <a:pt x="6781" y="5852"/>
                  </a:lnTo>
                  <a:close/>
                  <a:moveTo>
                    <a:pt x="8262" y="5852"/>
                  </a:moveTo>
                  <a:lnTo>
                    <a:pt x="8387" y="5906"/>
                  </a:lnTo>
                  <a:lnTo>
                    <a:pt x="8226" y="6299"/>
                  </a:lnTo>
                  <a:cubicBezTo>
                    <a:pt x="8214" y="6311"/>
                    <a:pt x="8192" y="6324"/>
                    <a:pt x="8174" y="6324"/>
                  </a:cubicBezTo>
                  <a:cubicBezTo>
                    <a:pt x="8167" y="6324"/>
                    <a:pt x="8160" y="6322"/>
                    <a:pt x="8155" y="6316"/>
                  </a:cubicBezTo>
                  <a:lnTo>
                    <a:pt x="7834" y="6174"/>
                  </a:lnTo>
                  <a:lnTo>
                    <a:pt x="8262" y="5852"/>
                  </a:lnTo>
                  <a:close/>
                  <a:moveTo>
                    <a:pt x="7513" y="6388"/>
                  </a:moveTo>
                  <a:lnTo>
                    <a:pt x="7798" y="6513"/>
                  </a:lnTo>
                  <a:lnTo>
                    <a:pt x="7655" y="6745"/>
                  </a:lnTo>
                  <a:lnTo>
                    <a:pt x="7388" y="6745"/>
                  </a:lnTo>
                  <a:lnTo>
                    <a:pt x="7227" y="6513"/>
                  </a:lnTo>
                  <a:lnTo>
                    <a:pt x="7513" y="6388"/>
                  </a:lnTo>
                  <a:close/>
                  <a:moveTo>
                    <a:pt x="9600" y="1945"/>
                  </a:moveTo>
                  <a:cubicBezTo>
                    <a:pt x="9618" y="1945"/>
                    <a:pt x="9618" y="1963"/>
                    <a:pt x="9618" y="1963"/>
                  </a:cubicBezTo>
                  <a:lnTo>
                    <a:pt x="9618" y="6423"/>
                  </a:lnTo>
                  <a:cubicBezTo>
                    <a:pt x="9600" y="6406"/>
                    <a:pt x="9582" y="6370"/>
                    <a:pt x="9565" y="6352"/>
                  </a:cubicBezTo>
                  <a:cubicBezTo>
                    <a:pt x="9351" y="6067"/>
                    <a:pt x="9047" y="5870"/>
                    <a:pt x="8726" y="5781"/>
                  </a:cubicBezTo>
                  <a:cubicBezTo>
                    <a:pt x="8690" y="5692"/>
                    <a:pt x="8637" y="5638"/>
                    <a:pt x="8565" y="5621"/>
                  </a:cubicBezTo>
                  <a:lnTo>
                    <a:pt x="8351" y="5531"/>
                  </a:lnTo>
                  <a:cubicBezTo>
                    <a:pt x="8325" y="5522"/>
                    <a:pt x="8298" y="5518"/>
                    <a:pt x="8271" y="5518"/>
                  </a:cubicBezTo>
                  <a:cubicBezTo>
                    <a:pt x="8244" y="5518"/>
                    <a:pt x="8218" y="5522"/>
                    <a:pt x="8191" y="5531"/>
                  </a:cubicBezTo>
                  <a:cubicBezTo>
                    <a:pt x="8173" y="5460"/>
                    <a:pt x="8191" y="5424"/>
                    <a:pt x="8191" y="5371"/>
                  </a:cubicBezTo>
                  <a:cubicBezTo>
                    <a:pt x="8226" y="5353"/>
                    <a:pt x="8262" y="5317"/>
                    <a:pt x="8298" y="5282"/>
                  </a:cubicBezTo>
                  <a:cubicBezTo>
                    <a:pt x="8441" y="5157"/>
                    <a:pt x="8548" y="5014"/>
                    <a:pt x="8601" y="4818"/>
                  </a:cubicBezTo>
                  <a:lnTo>
                    <a:pt x="8690" y="4818"/>
                  </a:lnTo>
                  <a:cubicBezTo>
                    <a:pt x="8940" y="4818"/>
                    <a:pt x="9136" y="4621"/>
                    <a:pt x="9136" y="4389"/>
                  </a:cubicBezTo>
                  <a:lnTo>
                    <a:pt x="9136" y="4211"/>
                  </a:lnTo>
                  <a:cubicBezTo>
                    <a:pt x="9136" y="4068"/>
                    <a:pt x="9065" y="3925"/>
                    <a:pt x="8940" y="3854"/>
                  </a:cubicBezTo>
                  <a:lnTo>
                    <a:pt x="8940" y="3355"/>
                  </a:lnTo>
                  <a:cubicBezTo>
                    <a:pt x="8940" y="2819"/>
                    <a:pt x="8512" y="2391"/>
                    <a:pt x="7977" y="2391"/>
                  </a:cubicBezTo>
                  <a:lnTo>
                    <a:pt x="7049" y="2391"/>
                  </a:lnTo>
                  <a:cubicBezTo>
                    <a:pt x="6514" y="2391"/>
                    <a:pt x="6085" y="2819"/>
                    <a:pt x="6085" y="3355"/>
                  </a:cubicBezTo>
                  <a:lnTo>
                    <a:pt x="6085" y="3854"/>
                  </a:lnTo>
                  <a:cubicBezTo>
                    <a:pt x="5978" y="3925"/>
                    <a:pt x="5889" y="4068"/>
                    <a:pt x="5889" y="4211"/>
                  </a:cubicBezTo>
                  <a:lnTo>
                    <a:pt x="5889" y="4389"/>
                  </a:lnTo>
                  <a:cubicBezTo>
                    <a:pt x="5889" y="4621"/>
                    <a:pt x="6085" y="4818"/>
                    <a:pt x="6335" y="4818"/>
                  </a:cubicBezTo>
                  <a:lnTo>
                    <a:pt x="6460" y="4818"/>
                  </a:lnTo>
                  <a:cubicBezTo>
                    <a:pt x="6514" y="5014"/>
                    <a:pt x="6603" y="5157"/>
                    <a:pt x="6745" y="5282"/>
                  </a:cubicBezTo>
                  <a:cubicBezTo>
                    <a:pt x="6781" y="5317"/>
                    <a:pt x="6817" y="5353"/>
                    <a:pt x="6870" y="5371"/>
                  </a:cubicBezTo>
                  <a:cubicBezTo>
                    <a:pt x="6870" y="5424"/>
                    <a:pt x="6870" y="5460"/>
                    <a:pt x="6853" y="5513"/>
                  </a:cubicBezTo>
                  <a:cubicBezTo>
                    <a:pt x="6799" y="5513"/>
                    <a:pt x="6745" y="5513"/>
                    <a:pt x="6710" y="5531"/>
                  </a:cubicBezTo>
                  <a:lnTo>
                    <a:pt x="6478" y="5621"/>
                  </a:lnTo>
                  <a:cubicBezTo>
                    <a:pt x="6406" y="5638"/>
                    <a:pt x="6353" y="5692"/>
                    <a:pt x="6335" y="5763"/>
                  </a:cubicBezTo>
                  <a:cubicBezTo>
                    <a:pt x="6335" y="5763"/>
                    <a:pt x="6335" y="5763"/>
                    <a:pt x="6317" y="5781"/>
                  </a:cubicBezTo>
                  <a:cubicBezTo>
                    <a:pt x="5996" y="5870"/>
                    <a:pt x="5693" y="6067"/>
                    <a:pt x="5479" y="6352"/>
                  </a:cubicBezTo>
                  <a:cubicBezTo>
                    <a:pt x="5229" y="6655"/>
                    <a:pt x="5086" y="7030"/>
                    <a:pt x="5086" y="7423"/>
                  </a:cubicBezTo>
                  <a:lnTo>
                    <a:pt x="5086" y="7637"/>
                  </a:lnTo>
                  <a:lnTo>
                    <a:pt x="1696" y="7637"/>
                  </a:lnTo>
                  <a:cubicBezTo>
                    <a:pt x="1678" y="7637"/>
                    <a:pt x="1660" y="7619"/>
                    <a:pt x="1660" y="7619"/>
                  </a:cubicBezTo>
                  <a:lnTo>
                    <a:pt x="1660" y="3694"/>
                  </a:lnTo>
                  <a:lnTo>
                    <a:pt x="3016" y="3694"/>
                  </a:lnTo>
                  <a:cubicBezTo>
                    <a:pt x="3016" y="3694"/>
                    <a:pt x="3016" y="3694"/>
                    <a:pt x="3034" y="3711"/>
                  </a:cubicBezTo>
                  <a:lnTo>
                    <a:pt x="3730" y="4568"/>
                  </a:lnTo>
                  <a:cubicBezTo>
                    <a:pt x="3792" y="4642"/>
                    <a:pt x="3870" y="4682"/>
                    <a:pt x="3954" y="4682"/>
                  </a:cubicBezTo>
                  <a:cubicBezTo>
                    <a:pt x="3992" y="4682"/>
                    <a:pt x="4030" y="4674"/>
                    <a:pt x="4069" y="4657"/>
                  </a:cubicBezTo>
                  <a:cubicBezTo>
                    <a:pt x="4176" y="4621"/>
                    <a:pt x="4248" y="4496"/>
                    <a:pt x="4248" y="4389"/>
                  </a:cubicBezTo>
                  <a:lnTo>
                    <a:pt x="4248" y="3711"/>
                  </a:lnTo>
                  <a:cubicBezTo>
                    <a:pt x="4248" y="3711"/>
                    <a:pt x="4248" y="3694"/>
                    <a:pt x="4248" y="3694"/>
                  </a:cubicBezTo>
                  <a:cubicBezTo>
                    <a:pt x="4604" y="3694"/>
                    <a:pt x="4908" y="3408"/>
                    <a:pt x="4908" y="3051"/>
                  </a:cubicBezTo>
                  <a:lnTo>
                    <a:pt x="4908" y="1945"/>
                  </a:lnTo>
                  <a:close/>
                  <a:moveTo>
                    <a:pt x="6371" y="6084"/>
                  </a:moveTo>
                  <a:lnTo>
                    <a:pt x="6514" y="6423"/>
                  </a:lnTo>
                  <a:cubicBezTo>
                    <a:pt x="6585" y="6548"/>
                    <a:pt x="6710" y="6638"/>
                    <a:pt x="6853" y="6638"/>
                  </a:cubicBezTo>
                  <a:cubicBezTo>
                    <a:pt x="6870" y="6638"/>
                    <a:pt x="6906" y="6638"/>
                    <a:pt x="6924" y="6620"/>
                  </a:cubicBezTo>
                  <a:lnTo>
                    <a:pt x="7120" y="6941"/>
                  </a:lnTo>
                  <a:lnTo>
                    <a:pt x="6942" y="7637"/>
                  </a:lnTo>
                  <a:lnTo>
                    <a:pt x="5407" y="7637"/>
                  </a:lnTo>
                  <a:lnTo>
                    <a:pt x="5407" y="7423"/>
                  </a:lnTo>
                  <a:cubicBezTo>
                    <a:pt x="5407" y="7101"/>
                    <a:pt x="5514" y="6798"/>
                    <a:pt x="5711" y="6548"/>
                  </a:cubicBezTo>
                  <a:cubicBezTo>
                    <a:pt x="5889" y="6334"/>
                    <a:pt x="6121" y="6174"/>
                    <a:pt x="6371" y="6084"/>
                  </a:cubicBezTo>
                  <a:close/>
                  <a:moveTo>
                    <a:pt x="7602" y="7066"/>
                  </a:moveTo>
                  <a:lnTo>
                    <a:pt x="7745" y="7637"/>
                  </a:lnTo>
                  <a:lnTo>
                    <a:pt x="7281" y="7637"/>
                  </a:lnTo>
                  <a:lnTo>
                    <a:pt x="7424" y="7066"/>
                  </a:lnTo>
                  <a:close/>
                  <a:moveTo>
                    <a:pt x="8655" y="6102"/>
                  </a:moveTo>
                  <a:cubicBezTo>
                    <a:pt x="8904" y="6174"/>
                    <a:pt x="9136" y="6334"/>
                    <a:pt x="9315" y="6548"/>
                  </a:cubicBezTo>
                  <a:cubicBezTo>
                    <a:pt x="9511" y="6798"/>
                    <a:pt x="9618" y="7101"/>
                    <a:pt x="9618" y="7423"/>
                  </a:cubicBezTo>
                  <a:lnTo>
                    <a:pt x="9618" y="7601"/>
                  </a:lnTo>
                  <a:cubicBezTo>
                    <a:pt x="9618" y="7619"/>
                    <a:pt x="9600" y="7637"/>
                    <a:pt x="9582" y="7637"/>
                  </a:cubicBezTo>
                  <a:lnTo>
                    <a:pt x="8084" y="7637"/>
                  </a:lnTo>
                  <a:lnTo>
                    <a:pt x="7905" y="6941"/>
                  </a:lnTo>
                  <a:lnTo>
                    <a:pt x="8102" y="6638"/>
                  </a:lnTo>
                  <a:lnTo>
                    <a:pt x="8173" y="6638"/>
                  </a:lnTo>
                  <a:cubicBezTo>
                    <a:pt x="8316" y="6638"/>
                    <a:pt x="8441" y="6548"/>
                    <a:pt x="8512" y="6423"/>
                  </a:cubicBezTo>
                  <a:lnTo>
                    <a:pt x="8655" y="6102"/>
                  </a:lnTo>
                  <a:close/>
                  <a:moveTo>
                    <a:pt x="661" y="0"/>
                  </a:moveTo>
                  <a:cubicBezTo>
                    <a:pt x="304" y="0"/>
                    <a:pt x="1" y="286"/>
                    <a:pt x="1" y="642"/>
                  </a:cubicBezTo>
                  <a:lnTo>
                    <a:pt x="1" y="3051"/>
                  </a:lnTo>
                  <a:cubicBezTo>
                    <a:pt x="1" y="3408"/>
                    <a:pt x="304" y="3694"/>
                    <a:pt x="661" y="3694"/>
                  </a:cubicBezTo>
                  <a:lnTo>
                    <a:pt x="1339" y="3694"/>
                  </a:lnTo>
                  <a:lnTo>
                    <a:pt x="1339" y="7619"/>
                  </a:lnTo>
                  <a:cubicBezTo>
                    <a:pt x="1339" y="7797"/>
                    <a:pt x="1500" y="7958"/>
                    <a:pt x="1696" y="7958"/>
                  </a:cubicBezTo>
                  <a:lnTo>
                    <a:pt x="9582" y="7958"/>
                  </a:lnTo>
                  <a:cubicBezTo>
                    <a:pt x="9761" y="7958"/>
                    <a:pt x="9921" y="7797"/>
                    <a:pt x="9921" y="7619"/>
                  </a:cubicBezTo>
                  <a:lnTo>
                    <a:pt x="9921" y="7440"/>
                  </a:lnTo>
                  <a:lnTo>
                    <a:pt x="9921" y="1998"/>
                  </a:lnTo>
                  <a:cubicBezTo>
                    <a:pt x="9921" y="1802"/>
                    <a:pt x="9761" y="1642"/>
                    <a:pt x="9582" y="1642"/>
                  </a:cubicBezTo>
                  <a:lnTo>
                    <a:pt x="4908" y="1642"/>
                  </a:lnTo>
                  <a:lnTo>
                    <a:pt x="4908" y="642"/>
                  </a:lnTo>
                  <a:cubicBezTo>
                    <a:pt x="4908" y="286"/>
                    <a:pt x="4604" y="0"/>
                    <a:pt x="4248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8" name="Google Shape;2128;p42"/>
            <p:cNvSpPr/>
            <p:nvPr/>
          </p:nvSpPr>
          <p:spPr>
            <a:xfrm>
              <a:off x="4119103" y="3892530"/>
              <a:ext cx="284155" cy="246226"/>
            </a:xfrm>
            <a:custGeom>
              <a:avLst/>
              <a:gdLst/>
              <a:ahLst/>
              <a:cxnLst/>
              <a:rect l="l" t="t" r="r" b="b"/>
              <a:pathLst>
                <a:path w="10421" h="9030" extrusionOk="0">
                  <a:moveTo>
                    <a:pt x="5068" y="1"/>
                  </a:moveTo>
                  <a:cubicBezTo>
                    <a:pt x="4978" y="1"/>
                    <a:pt x="4907" y="54"/>
                    <a:pt x="4907" y="144"/>
                  </a:cubicBezTo>
                  <a:cubicBezTo>
                    <a:pt x="4889" y="233"/>
                    <a:pt x="4960" y="322"/>
                    <a:pt x="5050" y="322"/>
                  </a:cubicBezTo>
                  <a:lnTo>
                    <a:pt x="9814" y="322"/>
                  </a:lnTo>
                  <a:cubicBezTo>
                    <a:pt x="9974" y="322"/>
                    <a:pt x="10099" y="447"/>
                    <a:pt x="10099" y="607"/>
                  </a:cubicBezTo>
                  <a:lnTo>
                    <a:pt x="10099" y="8405"/>
                  </a:lnTo>
                  <a:cubicBezTo>
                    <a:pt x="10099" y="8565"/>
                    <a:pt x="9974" y="8708"/>
                    <a:pt x="9814" y="8708"/>
                  </a:cubicBezTo>
                  <a:lnTo>
                    <a:pt x="482" y="8708"/>
                  </a:lnTo>
                  <a:cubicBezTo>
                    <a:pt x="393" y="8708"/>
                    <a:pt x="321" y="8637"/>
                    <a:pt x="321" y="8547"/>
                  </a:cubicBezTo>
                  <a:lnTo>
                    <a:pt x="321" y="3534"/>
                  </a:lnTo>
                  <a:cubicBezTo>
                    <a:pt x="321" y="3498"/>
                    <a:pt x="304" y="3480"/>
                    <a:pt x="286" y="3462"/>
                  </a:cubicBezTo>
                  <a:cubicBezTo>
                    <a:pt x="246" y="3423"/>
                    <a:pt x="203" y="3407"/>
                    <a:pt x="163" y="3407"/>
                  </a:cubicBezTo>
                  <a:cubicBezTo>
                    <a:pt x="76" y="3407"/>
                    <a:pt x="0" y="3484"/>
                    <a:pt x="0" y="3569"/>
                  </a:cubicBezTo>
                  <a:lnTo>
                    <a:pt x="0" y="8405"/>
                  </a:lnTo>
                  <a:cubicBezTo>
                    <a:pt x="0" y="8744"/>
                    <a:pt x="286" y="9029"/>
                    <a:pt x="625" y="9029"/>
                  </a:cubicBezTo>
                  <a:lnTo>
                    <a:pt x="9814" y="9029"/>
                  </a:lnTo>
                  <a:cubicBezTo>
                    <a:pt x="10153" y="9029"/>
                    <a:pt x="10420" y="8744"/>
                    <a:pt x="10420" y="8405"/>
                  </a:cubicBezTo>
                  <a:lnTo>
                    <a:pt x="10420" y="607"/>
                  </a:lnTo>
                  <a:cubicBezTo>
                    <a:pt x="10420" y="268"/>
                    <a:pt x="10153" y="1"/>
                    <a:pt x="9814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9" name="Google Shape;2129;p42"/>
            <p:cNvSpPr/>
            <p:nvPr/>
          </p:nvSpPr>
          <p:spPr>
            <a:xfrm>
              <a:off x="4128347" y="3897657"/>
              <a:ext cx="91482" cy="50854"/>
            </a:xfrm>
            <a:custGeom>
              <a:avLst/>
              <a:gdLst/>
              <a:ahLst/>
              <a:cxnLst/>
              <a:rect l="l" t="t" r="r" b="b"/>
              <a:pathLst>
                <a:path w="3355" h="1865" extrusionOk="0">
                  <a:moveTo>
                    <a:pt x="1686" y="335"/>
                  </a:moveTo>
                  <a:cubicBezTo>
                    <a:pt x="1726" y="335"/>
                    <a:pt x="1767" y="339"/>
                    <a:pt x="1802" y="348"/>
                  </a:cubicBezTo>
                  <a:lnTo>
                    <a:pt x="2784" y="634"/>
                  </a:lnTo>
                  <a:lnTo>
                    <a:pt x="2605" y="687"/>
                  </a:lnTo>
                  <a:cubicBezTo>
                    <a:pt x="2605" y="687"/>
                    <a:pt x="2605" y="705"/>
                    <a:pt x="2605" y="705"/>
                  </a:cubicBezTo>
                  <a:lnTo>
                    <a:pt x="1802" y="937"/>
                  </a:lnTo>
                  <a:cubicBezTo>
                    <a:pt x="1767" y="946"/>
                    <a:pt x="1726" y="950"/>
                    <a:pt x="1686" y="950"/>
                  </a:cubicBezTo>
                  <a:cubicBezTo>
                    <a:pt x="1646" y="950"/>
                    <a:pt x="1606" y="946"/>
                    <a:pt x="1570" y="937"/>
                  </a:cubicBezTo>
                  <a:lnTo>
                    <a:pt x="767" y="705"/>
                  </a:lnTo>
                  <a:cubicBezTo>
                    <a:pt x="767" y="705"/>
                    <a:pt x="767" y="687"/>
                    <a:pt x="767" y="687"/>
                  </a:cubicBezTo>
                  <a:lnTo>
                    <a:pt x="589" y="634"/>
                  </a:lnTo>
                  <a:lnTo>
                    <a:pt x="1570" y="348"/>
                  </a:lnTo>
                  <a:cubicBezTo>
                    <a:pt x="1606" y="339"/>
                    <a:pt x="1646" y="335"/>
                    <a:pt x="1686" y="335"/>
                  </a:cubicBezTo>
                  <a:close/>
                  <a:moveTo>
                    <a:pt x="2480" y="1062"/>
                  </a:moveTo>
                  <a:lnTo>
                    <a:pt x="2480" y="1508"/>
                  </a:lnTo>
                  <a:lnTo>
                    <a:pt x="2498" y="1508"/>
                  </a:lnTo>
                  <a:cubicBezTo>
                    <a:pt x="2498" y="1534"/>
                    <a:pt x="2479" y="1551"/>
                    <a:pt x="2462" y="1551"/>
                  </a:cubicBezTo>
                  <a:cubicBezTo>
                    <a:pt x="2455" y="1551"/>
                    <a:pt x="2449" y="1548"/>
                    <a:pt x="2445" y="1544"/>
                  </a:cubicBezTo>
                  <a:lnTo>
                    <a:pt x="928" y="1544"/>
                  </a:lnTo>
                  <a:cubicBezTo>
                    <a:pt x="923" y="1548"/>
                    <a:pt x="917" y="1551"/>
                    <a:pt x="911" y="1551"/>
                  </a:cubicBezTo>
                  <a:cubicBezTo>
                    <a:pt x="894" y="1551"/>
                    <a:pt x="875" y="1534"/>
                    <a:pt x="875" y="1508"/>
                  </a:cubicBezTo>
                  <a:lnTo>
                    <a:pt x="875" y="1062"/>
                  </a:lnTo>
                  <a:lnTo>
                    <a:pt x="1481" y="1240"/>
                  </a:lnTo>
                  <a:cubicBezTo>
                    <a:pt x="1535" y="1258"/>
                    <a:pt x="1606" y="1276"/>
                    <a:pt x="1677" y="1276"/>
                  </a:cubicBezTo>
                  <a:cubicBezTo>
                    <a:pt x="1749" y="1276"/>
                    <a:pt x="1820" y="1258"/>
                    <a:pt x="1892" y="1240"/>
                  </a:cubicBezTo>
                  <a:lnTo>
                    <a:pt x="2480" y="1062"/>
                  </a:lnTo>
                  <a:close/>
                  <a:moveTo>
                    <a:pt x="1677" y="0"/>
                  </a:moveTo>
                  <a:cubicBezTo>
                    <a:pt x="1606" y="0"/>
                    <a:pt x="1535" y="9"/>
                    <a:pt x="1463" y="27"/>
                  </a:cubicBezTo>
                  <a:lnTo>
                    <a:pt x="143" y="437"/>
                  </a:lnTo>
                  <a:cubicBezTo>
                    <a:pt x="54" y="455"/>
                    <a:pt x="0" y="544"/>
                    <a:pt x="0" y="634"/>
                  </a:cubicBezTo>
                  <a:cubicBezTo>
                    <a:pt x="0" y="723"/>
                    <a:pt x="54" y="812"/>
                    <a:pt x="143" y="830"/>
                  </a:cubicBezTo>
                  <a:lnTo>
                    <a:pt x="553" y="955"/>
                  </a:lnTo>
                  <a:lnTo>
                    <a:pt x="553" y="1490"/>
                  </a:lnTo>
                  <a:cubicBezTo>
                    <a:pt x="553" y="1704"/>
                    <a:pt x="714" y="1865"/>
                    <a:pt x="928" y="1865"/>
                  </a:cubicBezTo>
                  <a:lnTo>
                    <a:pt x="2445" y="1865"/>
                  </a:lnTo>
                  <a:cubicBezTo>
                    <a:pt x="2659" y="1865"/>
                    <a:pt x="2819" y="1704"/>
                    <a:pt x="2819" y="1490"/>
                  </a:cubicBezTo>
                  <a:lnTo>
                    <a:pt x="2819" y="955"/>
                  </a:lnTo>
                  <a:lnTo>
                    <a:pt x="3051" y="883"/>
                  </a:lnTo>
                  <a:lnTo>
                    <a:pt x="3051" y="1062"/>
                  </a:lnTo>
                  <a:cubicBezTo>
                    <a:pt x="3051" y="1151"/>
                    <a:pt x="3123" y="1222"/>
                    <a:pt x="3194" y="1222"/>
                  </a:cubicBezTo>
                  <a:cubicBezTo>
                    <a:pt x="3283" y="1222"/>
                    <a:pt x="3355" y="1151"/>
                    <a:pt x="3355" y="1080"/>
                  </a:cubicBezTo>
                  <a:lnTo>
                    <a:pt x="3355" y="669"/>
                  </a:lnTo>
                  <a:cubicBezTo>
                    <a:pt x="3355" y="651"/>
                    <a:pt x="3355" y="651"/>
                    <a:pt x="3355" y="634"/>
                  </a:cubicBezTo>
                  <a:cubicBezTo>
                    <a:pt x="3355" y="544"/>
                    <a:pt x="3301" y="455"/>
                    <a:pt x="3194" y="437"/>
                  </a:cubicBezTo>
                  <a:lnTo>
                    <a:pt x="1892" y="27"/>
                  </a:lnTo>
                  <a:cubicBezTo>
                    <a:pt x="1820" y="9"/>
                    <a:pt x="1749" y="0"/>
                    <a:pt x="1677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30" name="Google Shape;2130;p42"/>
          <p:cNvGrpSpPr/>
          <p:nvPr/>
        </p:nvGrpSpPr>
        <p:grpSpPr>
          <a:xfrm rot="444976">
            <a:off x="3525069" y="1977311"/>
            <a:ext cx="755860" cy="825142"/>
            <a:chOff x="2222621" y="3857983"/>
            <a:chExt cx="271012" cy="295852"/>
          </a:xfrm>
        </p:grpSpPr>
        <p:sp>
          <p:nvSpPr>
            <p:cNvPr id="2131" name="Google Shape;2131;p42"/>
            <p:cNvSpPr/>
            <p:nvPr/>
          </p:nvSpPr>
          <p:spPr>
            <a:xfrm>
              <a:off x="2227012" y="3861882"/>
              <a:ext cx="204370" cy="287072"/>
            </a:xfrm>
            <a:custGeom>
              <a:avLst/>
              <a:gdLst/>
              <a:ahLst/>
              <a:cxnLst/>
              <a:rect l="l" t="t" r="r" b="b"/>
              <a:pathLst>
                <a:path w="7495" h="10528" extrusionOk="0">
                  <a:moveTo>
                    <a:pt x="678" y="1"/>
                  </a:moveTo>
                  <a:cubicBezTo>
                    <a:pt x="303" y="1"/>
                    <a:pt x="0" y="304"/>
                    <a:pt x="0" y="679"/>
                  </a:cubicBezTo>
                  <a:lnTo>
                    <a:pt x="0" y="9850"/>
                  </a:lnTo>
                  <a:cubicBezTo>
                    <a:pt x="0" y="10225"/>
                    <a:pt x="303" y="10528"/>
                    <a:pt x="678" y="10528"/>
                  </a:cubicBezTo>
                  <a:lnTo>
                    <a:pt x="6816" y="10528"/>
                  </a:lnTo>
                  <a:cubicBezTo>
                    <a:pt x="7191" y="10528"/>
                    <a:pt x="7494" y="10225"/>
                    <a:pt x="7494" y="9850"/>
                  </a:cubicBezTo>
                  <a:lnTo>
                    <a:pt x="7494" y="679"/>
                  </a:lnTo>
                  <a:cubicBezTo>
                    <a:pt x="7494" y="304"/>
                    <a:pt x="7191" y="1"/>
                    <a:pt x="6816" y="1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2" name="Google Shape;2132;p42"/>
            <p:cNvSpPr/>
            <p:nvPr/>
          </p:nvSpPr>
          <p:spPr>
            <a:xfrm>
              <a:off x="2374420" y="3861882"/>
              <a:ext cx="56962" cy="287072"/>
            </a:xfrm>
            <a:custGeom>
              <a:avLst/>
              <a:gdLst/>
              <a:ahLst/>
              <a:cxnLst/>
              <a:rect l="l" t="t" r="r" b="b"/>
              <a:pathLst>
                <a:path w="2089" h="10528" extrusionOk="0">
                  <a:moveTo>
                    <a:pt x="0" y="1"/>
                  </a:moveTo>
                  <a:cubicBezTo>
                    <a:pt x="375" y="1"/>
                    <a:pt x="696" y="304"/>
                    <a:pt x="696" y="679"/>
                  </a:cubicBezTo>
                  <a:lnTo>
                    <a:pt x="696" y="9850"/>
                  </a:lnTo>
                  <a:cubicBezTo>
                    <a:pt x="696" y="10225"/>
                    <a:pt x="375" y="10528"/>
                    <a:pt x="0" y="10528"/>
                  </a:cubicBezTo>
                  <a:lnTo>
                    <a:pt x="1410" y="10528"/>
                  </a:lnTo>
                  <a:cubicBezTo>
                    <a:pt x="1785" y="10528"/>
                    <a:pt x="2088" y="10225"/>
                    <a:pt x="2088" y="9850"/>
                  </a:cubicBezTo>
                  <a:lnTo>
                    <a:pt x="2088" y="679"/>
                  </a:lnTo>
                  <a:cubicBezTo>
                    <a:pt x="2088" y="304"/>
                    <a:pt x="1785" y="1"/>
                    <a:pt x="1410" y="1"/>
                  </a:cubicBezTo>
                  <a:close/>
                </a:path>
              </a:pathLst>
            </a:custGeom>
            <a:solidFill>
              <a:srgbClr val="E0D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3" name="Google Shape;2133;p42"/>
            <p:cNvSpPr/>
            <p:nvPr/>
          </p:nvSpPr>
          <p:spPr>
            <a:xfrm>
              <a:off x="2246453" y="3881351"/>
              <a:ext cx="165459" cy="232592"/>
            </a:xfrm>
            <a:custGeom>
              <a:avLst/>
              <a:gdLst/>
              <a:ahLst/>
              <a:cxnLst/>
              <a:rect l="l" t="t" r="r" b="b"/>
              <a:pathLst>
                <a:path w="6068" h="8530" extrusionOk="0">
                  <a:moveTo>
                    <a:pt x="161" y="0"/>
                  </a:moveTo>
                  <a:cubicBezTo>
                    <a:pt x="72" y="0"/>
                    <a:pt x="1" y="90"/>
                    <a:pt x="1" y="179"/>
                  </a:cubicBezTo>
                  <a:lnTo>
                    <a:pt x="1" y="8351"/>
                  </a:lnTo>
                  <a:cubicBezTo>
                    <a:pt x="1" y="8440"/>
                    <a:pt x="72" y="8529"/>
                    <a:pt x="161" y="8529"/>
                  </a:cubicBezTo>
                  <a:lnTo>
                    <a:pt x="5889" y="8529"/>
                  </a:lnTo>
                  <a:cubicBezTo>
                    <a:pt x="5978" y="8529"/>
                    <a:pt x="6067" y="8440"/>
                    <a:pt x="6067" y="8351"/>
                  </a:cubicBezTo>
                  <a:lnTo>
                    <a:pt x="6067" y="179"/>
                  </a:lnTo>
                  <a:cubicBezTo>
                    <a:pt x="6067" y="90"/>
                    <a:pt x="5978" y="0"/>
                    <a:pt x="5889" y="0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4" name="Google Shape;2134;p42"/>
            <p:cNvSpPr/>
            <p:nvPr/>
          </p:nvSpPr>
          <p:spPr>
            <a:xfrm>
              <a:off x="2246453" y="3881351"/>
              <a:ext cx="165459" cy="34084"/>
            </a:xfrm>
            <a:custGeom>
              <a:avLst/>
              <a:gdLst/>
              <a:ahLst/>
              <a:cxnLst/>
              <a:rect l="l" t="t" r="r" b="b"/>
              <a:pathLst>
                <a:path w="6068" h="1250" extrusionOk="0">
                  <a:moveTo>
                    <a:pt x="161" y="0"/>
                  </a:moveTo>
                  <a:cubicBezTo>
                    <a:pt x="72" y="0"/>
                    <a:pt x="1" y="90"/>
                    <a:pt x="1" y="179"/>
                  </a:cubicBezTo>
                  <a:lnTo>
                    <a:pt x="1" y="1249"/>
                  </a:lnTo>
                  <a:lnTo>
                    <a:pt x="6067" y="1249"/>
                  </a:lnTo>
                  <a:lnTo>
                    <a:pt x="6067" y="179"/>
                  </a:lnTo>
                  <a:cubicBezTo>
                    <a:pt x="6067" y="90"/>
                    <a:pt x="5978" y="0"/>
                    <a:pt x="5889" y="0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5" name="Google Shape;2135;p42"/>
            <p:cNvSpPr/>
            <p:nvPr/>
          </p:nvSpPr>
          <p:spPr>
            <a:xfrm>
              <a:off x="2393398" y="3881351"/>
              <a:ext cx="18515" cy="34084"/>
            </a:xfrm>
            <a:custGeom>
              <a:avLst/>
              <a:gdLst/>
              <a:ahLst/>
              <a:cxnLst/>
              <a:rect l="l" t="t" r="r" b="b"/>
              <a:pathLst>
                <a:path w="679" h="1250" extrusionOk="0">
                  <a:moveTo>
                    <a:pt x="0" y="0"/>
                  </a:moveTo>
                  <a:lnTo>
                    <a:pt x="0" y="1249"/>
                  </a:lnTo>
                  <a:lnTo>
                    <a:pt x="678" y="1249"/>
                  </a:lnTo>
                  <a:lnTo>
                    <a:pt x="678" y="179"/>
                  </a:lnTo>
                  <a:cubicBezTo>
                    <a:pt x="678" y="90"/>
                    <a:pt x="589" y="0"/>
                    <a:pt x="500" y="0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6" name="Google Shape;2136;p42"/>
            <p:cNvSpPr/>
            <p:nvPr/>
          </p:nvSpPr>
          <p:spPr>
            <a:xfrm>
              <a:off x="2304833" y="3985458"/>
              <a:ext cx="139173" cy="78858"/>
            </a:xfrm>
            <a:custGeom>
              <a:avLst/>
              <a:gdLst/>
              <a:ahLst/>
              <a:cxnLst/>
              <a:rect l="l" t="t" r="r" b="b"/>
              <a:pathLst>
                <a:path w="5104" h="2892" extrusionOk="0">
                  <a:moveTo>
                    <a:pt x="1" y="1"/>
                  </a:moveTo>
                  <a:lnTo>
                    <a:pt x="1" y="2499"/>
                  </a:lnTo>
                  <a:cubicBezTo>
                    <a:pt x="1" y="2713"/>
                    <a:pt x="179" y="2891"/>
                    <a:pt x="394" y="2891"/>
                  </a:cubicBezTo>
                  <a:lnTo>
                    <a:pt x="4711" y="2891"/>
                  </a:lnTo>
                  <a:cubicBezTo>
                    <a:pt x="4926" y="2891"/>
                    <a:pt x="5104" y="2713"/>
                    <a:pt x="5104" y="2499"/>
                  </a:cubicBezTo>
                  <a:lnTo>
                    <a:pt x="5104" y="1"/>
                  </a:ln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7" name="Google Shape;2137;p42"/>
            <p:cNvSpPr/>
            <p:nvPr/>
          </p:nvSpPr>
          <p:spPr>
            <a:xfrm>
              <a:off x="2395825" y="3985458"/>
              <a:ext cx="48182" cy="78858"/>
            </a:xfrm>
            <a:custGeom>
              <a:avLst/>
              <a:gdLst/>
              <a:ahLst/>
              <a:cxnLst/>
              <a:rect l="l" t="t" r="r" b="b"/>
              <a:pathLst>
                <a:path w="1767" h="2892" extrusionOk="0">
                  <a:moveTo>
                    <a:pt x="393" y="1"/>
                  </a:moveTo>
                  <a:lnTo>
                    <a:pt x="393" y="2499"/>
                  </a:lnTo>
                  <a:cubicBezTo>
                    <a:pt x="393" y="2713"/>
                    <a:pt x="215" y="2891"/>
                    <a:pt x="1" y="2891"/>
                  </a:cubicBezTo>
                  <a:lnTo>
                    <a:pt x="1374" y="2891"/>
                  </a:lnTo>
                  <a:cubicBezTo>
                    <a:pt x="1589" y="2891"/>
                    <a:pt x="1767" y="2713"/>
                    <a:pt x="1767" y="2499"/>
                  </a:cubicBezTo>
                  <a:lnTo>
                    <a:pt x="1767" y="1"/>
                  </a:ln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8" name="Google Shape;2138;p42"/>
            <p:cNvSpPr/>
            <p:nvPr/>
          </p:nvSpPr>
          <p:spPr>
            <a:xfrm>
              <a:off x="2271267" y="3951537"/>
              <a:ext cx="206333" cy="68987"/>
            </a:xfrm>
            <a:custGeom>
              <a:avLst/>
              <a:gdLst/>
              <a:ahLst/>
              <a:cxnLst/>
              <a:rect l="l" t="t" r="r" b="b"/>
              <a:pathLst>
                <a:path w="7567" h="2530" extrusionOk="0">
                  <a:moveTo>
                    <a:pt x="3783" y="0"/>
                  </a:moveTo>
                  <a:cubicBezTo>
                    <a:pt x="3659" y="0"/>
                    <a:pt x="3534" y="23"/>
                    <a:pt x="3409" y="67"/>
                  </a:cubicBezTo>
                  <a:lnTo>
                    <a:pt x="37" y="1227"/>
                  </a:lnTo>
                  <a:cubicBezTo>
                    <a:pt x="1" y="1245"/>
                    <a:pt x="1" y="1298"/>
                    <a:pt x="37" y="1316"/>
                  </a:cubicBezTo>
                  <a:lnTo>
                    <a:pt x="3409" y="2476"/>
                  </a:lnTo>
                  <a:cubicBezTo>
                    <a:pt x="3534" y="2512"/>
                    <a:pt x="3659" y="2529"/>
                    <a:pt x="3783" y="2529"/>
                  </a:cubicBezTo>
                  <a:cubicBezTo>
                    <a:pt x="3908" y="2529"/>
                    <a:pt x="4033" y="2512"/>
                    <a:pt x="4158" y="2476"/>
                  </a:cubicBezTo>
                  <a:lnTo>
                    <a:pt x="7530" y="1316"/>
                  </a:lnTo>
                  <a:cubicBezTo>
                    <a:pt x="7566" y="1298"/>
                    <a:pt x="7566" y="1245"/>
                    <a:pt x="7530" y="1227"/>
                  </a:cubicBezTo>
                  <a:lnTo>
                    <a:pt x="4158" y="67"/>
                  </a:lnTo>
                  <a:cubicBezTo>
                    <a:pt x="4033" y="23"/>
                    <a:pt x="3908" y="0"/>
                    <a:pt x="3783" y="0"/>
                  </a:cubicBezTo>
                  <a:close/>
                </a:path>
              </a:pathLst>
            </a:custGeom>
            <a:solidFill>
              <a:srgbClr val="89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9" name="Google Shape;2139;p42"/>
            <p:cNvSpPr/>
            <p:nvPr/>
          </p:nvSpPr>
          <p:spPr>
            <a:xfrm>
              <a:off x="2466366" y="4014171"/>
              <a:ext cx="22414" cy="35530"/>
            </a:xfrm>
            <a:custGeom>
              <a:avLst/>
              <a:gdLst/>
              <a:ahLst/>
              <a:cxnLst/>
              <a:rect l="l" t="t" r="r" b="b"/>
              <a:pathLst>
                <a:path w="822" h="1303" extrusionOk="0">
                  <a:moveTo>
                    <a:pt x="268" y="0"/>
                  </a:moveTo>
                  <a:cubicBezTo>
                    <a:pt x="179" y="0"/>
                    <a:pt x="108" y="72"/>
                    <a:pt x="108" y="143"/>
                  </a:cubicBezTo>
                  <a:lnTo>
                    <a:pt x="1" y="1125"/>
                  </a:lnTo>
                  <a:cubicBezTo>
                    <a:pt x="1" y="1214"/>
                    <a:pt x="72" y="1303"/>
                    <a:pt x="161" y="1303"/>
                  </a:cubicBezTo>
                  <a:lnTo>
                    <a:pt x="661" y="1303"/>
                  </a:lnTo>
                  <a:cubicBezTo>
                    <a:pt x="750" y="1303"/>
                    <a:pt x="821" y="1214"/>
                    <a:pt x="821" y="1125"/>
                  </a:cubicBezTo>
                  <a:lnTo>
                    <a:pt x="714" y="143"/>
                  </a:lnTo>
                  <a:cubicBezTo>
                    <a:pt x="697" y="72"/>
                    <a:pt x="643" y="0"/>
                    <a:pt x="554" y="0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0" name="Google Shape;2140;p42"/>
            <p:cNvSpPr/>
            <p:nvPr/>
          </p:nvSpPr>
          <p:spPr>
            <a:xfrm>
              <a:off x="2317485" y="4127522"/>
              <a:ext cx="23396" cy="8780"/>
            </a:xfrm>
            <a:custGeom>
              <a:avLst/>
              <a:gdLst/>
              <a:ahLst/>
              <a:cxnLst/>
              <a:rect l="l" t="t" r="r" b="b"/>
              <a:pathLst>
                <a:path w="858" h="322" extrusionOk="0">
                  <a:moveTo>
                    <a:pt x="179" y="1"/>
                  </a:moveTo>
                  <a:cubicBezTo>
                    <a:pt x="90" y="1"/>
                    <a:pt x="19" y="54"/>
                    <a:pt x="1" y="144"/>
                  </a:cubicBezTo>
                  <a:cubicBezTo>
                    <a:pt x="1" y="233"/>
                    <a:pt x="72" y="322"/>
                    <a:pt x="161" y="322"/>
                  </a:cubicBezTo>
                  <a:lnTo>
                    <a:pt x="697" y="322"/>
                  </a:lnTo>
                  <a:cubicBezTo>
                    <a:pt x="786" y="322"/>
                    <a:pt x="857" y="233"/>
                    <a:pt x="839" y="144"/>
                  </a:cubicBezTo>
                  <a:cubicBezTo>
                    <a:pt x="839" y="54"/>
                    <a:pt x="768" y="1"/>
                    <a:pt x="679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1" name="Google Shape;2141;p42"/>
            <p:cNvSpPr/>
            <p:nvPr/>
          </p:nvSpPr>
          <p:spPr>
            <a:xfrm>
              <a:off x="2261069" y="3894494"/>
              <a:ext cx="8780" cy="8371"/>
            </a:xfrm>
            <a:custGeom>
              <a:avLst/>
              <a:gdLst/>
              <a:ahLst/>
              <a:cxnLst/>
              <a:rect l="l" t="t" r="r" b="b"/>
              <a:pathLst>
                <a:path w="322" h="307" extrusionOk="0">
                  <a:moveTo>
                    <a:pt x="143" y="0"/>
                  </a:moveTo>
                  <a:cubicBezTo>
                    <a:pt x="54" y="18"/>
                    <a:pt x="0" y="89"/>
                    <a:pt x="18" y="179"/>
                  </a:cubicBezTo>
                  <a:cubicBezTo>
                    <a:pt x="34" y="242"/>
                    <a:pt x="93" y="306"/>
                    <a:pt x="156" y="306"/>
                  </a:cubicBezTo>
                  <a:cubicBezTo>
                    <a:pt x="163" y="306"/>
                    <a:pt x="171" y="305"/>
                    <a:pt x="179" y="304"/>
                  </a:cubicBezTo>
                  <a:cubicBezTo>
                    <a:pt x="268" y="286"/>
                    <a:pt x="321" y="214"/>
                    <a:pt x="303" y="125"/>
                  </a:cubicBezTo>
                  <a:cubicBezTo>
                    <a:pt x="303" y="54"/>
                    <a:pt x="214" y="0"/>
                    <a:pt x="143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2" name="Google Shape;2142;p42"/>
            <p:cNvSpPr/>
            <p:nvPr/>
          </p:nvSpPr>
          <p:spPr>
            <a:xfrm>
              <a:off x="2279065" y="3894494"/>
              <a:ext cx="8780" cy="8371"/>
            </a:xfrm>
            <a:custGeom>
              <a:avLst/>
              <a:gdLst/>
              <a:ahLst/>
              <a:cxnLst/>
              <a:rect l="l" t="t" r="r" b="b"/>
              <a:pathLst>
                <a:path w="322" h="307" extrusionOk="0">
                  <a:moveTo>
                    <a:pt x="143" y="0"/>
                  </a:moveTo>
                  <a:cubicBezTo>
                    <a:pt x="54" y="18"/>
                    <a:pt x="0" y="89"/>
                    <a:pt x="18" y="179"/>
                  </a:cubicBezTo>
                  <a:cubicBezTo>
                    <a:pt x="34" y="242"/>
                    <a:pt x="93" y="306"/>
                    <a:pt x="169" y="306"/>
                  </a:cubicBezTo>
                  <a:cubicBezTo>
                    <a:pt x="178" y="306"/>
                    <a:pt x="187" y="305"/>
                    <a:pt x="197" y="304"/>
                  </a:cubicBezTo>
                  <a:cubicBezTo>
                    <a:pt x="268" y="286"/>
                    <a:pt x="321" y="214"/>
                    <a:pt x="321" y="125"/>
                  </a:cubicBezTo>
                  <a:cubicBezTo>
                    <a:pt x="304" y="54"/>
                    <a:pt x="232" y="0"/>
                    <a:pt x="143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3" name="Google Shape;2143;p42"/>
            <p:cNvSpPr/>
            <p:nvPr/>
          </p:nvSpPr>
          <p:spPr>
            <a:xfrm>
              <a:off x="2297553" y="3894494"/>
              <a:ext cx="8780" cy="8371"/>
            </a:xfrm>
            <a:custGeom>
              <a:avLst/>
              <a:gdLst/>
              <a:ahLst/>
              <a:cxnLst/>
              <a:rect l="l" t="t" r="r" b="b"/>
              <a:pathLst>
                <a:path w="322" h="307" extrusionOk="0">
                  <a:moveTo>
                    <a:pt x="125" y="0"/>
                  </a:moveTo>
                  <a:cubicBezTo>
                    <a:pt x="54" y="18"/>
                    <a:pt x="0" y="89"/>
                    <a:pt x="0" y="179"/>
                  </a:cubicBezTo>
                  <a:cubicBezTo>
                    <a:pt x="16" y="242"/>
                    <a:pt x="75" y="306"/>
                    <a:pt x="151" y="306"/>
                  </a:cubicBezTo>
                  <a:cubicBezTo>
                    <a:pt x="160" y="306"/>
                    <a:pt x="169" y="305"/>
                    <a:pt x="179" y="304"/>
                  </a:cubicBezTo>
                  <a:cubicBezTo>
                    <a:pt x="250" y="286"/>
                    <a:pt x="321" y="214"/>
                    <a:pt x="304" y="125"/>
                  </a:cubicBezTo>
                  <a:cubicBezTo>
                    <a:pt x="286" y="54"/>
                    <a:pt x="214" y="0"/>
                    <a:pt x="125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4" name="Google Shape;2144;p42"/>
            <p:cNvSpPr/>
            <p:nvPr/>
          </p:nvSpPr>
          <p:spPr>
            <a:xfrm>
              <a:off x="2222621" y="3857983"/>
              <a:ext cx="213123" cy="295852"/>
            </a:xfrm>
            <a:custGeom>
              <a:avLst/>
              <a:gdLst/>
              <a:ahLst/>
              <a:cxnLst/>
              <a:rect l="l" t="t" r="r" b="b"/>
              <a:pathLst>
                <a:path w="7816" h="10850" extrusionOk="0">
                  <a:moveTo>
                    <a:pt x="839" y="1"/>
                  </a:moveTo>
                  <a:cubicBezTo>
                    <a:pt x="375" y="1"/>
                    <a:pt x="1" y="376"/>
                    <a:pt x="1" y="840"/>
                  </a:cubicBezTo>
                  <a:lnTo>
                    <a:pt x="1" y="10011"/>
                  </a:lnTo>
                  <a:cubicBezTo>
                    <a:pt x="1" y="10475"/>
                    <a:pt x="375" y="10849"/>
                    <a:pt x="839" y="10849"/>
                  </a:cubicBezTo>
                  <a:lnTo>
                    <a:pt x="6959" y="10849"/>
                  </a:lnTo>
                  <a:cubicBezTo>
                    <a:pt x="7423" y="10849"/>
                    <a:pt x="7798" y="10475"/>
                    <a:pt x="7798" y="10011"/>
                  </a:cubicBezTo>
                  <a:lnTo>
                    <a:pt x="7798" y="8244"/>
                  </a:lnTo>
                  <a:cubicBezTo>
                    <a:pt x="7798" y="8173"/>
                    <a:pt x="7726" y="8102"/>
                    <a:pt x="7655" y="8102"/>
                  </a:cubicBezTo>
                  <a:cubicBezTo>
                    <a:pt x="7566" y="8102"/>
                    <a:pt x="7512" y="8173"/>
                    <a:pt x="7512" y="8244"/>
                  </a:cubicBezTo>
                  <a:lnTo>
                    <a:pt x="7512" y="10011"/>
                  </a:lnTo>
                  <a:cubicBezTo>
                    <a:pt x="7512" y="10296"/>
                    <a:pt x="7280" y="10528"/>
                    <a:pt x="6995" y="10528"/>
                  </a:cubicBezTo>
                  <a:lnTo>
                    <a:pt x="839" y="10528"/>
                  </a:lnTo>
                  <a:cubicBezTo>
                    <a:pt x="554" y="10528"/>
                    <a:pt x="322" y="10296"/>
                    <a:pt x="322" y="10011"/>
                  </a:cubicBezTo>
                  <a:lnTo>
                    <a:pt x="322" y="840"/>
                  </a:lnTo>
                  <a:cubicBezTo>
                    <a:pt x="322" y="554"/>
                    <a:pt x="554" y="322"/>
                    <a:pt x="839" y="322"/>
                  </a:cubicBezTo>
                  <a:lnTo>
                    <a:pt x="7298" y="322"/>
                  </a:lnTo>
                  <a:cubicBezTo>
                    <a:pt x="7405" y="322"/>
                    <a:pt x="7477" y="394"/>
                    <a:pt x="7477" y="501"/>
                  </a:cubicBezTo>
                  <a:lnTo>
                    <a:pt x="7477" y="3409"/>
                  </a:lnTo>
                  <a:cubicBezTo>
                    <a:pt x="7477" y="3427"/>
                    <a:pt x="7494" y="3445"/>
                    <a:pt x="7494" y="3445"/>
                  </a:cubicBezTo>
                  <a:cubicBezTo>
                    <a:pt x="7549" y="3493"/>
                    <a:pt x="7603" y="3513"/>
                    <a:pt x="7652" y="3513"/>
                  </a:cubicBezTo>
                  <a:cubicBezTo>
                    <a:pt x="7745" y="3513"/>
                    <a:pt x="7816" y="3438"/>
                    <a:pt x="7816" y="3355"/>
                  </a:cubicBezTo>
                  <a:lnTo>
                    <a:pt x="7816" y="840"/>
                  </a:lnTo>
                  <a:cubicBezTo>
                    <a:pt x="7816" y="376"/>
                    <a:pt x="7441" y="1"/>
                    <a:pt x="6977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5" name="Google Shape;2145;p42"/>
            <p:cNvSpPr/>
            <p:nvPr/>
          </p:nvSpPr>
          <p:spPr>
            <a:xfrm>
              <a:off x="2242581" y="3877452"/>
              <a:ext cx="251052" cy="240854"/>
            </a:xfrm>
            <a:custGeom>
              <a:avLst/>
              <a:gdLst/>
              <a:ahLst/>
              <a:cxnLst/>
              <a:rect l="l" t="t" r="r" b="b"/>
              <a:pathLst>
                <a:path w="9207" h="8833" extrusionOk="0">
                  <a:moveTo>
                    <a:pt x="6049" y="322"/>
                  </a:moveTo>
                  <a:lnTo>
                    <a:pt x="6049" y="1250"/>
                  </a:lnTo>
                  <a:lnTo>
                    <a:pt x="321" y="1250"/>
                  </a:lnTo>
                  <a:lnTo>
                    <a:pt x="321" y="322"/>
                  </a:lnTo>
                  <a:close/>
                  <a:moveTo>
                    <a:pt x="4835" y="2887"/>
                  </a:moveTo>
                  <a:cubicBezTo>
                    <a:pt x="4943" y="2887"/>
                    <a:pt x="5050" y="2900"/>
                    <a:pt x="5157" y="2927"/>
                  </a:cubicBezTo>
                  <a:lnTo>
                    <a:pt x="8226" y="3980"/>
                  </a:lnTo>
                  <a:lnTo>
                    <a:pt x="5157" y="5032"/>
                  </a:lnTo>
                  <a:cubicBezTo>
                    <a:pt x="5050" y="5068"/>
                    <a:pt x="4943" y="5086"/>
                    <a:pt x="4835" y="5086"/>
                  </a:cubicBezTo>
                  <a:cubicBezTo>
                    <a:pt x="4728" y="5086"/>
                    <a:pt x="4621" y="5068"/>
                    <a:pt x="4514" y="5032"/>
                  </a:cubicBezTo>
                  <a:lnTo>
                    <a:pt x="1445" y="3980"/>
                  </a:lnTo>
                  <a:lnTo>
                    <a:pt x="4514" y="2927"/>
                  </a:lnTo>
                  <a:cubicBezTo>
                    <a:pt x="4621" y="2900"/>
                    <a:pt x="4728" y="2887"/>
                    <a:pt x="4835" y="2887"/>
                  </a:cubicBezTo>
                  <a:close/>
                  <a:moveTo>
                    <a:pt x="8761" y="5175"/>
                  </a:moveTo>
                  <a:lnTo>
                    <a:pt x="8868" y="6139"/>
                  </a:lnTo>
                  <a:lnTo>
                    <a:pt x="8368" y="6139"/>
                  </a:lnTo>
                  <a:lnTo>
                    <a:pt x="8475" y="5175"/>
                  </a:lnTo>
                  <a:close/>
                  <a:moveTo>
                    <a:pt x="7244" y="4622"/>
                  </a:moveTo>
                  <a:lnTo>
                    <a:pt x="7244" y="6460"/>
                  </a:lnTo>
                  <a:cubicBezTo>
                    <a:pt x="7244" y="6585"/>
                    <a:pt x="7137" y="6692"/>
                    <a:pt x="7012" y="6692"/>
                  </a:cubicBezTo>
                  <a:lnTo>
                    <a:pt x="2677" y="6692"/>
                  </a:lnTo>
                  <a:cubicBezTo>
                    <a:pt x="2552" y="6692"/>
                    <a:pt x="2445" y="6602"/>
                    <a:pt x="2445" y="6478"/>
                  </a:cubicBezTo>
                  <a:lnTo>
                    <a:pt x="2445" y="4622"/>
                  </a:lnTo>
                  <a:lnTo>
                    <a:pt x="4425" y="5318"/>
                  </a:lnTo>
                  <a:cubicBezTo>
                    <a:pt x="4559" y="5362"/>
                    <a:pt x="4702" y="5385"/>
                    <a:pt x="4844" y="5385"/>
                  </a:cubicBezTo>
                  <a:cubicBezTo>
                    <a:pt x="4987" y="5385"/>
                    <a:pt x="5130" y="5362"/>
                    <a:pt x="5264" y="5318"/>
                  </a:cubicBezTo>
                  <a:lnTo>
                    <a:pt x="7244" y="4622"/>
                  </a:lnTo>
                  <a:close/>
                  <a:moveTo>
                    <a:pt x="6049" y="1571"/>
                  </a:moveTo>
                  <a:lnTo>
                    <a:pt x="6049" y="2927"/>
                  </a:lnTo>
                  <a:lnTo>
                    <a:pt x="5264" y="2641"/>
                  </a:lnTo>
                  <a:cubicBezTo>
                    <a:pt x="5130" y="2597"/>
                    <a:pt x="4987" y="2574"/>
                    <a:pt x="4844" y="2574"/>
                  </a:cubicBezTo>
                  <a:cubicBezTo>
                    <a:pt x="4702" y="2574"/>
                    <a:pt x="4559" y="2597"/>
                    <a:pt x="4425" y="2641"/>
                  </a:cubicBezTo>
                  <a:lnTo>
                    <a:pt x="1035" y="3801"/>
                  </a:lnTo>
                  <a:cubicBezTo>
                    <a:pt x="964" y="3837"/>
                    <a:pt x="910" y="3908"/>
                    <a:pt x="910" y="3997"/>
                  </a:cubicBezTo>
                  <a:cubicBezTo>
                    <a:pt x="910" y="4087"/>
                    <a:pt x="964" y="4158"/>
                    <a:pt x="1035" y="4194"/>
                  </a:cubicBezTo>
                  <a:lnTo>
                    <a:pt x="2141" y="4568"/>
                  </a:lnTo>
                  <a:lnTo>
                    <a:pt x="2141" y="6478"/>
                  </a:lnTo>
                  <a:cubicBezTo>
                    <a:pt x="2141" y="6763"/>
                    <a:pt x="2373" y="7013"/>
                    <a:pt x="2677" y="7013"/>
                  </a:cubicBezTo>
                  <a:lnTo>
                    <a:pt x="6049" y="7013"/>
                  </a:lnTo>
                  <a:lnTo>
                    <a:pt x="6049" y="8512"/>
                  </a:lnTo>
                  <a:lnTo>
                    <a:pt x="321" y="8512"/>
                  </a:lnTo>
                  <a:lnTo>
                    <a:pt x="321" y="1571"/>
                  </a:lnTo>
                  <a:close/>
                  <a:moveTo>
                    <a:pt x="321" y="1"/>
                  </a:moveTo>
                  <a:cubicBezTo>
                    <a:pt x="143" y="1"/>
                    <a:pt x="0" y="143"/>
                    <a:pt x="0" y="322"/>
                  </a:cubicBezTo>
                  <a:lnTo>
                    <a:pt x="0" y="8512"/>
                  </a:lnTo>
                  <a:cubicBezTo>
                    <a:pt x="0" y="8690"/>
                    <a:pt x="143" y="8833"/>
                    <a:pt x="321" y="8833"/>
                  </a:cubicBezTo>
                  <a:lnTo>
                    <a:pt x="6049" y="8833"/>
                  </a:lnTo>
                  <a:cubicBezTo>
                    <a:pt x="6227" y="8833"/>
                    <a:pt x="6370" y="8690"/>
                    <a:pt x="6370" y="8512"/>
                  </a:cubicBezTo>
                  <a:lnTo>
                    <a:pt x="6370" y="6995"/>
                  </a:lnTo>
                  <a:lnTo>
                    <a:pt x="6994" y="6995"/>
                  </a:lnTo>
                  <a:cubicBezTo>
                    <a:pt x="7298" y="6995"/>
                    <a:pt x="7530" y="6745"/>
                    <a:pt x="7530" y="6442"/>
                  </a:cubicBezTo>
                  <a:lnTo>
                    <a:pt x="7530" y="4586"/>
                  </a:lnTo>
                  <a:lnTo>
                    <a:pt x="8440" y="4265"/>
                  </a:lnTo>
                  <a:lnTo>
                    <a:pt x="8440" y="4872"/>
                  </a:lnTo>
                  <a:cubicBezTo>
                    <a:pt x="8297" y="4872"/>
                    <a:pt x="8154" y="4997"/>
                    <a:pt x="8154" y="5157"/>
                  </a:cubicBezTo>
                  <a:lnTo>
                    <a:pt x="8047" y="6121"/>
                  </a:lnTo>
                  <a:cubicBezTo>
                    <a:pt x="8011" y="6299"/>
                    <a:pt x="8172" y="6460"/>
                    <a:pt x="8350" y="6460"/>
                  </a:cubicBezTo>
                  <a:lnTo>
                    <a:pt x="8886" y="6460"/>
                  </a:lnTo>
                  <a:cubicBezTo>
                    <a:pt x="9064" y="6460"/>
                    <a:pt x="9207" y="6299"/>
                    <a:pt x="9189" y="6121"/>
                  </a:cubicBezTo>
                  <a:lnTo>
                    <a:pt x="9082" y="5122"/>
                  </a:lnTo>
                  <a:cubicBezTo>
                    <a:pt x="9064" y="4979"/>
                    <a:pt x="8939" y="4854"/>
                    <a:pt x="8779" y="4854"/>
                  </a:cubicBezTo>
                  <a:lnTo>
                    <a:pt x="8779" y="3962"/>
                  </a:lnTo>
                  <a:cubicBezTo>
                    <a:pt x="8779" y="3890"/>
                    <a:pt x="8725" y="3819"/>
                    <a:pt x="8654" y="3783"/>
                  </a:cubicBezTo>
                  <a:lnTo>
                    <a:pt x="6370" y="3016"/>
                  </a:lnTo>
                  <a:lnTo>
                    <a:pt x="6370" y="322"/>
                  </a:lnTo>
                  <a:cubicBezTo>
                    <a:pt x="6370" y="143"/>
                    <a:pt x="6227" y="1"/>
                    <a:pt x="6049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46" name="Google Shape;2146;p42"/>
          <p:cNvSpPr/>
          <p:nvPr/>
        </p:nvSpPr>
        <p:spPr>
          <a:xfrm>
            <a:off x="496575" y="1289921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7" name="Google Shape;2147;p42"/>
          <p:cNvSpPr/>
          <p:nvPr/>
        </p:nvSpPr>
        <p:spPr>
          <a:xfrm>
            <a:off x="8530113" y="209965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48" name="Google Shape;2148;p42"/>
          <p:cNvGrpSpPr/>
          <p:nvPr/>
        </p:nvGrpSpPr>
        <p:grpSpPr>
          <a:xfrm>
            <a:off x="8057479" y="1071005"/>
            <a:ext cx="654284" cy="595448"/>
            <a:chOff x="6457425" y="-2097210"/>
            <a:chExt cx="841847" cy="766146"/>
          </a:xfrm>
        </p:grpSpPr>
        <p:sp>
          <p:nvSpPr>
            <p:cNvPr id="2149" name="Google Shape;2149;p42"/>
            <p:cNvSpPr/>
            <p:nvPr/>
          </p:nvSpPr>
          <p:spPr>
            <a:xfrm>
              <a:off x="6457425" y="-2097210"/>
              <a:ext cx="840870" cy="766146"/>
            </a:xfrm>
            <a:custGeom>
              <a:avLst/>
              <a:gdLst/>
              <a:ahLst/>
              <a:cxnLst/>
              <a:rect l="l" t="t" r="r" b="b"/>
              <a:pathLst>
                <a:path w="8586" h="7823" extrusionOk="0">
                  <a:moveTo>
                    <a:pt x="4294" y="1"/>
                  </a:moveTo>
                  <a:cubicBezTo>
                    <a:pt x="3293" y="1"/>
                    <a:pt x="2294" y="384"/>
                    <a:pt x="1533" y="1150"/>
                  </a:cubicBezTo>
                  <a:cubicBezTo>
                    <a:pt x="1" y="2672"/>
                    <a:pt x="1" y="5149"/>
                    <a:pt x="1533" y="6681"/>
                  </a:cubicBezTo>
                  <a:cubicBezTo>
                    <a:pt x="2294" y="7442"/>
                    <a:pt x="3293" y="7822"/>
                    <a:pt x="4294" y="7822"/>
                  </a:cubicBezTo>
                  <a:cubicBezTo>
                    <a:pt x="5295" y="7822"/>
                    <a:pt x="6298" y="7442"/>
                    <a:pt x="7064" y="6681"/>
                  </a:cubicBezTo>
                  <a:cubicBezTo>
                    <a:pt x="8586" y="5149"/>
                    <a:pt x="8586" y="2672"/>
                    <a:pt x="7064" y="1150"/>
                  </a:cubicBezTo>
                  <a:cubicBezTo>
                    <a:pt x="6298" y="384"/>
                    <a:pt x="5295" y="1"/>
                    <a:pt x="4294" y="1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0" name="Google Shape;2150;p42"/>
            <p:cNvSpPr/>
            <p:nvPr/>
          </p:nvSpPr>
          <p:spPr>
            <a:xfrm>
              <a:off x="6788640" y="-1673938"/>
              <a:ext cx="176479" cy="72276"/>
            </a:xfrm>
            <a:custGeom>
              <a:avLst/>
              <a:gdLst/>
              <a:ahLst/>
              <a:cxnLst/>
              <a:rect l="l" t="t" r="r" b="b"/>
              <a:pathLst>
                <a:path w="1802" h="738" fill="none" extrusionOk="0">
                  <a:moveTo>
                    <a:pt x="1" y="1"/>
                  </a:moveTo>
                  <a:cubicBezTo>
                    <a:pt x="1" y="1"/>
                    <a:pt x="1035" y="737"/>
                    <a:pt x="1801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1" name="Google Shape;2151;p42"/>
            <p:cNvSpPr/>
            <p:nvPr/>
          </p:nvSpPr>
          <p:spPr>
            <a:xfrm>
              <a:off x="6498362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4" y="0"/>
                  </a:moveTo>
                  <a:cubicBezTo>
                    <a:pt x="1971" y="0"/>
                    <a:pt x="1735" y="95"/>
                    <a:pt x="156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3" y="173"/>
                    <a:pt x="229" y="437"/>
                  </a:cubicBezTo>
                  <a:cubicBezTo>
                    <a:pt x="0" y="785"/>
                    <a:pt x="70" y="1253"/>
                    <a:pt x="368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2" y="0"/>
                    <a:pt x="2204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2" name="Google Shape;2152;p42"/>
            <p:cNvSpPr/>
            <p:nvPr/>
          </p:nvSpPr>
          <p:spPr>
            <a:xfrm>
              <a:off x="6984509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5" y="0"/>
                  </a:moveTo>
                  <a:cubicBezTo>
                    <a:pt x="1972" y="0"/>
                    <a:pt x="1739" y="95"/>
                    <a:pt x="157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4" y="173"/>
                    <a:pt x="229" y="437"/>
                  </a:cubicBezTo>
                  <a:cubicBezTo>
                    <a:pt x="0" y="785"/>
                    <a:pt x="70" y="1253"/>
                    <a:pt x="369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3" y="0"/>
                    <a:pt x="2205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Title 1"/>
          <p:cNvSpPr/>
          <p:nvPr>
            <p:ph type="ctrTitle" idx="2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Google Shape;2157;p43"/>
          <p:cNvGrpSpPr/>
          <p:nvPr/>
        </p:nvGrpSpPr>
        <p:grpSpPr>
          <a:xfrm>
            <a:off x="1008692" y="1652095"/>
            <a:ext cx="7127259" cy="2348814"/>
            <a:chOff x="1070896" y="1177289"/>
            <a:chExt cx="7002612" cy="2529687"/>
          </a:xfrm>
        </p:grpSpPr>
        <p:sp>
          <p:nvSpPr>
            <p:cNvPr id="2158" name="Google Shape;2158;p43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9" name="Google Shape;2159;p43"/>
            <p:cNvSpPr/>
            <p:nvPr/>
          </p:nvSpPr>
          <p:spPr>
            <a:xfrm>
              <a:off x="1070909" y="1177289"/>
              <a:ext cx="7002600" cy="23778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60" name="Google Shape;2160;p43"/>
          <p:cNvSpPr txBox="1"/>
          <p:nvPr>
            <p:ph type="title"/>
          </p:nvPr>
        </p:nvSpPr>
        <p:spPr>
          <a:xfrm>
            <a:off x="1009015" y="2501265"/>
            <a:ext cx="7127240" cy="13188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Service</a:t>
            </a:r>
            <a:endParaRPr lang="en-US" altLang="en-US"/>
          </a:p>
        </p:txBody>
      </p:sp>
      <p:sp>
        <p:nvSpPr>
          <p:cNvPr id="2161" name="Google Shape;2161;p43"/>
          <p:cNvSpPr/>
          <p:nvPr/>
        </p:nvSpPr>
        <p:spPr>
          <a:xfrm>
            <a:off x="2329180" y="1990090"/>
            <a:ext cx="4505960" cy="7397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en-US" sz="4500" b="1" i="1">
                <a:latin typeface="Arial Black" panose="020B0A04020102020204" charset="0"/>
                <a:cs typeface="Arial Black" panose="020B0A04020102020204" charset="0"/>
                <a:sym typeface="+mn-ea"/>
              </a:rPr>
              <a:t>Prediction</a:t>
            </a:r>
            <a:endParaRPr lang="en-US" altLang="en-US" sz="4500" b="1" i="1">
              <a:latin typeface="Arial Black" panose="020B0A04020102020204" charset="0"/>
              <a:cs typeface="Arial Black" panose="020B0A04020102020204" charset="0"/>
            </a:endParaRPr>
          </a:p>
          <a:p>
            <a:pPr lvl="0" algn="ctr"/>
            <a:endParaRPr sz="4500" b="1" i="1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lvl="0" algn="ctr"/>
            <a:endParaRPr sz="4500" b="1" i="1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pSp>
        <p:nvGrpSpPr>
          <p:cNvPr id="2162" name="Google Shape;2162;p43"/>
          <p:cNvGrpSpPr/>
          <p:nvPr/>
        </p:nvGrpSpPr>
        <p:grpSpPr>
          <a:xfrm rot="-151246">
            <a:off x="448951" y="2919271"/>
            <a:ext cx="1152792" cy="1848542"/>
            <a:chOff x="10740175" y="552419"/>
            <a:chExt cx="1095062" cy="1755969"/>
          </a:xfrm>
        </p:grpSpPr>
        <p:sp>
          <p:nvSpPr>
            <p:cNvPr id="2163" name="Google Shape;2163;p43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4" name="Google Shape;2164;p43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5" name="Google Shape;2165;p43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6" name="Google Shape;2166;p43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7" name="Google Shape;2167;p43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8" name="Google Shape;2168;p43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9" name="Google Shape;2169;p43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70" name="Google Shape;2170;p43"/>
          <p:cNvSpPr/>
          <p:nvPr/>
        </p:nvSpPr>
        <p:spPr>
          <a:xfrm flipH="1">
            <a:off x="8254136" y="2264396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1" name="Google Shape;2171;p43"/>
          <p:cNvSpPr/>
          <p:nvPr/>
        </p:nvSpPr>
        <p:spPr>
          <a:xfrm flipH="1">
            <a:off x="2667129" y="3438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72" name="Google Shape;2172;p43"/>
          <p:cNvGrpSpPr/>
          <p:nvPr/>
        </p:nvGrpSpPr>
        <p:grpSpPr>
          <a:xfrm flipH="1">
            <a:off x="496575" y="863805"/>
            <a:ext cx="654284" cy="595448"/>
            <a:chOff x="6457425" y="-2097210"/>
            <a:chExt cx="841847" cy="766146"/>
          </a:xfrm>
        </p:grpSpPr>
        <p:sp>
          <p:nvSpPr>
            <p:cNvPr id="2173" name="Google Shape;2173;p43"/>
            <p:cNvSpPr/>
            <p:nvPr/>
          </p:nvSpPr>
          <p:spPr>
            <a:xfrm>
              <a:off x="6457425" y="-2097210"/>
              <a:ext cx="840870" cy="766146"/>
            </a:xfrm>
            <a:custGeom>
              <a:avLst/>
              <a:gdLst/>
              <a:ahLst/>
              <a:cxnLst/>
              <a:rect l="l" t="t" r="r" b="b"/>
              <a:pathLst>
                <a:path w="8586" h="7823" extrusionOk="0">
                  <a:moveTo>
                    <a:pt x="4294" y="1"/>
                  </a:moveTo>
                  <a:cubicBezTo>
                    <a:pt x="3293" y="1"/>
                    <a:pt x="2294" y="384"/>
                    <a:pt x="1533" y="1150"/>
                  </a:cubicBezTo>
                  <a:cubicBezTo>
                    <a:pt x="1" y="2672"/>
                    <a:pt x="1" y="5149"/>
                    <a:pt x="1533" y="6681"/>
                  </a:cubicBezTo>
                  <a:cubicBezTo>
                    <a:pt x="2294" y="7442"/>
                    <a:pt x="3293" y="7822"/>
                    <a:pt x="4294" y="7822"/>
                  </a:cubicBezTo>
                  <a:cubicBezTo>
                    <a:pt x="5295" y="7822"/>
                    <a:pt x="6298" y="7442"/>
                    <a:pt x="7064" y="6681"/>
                  </a:cubicBezTo>
                  <a:cubicBezTo>
                    <a:pt x="8586" y="5149"/>
                    <a:pt x="8586" y="2672"/>
                    <a:pt x="7064" y="1150"/>
                  </a:cubicBezTo>
                  <a:cubicBezTo>
                    <a:pt x="6298" y="384"/>
                    <a:pt x="5295" y="1"/>
                    <a:pt x="4294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4" name="Google Shape;2174;p43"/>
            <p:cNvSpPr/>
            <p:nvPr/>
          </p:nvSpPr>
          <p:spPr>
            <a:xfrm>
              <a:off x="6788640" y="-1673938"/>
              <a:ext cx="176479" cy="72276"/>
            </a:xfrm>
            <a:custGeom>
              <a:avLst/>
              <a:gdLst/>
              <a:ahLst/>
              <a:cxnLst/>
              <a:rect l="l" t="t" r="r" b="b"/>
              <a:pathLst>
                <a:path w="1802" h="738" fill="none" extrusionOk="0">
                  <a:moveTo>
                    <a:pt x="1" y="1"/>
                  </a:moveTo>
                  <a:cubicBezTo>
                    <a:pt x="1" y="1"/>
                    <a:pt x="1035" y="737"/>
                    <a:pt x="1801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5" name="Google Shape;2175;p43"/>
            <p:cNvSpPr/>
            <p:nvPr/>
          </p:nvSpPr>
          <p:spPr>
            <a:xfrm>
              <a:off x="6498362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4" y="0"/>
                  </a:moveTo>
                  <a:cubicBezTo>
                    <a:pt x="1971" y="0"/>
                    <a:pt x="1735" y="95"/>
                    <a:pt x="156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3" y="173"/>
                    <a:pt x="229" y="437"/>
                  </a:cubicBezTo>
                  <a:cubicBezTo>
                    <a:pt x="0" y="785"/>
                    <a:pt x="70" y="1253"/>
                    <a:pt x="368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2" y="0"/>
                    <a:pt x="2204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6" name="Google Shape;2176;p43"/>
            <p:cNvSpPr/>
            <p:nvPr/>
          </p:nvSpPr>
          <p:spPr>
            <a:xfrm>
              <a:off x="6984509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5" y="0"/>
                  </a:moveTo>
                  <a:cubicBezTo>
                    <a:pt x="1972" y="0"/>
                    <a:pt x="1739" y="95"/>
                    <a:pt x="157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4" y="173"/>
                    <a:pt x="229" y="437"/>
                  </a:cubicBezTo>
                  <a:cubicBezTo>
                    <a:pt x="0" y="785"/>
                    <a:pt x="70" y="1253"/>
                    <a:pt x="369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3" y="0"/>
                    <a:pt x="2205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77" name="Google Shape;2177;p43"/>
          <p:cNvSpPr/>
          <p:nvPr/>
        </p:nvSpPr>
        <p:spPr>
          <a:xfrm>
            <a:off x="1484622" y="2730328"/>
            <a:ext cx="6113992" cy="6322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owlby One SC" panose="020005050600000200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44"/>
          <p:cNvSpPr/>
          <p:nvPr/>
        </p:nvSpPr>
        <p:spPr>
          <a:xfrm>
            <a:off x="3391950" y="1661164"/>
            <a:ext cx="2360100" cy="6555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3" name="Google Shape;2183;p44"/>
          <p:cNvSpPr/>
          <p:nvPr/>
        </p:nvSpPr>
        <p:spPr>
          <a:xfrm>
            <a:off x="5893825" y="1661164"/>
            <a:ext cx="2360100" cy="6555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4" name="Google Shape;2184;p44"/>
          <p:cNvSpPr/>
          <p:nvPr/>
        </p:nvSpPr>
        <p:spPr>
          <a:xfrm>
            <a:off x="890075" y="1661164"/>
            <a:ext cx="2360100" cy="6555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5" name="Google Shape;2185;p44"/>
          <p:cNvSpPr/>
          <p:nvPr/>
        </p:nvSpPr>
        <p:spPr>
          <a:xfrm>
            <a:off x="3391950" y="3238128"/>
            <a:ext cx="2360100" cy="11985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6" name="Google Shape;2186;p44"/>
          <p:cNvSpPr/>
          <p:nvPr/>
        </p:nvSpPr>
        <p:spPr>
          <a:xfrm>
            <a:off x="5893825" y="3238128"/>
            <a:ext cx="2360100" cy="11985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7" name="Google Shape;2187;p44"/>
          <p:cNvSpPr/>
          <p:nvPr/>
        </p:nvSpPr>
        <p:spPr>
          <a:xfrm>
            <a:off x="890075" y="3238128"/>
            <a:ext cx="2360100" cy="11985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88" name="Google Shape;2188;p44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189" name="Google Shape;2189;p44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0" name="Google Shape;2190;p44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91" name="Google Shape;2191;p44"/>
          <p:cNvSpPr txBox="1"/>
          <p:nvPr>
            <p:ph type="title" idx="2"/>
          </p:nvPr>
        </p:nvSpPr>
        <p:spPr>
          <a:xfrm>
            <a:off x="339090" y="1725295"/>
            <a:ext cx="3497580" cy="742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Boosting Technique:</a:t>
            </a:r>
            <a:endParaRPr lang="en-US" altLang="en-US" sz="2400"/>
          </a:p>
        </p:txBody>
      </p:sp>
      <p:sp>
        <p:nvSpPr>
          <p:cNvPr id="2192" name="Google Shape;2192;p44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XGBoost Model</a:t>
            </a:r>
            <a:endParaRPr lang="en-US" altLang="en-US"/>
          </a:p>
        </p:txBody>
      </p:sp>
      <p:sp>
        <p:nvSpPr>
          <p:cNvPr id="2194" name="Google Shape;2194;p44"/>
          <p:cNvSpPr txBox="1"/>
          <p:nvPr>
            <p:ph type="subTitle" idx="1"/>
          </p:nvPr>
        </p:nvSpPr>
        <p:spPr>
          <a:xfrm>
            <a:off x="1078925" y="3705778"/>
            <a:ext cx="1982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Gradient Boosting</a:t>
            </a:r>
            <a:endParaRPr lang="en-US" altLang="en-US"/>
          </a:p>
        </p:txBody>
      </p:sp>
      <p:sp>
        <p:nvSpPr>
          <p:cNvPr id="2196" name="Google Shape;2196;p44"/>
          <p:cNvSpPr txBox="1"/>
          <p:nvPr>
            <p:ph type="subTitle" idx="5"/>
          </p:nvPr>
        </p:nvSpPr>
        <p:spPr>
          <a:xfrm>
            <a:off x="3580765" y="3449320"/>
            <a:ext cx="1982470" cy="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Learning rate, max depth, number of estimators.</a:t>
            </a:r>
            <a:endParaRPr lang="en-US" altLang="en-US"/>
          </a:p>
        </p:txBody>
      </p:sp>
      <p:sp>
        <p:nvSpPr>
          <p:cNvPr id="2198" name="Google Shape;2198;p44"/>
          <p:cNvSpPr txBox="1"/>
          <p:nvPr>
            <p:ph type="subTitle" idx="7"/>
          </p:nvPr>
        </p:nvSpPr>
        <p:spPr>
          <a:xfrm>
            <a:off x="6082675" y="3705778"/>
            <a:ext cx="1982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[Accuracy, Precision, Recall]</a:t>
            </a:r>
            <a:endParaRPr lang="en-US" altLang="en-US"/>
          </a:p>
        </p:txBody>
      </p:sp>
      <p:sp>
        <p:nvSpPr>
          <p:cNvPr id="2199" name="Google Shape;2199;p44"/>
          <p:cNvSpPr txBox="1"/>
          <p:nvPr>
            <p:ph type="title" idx="8"/>
          </p:nvPr>
        </p:nvSpPr>
        <p:spPr>
          <a:xfrm>
            <a:off x="3275330" y="1666240"/>
            <a:ext cx="2586990" cy="6927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Hyperparameters</a:t>
            </a:r>
            <a:endParaRPr lang="en-US" altLang="en-US" sz="2000"/>
          </a:p>
        </p:txBody>
      </p:sp>
      <p:sp>
        <p:nvSpPr>
          <p:cNvPr id="2200" name="Google Shape;2200;p44"/>
          <p:cNvSpPr txBox="1"/>
          <p:nvPr>
            <p:ph type="title" idx="9"/>
          </p:nvPr>
        </p:nvSpPr>
        <p:spPr>
          <a:xfrm>
            <a:off x="5779770" y="1725295"/>
            <a:ext cx="2541270" cy="532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Performance</a:t>
            </a:r>
            <a:endParaRPr lang="en-US" altLang="en-US" sz="2400"/>
          </a:p>
        </p:txBody>
      </p:sp>
      <p:sp>
        <p:nvSpPr>
          <p:cNvPr id="2207" name="Google Shape;2207;p44"/>
          <p:cNvSpPr/>
          <p:nvPr/>
        </p:nvSpPr>
        <p:spPr>
          <a:xfrm flipH="1">
            <a:off x="8185589" y="1289921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8" name="Google Shape;2208;p44"/>
          <p:cNvSpPr/>
          <p:nvPr/>
        </p:nvSpPr>
        <p:spPr>
          <a:xfrm flipH="1">
            <a:off x="199207" y="209965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09" name="Google Shape;2209;p44"/>
          <p:cNvGrpSpPr/>
          <p:nvPr/>
        </p:nvGrpSpPr>
        <p:grpSpPr>
          <a:xfrm flipH="1">
            <a:off x="428029" y="877955"/>
            <a:ext cx="654284" cy="595448"/>
            <a:chOff x="6457425" y="-2097210"/>
            <a:chExt cx="841847" cy="766146"/>
          </a:xfrm>
        </p:grpSpPr>
        <p:sp>
          <p:nvSpPr>
            <p:cNvPr id="2210" name="Google Shape;2210;p44"/>
            <p:cNvSpPr/>
            <p:nvPr/>
          </p:nvSpPr>
          <p:spPr>
            <a:xfrm>
              <a:off x="6457425" y="-2097210"/>
              <a:ext cx="840870" cy="766146"/>
            </a:xfrm>
            <a:custGeom>
              <a:avLst/>
              <a:gdLst/>
              <a:ahLst/>
              <a:cxnLst/>
              <a:rect l="l" t="t" r="r" b="b"/>
              <a:pathLst>
                <a:path w="8586" h="7823" extrusionOk="0">
                  <a:moveTo>
                    <a:pt x="4294" y="1"/>
                  </a:moveTo>
                  <a:cubicBezTo>
                    <a:pt x="3293" y="1"/>
                    <a:pt x="2294" y="384"/>
                    <a:pt x="1533" y="1150"/>
                  </a:cubicBezTo>
                  <a:cubicBezTo>
                    <a:pt x="1" y="2672"/>
                    <a:pt x="1" y="5149"/>
                    <a:pt x="1533" y="6681"/>
                  </a:cubicBezTo>
                  <a:cubicBezTo>
                    <a:pt x="2294" y="7442"/>
                    <a:pt x="3293" y="7822"/>
                    <a:pt x="4294" y="7822"/>
                  </a:cubicBezTo>
                  <a:cubicBezTo>
                    <a:pt x="5295" y="7822"/>
                    <a:pt x="6298" y="7442"/>
                    <a:pt x="7064" y="6681"/>
                  </a:cubicBezTo>
                  <a:cubicBezTo>
                    <a:pt x="8586" y="5149"/>
                    <a:pt x="8586" y="2672"/>
                    <a:pt x="7064" y="1150"/>
                  </a:cubicBezTo>
                  <a:cubicBezTo>
                    <a:pt x="6298" y="384"/>
                    <a:pt x="5295" y="1"/>
                    <a:pt x="4294" y="1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1" name="Google Shape;2211;p44"/>
            <p:cNvSpPr/>
            <p:nvPr/>
          </p:nvSpPr>
          <p:spPr>
            <a:xfrm>
              <a:off x="6788640" y="-1673938"/>
              <a:ext cx="176479" cy="72276"/>
            </a:xfrm>
            <a:custGeom>
              <a:avLst/>
              <a:gdLst/>
              <a:ahLst/>
              <a:cxnLst/>
              <a:rect l="l" t="t" r="r" b="b"/>
              <a:pathLst>
                <a:path w="1802" h="738" fill="none" extrusionOk="0">
                  <a:moveTo>
                    <a:pt x="1" y="1"/>
                  </a:moveTo>
                  <a:cubicBezTo>
                    <a:pt x="1" y="1"/>
                    <a:pt x="1035" y="737"/>
                    <a:pt x="1801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2" name="Google Shape;2212;p44"/>
            <p:cNvSpPr/>
            <p:nvPr/>
          </p:nvSpPr>
          <p:spPr>
            <a:xfrm>
              <a:off x="6498362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4" y="0"/>
                  </a:moveTo>
                  <a:cubicBezTo>
                    <a:pt x="1971" y="0"/>
                    <a:pt x="1735" y="95"/>
                    <a:pt x="156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3" y="173"/>
                    <a:pt x="229" y="437"/>
                  </a:cubicBezTo>
                  <a:cubicBezTo>
                    <a:pt x="0" y="785"/>
                    <a:pt x="70" y="1253"/>
                    <a:pt x="368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2" y="0"/>
                    <a:pt x="2204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3" name="Google Shape;2213;p44"/>
            <p:cNvSpPr/>
            <p:nvPr/>
          </p:nvSpPr>
          <p:spPr>
            <a:xfrm>
              <a:off x="6984509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5" y="0"/>
                  </a:moveTo>
                  <a:cubicBezTo>
                    <a:pt x="1972" y="0"/>
                    <a:pt x="1739" y="95"/>
                    <a:pt x="157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4" y="173"/>
                    <a:pt x="229" y="437"/>
                  </a:cubicBezTo>
                  <a:cubicBezTo>
                    <a:pt x="0" y="785"/>
                    <a:pt x="70" y="1253"/>
                    <a:pt x="369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3" y="0"/>
                    <a:pt x="2205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" name="Title 0"/>
          <p:cNvSpPr/>
          <p:nvPr>
            <p:ph type="ctrTitle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45"/>
          <p:cNvSpPr/>
          <p:nvPr/>
        </p:nvSpPr>
        <p:spPr>
          <a:xfrm>
            <a:off x="3491550" y="1895025"/>
            <a:ext cx="2160900" cy="2160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219" name="Google Shape;2219;p45" title="Gráfico">
            <a:hlinkClick r:id="rId1"/>
          </p:cNvPr>
          <p:cNvPicPr preferRelativeResize="0"/>
          <p:nvPr/>
        </p:nvPicPr>
        <p:blipFill rotWithShape="1">
          <a:blip r:embed="rId2"/>
          <a:srcRect l="4987" t="4987" r="4987" b="4987"/>
          <a:stretch>
            <a:fillRect/>
          </a:stretch>
        </p:blipFill>
        <p:spPr>
          <a:xfrm>
            <a:off x="3498900" y="1793919"/>
            <a:ext cx="2146200" cy="2131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20" name="Google Shape;2220;p45"/>
          <p:cNvSpPr/>
          <p:nvPr/>
        </p:nvSpPr>
        <p:spPr>
          <a:xfrm>
            <a:off x="2167900" y="4210400"/>
            <a:ext cx="4811100" cy="575700"/>
          </a:xfrm>
          <a:prstGeom prst="roundRect">
            <a:avLst>
              <a:gd name="adj" fmla="val 16667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21" name="Google Shape;2221;p45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222" name="Google Shape;2222;p45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3" name="Google Shape;2223;p45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24" name="Google Shape;2224;p45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eda graphs</a:t>
            </a:r>
            <a:endParaRPr lang="en-US"/>
          </a:p>
        </p:txBody>
      </p:sp>
      <p:sp>
        <p:nvSpPr>
          <p:cNvPr id="2225" name="Google Shape;2225;p45"/>
          <p:cNvSpPr txBox="1"/>
          <p:nvPr/>
        </p:nvSpPr>
        <p:spPr>
          <a:xfrm>
            <a:off x="2240125" y="4294675"/>
            <a:ext cx="4663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Poppins Medium" panose="00000500000000000000"/>
              <a:ea typeface="Poppins Medium" panose="00000500000000000000"/>
              <a:cs typeface="Poppins Medium" panose="00000500000000000000"/>
              <a:sym typeface="Poppins Medium" panose="00000500000000000000"/>
            </a:endParaRPr>
          </a:p>
        </p:txBody>
      </p:sp>
      <p:sp>
        <p:nvSpPr>
          <p:cNvPr id="2226" name="Google Shape;2226;p45"/>
          <p:cNvSpPr/>
          <p:nvPr/>
        </p:nvSpPr>
        <p:spPr>
          <a:xfrm>
            <a:off x="5893826" y="1635858"/>
            <a:ext cx="2360100" cy="11985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7" name="Google Shape;2227;p45"/>
          <p:cNvSpPr/>
          <p:nvPr/>
        </p:nvSpPr>
        <p:spPr>
          <a:xfrm>
            <a:off x="890074" y="1635858"/>
            <a:ext cx="2360100" cy="11985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8" name="Google Shape;2228;p45"/>
          <p:cNvSpPr/>
          <p:nvPr/>
        </p:nvSpPr>
        <p:spPr>
          <a:xfrm>
            <a:off x="5893826" y="2912274"/>
            <a:ext cx="2360100" cy="11985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9" name="Google Shape;2229;p45"/>
          <p:cNvSpPr/>
          <p:nvPr/>
        </p:nvSpPr>
        <p:spPr>
          <a:xfrm>
            <a:off x="890074" y="2912274"/>
            <a:ext cx="2360100" cy="11985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0" name="Google Shape;2230;p45"/>
          <p:cNvSpPr txBox="1"/>
          <p:nvPr/>
        </p:nvSpPr>
        <p:spPr>
          <a:xfrm>
            <a:off x="1088224" y="3025729"/>
            <a:ext cx="19638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152A20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  <p:sp>
        <p:nvSpPr>
          <p:cNvPr id="2232" name="Google Shape;2232;p45"/>
          <p:cNvSpPr txBox="1"/>
          <p:nvPr/>
        </p:nvSpPr>
        <p:spPr>
          <a:xfrm>
            <a:off x="6091976" y="3025729"/>
            <a:ext cx="19638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152A20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  <p:sp>
        <p:nvSpPr>
          <p:cNvPr id="2234" name="Google Shape;2234;p45"/>
          <p:cNvSpPr txBox="1"/>
          <p:nvPr/>
        </p:nvSpPr>
        <p:spPr>
          <a:xfrm>
            <a:off x="1088224" y="1750532"/>
            <a:ext cx="19638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152A20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  <p:sp>
        <p:nvSpPr>
          <p:cNvPr id="2235" name="Google Shape;2235;p45"/>
          <p:cNvSpPr txBox="1"/>
          <p:nvPr/>
        </p:nvSpPr>
        <p:spPr>
          <a:xfrm>
            <a:off x="1088224" y="2104732"/>
            <a:ext cx="19638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52A2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236" name="Google Shape;2236;p45"/>
          <p:cNvSpPr txBox="1"/>
          <p:nvPr/>
        </p:nvSpPr>
        <p:spPr>
          <a:xfrm>
            <a:off x="6091976" y="1750532"/>
            <a:ext cx="19638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152A20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  <p:sp>
        <p:nvSpPr>
          <p:cNvPr id="2238" name="Google Shape;2238;p45"/>
          <p:cNvSpPr/>
          <p:nvPr/>
        </p:nvSpPr>
        <p:spPr>
          <a:xfrm rot="-424799">
            <a:off x="3070353" y="3048925"/>
            <a:ext cx="946819" cy="946819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5400000" algn="bl" rotWithShape="0">
              <a:schemeClr val="dk1"/>
            </a:outerShdw>
          </a:effectLst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10%</a:t>
            </a:r>
            <a:endParaRPr lang="en-US" sz="2000">
              <a:solidFill>
                <a:schemeClr val="dk1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  <p:sp>
        <p:nvSpPr>
          <p:cNvPr id="2239" name="Google Shape;2239;p45"/>
          <p:cNvSpPr/>
          <p:nvPr/>
        </p:nvSpPr>
        <p:spPr>
          <a:xfrm rot="541415">
            <a:off x="3070301" y="1761288"/>
            <a:ext cx="946818" cy="946818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5400000" algn="bl" rotWithShape="0">
              <a:schemeClr val="dk1"/>
            </a:outerShdw>
          </a:effectLst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15%</a:t>
            </a:r>
            <a:endParaRPr lang="en-US" sz="2000">
              <a:solidFill>
                <a:schemeClr val="dk1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  <p:sp>
        <p:nvSpPr>
          <p:cNvPr id="2240" name="Google Shape;2240;p45"/>
          <p:cNvSpPr/>
          <p:nvPr/>
        </p:nvSpPr>
        <p:spPr>
          <a:xfrm rot="-424799">
            <a:off x="5126932" y="3048925"/>
            <a:ext cx="946819" cy="946819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5400000" algn="bl" rotWithShape="0">
              <a:schemeClr val="dk1"/>
            </a:outerShdw>
          </a:effectLst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45%</a:t>
            </a:r>
            <a:endParaRPr lang="en-US" sz="2000">
              <a:solidFill>
                <a:schemeClr val="dk1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  <p:sp>
        <p:nvSpPr>
          <p:cNvPr id="2241" name="Google Shape;2241;p45"/>
          <p:cNvSpPr/>
          <p:nvPr/>
        </p:nvSpPr>
        <p:spPr>
          <a:xfrm rot="541415">
            <a:off x="5126881" y="1761288"/>
            <a:ext cx="946818" cy="946818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5400000" algn="bl" rotWithShape="0">
              <a:schemeClr val="dk1"/>
            </a:outerShdw>
          </a:effectLst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30%</a:t>
            </a:r>
            <a:endParaRPr lang="en-US" sz="2000">
              <a:solidFill>
                <a:schemeClr val="dk1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  <p:pic>
        <p:nvPicPr>
          <p:cNvPr id="9" name="Picture 8" descr="WhatsApp Image 2025-04-05 at 20.42.46_90c96d6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65" y="1680845"/>
            <a:ext cx="2146935" cy="1108710"/>
          </a:xfrm>
          <a:prstGeom prst="rect">
            <a:avLst/>
          </a:prstGeom>
        </p:spPr>
      </p:pic>
      <p:pic>
        <p:nvPicPr>
          <p:cNvPr id="10" name="Picture 9" descr="WhatsApp Image 2025-04-05 at 20.43.02_a3b847c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115" y="1668780"/>
            <a:ext cx="1966595" cy="1143635"/>
          </a:xfrm>
          <a:prstGeom prst="rect">
            <a:avLst/>
          </a:prstGeom>
        </p:spPr>
      </p:pic>
      <p:pic>
        <p:nvPicPr>
          <p:cNvPr id="11" name="Picture 10" descr="WhatsApp Image 2025-04-05 at 20.43.18_1328bf4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590" y="2939415"/>
            <a:ext cx="2136140" cy="1105535"/>
          </a:xfrm>
          <a:prstGeom prst="rect">
            <a:avLst/>
          </a:prstGeom>
        </p:spPr>
      </p:pic>
      <p:pic>
        <p:nvPicPr>
          <p:cNvPr id="12" name="Picture 11" descr="WhatsApp Image 2025-04-05 at 20.43.35_694c2e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265" y="2915920"/>
            <a:ext cx="2004695" cy="1165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46"/>
          <p:cNvSpPr/>
          <p:nvPr/>
        </p:nvSpPr>
        <p:spPr>
          <a:xfrm>
            <a:off x="936050" y="1800919"/>
            <a:ext cx="3017100" cy="11985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7" name="Google Shape;2247;p46"/>
          <p:cNvSpPr/>
          <p:nvPr/>
        </p:nvSpPr>
        <p:spPr>
          <a:xfrm>
            <a:off x="5190850" y="3162735"/>
            <a:ext cx="3017100" cy="11985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48" name="Google Shape;2248;p46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249" name="Google Shape;2249;p46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0" name="Google Shape;2250;p46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51" name="Google Shape;2251;p46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chart </a:t>
            </a:r>
            <a:endParaRPr lang="en-US"/>
          </a:p>
        </p:txBody>
      </p:sp>
      <p:pic>
        <p:nvPicPr>
          <p:cNvPr id="2256" name="Google Shape;2256;p46"/>
          <p:cNvPicPr preferRelativeResize="0"/>
          <p:nvPr/>
        </p:nvPicPr>
        <p:blipFill rotWithShape="1">
          <a:blip r:embed="rId1"/>
          <a:srcRect t="11512" b="45419"/>
          <a:stretch>
            <a:fillRect/>
          </a:stretch>
        </p:blipFill>
        <p:spPr>
          <a:xfrm>
            <a:off x="4132275" y="1816669"/>
            <a:ext cx="4061700" cy="1167600"/>
          </a:xfrm>
          <a:prstGeom prst="roundRect">
            <a:avLst>
              <a:gd name="adj" fmla="val 1023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57" name="Google Shape;2257;p46"/>
          <p:cNvPicPr preferRelativeResize="0"/>
          <p:nvPr/>
        </p:nvPicPr>
        <p:blipFill rotWithShape="1">
          <a:blip r:embed="rId2"/>
          <a:srcRect t="15863" b="41004"/>
          <a:stretch>
            <a:fillRect/>
          </a:stretch>
        </p:blipFill>
        <p:spPr>
          <a:xfrm>
            <a:off x="936000" y="3182781"/>
            <a:ext cx="4061700" cy="1167600"/>
          </a:xfrm>
          <a:prstGeom prst="roundRect">
            <a:avLst>
              <a:gd name="adj" fmla="val 1023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" name="Picture 0" descr="diagram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65" y="1291590"/>
            <a:ext cx="7499985" cy="32931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2" name="Google Shape;2262;p47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263" name="Google Shape;2263;p47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65" name="Google Shape;2265;p47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Dependencies &amp; Environment</a:t>
            </a:r>
            <a:endParaRPr lang="en-US" altLang="en-US"/>
          </a:p>
        </p:txBody>
      </p:sp>
      <p:grpSp>
        <p:nvGrpSpPr>
          <p:cNvPr id="2266" name="Google Shape;2266;p47"/>
          <p:cNvGrpSpPr/>
          <p:nvPr/>
        </p:nvGrpSpPr>
        <p:grpSpPr>
          <a:xfrm>
            <a:off x="1022934" y="1785615"/>
            <a:ext cx="4534599" cy="2486899"/>
            <a:chOff x="1020261" y="1792821"/>
            <a:chExt cx="4734885" cy="2596741"/>
          </a:xfrm>
        </p:grpSpPr>
        <p:grpSp>
          <p:nvGrpSpPr>
            <p:cNvPr id="2267" name="Google Shape;2267;p47"/>
            <p:cNvGrpSpPr/>
            <p:nvPr/>
          </p:nvGrpSpPr>
          <p:grpSpPr>
            <a:xfrm>
              <a:off x="1020261" y="1866356"/>
              <a:ext cx="4734885" cy="2523206"/>
              <a:chOff x="233350" y="949250"/>
              <a:chExt cx="7137300" cy="3802300"/>
            </a:xfrm>
          </p:grpSpPr>
          <p:sp>
            <p:nvSpPr>
              <p:cNvPr id="2268" name="Google Shape;2268;p47"/>
              <p:cNvSpPr/>
              <p:nvPr/>
            </p:nvSpPr>
            <p:spPr>
              <a:xfrm>
                <a:off x="4428450" y="2808675"/>
                <a:ext cx="1478900" cy="330100"/>
              </a:xfrm>
              <a:custGeom>
                <a:avLst/>
                <a:gdLst/>
                <a:ahLst/>
                <a:cxnLst/>
                <a:rect l="l" t="t" r="r" b="b"/>
                <a:pathLst>
                  <a:path w="59156" h="13204" extrusionOk="0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9" name="Google Shape;2269;p47"/>
              <p:cNvSpPr/>
              <p:nvPr/>
            </p:nvSpPr>
            <p:spPr>
              <a:xfrm>
                <a:off x="2909400" y="1076125"/>
                <a:ext cx="4118650" cy="3109225"/>
              </a:xfrm>
              <a:custGeom>
                <a:avLst/>
                <a:gdLst/>
                <a:ahLst/>
                <a:cxnLst/>
                <a:rect l="l" t="t" r="r" b="b"/>
                <a:pathLst>
                  <a:path w="164746" h="124369" extrusionOk="0">
                    <a:moveTo>
                      <a:pt x="49520" y="11070"/>
                    </a:moveTo>
                    <a:cubicBezTo>
                      <a:pt x="49737" y="11070"/>
                      <a:pt x="49861" y="11136"/>
                      <a:pt x="49875" y="11358"/>
                    </a:cubicBezTo>
                    <a:cubicBezTo>
                      <a:pt x="49875" y="11575"/>
                      <a:pt x="49818" y="11698"/>
                      <a:pt x="49684" y="11698"/>
                    </a:cubicBezTo>
                    <a:cubicBezTo>
                      <a:pt x="49636" y="11698"/>
                      <a:pt x="49580" y="11683"/>
                      <a:pt x="49512" y="11651"/>
                    </a:cubicBezTo>
                    <a:cubicBezTo>
                      <a:pt x="49305" y="11565"/>
                      <a:pt x="49115" y="11444"/>
                      <a:pt x="48925" y="11323"/>
                    </a:cubicBezTo>
                    <a:lnTo>
                      <a:pt x="49339" y="11081"/>
                    </a:lnTo>
                    <a:cubicBezTo>
                      <a:pt x="49405" y="11074"/>
                      <a:pt x="49465" y="11070"/>
                      <a:pt x="49520" y="11070"/>
                    </a:cubicBezTo>
                    <a:close/>
                    <a:moveTo>
                      <a:pt x="46983" y="11081"/>
                    </a:moveTo>
                    <a:cubicBezTo>
                      <a:pt x="47014" y="11081"/>
                      <a:pt x="47051" y="11087"/>
                      <a:pt x="47093" y="11098"/>
                    </a:cubicBezTo>
                    <a:cubicBezTo>
                      <a:pt x="47369" y="11185"/>
                      <a:pt x="47870" y="11168"/>
                      <a:pt x="47767" y="11686"/>
                    </a:cubicBezTo>
                    <a:cubicBezTo>
                      <a:pt x="47732" y="11893"/>
                      <a:pt x="47888" y="12274"/>
                      <a:pt x="47490" y="12343"/>
                    </a:cubicBezTo>
                    <a:cubicBezTo>
                      <a:pt x="47110" y="12222"/>
                      <a:pt x="46834" y="11893"/>
                      <a:pt x="46799" y="11496"/>
                    </a:cubicBezTo>
                    <a:cubicBezTo>
                      <a:pt x="46784" y="11302"/>
                      <a:pt x="46782" y="11081"/>
                      <a:pt x="46983" y="11081"/>
                    </a:cubicBezTo>
                    <a:close/>
                    <a:moveTo>
                      <a:pt x="38158" y="11530"/>
                    </a:moveTo>
                    <a:cubicBezTo>
                      <a:pt x="38279" y="11530"/>
                      <a:pt x="38417" y="11703"/>
                      <a:pt x="38642" y="11876"/>
                    </a:cubicBezTo>
                    <a:cubicBezTo>
                      <a:pt x="38366" y="12118"/>
                      <a:pt x="38089" y="12360"/>
                      <a:pt x="37778" y="12585"/>
                    </a:cubicBezTo>
                    <a:cubicBezTo>
                      <a:pt x="35549" y="13967"/>
                      <a:pt x="35514" y="15903"/>
                      <a:pt x="37692" y="17268"/>
                    </a:cubicBezTo>
                    <a:cubicBezTo>
                      <a:pt x="38003" y="17458"/>
                      <a:pt x="38227" y="17631"/>
                      <a:pt x="38158" y="18080"/>
                    </a:cubicBezTo>
                    <a:cubicBezTo>
                      <a:pt x="38106" y="18529"/>
                      <a:pt x="37951" y="18599"/>
                      <a:pt x="37553" y="18737"/>
                    </a:cubicBezTo>
                    <a:cubicBezTo>
                      <a:pt x="36568" y="19117"/>
                      <a:pt x="36309" y="19981"/>
                      <a:pt x="36378" y="20949"/>
                    </a:cubicBezTo>
                    <a:cubicBezTo>
                      <a:pt x="36427" y="21679"/>
                      <a:pt x="36279" y="22143"/>
                      <a:pt x="35819" y="22143"/>
                    </a:cubicBezTo>
                    <a:cubicBezTo>
                      <a:pt x="35625" y="22143"/>
                      <a:pt x="35377" y="22061"/>
                      <a:pt x="35065" y="21882"/>
                    </a:cubicBezTo>
                    <a:cubicBezTo>
                      <a:pt x="34913" y="21798"/>
                      <a:pt x="34745" y="21754"/>
                      <a:pt x="34578" y="21754"/>
                    </a:cubicBezTo>
                    <a:cubicBezTo>
                      <a:pt x="34403" y="21754"/>
                      <a:pt x="34230" y="21802"/>
                      <a:pt x="34080" y="21899"/>
                    </a:cubicBezTo>
                    <a:cubicBezTo>
                      <a:pt x="33134" y="22372"/>
                      <a:pt x="32094" y="22613"/>
                      <a:pt x="31041" y="22613"/>
                    </a:cubicBezTo>
                    <a:cubicBezTo>
                      <a:pt x="30747" y="22613"/>
                      <a:pt x="30451" y="22594"/>
                      <a:pt x="30157" y="22556"/>
                    </a:cubicBezTo>
                    <a:cubicBezTo>
                      <a:pt x="29915" y="22521"/>
                      <a:pt x="29759" y="22608"/>
                      <a:pt x="29829" y="22262"/>
                    </a:cubicBezTo>
                    <a:lnTo>
                      <a:pt x="29829" y="22262"/>
                    </a:lnTo>
                    <a:lnTo>
                      <a:pt x="29829" y="22279"/>
                    </a:lnTo>
                    <a:cubicBezTo>
                      <a:pt x="29898" y="21986"/>
                      <a:pt x="29984" y="21882"/>
                      <a:pt x="30364" y="21830"/>
                    </a:cubicBezTo>
                    <a:cubicBezTo>
                      <a:pt x="31505" y="21675"/>
                      <a:pt x="32836" y="21467"/>
                      <a:pt x="33354" y="20361"/>
                    </a:cubicBezTo>
                    <a:cubicBezTo>
                      <a:pt x="33821" y="19342"/>
                      <a:pt x="33872" y="18184"/>
                      <a:pt x="34927" y="17458"/>
                    </a:cubicBezTo>
                    <a:cubicBezTo>
                      <a:pt x="35238" y="17216"/>
                      <a:pt x="34978" y="16836"/>
                      <a:pt x="34667" y="16594"/>
                    </a:cubicBezTo>
                    <a:cubicBezTo>
                      <a:pt x="33216" y="15436"/>
                      <a:pt x="33907" y="14572"/>
                      <a:pt x="35099" y="13846"/>
                    </a:cubicBezTo>
                    <a:cubicBezTo>
                      <a:pt x="35860" y="13380"/>
                      <a:pt x="36724" y="13086"/>
                      <a:pt x="37018" y="12066"/>
                    </a:cubicBezTo>
                    <a:cubicBezTo>
                      <a:pt x="37156" y="11582"/>
                      <a:pt x="37709" y="11548"/>
                      <a:pt x="38158" y="11530"/>
                    </a:cubicBezTo>
                    <a:close/>
                    <a:moveTo>
                      <a:pt x="46802" y="32066"/>
                    </a:moveTo>
                    <a:cubicBezTo>
                      <a:pt x="47245" y="32066"/>
                      <a:pt x="47720" y="32469"/>
                      <a:pt x="47888" y="33080"/>
                    </a:cubicBezTo>
                    <a:cubicBezTo>
                      <a:pt x="48059" y="33754"/>
                      <a:pt x="48393" y="34225"/>
                      <a:pt x="48918" y="34225"/>
                    </a:cubicBezTo>
                    <a:cubicBezTo>
                      <a:pt x="49080" y="34225"/>
                      <a:pt x="49261" y="34181"/>
                      <a:pt x="49460" y="34083"/>
                    </a:cubicBezTo>
                    <a:cubicBezTo>
                      <a:pt x="50103" y="33764"/>
                      <a:pt x="50701" y="33627"/>
                      <a:pt x="51269" y="33627"/>
                    </a:cubicBezTo>
                    <a:cubicBezTo>
                      <a:pt x="52489" y="33627"/>
                      <a:pt x="53566" y="34260"/>
                      <a:pt x="54628" y="35085"/>
                    </a:cubicBezTo>
                    <a:cubicBezTo>
                      <a:pt x="54818" y="35223"/>
                      <a:pt x="55008" y="35396"/>
                      <a:pt x="55163" y="35586"/>
                    </a:cubicBezTo>
                    <a:cubicBezTo>
                      <a:pt x="55543" y="36053"/>
                      <a:pt x="56684" y="36070"/>
                      <a:pt x="56321" y="36917"/>
                    </a:cubicBezTo>
                    <a:lnTo>
                      <a:pt x="56321" y="36934"/>
                    </a:lnTo>
                    <a:cubicBezTo>
                      <a:pt x="56149" y="37350"/>
                      <a:pt x="55751" y="37415"/>
                      <a:pt x="55318" y="37415"/>
                    </a:cubicBezTo>
                    <a:cubicBezTo>
                      <a:pt x="55122" y="37415"/>
                      <a:pt x="54919" y="37401"/>
                      <a:pt x="54727" y="37401"/>
                    </a:cubicBezTo>
                    <a:cubicBezTo>
                      <a:pt x="54620" y="37401"/>
                      <a:pt x="54517" y="37405"/>
                      <a:pt x="54420" y="37418"/>
                    </a:cubicBezTo>
                    <a:cubicBezTo>
                      <a:pt x="54278" y="37432"/>
                      <a:pt x="54136" y="37440"/>
                      <a:pt x="53995" y="37440"/>
                    </a:cubicBezTo>
                    <a:cubicBezTo>
                      <a:pt x="53292" y="37440"/>
                      <a:pt x="52602" y="37262"/>
                      <a:pt x="51983" y="36917"/>
                    </a:cubicBezTo>
                    <a:cubicBezTo>
                      <a:pt x="51332" y="36539"/>
                      <a:pt x="50680" y="36418"/>
                      <a:pt x="50028" y="36418"/>
                    </a:cubicBezTo>
                    <a:cubicBezTo>
                      <a:pt x="48867" y="36418"/>
                      <a:pt x="47706" y="36802"/>
                      <a:pt x="46545" y="36802"/>
                    </a:cubicBezTo>
                    <a:cubicBezTo>
                      <a:pt x="46302" y="36802"/>
                      <a:pt x="46058" y="36785"/>
                      <a:pt x="45814" y="36744"/>
                    </a:cubicBezTo>
                    <a:cubicBezTo>
                      <a:pt x="44881" y="36588"/>
                      <a:pt x="44552" y="36105"/>
                      <a:pt x="44673" y="35241"/>
                    </a:cubicBezTo>
                    <a:cubicBezTo>
                      <a:pt x="44846" y="34083"/>
                      <a:pt x="45537" y="33115"/>
                      <a:pt x="46263" y="32320"/>
                    </a:cubicBezTo>
                    <a:cubicBezTo>
                      <a:pt x="46417" y="32145"/>
                      <a:pt x="46607" y="32066"/>
                      <a:pt x="46802" y="32066"/>
                    </a:cubicBezTo>
                    <a:close/>
                    <a:moveTo>
                      <a:pt x="64554" y="31370"/>
                    </a:moveTo>
                    <a:cubicBezTo>
                      <a:pt x="64860" y="31370"/>
                      <a:pt x="65185" y="31437"/>
                      <a:pt x="65532" y="31594"/>
                    </a:cubicBezTo>
                    <a:cubicBezTo>
                      <a:pt x="65878" y="31767"/>
                      <a:pt x="65930" y="32251"/>
                      <a:pt x="65636" y="32493"/>
                    </a:cubicBezTo>
                    <a:cubicBezTo>
                      <a:pt x="64063" y="34065"/>
                      <a:pt x="64184" y="35085"/>
                      <a:pt x="65895" y="36588"/>
                    </a:cubicBezTo>
                    <a:cubicBezTo>
                      <a:pt x="67243" y="37815"/>
                      <a:pt x="67762" y="39544"/>
                      <a:pt x="68211" y="41237"/>
                    </a:cubicBezTo>
                    <a:cubicBezTo>
                      <a:pt x="68364" y="41802"/>
                      <a:pt x="68057" y="41990"/>
                      <a:pt x="67435" y="41990"/>
                    </a:cubicBezTo>
                    <a:cubicBezTo>
                      <a:pt x="67353" y="41990"/>
                      <a:pt x="67266" y="41986"/>
                      <a:pt x="67174" y="41980"/>
                    </a:cubicBezTo>
                    <a:cubicBezTo>
                      <a:pt x="66517" y="41064"/>
                      <a:pt x="64271" y="41825"/>
                      <a:pt x="64547" y="39146"/>
                    </a:cubicBezTo>
                    <a:lnTo>
                      <a:pt x="64547" y="39146"/>
                    </a:lnTo>
                    <a:lnTo>
                      <a:pt x="64547" y="39181"/>
                    </a:lnTo>
                    <a:cubicBezTo>
                      <a:pt x="64685" y="37885"/>
                      <a:pt x="63113" y="36295"/>
                      <a:pt x="62076" y="35050"/>
                    </a:cubicBezTo>
                    <a:cubicBezTo>
                      <a:pt x="61281" y="34100"/>
                      <a:pt x="61385" y="33288"/>
                      <a:pt x="62076" y="32683"/>
                    </a:cubicBezTo>
                    <a:cubicBezTo>
                      <a:pt x="62786" y="32052"/>
                      <a:pt x="63577" y="31370"/>
                      <a:pt x="64554" y="31370"/>
                    </a:cubicBezTo>
                    <a:close/>
                    <a:moveTo>
                      <a:pt x="30705" y="33465"/>
                    </a:moveTo>
                    <a:cubicBezTo>
                      <a:pt x="30874" y="33465"/>
                      <a:pt x="31043" y="33637"/>
                      <a:pt x="31090" y="33720"/>
                    </a:cubicBezTo>
                    <a:cubicBezTo>
                      <a:pt x="31920" y="35120"/>
                      <a:pt x="33579" y="35258"/>
                      <a:pt x="34719" y="36226"/>
                    </a:cubicBezTo>
                    <a:cubicBezTo>
                      <a:pt x="36205" y="37487"/>
                      <a:pt x="36275" y="39354"/>
                      <a:pt x="37191" y="40822"/>
                    </a:cubicBezTo>
                    <a:cubicBezTo>
                      <a:pt x="37484" y="41289"/>
                      <a:pt x="37571" y="41980"/>
                      <a:pt x="37968" y="42274"/>
                    </a:cubicBezTo>
                    <a:cubicBezTo>
                      <a:pt x="38403" y="42594"/>
                      <a:pt x="39075" y="43217"/>
                      <a:pt x="39556" y="43217"/>
                    </a:cubicBezTo>
                    <a:cubicBezTo>
                      <a:pt x="39725" y="43217"/>
                      <a:pt x="39870" y="43141"/>
                      <a:pt x="39973" y="42948"/>
                    </a:cubicBezTo>
                    <a:cubicBezTo>
                      <a:pt x="40336" y="42274"/>
                      <a:pt x="41234" y="41289"/>
                      <a:pt x="40543" y="40183"/>
                    </a:cubicBezTo>
                    <a:cubicBezTo>
                      <a:pt x="40301" y="39803"/>
                      <a:pt x="39610" y="39215"/>
                      <a:pt x="40284" y="38904"/>
                    </a:cubicBezTo>
                    <a:cubicBezTo>
                      <a:pt x="40592" y="38765"/>
                      <a:pt x="41024" y="38302"/>
                      <a:pt x="41439" y="38302"/>
                    </a:cubicBezTo>
                    <a:cubicBezTo>
                      <a:pt x="41746" y="38302"/>
                      <a:pt x="42043" y="38557"/>
                      <a:pt x="42271" y="39388"/>
                    </a:cubicBezTo>
                    <a:cubicBezTo>
                      <a:pt x="42782" y="41200"/>
                      <a:pt x="43748" y="43327"/>
                      <a:pt x="46038" y="43327"/>
                    </a:cubicBezTo>
                    <a:cubicBezTo>
                      <a:pt x="46150" y="43327"/>
                      <a:pt x="46266" y="43321"/>
                      <a:pt x="46384" y="43311"/>
                    </a:cubicBezTo>
                    <a:cubicBezTo>
                      <a:pt x="46463" y="43304"/>
                      <a:pt x="46542" y="43300"/>
                      <a:pt x="46620" y="43300"/>
                    </a:cubicBezTo>
                    <a:cubicBezTo>
                      <a:pt x="47585" y="43300"/>
                      <a:pt x="48526" y="43802"/>
                      <a:pt x="49487" y="43802"/>
                    </a:cubicBezTo>
                    <a:cubicBezTo>
                      <a:pt x="49955" y="43802"/>
                      <a:pt x="50429" y="43683"/>
                      <a:pt x="50912" y="43328"/>
                    </a:cubicBezTo>
                    <a:cubicBezTo>
                      <a:pt x="51106" y="43191"/>
                      <a:pt x="51242" y="43135"/>
                      <a:pt x="51336" y="43135"/>
                    </a:cubicBezTo>
                    <a:cubicBezTo>
                      <a:pt x="51643" y="43135"/>
                      <a:pt x="51508" y="43736"/>
                      <a:pt x="51534" y="44054"/>
                    </a:cubicBezTo>
                    <a:cubicBezTo>
                      <a:pt x="51845" y="45488"/>
                      <a:pt x="50843" y="46629"/>
                      <a:pt x="50618" y="47942"/>
                    </a:cubicBezTo>
                    <a:cubicBezTo>
                      <a:pt x="50585" y="48144"/>
                      <a:pt x="50240" y="48444"/>
                      <a:pt x="50046" y="48444"/>
                    </a:cubicBezTo>
                    <a:cubicBezTo>
                      <a:pt x="50041" y="48444"/>
                      <a:pt x="50036" y="48444"/>
                      <a:pt x="50031" y="48444"/>
                    </a:cubicBezTo>
                    <a:cubicBezTo>
                      <a:pt x="49523" y="48389"/>
                      <a:pt x="49010" y="48372"/>
                      <a:pt x="48494" y="48372"/>
                    </a:cubicBezTo>
                    <a:cubicBezTo>
                      <a:pt x="47534" y="48372"/>
                      <a:pt x="46564" y="48433"/>
                      <a:pt x="45600" y="48433"/>
                    </a:cubicBezTo>
                    <a:cubicBezTo>
                      <a:pt x="43779" y="48433"/>
                      <a:pt x="41984" y="48215"/>
                      <a:pt x="40336" y="46957"/>
                    </a:cubicBezTo>
                    <a:cubicBezTo>
                      <a:pt x="40033" y="46726"/>
                      <a:pt x="39675" y="46623"/>
                      <a:pt x="39308" y="46623"/>
                    </a:cubicBezTo>
                    <a:cubicBezTo>
                      <a:pt x="38250" y="46623"/>
                      <a:pt x="37116" y="47478"/>
                      <a:pt x="37000" y="48582"/>
                    </a:cubicBezTo>
                    <a:cubicBezTo>
                      <a:pt x="36972" y="48947"/>
                      <a:pt x="36796" y="49426"/>
                      <a:pt x="36527" y="49426"/>
                    </a:cubicBezTo>
                    <a:cubicBezTo>
                      <a:pt x="36465" y="49426"/>
                      <a:pt x="36398" y="49400"/>
                      <a:pt x="36326" y="49342"/>
                    </a:cubicBezTo>
                    <a:cubicBezTo>
                      <a:pt x="35376" y="48582"/>
                      <a:pt x="34045" y="48772"/>
                      <a:pt x="33147" y="47752"/>
                    </a:cubicBezTo>
                    <a:cubicBezTo>
                      <a:pt x="32334" y="46819"/>
                      <a:pt x="30900" y="46785"/>
                      <a:pt x="29673" y="46525"/>
                    </a:cubicBezTo>
                    <a:cubicBezTo>
                      <a:pt x="28913" y="46370"/>
                      <a:pt x="27807" y="46422"/>
                      <a:pt x="28567" y="44953"/>
                    </a:cubicBezTo>
                    <a:cubicBezTo>
                      <a:pt x="28982" y="44158"/>
                      <a:pt x="29034" y="43000"/>
                      <a:pt x="28515" y="42257"/>
                    </a:cubicBezTo>
                    <a:cubicBezTo>
                      <a:pt x="28230" y="41853"/>
                      <a:pt x="27848" y="41722"/>
                      <a:pt x="27412" y="41722"/>
                    </a:cubicBezTo>
                    <a:cubicBezTo>
                      <a:pt x="27028" y="41722"/>
                      <a:pt x="26602" y="41823"/>
                      <a:pt x="26165" y="41928"/>
                    </a:cubicBezTo>
                    <a:cubicBezTo>
                      <a:pt x="25497" y="42091"/>
                      <a:pt x="24818" y="42128"/>
                      <a:pt x="24133" y="42128"/>
                    </a:cubicBezTo>
                    <a:cubicBezTo>
                      <a:pt x="23569" y="42128"/>
                      <a:pt x="23001" y="42103"/>
                      <a:pt x="22432" y="42103"/>
                    </a:cubicBezTo>
                    <a:cubicBezTo>
                      <a:pt x="21707" y="42103"/>
                      <a:pt x="20980" y="42143"/>
                      <a:pt x="20255" y="42326"/>
                    </a:cubicBezTo>
                    <a:cubicBezTo>
                      <a:pt x="19287" y="42585"/>
                      <a:pt x="18319" y="42862"/>
                      <a:pt x="17559" y="43380"/>
                    </a:cubicBezTo>
                    <a:cubicBezTo>
                      <a:pt x="17082" y="43705"/>
                      <a:pt x="16613" y="43798"/>
                      <a:pt x="16149" y="43798"/>
                    </a:cubicBezTo>
                    <a:cubicBezTo>
                      <a:pt x="15538" y="43798"/>
                      <a:pt x="14935" y="43638"/>
                      <a:pt x="14326" y="43638"/>
                    </a:cubicBezTo>
                    <a:cubicBezTo>
                      <a:pt x="14292" y="43638"/>
                      <a:pt x="14258" y="43638"/>
                      <a:pt x="14223" y="43639"/>
                    </a:cubicBezTo>
                    <a:cubicBezTo>
                      <a:pt x="14120" y="43622"/>
                      <a:pt x="14016" y="43570"/>
                      <a:pt x="13930" y="43466"/>
                    </a:cubicBezTo>
                    <a:cubicBezTo>
                      <a:pt x="14043" y="43169"/>
                      <a:pt x="14308" y="43115"/>
                      <a:pt x="14562" y="43115"/>
                    </a:cubicBezTo>
                    <a:cubicBezTo>
                      <a:pt x="14617" y="43115"/>
                      <a:pt x="14672" y="43118"/>
                      <a:pt x="14725" y="43121"/>
                    </a:cubicBezTo>
                    <a:cubicBezTo>
                      <a:pt x="14838" y="43129"/>
                      <a:pt x="14949" y="43134"/>
                      <a:pt x="15058" y="43134"/>
                    </a:cubicBezTo>
                    <a:cubicBezTo>
                      <a:pt x="16723" y="43134"/>
                      <a:pt x="17967" y="42165"/>
                      <a:pt x="18388" y="40771"/>
                    </a:cubicBezTo>
                    <a:cubicBezTo>
                      <a:pt x="18976" y="38921"/>
                      <a:pt x="20808" y="38282"/>
                      <a:pt x="21482" y="37090"/>
                    </a:cubicBezTo>
                    <a:cubicBezTo>
                      <a:pt x="22174" y="35865"/>
                      <a:pt x="22770" y="35535"/>
                      <a:pt x="23579" y="35535"/>
                    </a:cubicBezTo>
                    <a:cubicBezTo>
                      <a:pt x="23899" y="35535"/>
                      <a:pt x="24254" y="35587"/>
                      <a:pt x="24661" y="35655"/>
                    </a:cubicBezTo>
                    <a:cubicBezTo>
                      <a:pt x="24682" y="35658"/>
                      <a:pt x="24703" y="35660"/>
                      <a:pt x="24725" y="35660"/>
                    </a:cubicBezTo>
                    <a:cubicBezTo>
                      <a:pt x="25065" y="35660"/>
                      <a:pt x="25513" y="35293"/>
                      <a:pt x="25854" y="35033"/>
                    </a:cubicBezTo>
                    <a:cubicBezTo>
                      <a:pt x="26267" y="34730"/>
                      <a:pt x="26584" y="34570"/>
                      <a:pt x="26849" y="34570"/>
                    </a:cubicBezTo>
                    <a:cubicBezTo>
                      <a:pt x="27249" y="34570"/>
                      <a:pt x="27529" y="34935"/>
                      <a:pt x="27841" y="35724"/>
                    </a:cubicBezTo>
                    <a:cubicBezTo>
                      <a:pt x="28325" y="36969"/>
                      <a:pt x="29742" y="37574"/>
                      <a:pt x="30952" y="38161"/>
                    </a:cubicBezTo>
                    <a:cubicBezTo>
                      <a:pt x="31712" y="38524"/>
                      <a:pt x="32732" y="38852"/>
                      <a:pt x="32680" y="39716"/>
                    </a:cubicBezTo>
                    <a:cubicBezTo>
                      <a:pt x="32594" y="40753"/>
                      <a:pt x="31488" y="40546"/>
                      <a:pt x="30710" y="40615"/>
                    </a:cubicBezTo>
                    <a:cubicBezTo>
                      <a:pt x="30312" y="40650"/>
                      <a:pt x="29794" y="40598"/>
                      <a:pt x="29673" y="41134"/>
                    </a:cubicBezTo>
                    <a:cubicBezTo>
                      <a:pt x="29552" y="41669"/>
                      <a:pt x="30036" y="41825"/>
                      <a:pt x="30382" y="42032"/>
                    </a:cubicBezTo>
                    <a:cubicBezTo>
                      <a:pt x="30898" y="42336"/>
                      <a:pt x="31474" y="42934"/>
                      <a:pt x="32011" y="42934"/>
                    </a:cubicBezTo>
                    <a:cubicBezTo>
                      <a:pt x="32175" y="42934"/>
                      <a:pt x="32336" y="42878"/>
                      <a:pt x="32490" y="42741"/>
                    </a:cubicBezTo>
                    <a:cubicBezTo>
                      <a:pt x="33354" y="41963"/>
                      <a:pt x="33890" y="40788"/>
                      <a:pt x="34512" y="39751"/>
                    </a:cubicBezTo>
                    <a:cubicBezTo>
                      <a:pt x="34586" y="39617"/>
                      <a:pt x="34289" y="39329"/>
                      <a:pt x="34602" y="39329"/>
                    </a:cubicBezTo>
                    <a:cubicBezTo>
                      <a:pt x="34653" y="39329"/>
                      <a:pt x="34719" y="39337"/>
                      <a:pt x="34806" y="39354"/>
                    </a:cubicBezTo>
                    <a:cubicBezTo>
                      <a:pt x="34890" y="39373"/>
                      <a:pt x="34965" y="39381"/>
                      <a:pt x="35031" y="39381"/>
                    </a:cubicBezTo>
                    <a:cubicBezTo>
                      <a:pt x="35567" y="39381"/>
                      <a:pt x="35557" y="38814"/>
                      <a:pt x="35341" y="38507"/>
                    </a:cubicBezTo>
                    <a:cubicBezTo>
                      <a:pt x="34806" y="37781"/>
                      <a:pt x="34546" y="36658"/>
                      <a:pt x="33561" y="36468"/>
                    </a:cubicBezTo>
                    <a:cubicBezTo>
                      <a:pt x="32248" y="36208"/>
                      <a:pt x="31591" y="35206"/>
                      <a:pt x="30727" y="34411"/>
                    </a:cubicBezTo>
                    <a:cubicBezTo>
                      <a:pt x="30468" y="34169"/>
                      <a:pt x="30278" y="33910"/>
                      <a:pt x="30485" y="33599"/>
                    </a:cubicBezTo>
                    <a:cubicBezTo>
                      <a:pt x="30551" y="33501"/>
                      <a:pt x="30628" y="33465"/>
                      <a:pt x="30705" y="33465"/>
                    </a:cubicBezTo>
                    <a:close/>
                    <a:moveTo>
                      <a:pt x="65829" y="50622"/>
                    </a:moveTo>
                    <a:cubicBezTo>
                      <a:pt x="66138" y="50622"/>
                      <a:pt x="66376" y="50877"/>
                      <a:pt x="66569" y="51209"/>
                    </a:cubicBezTo>
                    <a:cubicBezTo>
                      <a:pt x="67601" y="52923"/>
                      <a:pt x="68767" y="54401"/>
                      <a:pt x="70703" y="54401"/>
                    </a:cubicBezTo>
                    <a:cubicBezTo>
                      <a:pt x="71167" y="54401"/>
                      <a:pt x="71676" y="54316"/>
                      <a:pt x="72237" y="54129"/>
                    </a:cubicBezTo>
                    <a:cubicBezTo>
                      <a:pt x="72263" y="54119"/>
                      <a:pt x="72291" y="54114"/>
                      <a:pt x="72320" y="54114"/>
                    </a:cubicBezTo>
                    <a:cubicBezTo>
                      <a:pt x="72487" y="54114"/>
                      <a:pt x="72701" y="54260"/>
                      <a:pt x="72877" y="54319"/>
                    </a:cubicBezTo>
                    <a:cubicBezTo>
                      <a:pt x="72687" y="54406"/>
                      <a:pt x="72514" y="54527"/>
                      <a:pt x="72358" y="54665"/>
                    </a:cubicBezTo>
                    <a:lnTo>
                      <a:pt x="72358" y="54682"/>
                    </a:lnTo>
                    <a:cubicBezTo>
                      <a:pt x="71675" y="55659"/>
                      <a:pt x="71022" y="56681"/>
                      <a:pt x="69648" y="56681"/>
                    </a:cubicBezTo>
                    <a:cubicBezTo>
                      <a:pt x="69564" y="56681"/>
                      <a:pt x="69476" y="56678"/>
                      <a:pt x="69386" y="56669"/>
                    </a:cubicBezTo>
                    <a:cubicBezTo>
                      <a:pt x="69196" y="56600"/>
                      <a:pt x="68850" y="56549"/>
                      <a:pt x="68850" y="56445"/>
                    </a:cubicBezTo>
                    <a:cubicBezTo>
                      <a:pt x="68660" y="54216"/>
                      <a:pt x="66258" y="53559"/>
                      <a:pt x="65532" y="51727"/>
                    </a:cubicBezTo>
                    <a:cubicBezTo>
                      <a:pt x="65394" y="51381"/>
                      <a:pt x="64945" y="50932"/>
                      <a:pt x="65584" y="50673"/>
                    </a:cubicBezTo>
                    <a:cubicBezTo>
                      <a:pt x="65670" y="50638"/>
                      <a:pt x="65752" y="50622"/>
                      <a:pt x="65829" y="50622"/>
                    </a:cubicBezTo>
                    <a:close/>
                    <a:moveTo>
                      <a:pt x="50497" y="52695"/>
                    </a:moveTo>
                    <a:lnTo>
                      <a:pt x="50497" y="52695"/>
                    </a:lnTo>
                    <a:cubicBezTo>
                      <a:pt x="51016" y="52885"/>
                      <a:pt x="51863" y="52937"/>
                      <a:pt x="52001" y="53265"/>
                    </a:cubicBezTo>
                    <a:cubicBezTo>
                      <a:pt x="53055" y="55840"/>
                      <a:pt x="55734" y="57464"/>
                      <a:pt x="56114" y="60420"/>
                    </a:cubicBezTo>
                    <a:cubicBezTo>
                      <a:pt x="56252" y="61439"/>
                      <a:pt x="57323" y="61802"/>
                      <a:pt x="57859" y="62580"/>
                    </a:cubicBezTo>
                    <a:cubicBezTo>
                      <a:pt x="59294" y="64654"/>
                      <a:pt x="60106" y="66952"/>
                      <a:pt x="60763" y="69337"/>
                    </a:cubicBezTo>
                    <a:cubicBezTo>
                      <a:pt x="58533" y="67643"/>
                      <a:pt x="56615" y="65656"/>
                      <a:pt x="55336" y="63133"/>
                    </a:cubicBezTo>
                    <a:cubicBezTo>
                      <a:pt x="55198" y="62874"/>
                      <a:pt x="55008" y="62614"/>
                      <a:pt x="55008" y="62355"/>
                    </a:cubicBezTo>
                    <a:cubicBezTo>
                      <a:pt x="54990" y="58916"/>
                      <a:pt x="52139" y="56739"/>
                      <a:pt x="51189" y="53697"/>
                    </a:cubicBezTo>
                    <a:cubicBezTo>
                      <a:pt x="51085" y="53334"/>
                      <a:pt x="50739" y="53040"/>
                      <a:pt x="50497" y="52695"/>
                    </a:cubicBezTo>
                    <a:close/>
                    <a:moveTo>
                      <a:pt x="87976" y="1"/>
                    </a:moveTo>
                    <a:cubicBezTo>
                      <a:pt x="87018" y="1"/>
                      <a:pt x="85745" y="1010"/>
                      <a:pt x="84455" y="1127"/>
                    </a:cubicBezTo>
                    <a:cubicBezTo>
                      <a:pt x="83776" y="1176"/>
                      <a:pt x="83111" y="1512"/>
                      <a:pt x="82448" y="1512"/>
                    </a:cubicBezTo>
                    <a:cubicBezTo>
                      <a:pt x="82403" y="1512"/>
                      <a:pt x="82358" y="1511"/>
                      <a:pt x="82313" y="1507"/>
                    </a:cubicBezTo>
                    <a:cubicBezTo>
                      <a:pt x="82281" y="1506"/>
                      <a:pt x="82250" y="1506"/>
                      <a:pt x="82218" y="1506"/>
                    </a:cubicBezTo>
                    <a:cubicBezTo>
                      <a:pt x="80376" y="1506"/>
                      <a:pt x="79245" y="3375"/>
                      <a:pt x="77443" y="3375"/>
                    </a:cubicBezTo>
                    <a:cubicBezTo>
                      <a:pt x="77340" y="3375"/>
                      <a:pt x="77235" y="3369"/>
                      <a:pt x="77128" y="3356"/>
                    </a:cubicBezTo>
                    <a:cubicBezTo>
                      <a:pt x="77026" y="3344"/>
                      <a:pt x="76928" y="3335"/>
                      <a:pt x="76837" y="3335"/>
                    </a:cubicBezTo>
                    <a:cubicBezTo>
                      <a:pt x="76434" y="3335"/>
                      <a:pt x="76136" y="3491"/>
                      <a:pt x="75953" y="4082"/>
                    </a:cubicBezTo>
                    <a:cubicBezTo>
                      <a:pt x="75843" y="4459"/>
                      <a:pt x="75132" y="4980"/>
                      <a:pt x="74758" y="4980"/>
                    </a:cubicBezTo>
                    <a:cubicBezTo>
                      <a:pt x="74720" y="4980"/>
                      <a:pt x="74687" y="4974"/>
                      <a:pt x="74657" y="4964"/>
                    </a:cubicBezTo>
                    <a:cubicBezTo>
                      <a:pt x="73910" y="4715"/>
                      <a:pt x="73366" y="4590"/>
                      <a:pt x="73013" y="4590"/>
                    </a:cubicBezTo>
                    <a:cubicBezTo>
                      <a:pt x="72190" y="4590"/>
                      <a:pt x="72409" y="5268"/>
                      <a:pt x="73534" y="6623"/>
                    </a:cubicBezTo>
                    <a:cubicBezTo>
                      <a:pt x="73585" y="6692"/>
                      <a:pt x="73499" y="6882"/>
                      <a:pt x="73482" y="7003"/>
                    </a:cubicBezTo>
                    <a:cubicBezTo>
                      <a:pt x="73413" y="6968"/>
                      <a:pt x="73292" y="6951"/>
                      <a:pt x="73240" y="6882"/>
                    </a:cubicBezTo>
                    <a:cubicBezTo>
                      <a:pt x="72877" y="6381"/>
                      <a:pt x="72324" y="5914"/>
                      <a:pt x="72220" y="5344"/>
                    </a:cubicBezTo>
                    <a:cubicBezTo>
                      <a:pt x="72065" y="4531"/>
                      <a:pt x="71961" y="3840"/>
                      <a:pt x="71010" y="3650"/>
                    </a:cubicBezTo>
                    <a:cubicBezTo>
                      <a:pt x="70839" y="3615"/>
                      <a:pt x="70680" y="3599"/>
                      <a:pt x="70533" y="3599"/>
                    </a:cubicBezTo>
                    <a:cubicBezTo>
                      <a:pt x="69359" y="3599"/>
                      <a:pt x="68898" y="4626"/>
                      <a:pt x="68315" y="5517"/>
                    </a:cubicBezTo>
                    <a:cubicBezTo>
                      <a:pt x="67865" y="6208"/>
                      <a:pt x="68349" y="6536"/>
                      <a:pt x="68729" y="6934"/>
                    </a:cubicBezTo>
                    <a:cubicBezTo>
                      <a:pt x="68798" y="7003"/>
                      <a:pt x="68850" y="7089"/>
                      <a:pt x="68902" y="7176"/>
                    </a:cubicBezTo>
                    <a:cubicBezTo>
                      <a:pt x="68817" y="7188"/>
                      <a:pt x="68731" y="7200"/>
                      <a:pt x="68645" y="7200"/>
                    </a:cubicBezTo>
                    <a:cubicBezTo>
                      <a:pt x="68610" y="7200"/>
                      <a:pt x="68575" y="7198"/>
                      <a:pt x="68539" y="7193"/>
                    </a:cubicBezTo>
                    <a:cubicBezTo>
                      <a:pt x="67376" y="7024"/>
                      <a:pt x="66212" y="6691"/>
                      <a:pt x="65033" y="6691"/>
                    </a:cubicBezTo>
                    <a:cubicBezTo>
                      <a:pt x="65003" y="6691"/>
                      <a:pt x="64974" y="6691"/>
                      <a:pt x="64945" y="6692"/>
                    </a:cubicBezTo>
                    <a:cubicBezTo>
                      <a:pt x="64584" y="6692"/>
                      <a:pt x="63909" y="6196"/>
                      <a:pt x="63437" y="6196"/>
                    </a:cubicBezTo>
                    <a:cubicBezTo>
                      <a:pt x="63072" y="6196"/>
                      <a:pt x="62827" y="6492"/>
                      <a:pt x="62940" y="7538"/>
                    </a:cubicBezTo>
                    <a:cubicBezTo>
                      <a:pt x="62940" y="7608"/>
                      <a:pt x="62525" y="7711"/>
                      <a:pt x="62283" y="7798"/>
                    </a:cubicBezTo>
                    <a:cubicBezTo>
                      <a:pt x="61879" y="7955"/>
                      <a:pt x="61464" y="8005"/>
                      <a:pt x="61043" y="8005"/>
                    </a:cubicBezTo>
                    <a:cubicBezTo>
                      <a:pt x="60325" y="8005"/>
                      <a:pt x="59591" y="7860"/>
                      <a:pt x="58870" y="7860"/>
                    </a:cubicBezTo>
                    <a:cubicBezTo>
                      <a:pt x="58295" y="7860"/>
                      <a:pt x="57729" y="7952"/>
                      <a:pt x="57185" y="8282"/>
                    </a:cubicBezTo>
                    <a:cubicBezTo>
                      <a:pt x="56736" y="8610"/>
                      <a:pt x="56304" y="8938"/>
                      <a:pt x="55837" y="9267"/>
                    </a:cubicBezTo>
                    <a:cubicBezTo>
                      <a:pt x="55671" y="9381"/>
                      <a:pt x="55417" y="9527"/>
                      <a:pt x="55226" y="9527"/>
                    </a:cubicBezTo>
                    <a:cubicBezTo>
                      <a:pt x="55100" y="9527"/>
                      <a:pt x="55001" y="9463"/>
                      <a:pt x="54973" y="9284"/>
                    </a:cubicBezTo>
                    <a:cubicBezTo>
                      <a:pt x="54819" y="8258"/>
                      <a:pt x="54209" y="8003"/>
                      <a:pt x="53545" y="8003"/>
                    </a:cubicBezTo>
                    <a:cubicBezTo>
                      <a:pt x="53313" y="8003"/>
                      <a:pt x="53075" y="8034"/>
                      <a:pt x="52848" y="8074"/>
                    </a:cubicBezTo>
                    <a:cubicBezTo>
                      <a:pt x="51897" y="8264"/>
                      <a:pt x="52416" y="9232"/>
                      <a:pt x="52295" y="9854"/>
                    </a:cubicBezTo>
                    <a:cubicBezTo>
                      <a:pt x="52156" y="10615"/>
                      <a:pt x="51344" y="10096"/>
                      <a:pt x="50998" y="10545"/>
                    </a:cubicBezTo>
                    <a:cubicBezTo>
                      <a:pt x="50949" y="10609"/>
                      <a:pt x="50910" y="10635"/>
                      <a:pt x="50880" y="10635"/>
                    </a:cubicBezTo>
                    <a:cubicBezTo>
                      <a:pt x="50805" y="10635"/>
                      <a:pt x="50789" y="10469"/>
                      <a:pt x="50826" y="10321"/>
                    </a:cubicBezTo>
                    <a:cubicBezTo>
                      <a:pt x="51033" y="8990"/>
                      <a:pt x="50221" y="8541"/>
                      <a:pt x="49115" y="8161"/>
                    </a:cubicBezTo>
                    <a:cubicBezTo>
                      <a:pt x="46903" y="7400"/>
                      <a:pt x="44535" y="7176"/>
                      <a:pt x="42392" y="6070"/>
                    </a:cubicBezTo>
                    <a:cubicBezTo>
                      <a:pt x="41667" y="5697"/>
                      <a:pt x="40852" y="5536"/>
                      <a:pt x="40032" y="5536"/>
                    </a:cubicBezTo>
                    <a:cubicBezTo>
                      <a:pt x="39367" y="5536"/>
                      <a:pt x="38699" y="5642"/>
                      <a:pt x="38072" y="5828"/>
                    </a:cubicBezTo>
                    <a:cubicBezTo>
                      <a:pt x="36033" y="6432"/>
                      <a:pt x="33838" y="6502"/>
                      <a:pt x="31989" y="7642"/>
                    </a:cubicBezTo>
                    <a:cubicBezTo>
                      <a:pt x="31263" y="8074"/>
                      <a:pt x="29206" y="7296"/>
                      <a:pt x="30226" y="9457"/>
                    </a:cubicBezTo>
                    <a:cubicBezTo>
                      <a:pt x="30278" y="9578"/>
                      <a:pt x="29984" y="9854"/>
                      <a:pt x="29863" y="10079"/>
                    </a:cubicBezTo>
                    <a:cubicBezTo>
                      <a:pt x="28653" y="12412"/>
                      <a:pt x="26234" y="13224"/>
                      <a:pt x="24229" y="14555"/>
                    </a:cubicBezTo>
                    <a:cubicBezTo>
                      <a:pt x="22536" y="15661"/>
                      <a:pt x="23486" y="17112"/>
                      <a:pt x="24022" y="18236"/>
                    </a:cubicBezTo>
                    <a:cubicBezTo>
                      <a:pt x="24328" y="18880"/>
                      <a:pt x="24972" y="19241"/>
                      <a:pt x="25627" y="19241"/>
                    </a:cubicBezTo>
                    <a:cubicBezTo>
                      <a:pt x="26008" y="19241"/>
                      <a:pt x="26393" y="19119"/>
                      <a:pt x="26718" y="18858"/>
                    </a:cubicBezTo>
                    <a:cubicBezTo>
                      <a:pt x="27228" y="18470"/>
                      <a:pt x="27609" y="18306"/>
                      <a:pt x="27903" y="18306"/>
                    </a:cubicBezTo>
                    <a:cubicBezTo>
                      <a:pt x="28524" y="18306"/>
                      <a:pt x="28748" y="19042"/>
                      <a:pt x="28947" y="19946"/>
                    </a:cubicBezTo>
                    <a:cubicBezTo>
                      <a:pt x="28982" y="20223"/>
                      <a:pt x="28999" y="20499"/>
                      <a:pt x="28982" y="20776"/>
                    </a:cubicBezTo>
                    <a:cubicBezTo>
                      <a:pt x="28774" y="20551"/>
                      <a:pt x="28446" y="20396"/>
                      <a:pt x="28342" y="20119"/>
                    </a:cubicBezTo>
                    <a:cubicBezTo>
                      <a:pt x="28124" y="19474"/>
                      <a:pt x="27849" y="19234"/>
                      <a:pt x="27528" y="19234"/>
                    </a:cubicBezTo>
                    <a:cubicBezTo>
                      <a:pt x="27212" y="19234"/>
                      <a:pt x="26853" y="19465"/>
                      <a:pt x="26459" y="19774"/>
                    </a:cubicBezTo>
                    <a:cubicBezTo>
                      <a:pt x="25646" y="20379"/>
                      <a:pt x="25958" y="21260"/>
                      <a:pt x="26130" y="21899"/>
                    </a:cubicBezTo>
                    <a:cubicBezTo>
                      <a:pt x="26459" y="23092"/>
                      <a:pt x="25802" y="23420"/>
                      <a:pt x="24938" y="23627"/>
                    </a:cubicBezTo>
                    <a:cubicBezTo>
                      <a:pt x="23901" y="23852"/>
                      <a:pt x="23072" y="24267"/>
                      <a:pt x="22553" y="25269"/>
                    </a:cubicBezTo>
                    <a:cubicBezTo>
                      <a:pt x="22273" y="25790"/>
                      <a:pt x="21682" y="26043"/>
                      <a:pt x="21157" y="26043"/>
                    </a:cubicBezTo>
                    <a:cubicBezTo>
                      <a:pt x="21003" y="26043"/>
                      <a:pt x="20855" y="26021"/>
                      <a:pt x="20721" y="25978"/>
                    </a:cubicBezTo>
                    <a:cubicBezTo>
                      <a:pt x="20116" y="25788"/>
                      <a:pt x="20963" y="25390"/>
                      <a:pt x="20946" y="24993"/>
                    </a:cubicBezTo>
                    <a:cubicBezTo>
                      <a:pt x="20929" y="24543"/>
                      <a:pt x="20738" y="24129"/>
                      <a:pt x="20410" y="23835"/>
                    </a:cubicBezTo>
                    <a:cubicBezTo>
                      <a:pt x="19477" y="22798"/>
                      <a:pt x="18354" y="21709"/>
                      <a:pt x="18215" y="20327"/>
                    </a:cubicBezTo>
                    <a:cubicBezTo>
                      <a:pt x="18098" y="19205"/>
                      <a:pt x="17332" y="17921"/>
                      <a:pt x="16200" y="17921"/>
                    </a:cubicBezTo>
                    <a:cubicBezTo>
                      <a:pt x="16163" y="17921"/>
                      <a:pt x="16127" y="17922"/>
                      <a:pt x="16090" y="17925"/>
                    </a:cubicBezTo>
                    <a:cubicBezTo>
                      <a:pt x="15105" y="17976"/>
                      <a:pt x="14068" y="18391"/>
                      <a:pt x="13930" y="19221"/>
                    </a:cubicBezTo>
                    <a:cubicBezTo>
                      <a:pt x="13670" y="20430"/>
                      <a:pt x="14137" y="21709"/>
                      <a:pt x="15122" y="22470"/>
                    </a:cubicBezTo>
                    <a:cubicBezTo>
                      <a:pt x="15952" y="23109"/>
                      <a:pt x="15952" y="23161"/>
                      <a:pt x="15589" y="23489"/>
                    </a:cubicBezTo>
                    <a:cubicBezTo>
                      <a:pt x="14448" y="24526"/>
                      <a:pt x="14915" y="26116"/>
                      <a:pt x="14292" y="27377"/>
                    </a:cubicBezTo>
                    <a:cubicBezTo>
                      <a:pt x="14143" y="27687"/>
                      <a:pt x="14420" y="27822"/>
                      <a:pt x="14760" y="27822"/>
                    </a:cubicBezTo>
                    <a:cubicBezTo>
                      <a:pt x="14932" y="27822"/>
                      <a:pt x="15121" y="27787"/>
                      <a:pt x="15278" y="27723"/>
                    </a:cubicBezTo>
                    <a:cubicBezTo>
                      <a:pt x="16510" y="27249"/>
                      <a:pt x="17772" y="26919"/>
                      <a:pt x="19089" y="26919"/>
                    </a:cubicBezTo>
                    <a:cubicBezTo>
                      <a:pt x="19212" y="26919"/>
                      <a:pt x="19336" y="26922"/>
                      <a:pt x="19460" y="26928"/>
                    </a:cubicBezTo>
                    <a:lnTo>
                      <a:pt x="19874" y="26928"/>
                    </a:lnTo>
                    <a:cubicBezTo>
                      <a:pt x="19840" y="26997"/>
                      <a:pt x="19823" y="27136"/>
                      <a:pt x="19753" y="27153"/>
                    </a:cubicBezTo>
                    <a:cubicBezTo>
                      <a:pt x="18630" y="27585"/>
                      <a:pt x="17507" y="28138"/>
                      <a:pt x="16349" y="28414"/>
                    </a:cubicBezTo>
                    <a:cubicBezTo>
                      <a:pt x="15692" y="28570"/>
                      <a:pt x="14915" y="28432"/>
                      <a:pt x="14707" y="29209"/>
                    </a:cubicBezTo>
                    <a:cubicBezTo>
                      <a:pt x="14500" y="30004"/>
                      <a:pt x="15260" y="30194"/>
                      <a:pt x="15813" y="30505"/>
                    </a:cubicBezTo>
                    <a:cubicBezTo>
                      <a:pt x="17161" y="31318"/>
                      <a:pt x="17369" y="32493"/>
                      <a:pt x="16867" y="33910"/>
                    </a:cubicBezTo>
                    <a:cubicBezTo>
                      <a:pt x="16664" y="34503"/>
                      <a:pt x="16349" y="34660"/>
                      <a:pt x="15995" y="34660"/>
                    </a:cubicBezTo>
                    <a:cubicBezTo>
                      <a:pt x="15626" y="34660"/>
                      <a:pt x="15216" y="34489"/>
                      <a:pt x="14846" y="34463"/>
                    </a:cubicBezTo>
                    <a:cubicBezTo>
                      <a:pt x="13916" y="34396"/>
                      <a:pt x="12987" y="34203"/>
                      <a:pt x="12042" y="34203"/>
                    </a:cubicBezTo>
                    <a:cubicBezTo>
                      <a:pt x="12003" y="34203"/>
                      <a:pt x="11964" y="34203"/>
                      <a:pt x="11925" y="34204"/>
                    </a:cubicBezTo>
                    <a:cubicBezTo>
                      <a:pt x="10957" y="34221"/>
                      <a:pt x="9834" y="34446"/>
                      <a:pt x="9989" y="35759"/>
                    </a:cubicBezTo>
                    <a:cubicBezTo>
                      <a:pt x="10128" y="37072"/>
                      <a:pt x="9834" y="38196"/>
                      <a:pt x="9592" y="39440"/>
                    </a:cubicBezTo>
                    <a:cubicBezTo>
                      <a:pt x="9385" y="40425"/>
                      <a:pt x="8693" y="42136"/>
                      <a:pt x="10542" y="42464"/>
                    </a:cubicBezTo>
                    <a:cubicBezTo>
                      <a:pt x="12305" y="42758"/>
                      <a:pt x="12668" y="43173"/>
                      <a:pt x="11735" y="44693"/>
                    </a:cubicBezTo>
                    <a:cubicBezTo>
                      <a:pt x="11389" y="45298"/>
                      <a:pt x="10888" y="45817"/>
                      <a:pt x="10300" y="46180"/>
                    </a:cubicBezTo>
                    <a:cubicBezTo>
                      <a:pt x="9108" y="46871"/>
                      <a:pt x="8175" y="47752"/>
                      <a:pt x="8313" y="49342"/>
                    </a:cubicBezTo>
                    <a:cubicBezTo>
                      <a:pt x="8365" y="49964"/>
                      <a:pt x="8140" y="50707"/>
                      <a:pt x="7535" y="50967"/>
                    </a:cubicBezTo>
                    <a:cubicBezTo>
                      <a:pt x="5168" y="52021"/>
                      <a:pt x="3768" y="53991"/>
                      <a:pt x="2662" y="56168"/>
                    </a:cubicBezTo>
                    <a:cubicBezTo>
                      <a:pt x="1781" y="57931"/>
                      <a:pt x="122" y="59469"/>
                      <a:pt x="1279" y="61888"/>
                    </a:cubicBezTo>
                    <a:cubicBezTo>
                      <a:pt x="1936" y="63236"/>
                      <a:pt x="1573" y="64792"/>
                      <a:pt x="830" y="66209"/>
                    </a:cubicBezTo>
                    <a:cubicBezTo>
                      <a:pt x="1" y="67781"/>
                      <a:pt x="744" y="70477"/>
                      <a:pt x="2126" y="71687"/>
                    </a:cubicBezTo>
                    <a:cubicBezTo>
                      <a:pt x="2420" y="71946"/>
                      <a:pt x="2662" y="72240"/>
                      <a:pt x="2818" y="72586"/>
                    </a:cubicBezTo>
                    <a:cubicBezTo>
                      <a:pt x="4027" y="75040"/>
                      <a:pt x="5462" y="77303"/>
                      <a:pt x="7881" y="78755"/>
                    </a:cubicBezTo>
                    <a:cubicBezTo>
                      <a:pt x="8455" y="79100"/>
                      <a:pt x="9053" y="79742"/>
                      <a:pt x="9645" y="79742"/>
                    </a:cubicBezTo>
                    <a:cubicBezTo>
                      <a:pt x="9766" y="79742"/>
                      <a:pt x="9887" y="79715"/>
                      <a:pt x="10007" y="79654"/>
                    </a:cubicBezTo>
                    <a:cubicBezTo>
                      <a:pt x="12824" y="78254"/>
                      <a:pt x="16142" y="79844"/>
                      <a:pt x="18889" y="77874"/>
                    </a:cubicBezTo>
                    <a:cubicBezTo>
                      <a:pt x="19326" y="77562"/>
                      <a:pt x="19938" y="77352"/>
                      <a:pt x="20558" y="77352"/>
                    </a:cubicBezTo>
                    <a:cubicBezTo>
                      <a:pt x="21313" y="77352"/>
                      <a:pt x="22079" y="77663"/>
                      <a:pt x="22553" y="78479"/>
                    </a:cubicBezTo>
                    <a:cubicBezTo>
                      <a:pt x="23034" y="79313"/>
                      <a:pt x="23538" y="79650"/>
                      <a:pt x="24283" y="79650"/>
                    </a:cubicBezTo>
                    <a:cubicBezTo>
                      <a:pt x="24448" y="79650"/>
                      <a:pt x="24626" y="79633"/>
                      <a:pt x="24817" y="79602"/>
                    </a:cubicBezTo>
                    <a:cubicBezTo>
                      <a:pt x="24994" y="79574"/>
                      <a:pt x="25161" y="79561"/>
                      <a:pt x="25317" y="79561"/>
                    </a:cubicBezTo>
                    <a:cubicBezTo>
                      <a:pt x="26715" y="79561"/>
                      <a:pt x="27271" y="80640"/>
                      <a:pt x="26960" y="82194"/>
                    </a:cubicBezTo>
                    <a:cubicBezTo>
                      <a:pt x="26683" y="83611"/>
                      <a:pt x="25750" y="85218"/>
                      <a:pt x="26545" y="86480"/>
                    </a:cubicBezTo>
                    <a:cubicBezTo>
                      <a:pt x="27461" y="87966"/>
                      <a:pt x="28515" y="89400"/>
                      <a:pt x="29206" y="90973"/>
                    </a:cubicBezTo>
                    <a:cubicBezTo>
                      <a:pt x="30416" y="93721"/>
                      <a:pt x="31298" y="96641"/>
                      <a:pt x="29777" y="99631"/>
                    </a:cubicBezTo>
                    <a:cubicBezTo>
                      <a:pt x="28809" y="101515"/>
                      <a:pt x="28619" y="103502"/>
                      <a:pt x="29535" y="105369"/>
                    </a:cubicBezTo>
                    <a:cubicBezTo>
                      <a:pt x="30503" y="107321"/>
                      <a:pt x="31228" y="109274"/>
                      <a:pt x="31488" y="111469"/>
                    </a:cubicBezTo>
                    <a:cubicBezTo>
                      <a:pt x="31712" y="113456"/>
                      <a:pt x="31695" y="115599"/>
                      <a:pt x="33371" y="117172"/>
                    </a:cubicBezTo>
                    <a:cubicBezTo>
                      <a:pt x="34322" y="118088"/>
                      <a:pt x="34581" y="119436"/>
                      <a:pt x="35013" y="120645"/>
                    </a:cubicBezTo>
                    <a:cubicBezTo>
                      <a:pt x="35393" y="121717"/>
                      <a:pt x="34546" y="123065"/>
                      <a:pt x="35843" y="123998"/>
                    </a:cubicBezTo>
                    <a:cubicBezTo>
                      <a:pt x="36206" y="124270"/>
                      <a:pt x="36549" y="124368"/>
                      <a:pt x="36881" y="124368"/>
                    </a:cubicBezTo>
                    <a:cubicBezTo>
                      <a:pt x="37735" y="124368"/>
                      <a:pt x="38515" y="123721"/>
                      <a:pt x="39372" y="123721"/>
                    </a:cubicBezTo>
                    <a:cubicBezTo>
                      <a:pt x="39388" y="123721"/>
                      <a:pt x="39404" y="123721"/>
                      <a:pt x="39420" y="123721"/>
                    </a:cubicBezTo>
                    <a:cubicBezTo>
                      <a:pt x="39526" y="123724"/>
                      <a:pt x="39630" y="123725"/>
                      <a:pt x="39734" y="123725"/>
                    </a:cubicBezTo>
                    <a:cubicBezTo>
                      <a:pt x="44937" y="123725"/>
                      <a:pt x="47636" y="120353"/>
                      <a:pt x="49754" y="116100"/>
                    </a:cubicBezTo>
                    <a:cubicBezTo>
                      <a:pt x="50186" y="115236"/>
                      <a:pt x="49720" y="113957"/>
                      <a:pt x="50826" y="113508"/>
                    </a:cubicBezTo>
                    <a:cubicBezTo>
                      <a:pt x="52761" y="112713"/>
                      <a:pt x="53193" y="111175"/>
                      <a:pt x="52692" y="109499"/>
                    </a:cubicBezTo>
                    <a:cubicBezTo>
                      <a:pt x="51949" y="107028"/>
                      <a:pt x="53297" y="106112"/>
                      <a:pt x="55181" y="105282"/>
                    </a:cubicBezTo>
                    <a:cubicBezTo>
                      <a:pt x="57773" y="104107"/>
                      <a:pt x="59449" y="98370"/>
                      <a:pt x="57963" y="96071"/>
                    </a:cubicBezTo>
                    <a:cubicBezTo>
                      <a:pt x="56770" y="94239"/>
                      <a:pt x="57099" y="92217"/>
                      <a:pt x="57444" y="90316"/>
                    </a:cubicBezTo>
                    <a:cubicBezTo>
                      <a:pt x="57911" y="87621"/>
                      <a:pt x="59933" y="85823"/>
                      <a:pt x="61851" y="84164"/>
                    </a:cubicBezTo>
                    <a:cubicBezTo>
                      <a:pt x="65601" y="80915"/>
                      <a:pt x="68055" y="76992"/>
                      <a:pt x="69109" y="72171"/>
                    </a:cubicBezTo>
                    <a:cubicBezTo>
                      <a:pt x="69271" y="71459"/>
                      <a:pt x="69266" y="70656"/>
                      <a:pt x="68371" y="70656"/>
                    </a:cubicBezTo>
                    <a:cubicBezTo>
                      <a:pt x="68311" y="70656"/>
                      <a:pt x="68246" y="70660"/>
                      <a:pt x="68176" y="70667"/>
                    </a:cubicBezTo>
                    <a:cubicBezTo>
                      <a:pt x="67157" y="70788"/>
                      <a:pt x="66154" y="71151"/>
                      <a:pt x="65152" y="71462"/>
                    </a:cubicBezTo>
                    <a:cubicBezTo>
                      <a:pt x="63960" y="71826"/>
                      <a:pt x="63201" y="72060"/>
                      <a:pt x="62664" y="72060"/>
                    </a:cubicBezTo>
                    <a:cubicBezTo>
                      <a:pt x="61727" y="72060"/>
                      <a:pt x="61469" y="71346"/>
                      <a:pt x="60772" y="69363"/>
                    </a:cubicBezTo>
                    <a:lnTo>
                      <a:pt x="60772" y="69363"/>
                    </a:lnTo>
                    <a:cubicBezTo>
                      <a:pt x="61180" y="69747"/>
                      <a:pt x="61467" y="70422"/>
                      <a:pt x="62074" y="70422"/>
                    </a:cubicBezTo>
                    <a:cubicBezTo>
                      <a:pt x="62180" y="70422"/>
                      <a:pt x="62295" y="70402"/>
                      <a:pt x="62422" y="70356"/>
                    </a:cubicBezTo>
                    <a:cubicBezTo>
                      <a:pt x="63925" y="69769"/>
                      <a:pt x="65359" y="68957"/>
                      <a:pt x="66897" y="68455"/>
                    </a:cubicBezTo>
                    <a:cubicBezTo>
                      <a:pt x="68660" y="67868"/>
                      <a:pt x="69732" y="66209"/>
                      <a:pt x="71391" y="65639"/>
                    </a:cubicBezTo>
                    <a:cubicBezTo>
                      <a:pt x="73706" y="64844"/>
                      <a:pt x="76713" y="61716"/>
                      <a:pt x="76852" y="59383"/>
                    </a:cubicBezTo>
                    <a:cubicBezTo>
                      <a:pt x="76834" y="59072"/>
                      <a:pt x="76713" y="58778"/>
                      <a:pt x="76506" y="58553"/>
                    </a:cubicBezTo>
                    <a:cubicBezTo>
                      <a:pt x="75918" y="57810"/>
                      <a:pt x="75279" y="57153"/>
                      <a:pt x="74294" y="56894"/>
                    </a:cubicBezTo>
                    <a:cubicBezTo>
                      <a:pt x="73724" y="56739"/>
                      <a:pt x="73378" y="56151"/>
                      <a:pt x="73516" y="55581"/>
                    </a:cubicBezTo>
                    <a:cubicBezTo>
                      <a:pt x="73547" y="55481"/>
                      <a:pt x="73596" y="55443"/>
                      <a:pt x="73658" y="55443"/>
                    </a:cubicBezTo>
                    <a:cubicBezTo>
                      <a:pt x="73842" y="55443"/>
                      <a:pt x="74139" y="55775"/>
                      <a:pt x="74398" y="55788"/>
                    </a:cubicBezTo>
                    <a:cubicBezTo>
                      <a:pt x="75366" y="55855"/>
                      <a:pt x="76333" y="56083"/>
                      <a:pt x="77301" y="56083"/>
                    </a:cubicBezTo>
                    <a:cubicBezTo>
                      <a:pt x="77336" y="56083"/>
                      <a:pt x="77370" y="56083"/>
                      <a:pt x="77405" y="56082"/>
                    </a:cubicBezTo>
                    <a:cubicBezTo>
                      <a:pt x="77727" y="56077"/>
                      <a:pt x="78047" y="56073"/>
                      <a:pt x="78365" y="56073"/>
                    </a:cubicBezTo>
                    <a:cubicBezTo>
                      <a:pt x="81373" y="56073"/>
                      <a:pt x="84145" y="56432"/>
                      <a:pt x="85786" y="59746"/>
                    </a:cubicBezTo>
                    <a:cubicBezTo>
                      <a:pt x="86136" y="60461"/>
                      <a:pt x="86996" y="61297"/>
                      <a:pt x="88011" y="61297"/>
                    </a:cubicBezTo>
                    <a:cubicBezTo>
                      <a:pt x="88148" y="61297"/>
                      <a:pt x="88288" y="61282"/>
                      <a:pt x="88430" y="61249"/>
                    </a:cubicBezTo>
                    <a:cubicBezTo>
                      <a:pt x="88585" y="61214"/>
                      <a:pt x="88707" y="61197"/>
                      <a:pt x="88805" y="61197"/>
                    </a:cubicBezTo>
                    <a:cubicBezTo>
                      <a:pt x="89186" y="61197"/>
                      <a:pt x="89184" y="61451"/>
                      <a:pt x="89225" y="61837"/>
                    </a:cubicBezTo>
                    <a:cubicBezTo>
                      <a:pt x="89830" y="66554"/>
                      <a:pt x="91990" y="70685"/>
                      <a:pt x="94133" y="74832"/>
                    </a:cubicBezTo>
                    <a:cubicBezTo>
                      <a:pt x="94475" y="75487"/>
                      <a:pt x="94875" y="75911"/>
                      <a:pt x="95290" y="75911"/>
                    </a:cubicBezTo>
                    <a:cubicBezTo>
                      <a:pt x="95652" y="75911"/>
                      <a:pt x="96025" y="75588"/>
                      <a:pt x="96380" y="74815"/>
                    </a:cubicBezTo>
                    <a:cubicBezTo>
                      <a:pt x="96622" y="74297"/>
                      <a:pt x="97036" y="73847"/>
                      <a:pt x="97382" y="73381"/>
                    </a:cubicBezTo>
                    <a:lnTo>
                      <a:pt x="97538" y="73225"/>
                    </a:lnTo>
                    <a:cubicBezTo>
                      <a:pt x="98212" y="71618"/>
                      <a:pt x="98056" y="69993"/>
                      <a:pt x="97831" y="68317"/>
                    </a:cubicBezTo>
                    <a:cubicBezTo>
                      <a:pt x="97762" y="67833"/>
                      <a:pt x="97589" y="67211"/>
                      <a:pt x="98194" y="67073"/>
                    </a:cubicBezTo>
                    <a:cubicBezTo>
                      <a:pt x="99784" y="66693"/>
                      <a:pt x="100268" y="65258"/>
                      <a:pt x="101149" y="64187"/>
                    </a:cubicBezTo>
                    <a:cubicBezTo>
                      <a:pt x="102117" y="63029"/>
                      <a:pt x="103137" y="61629"/>
                      <a:pt x="104243" y="60903"/>
                    </a:cubicBezTo>
                    <a:cubicBezTo>
                      <a:pt x="104825" y="60515"/>
                      <a:pt x="105739" y="59942"/>
                      <a:pt x="106690" y="59942"/>
                    </a:cubicBezTo>
                    <a:cubicBezTo>
                      <a:pt x="107432" y="59942"/>
                      <a:pt x="108196" y="60292"/>
                      <a:pt x="108840" y="61353"/>
                    </a:cubicBezTo>
                    <a:cubicBezTo>
                      <a:pt x="109600" y="62632"/>
                      <a:pt x="110965" y="63565"/>
                      <a:pt x="111017" y="65258"/>
                    </a:cubicBezTo>
                    <a:cubicBezTo>
                      <a:pt x="111034" y="65777"/>
                      <a:pt x="110793" y="66433"/>
                      <a:pt x="111536" y="66693"/>
                    </a:cubicBezTo>
                    <a:cubicBezTo>
                      <a:pt x="111822" y="66788"/>
                      <a:pt x="112112" y="66862"/>
                      <a:pt x="112391" y="66862"/>
                    </a:cubicBezTo>
                    <a:cubicBezTo>
                      <a:pt x="112769" y="66862"/>
                      <a:pt x="113129" y="66727"/>
                      <a:pt x="113437" y="66330"/>
                    </a:cubicBezTo>
                    <a:cubicBezTo>
                      <a:pt x="113540" y="66205"/>
                      <a:pt x="113700" y="66031"/>
                      <a:pt x="113856" y="66031"/>
                    </a:cubicBezTo>
                    <a:cubicBezTo>
                      <a:pt x="113960" y="66031"/>
                      <a:pt x="114062" y="66109"/>
                      <a:pt x="114145" y="66330"/>
                    </a:cubicBezTo>
                    <a:cubicBezTo>
                      <a:pt x="114543" y="67470"/>
                      <a:pt x="114802" y="68663"/>
                      <a:pt x="115286" y="69769"/>
                    </a:cubicBezTo>
                    <a:cubicBezTo>
                      <a:pt x="116271" y="72033"/>
                      <a:pt x="114940" y="74677"/>
                      <a:pt x="116858" y="76871"/>
                    </a:cubicBezTo>
                    <a:cubicBezTo>
                      <a:pt x="118241" y="78461"/>
                      <a:pt x="118362" y="80915"/>
                      <a:pt x="119900" y="82540"/>
                    </a:cubicBezTo>
                    <a:cubicBezTo>
                      <a:pt x="120401" y="82799"/>
                      <a:pt x="120885" y="83058"/>
                      <a:pt x="121386" y="83300"/>
                    </a:cubicBezTo>
                    <a:cubicBezTo>
                      <a:pt x="121538" y="83368"/>
                      <a:pt x="121699" y="83403"/>
                      <a:pt x="121846" y="83403"/>
                    </a:cubicBezTo>
                    <a:cubicBezTo>
                      <a:pt x="122184" y="83403"/>
                      <a:pt x="122445" y="83219"/>
                      <a:pt x="122337" y="82834"/>
                    </a:cubicBezTo>
                    <a:cubicBezTo>
                      <a:pt x="121818" y="80915"/>
                      <a:pt x="121991" y="78790"/>
                      <a:pt x="119969" y="77355"/>
                    </a:cubicBezTo>
                    <a:cubicBezTo>
                      <a:pt x="118414" y="76249"/>
                      <a:pt x="117239" y="74521"/>
                      <a:pt x="117463" y="72378"/>
                    </a:cubicBezTo>
                    <a:cubicBezTo>
                      <a:pt x="117528" y="71821"/>
                      <a:pt x="116912" y="70437"/>
                      <a:pt x="117695" y="70437"/>
                    </a:cubicBezTo>
                    <a:cubicBezTo>
                      <a:pt x="117955" y="70437"/>
                      <a:pt x="118371" y="70590"/>
                      <a:pt x="119019" y="70979"/>
                    </a:cubicBezTo>
                    <a:cubicBezTo>
                      <a:pt x="120194" y="71704"/>
                      <a:pt x="121386" y="72655"/>
                      <a:pt x="121749" y="73605"/>
                    </a:cubicBezTo>
                    <a:cubicBezTo>
                      <a:pt x="122096" y="74553"/>
                      <a:pt x="122434" y="74868"/>
                      <a:pt x="122776" y="74868"/>
                    </a:cubicBezTo>
                    <a:cubicBezTo>
                      <a:pt x="123251" y="74868"/>
                      <a:pt x="123732" y="74261"/>
                      <a:pt x="124255" y="73899"/>
                    </a:cubicBezTo>
                    <a:cubicBezTo>
                      <a:pt x="124531" y="73709"/>
                      <a:pt x="124721" y="73363"/>
                      <a:pt x="125015" y="73208"/>
                    </a:cubicBezTo>
                    <a:cubicBezTo>
                      <a:pt x="126743" y="72292"/>
                      <a:pt x="127210" y="70961"/>
                      <a:pt x="126743" y="69043"/>
                    </a:cubicBezTo>
                    <a:cubicBezTo>
                      <a:pt x="126294" y="67159"/>
                      <a:pt x="125292" y="65725"/>
                      <a:pt x="123892" y="64533"/>
                    </a:cubicBezTo>
                    <a:cubicBezTo>
                      <a:pt x="122596" y="63409"/>
                      <a:pt x="122285" y="62459"/>
                      <a:pt x="123546" y="61059"/>
                    </a:cubicBezTo>
                    <a:cubicBezTo>
                      <a:pt x="123952" y="60621"/>
                      <a:pt x="124332" y="60388"/>
                      <a:pt x="124705" y="60388"/>
                    </a:cubicBezTo>
                    <a:cubicBezTo>
                      <a:pt x="124936" y="60388"/>
                      <a:pt x="125164" y="60477"/>
                      <a:pt x="125395" y="60661"/>
                    </a:cubicBezTo>
                    <a:cubicBezTo>
                      <a:pt x="126000" y="61145"/>
                      <a:pt x="125810" y="61750"/>
                      <a:pt x="125119" y="62234"/>
                    </a:cubicBezTo>
                    <a:cubicBezTo>
                      <a:pt x="124618" y="62580"/>
                      <a:pt x="124445" y="63219"/>
                      <a:pt x="125050" y="63651"/>
                    </a:cubicBezTo>
                    <a:cubicBezTo>
                      <a:pt x="125442" y="63952"/>
                      <a:pt x="125858" y="64171"/>
                      <a:pt x="126268" y="64171"/>
                    </a:cubicBezTo>
                    <a:cubicBezTo>
                      <a:pt x="126635" y="64171"/>
                      <a:pt x="126996" y="63996"/>
                      <a:pt x="127331" y="63547"/>
                    </a:cubicBezTo>
                    <a:cubicBezTo>
                      <a:pt x="127694" y="63046"/>
                      <a:pt x="128247" y="62407"/>
                      <a:pt x="127469" y="61940"/>
                    </a:cubicBezTo>
                    <a:cubicBezTo>
                      <a:pt x="126398" y="61318"/>
                      <a:pt x="127037" y="61042"/>
                      <a:pt x="127590" y="60696"/>
                    </a:cubicBezTo>
                    <a:cubicBezTo>
                      <a:pt x="130061" y="59210"/>
                      <a:pt x="133449" y="59106"/>
                      <a:pt x="134693" y="55788"/>
                    </a:cubicBezTo>
                    <a:cubicBezTo>
                      <a:pt x="135298" y="54146"/>
                      <a:pt x="136093" y="52591"/>
                      <a:pt x="135851" y="50725"/>
                    </a:cubicBezTo>
                    <a:cubicBezTo>
                      <a:pt x="135522" y="48288"/>
                      <a:pt x="133932" y="46629"/>
                      <a:pt x="132498" y="44918"/>
                    </a:cubicBezTo>
                    <a:cubicBezTo>
                      <a:pt x="131772" y="44054"/>
                      <a:pt x="131859" y="43622"/>
                      <a:pt x="132775" y="43173"/>
                    </a:cubicBezTo>
                    <a:cubicBezTo>
                      <a:pt x="133120" y="43017"/>
                      <a:pt x="133397" y="42793"/>
                      <a:pt x="133362" y="42378"/>
                    </a:cubicBezTo>
                    <a:cubicBezTo>
                      <a:pt x="133345" y="41980"/>
                      <a:pt x="133051" y="41635"/>
                      <a:pt x="132671" y="41548"/>
                    </a:cubicBezTo>
                    <a:cubicBezTo>
                      <a:pt x="132227" y="41462"/>
                      <a:pt x="131713" y="41297"/>
                      <a:pt x="131292" y="41297"/>
                    </a:cubicBezTo>
                    <a:cubicBezTo>
                      <a:pt x="131122" y="41297"/>
                      <a:pt x="130968" y="41323"/>
                      <a:pt x="130839" y="41393"/>
                    </a:cubicBezTo>
                    <a:cubicBezTo>
                      <a:pt x="130667" y="41486"/>
                      <a:pt x="130517" y="41524"/>
                      <a:pt x="130385" y="41524"/>
                    </a:cubicBezTo>
                    <a:cubicBezTo>
                      <a:pt x="129751" y="41524"/>
                      <a:pt x="129496" y="40648"/>
                      <a:pt x="128935" y="40648"/>
                    </a:cubicBezTo>
                    <a:cubicBezTo>
                      <a:pt x="128871" y="40648"/>
                      <a:pt x="128804" y="40659"/>
                      <a:pt x="128731" y="40684"/>
                    </a:cubicBezTo>
                    <a:cubicBezTo>
                      <a:pt x="129025" y="40425"/>
                      <a:pt x="129336" y="40166"/>
                      <a:pt x="129612" y="39889"/>
                    </a:cubicBezTo>
                    <a:cubicBezTo>
                      <a:pt x="129699" y="39786"/>
                      <a:pt x="129768" y="39647"/>
                      <a:pt x="129802" y="39509"/>
                    </a:cubicBezTo>
                    <a:cubicBezTo>
                      <a:pt x="129896" y="39229"/>
                      <a:pt x="130059" y="38963"/>
                      <a:pt x="130355" y="38963"/>
                    </a:cubicBezTo>
                    <a:cubicBezTo>
                      <a:pt x="130388" y="38963"/>
                      <a:pt x="130423" y="38966"/>
                      <a:pt x="130459" y="38973"/>
                    </a:cubicBezTo>
                    <a:cubicBezTo>
                      <a:pt x="130822" y="39025"/>
                      <a:pt x="130718" y="39405"/>
                      <a:pt x="130753" y="39665"/>
                    </a:cubicBezTo>
                    <a:cubicBezTo>
                      <a:pt x="130885" y="40368"/>
                      <a:pt x="131150" y="40680"/>
                      <a:pt x="131522" y="40680"/>
                    </a:cubicBezTo>
                    <a:cubicBezTo>
                      <a:pt x="131781" y="40680"/>
                      <a:pt x="132092" y="40529"/>
                      <a:pt x="132446" y="40252"/>
                    </a:cubicBezTo>
                    <a:cubicBezTo>
                      <a:pt x="132816" y="39963"/>
                      <a:pt x="133198" y="39825"/>
                      <a:pt x="133552" y="39825"/>
                    </a:cubicBezTo>
                    <a:cubicBezTo>
                      <a:pt x="134190" y="39825"/>
                      <a:pt x="134735" y="40276"/>
                      <a:pt x="134935" y="41099"/>
                    </a:cubicBezTo>
                    <a:cubicBezTo>
                      <a:pt x="135004" y="41410"/>
                      <a:pt x="135246" y="41911"/>
                      <a:pt x="135436" y="41928"/>
                    </a:cubicBezTo>
                    <a:cubicBezTo>
                      <a:pt x="136836" y="42067"/>
                      <a:pt x="137130" y="43259"/>
                      <a:pt x="137441" y="44192"/>
                    </a:cubicBezTo>
                    <a:cubicBezTo>
                      <a:pt x="137757" y="45176"/>
                      <a:pt x="138205" y="45491"/>
                      <a:pt x="138710" y="45491"/>
                    </a:cubicBezTo>
                    <a:cubicBezTo>
                      <a:pt x="139226" y="45491"/>
                      <a:pt x="139803" y="45163"/>
                      <a:pt x="140361" y="44884"/>
                    </a:cubicBezTo>
                    <a:cubicBezTo>
                      <a:pt x="141813" y="44175"/>
                      <a:pt x="140586" y="43363"/>
                      <a:pt x="140327" y="42654"/>
                    </a:cubicBezTo>
                    <a:cubicBezTo>
                      <a:pt x="140188" y="42188"/>
                      <a:pt x="139739" y="41773"/>
                      <a:pt x="139324" y="41479"/>
                    </a:cubicBezTo>
                    <a:cubicBezTo>
                      <a:pt x="137717" y="40356"/>
                      <a:pt x="137648" y="38921"/>
                      <a:pt x="138305" y="37245"/>
                    </a:cubicBezTo>
                    <a:cubicBezTo>
                      <a:pt x="138533" y="36644"/>
                      <a:pt x="138753" y="36160"/>
                      <a:pt x="139216" y="36160"/>
                    </a:cubicBezTo>
                    <a:cubicBezTo>
                      <a:pt x="139418" y="36160"/>
                      <a:pt x="139666" y="36252"/>
                      <a:pt x="139981" y="36468"/>
                    </a:cubicBezTo>
                    <a:cubicBezTo>
                      <a:pt x="140121" y="36569"/>
                      <a:pt x="140268" y="36617"/>
                      <a:pt x="140413" y="36617"/>
                    </a:cubicBezTo>
                    <a:cubicBezTo>
                      <a:pt x="140661" y="36617"/>
                      <a:pt x="140902" y="36477"/>
                      <a:pt x="141087" y="36226"/>
                    </a:cubicBezTo>
                    <a:cubicBezTo>
                      <a:pt x="142573" y="34255"/>
                      <a:pt x="142850" y="29797"/>
                      <a:pt x="141640" y="27706"/>
                    </a:cubicBezTo>
                    <a:cubicBezTo>
                      <a:pt x="141485" y="27447"/>
                      <a:pt x="141104" y="27187"/>
                      <a:pt x="141398" y="26807"/>
                    </a:cubicBezTo>
                    <a:lnTo>
                      <a:pt x="141398" y="26807"/>
                    </a:lnTo>
                    <a:cubicBezTo>
                      <a:pt x="141623" y="26997"/>
                      <a:pt x="141917" y="27153"/>
                      <a:pt x="142072" y="27395"/>
                    </a:cubicBezTo>
                    <a:cubicBezTo>
                      <a:pt x="142988" y="28812"/>
                      <a:pt x="143869" y="30229"/>
                      <a:pt x="144733" y="31663"/>
                    </a:cubicBezTo>
                    <a:cubicBezTo>
                      <a:pt x="144984" y="32062"/>
                      <a:pt x="145261" y="32460"/>
                      <a:pt x="145713" y="32460"/>
                    </a:cubicBezTo>
                    <a:cubicBezTo>
                      <a:pt x="145790" y="32460"/>
                      <a:pt x="145872" y="32449"/>
                      <a:pt x="145960" y="32424"/>
                    </a:cubicBezTo>
                    <a:cubicBezTo>
                      <a:pt x="146323" y="32320"/>
                      <a:pt x="146825" y="32043"/>
                      <a:pt x="146928" y="31750"/>
                    </a:cubicBezTo>
                    <a:cubicBezTo>
                      <a:pt x="147118" y="31197"/>
                      <a:pt x="146496" y="30972"/>
                      <a:pt x="146151" y="30644"/>
                    </a:cubicBezTo>
                    <a:cubicBezTo>
                      <a:pt x="145805" y="30298"/>
                      <a:pt x="144889" y="29935"/>
                      <a:pt x="145511" y="29348"/>
                    </a:cubicBezTo>
                    <a:cubicBezTo>
                      <a:pt x="146220" y="28674"/>
                      <a:pt x="145701" y="28363"/>
                      <a:pt x="145373" y="27982"/>
                    </a:cubicBezTo>
                    <a:cubicBezTo>
                      <a:pt x="144924" y="27464"/>
                      <a:pt x="144353" y="27049"/>
                      <a:pt x="143904" y="26513"/>
                    </a:cubicBezTo>
                    <a:cubicBezTo>
                      <a:pt x="142452" y="24803"/>
                      <a:pt x="140309" y="24008"/>
                      <a:pt x="138927" y="23455"/>
                    </a:cubicBezTo>
                    <a:cubicBezTo>
                      <a:pt x="137233" y="22781"/>
                      <a:pt x="135350" y="23368"/>
                      <a:pt x="133794" y="22349"/>
                    </a:cubicBezTo>
                    <a:cubicBezTo>
                      <a:pt x="133621" y="22228"/>
                      <a:pt x="133120" y="22141"/>
                      <a:pt x="133379" y="21934"/>
                    </a:cubicBezTo>
                    <a:cubicBezTo>
                      <a:pt x="134416" y="21156"/>
                      <a:pt x="134192" y="19843"/>
                      <a:pt x="134814" y="18910"/>
                    </a:cubicBezTo>
                    <a:cubicBezTo>
                      <a:pt x="135183" y="18357"/>
                      <a:pt x="137525" y="17996"/>
                      <a:pt x="139389" y="17996"/>
                    </a:cubicBezTo>
                    <a:cubicBezTo>
                      <a:pt x="140321" y="17996"/>
                      <a:pt x="141133" y="18086"/>
                      <a:pt x="141519" y="18287"/>
                    </a:cubicBezTo>
                    <a:cubicBezTo>
                      <a:pt x="141913" y="18491"/>
                      <a:pt x="142318" y="18567"/>
                      <a:pt x="142722" y="18567"/>
                    </a:cubicBezTo>
                    <a:cubicBezTo>
                      <a:pt x="143310" y="18567"/>
                      <a:pt x="143896" y="18407"/>
                      <a:pt x="144440" y="18253"/>
                    </a:cubicBezTo>
                    <a:cubicBezTo>
                      <a:pt x="145183" y="18028"/>
                      <a:pt x="144301" y="17320"/>
                      <a:pt x="144440" y="16905"/>
                    </a:cubicBezTo>
                    <a:cubicBezTo>
                      <a:pt x="144595" y="16473"/>
                      <a:pt x="144232" y="15764"/>
                      <a:pt x="144803" y="15626"/>
                    </a:cubicBezTo>
                    <a:cubicBezTo>
                      <a:pt x="144894" y="15602"/>
                      <a:pt x="144986" y="15590"/>
                      <a:pt x="145078" y="15590"/>
                    </a:cubicBezTo>
                    <a:cubicBezTo>
                      <a:pt x="145503" y="15590"/>
                      <a:pt x="145922" y="15838"/>
                      <a:pt x="146306" y="16179"/>
                    </a:cubicBezTo>
                    <a:cubicBezTo>
                      <a:pt x="146709" y="16532"/>
                      <a:pt x="147171" y="16997"/>
                      <a:pt x="147617" y="16997"/>
                    </a:cubicBezTo>
                    <a:cubicBezTo>
                      <a:pt x="147935" y="16997"/>
                      <a:pt x="148244" y="16760"/>
                      <a:pt x="148518" y="16075"/>
                    </a:cubicBezTo>
                    <a:cubicBezTo>
                      <a:pt x="148584" y="15900"/>
                      <a:pt x="148692" y="15801"/>
                      <a:pt x="148828" y="15801"/>
                    </a:cubicBezTo>
                    <a:cubicBezTo>
                      <a:pt x="148906" y="15801"/>
                      <a:pt x="148994" y="15833"/>
                      <a:pt x="149088" y="15903"/>
                    </a:cubicBezTo>
                    <a:cubicBezTo>
                      <a:pt x="149348" y="16110"/>
                      <a:pt x="149348" y="16335"/>
                      <a:pt x="149192" y="16646"/>
                    </a:cubicBezTo>
                    <a:cubicBezTo>
                      <a:pt x="148743" y="17596"/>
                      <a:pt x="147965" y="18547"/>
                      <a:pt x="147965" y="19497"/>
                    </a:cubicBezTo>
                    <a:cubicBezTo>
                      <a:pt x="147931" y="21122"/>
                      <a:pt x="148708" y="22677"/>
                      <a:pt x="150022" y="23627"/>
                    </a:cubicBezTo>
                    <a:cubicBezTo>
                      <a:pt x="151231" y="24561"/>
                      <a:pt x="152631" y="25269"/>
                      <a:pt x="153582" y="26513"/>
                    </a:cubicBezTo>
                    <a:cubicBezTo>
                      <a:pt x="153835" y="26852"/>
                      <a:pt x="154112" y="27339"/>
                      <a:pt x="154580" y="27339"/>
                    </a:cubicBezTo>
                    <a:cubicBezTo>
                      <a:pt x="154686" y="27339"/>
                      <a:pt x="154802" y="27314"/>
                      <a:pt x="154930" y="27257"/>
                    </a:cubicBezTo>
                    <a:cubicBezTo>
                      <a:pt x="155621" y="26928"/>
                      <a:pt x="155673" y="26271"/>
                      <a:pt x="155604" y="25615"/>
                    </a:cubicBezTo>
                    <a:cubicBezTo>
                      <a:pt x="155448" y="24025"/>
                      <a:pt x="155863" y="22435"/>
                      <a:pt x="154739" y="20845"/>
                    </a:cubicBezTo>
                    <a:cubicBezTo>
                      <a:pt x="154065" y="19877"/>
                      <a:pt x="153772" y="18823"/>
                      <a:pt x="152406" y="18737"/>
                    </a:cubicBezTo>
                    <a:cubicBezTo>
                      <a:pt x="152044" y="18720"/>
                      <a:pt x="151940" y="18478"/>
                      <a:pt x="151888" y="18201"/>
                    </a:cubicBezTo>
                    <a:cubicBezTo>
                      <a:pt x="151820" y="17931"/>
                      <a:pt x="151918" y="17578"/>
                      <a:pt x="152229" y="17578"/>
                    </a:cubicBezTo>
                    <a:cubicBezTo>
                      <a:pt x="152236" y="17578"/>
                      <a:pt x="152243" y="17579"/>
                      <a:pt x="152251" y="17579"/>
                    </a:cubicBezTo>
                    <a:cubicBezTo>
                      <a:pt x="152284" y="17581"/>
                      <a:pt x="152317" y="17582"/>
                      <a:pt x="152350" y="17582"/>
                    </a:cubicBezTo>
                    <a:cubicBezTo>
                      <a:pt x="153000" y="17582"/>
                      <a:pt x="153628" y="17254"/>
                      <a:pt x="154277" y="17254"/>
                    </a:cubicBezTo>
                    <a:cubicBezTo>
                      <a:pt x="154558" y="17254"/>
                      <a:pt x="154844" y="17316"/>
                      <a:pt x="155137" y="17493"/>
                    </a:cubicBezTo>
                    <a:cubicBezTo>
                      <a:pt x="155393" y="17649"/>
                      <a:pt x="155627" y="17726"/>
                      <a:pt x="155836" y="17726"/>
                    </a:cubicBezTo>
                    <a:cubicBezTo>
                      <a:pt x="156249" y="17726"/>
                      <a:pt x="156566" y="17427"/>
                      <a:pt x="156761" y="16853"/>
                    </a:cubicBezTo>
                    <a:cubicBezTo>
                      <a:pt x="157072" y="15920"/>
                      <a:pt x="157954" y="15505"/>
                      <a:pt x="158662" y="15039"/>
                    </a:cubicBezTo>
                    <a:cubicBezTo>
                      <a:pt x="158771" y="14969"/>
                      <a:pt x="158912" y="14953"/>
                      <a:pt x="159064" y="14953"/>
                    </a:cubicBezTo>
                    <a:cubicBezTo>
                      <a:pt x="159192" y="14953"/>
                      <a:pt x="159327" y="14964"/>
                      <a:pt x="159458" y="14964"/>
                    </a:cubicBezTo>
                    <a:cubicBezTo>
                      <a:pt x="159792" y="14964"/>
                      <a:pt x="160100" y="14892"/>
                      <a:pt x="160183" y="14382"/>
                    </a:cubicBezTo>
                    <a:cubicBezTo>
                      <a:pt x="160304" y="13501"/>
                      <a:pt x="159475" y="13310"/>
                      <a:pt x="158887" y="12965"/>
                    </a:cubicBezTo>
                    <a:cubicBezTo>
                      <a:pt x="158662" y="12827"/>
                      <a:pt x="158334" y="12550"/>
                      <a:pt x="158351" y="12395"/>
                    </a:cubicBezTo>
                    <a:cubicBezTo>
                      <a:pt x="158404" y="12154"/>
                      <a:pt x="158582" y="12097"/>
                      <a:pt x="158776" y="12097"/>
                    </a:cubicBezTo>
                    <a:cubicBezTo>
                      <a:pt x="158903" y="12097"/>
                      <a:pt x="159037" y="12122"/>
                      <a:pt x="159146" y="12135"/>
                    </a:cubicBezTo>
                    <a:cubicBezTo>
                      <a:pt x="160460" y="12308"/>
                      <a:pt x="161652" y="12999"/>
                      <a:pt x="163017" y="12999"/>
                    </a:cubicBezTo>
                    <a:cubicBezTo>
                      <a:pt x="163570" y="12999"/>
                      <a:pt x="163795" y="12913"/>
                      <a:pt x="164002" y="12274"/>
                    </a:cubicBezTo>
                    <a:cubicBezTo>
                      <a:pt x="164745" y="10182"/>
                      <a:pt x="163311" y="10010"/>
                      <a:pt x="161998" y="9923"/>
                    </a:cubicBezTo>
                    <a:cubicBezTo>
                      <a:pt x="160218" y="9820"/>
                      <a:pt x="158438" y="9543"/>
                      <a:pt x="156710" y="9076"/>
                    </a:cubicBezTo>
                    <a:cubicBezTo>
                      <a:pt x="153313" y="8169"/>
                      <a:pt x="149984" y="6872"/>
                      <a:pt x="146431" y="6872"/>
                    </a:cubicBezTo>
                    <a:cubicBezTo>
                      <a:pt x="145249" y="6872"/>
                      <a:pt x="144041" y="7016"/>
                      <a:pt x="142798" y="7366"/>
                    </a:cubicBezTo>
                    <a:cubicBezTo>
                      <a:pt x="142441" y="7468"/>
                      <a:pt x="142044" y="7507"/>
                      <a:pt x="141624" y="7507"/>
                    </a:cubicBezTo>
                    <a:cubicBezTo>
                      <a:pt x="140475" y="7507"/>
                      <a:pt x="139148" y="7211"/>
                      <a:pt x="137959" y="7072"/>
                    </a:cubicBezTo>
                    <a:cubicBezTo>
                      <a:pt x="135760" y="6810"/>
                      <a:pt x="133765" y="5577"/>
                      <a:pt x="131513" y="5577"/>
                    </a:cubicBezTo>
                    <a:cubicBezTo>
                      <a:pt x="131235" y="5577"/>
                      <a:pt x="130953" y="5596"/>
                      <a:pt x="130666" y="5637"/>
                    </a:cubicBezTo>
                    <a:cubicBezTo>
                      <a:pt x="130197" y="5701"/>
                      <a:pt x="129713" y="5752"/>
                      <a:pt x="129231" y="5752"/>
                    </a:cubicBezTo>
                    <a:cubicBezTo>
                      <a:pt x="128525" y="5752"/>
                      <a:pt x="127823" y="5641"/>
                      <a:pt x="127175" y="5292"/>
                    </a:cubicBezTo>
                    <a:cubicBezTo>
                      <a:pt x="124583" y="3857"/>
                      <a:pt x="121352" y="4808"/>
                      <a:pt x="118811" y="3097"/>
                    </a:cubicBezTo>
                    <a:cubicBezTo>
                      <a:pt x="118623" y="2965"/>
                      <a:pt x="118385" y="2894"/>
                      <a:pt x="118144" y="2894"/>
                    </a:cubicBezTo>
                    <a:cubicBezTo>
                      <a:pt x="117786" y="2894"/>
                      <a:pt x="117421" y="3050"/>
                      <a:pt x="117204" y="3391"/>
                    </a:cubicBezTo>
                    <a:cubicBezTo>
                      <a:pt x="116737" y="4117"/>
                      <a:pt x="117601" y="4134"/>
                      <a:pt x="117930" y="4462"/>
                    </a:cubicBezTo>
                    <a:cubicBezTo>
                      <a:pt x="118103" y="4670"/>
                      <a:pt x="118154" y="4946"/>
                      <a:pt x="118068" y="5188"/>
                    </a:cubicBezTo>
                    <a:cubicBezTo>
                      <a:pt x="117958" y="5398"/>
                      <a:pt x="116241" y="5510"/>
                      <a:pt x="114740" y="5510"/>
                    </a:cubicBezTo>
                    <a:cubicBezTo>
                      <a:pt x="113645" y="5510"/>
                      <a:pt x="112664" y="5450"/>
                      <a:pt x="112503" y="5326"/>
                    </a:cubicBezTo>
                    <a:cubicBezTo>
                      <a:pt x="111242" y="4410"/>
                      <a:pt x="109825" y="3719"/>
                      <a:pt x="108321" y="3287"/>
                    </a:cubicBezTo>
                    <a:cubicBezTo>
                      <a:pt x="108108" y="3224"/>
                      <a:pt x="107902" y="3198"/>
                      <a:pt x="107703" y="3198"/>
                    </a:cubicBezTo>
                    <a:cubicBezTo>
                      <a:pt x="106742" y="3198"/>
                      <a:pt x="105934" y="3807"/>
                      <a:pt x="105084" y="3807"/>
                    </a:cubicBezTo>
                    <a:cubicBezTo>
                      <a:pt x="105000" y="3807"/>
                      <a:pt x="104915" y="3801"/>
                      <a:pt x="104830" y="3788"/>
                    </a:cubicBezTo>
                    <a:cubicBezTo>
                      <a:pt x="102083" y="3391"/>
                      <a:pt x="99266" y="3909"/>
                      <a:pt x="96760" y="1559"/>
                    </a:cubicBezTo>
                    <a:cubicBezTo>
                      <a:pt x="95295" y="185"/>
                      <a:pt x="93272" y="50"/>
                      <a:pt x="91223" y="50"/>
                    </a:cubicBezTo>
                    <a:cubicBezTo>
                      <a:pt x="90718" y="50"/>
                      <a:pt x="90212" y="58"/>
                      <a:pt x="89713" y="58"/>
                    </a:cubicBezTo>
                    <a:cubicBezTo>
                      <a:pt x="89152" y="58"/>
                      <a:pt x="88600" y="48"/>
                      <a:pt x="88067" y="4"/>
                    </a:cubicBezTo>
                    <a:cubicBezTo>
                      <a:pt x="88037" y="2"/>
                      <a:pt x="88007" y="1"/>
                      <a:pt x="87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0" name="Google Shape;2270;p47"/>
              <p:cNvSpPr/>
              <p:nvPr/>
            </p:nvSpPr>
            <p:spPr>
              <a:xfrm>
                <a:off x="5913800" y="3523050"/>
                <a:ext cx="1109075" cy="813875"/>
              </a:xfrm>
              <a:custGeom>
                <a:avLst/>
                <a:gdLst/>
                <a:ahLst/>
                <a:cxnLst/>
                <a:rect l="l" t="t" r="r" b="b"/>
                <a:pathLst>
                  <a:path w="44363" h="32555" extrusionOk="0">
                    <a:moveTo>
                      <a:pt x="28245" y="1"/>
                    </a:moveTo>
                    <a:cubicBezTo>
                      <a:pt x="27747" y="1"/>
                      <a:pt x="27602" y="373"/>
                      <a:pt x="27634" y="804"/>
                    </a:cubicBezTo>
                    <a:cubicBezTo>
                      <a:pt x="27737" y="2117"/>
                      <a:pt x="27979" y="3482"/>
                      <a:pt x="27996" y="4778"/>
                    </a:cubicBezTo>
                    <a:cubicBezTo>
                      <a:pt x="28014" y="5660"/>
                      <a:pt x="28567" y="7094"/>
                      <a:pt x="27634" y="7267"/>
                    </a:cubicBezTo>
                    <a:cubicBezTo>
                      <a:pt x="27521" y="7286"/>
                      <a:pt x="27406" y="7295"/>
                      <a:pt x="27290" y="7295"/>
                    </a:cubicBezTo>
                    <a:cubicBezTo>
                      <a:pt x="25431" y="7295"/>
                      <a:pt x="23230" y="4918"/>
                      <a:pt x="23555" y="3275"/>
                    </a:cubicBezTo>
                    <a:cubicBezTo>
                      <a:pt x="23754" y="2264"/>
                      <a:pt x="23333" y="1317"/>
                      <a:pt x="22034" y="1317"/>
                    </a:cubicBezTo>
                    <a:cubicBezTo>
                      <a:pt x="21978" y="1317"/>
                      <a:pt x="21920" y="1318"/>
                      <a:pt x="21862" y="1322"/>
                    </a:cubicBezTo>
                    <a:cubicBezTo>
                      <a:pt x="21814" y="1325"/>
                      <a:pt x="21765" y="1327"/>
                      <a:pt x="21716" y="1327"/>
                    </a:cubicBezTo>
                    <a:cubicBezTo>
                      <a:pt x="20777" y="1327"/>
                      <a:pt x="19668" y="752"/>
                      <a:pt x="18692" y="752"/>
                    </a:cubicBezTo>
                    <a:cubicBezTo>
                      <a:pt x="18107" y="752"/>
                      <a:pt x="17570" y="958"/>
                      <a:pt x="17144" y="1616"/>
                    </a:cubicBezTo>
                    <a:cubicBezTo>
                      <a:pt x="16642" y="2376"/>
                      <a:pt x="15295" y="2826"/>
                      <a:pt x="15191" y="4035"/>
                    </a:cubicBezTo>
                    <a:cubicBezTo>
                      <a:pt x="15162" y="4430"/>
                      <a:pt x="15144" y="4616"/>
                      <a:pt x="15002" y="4616"/>
                    </a:cubicBezTo>
                    <a:cubicBezTo>
                      <a:pt x="14889" y="4616"/>
                      <a:pt x="14698" y="4499"/>
                      <a:pt x="14361" y="4277"/>
                    </a:cubicBezTo>
                    <a:cubicBezTo>
                      <a:pt x="13724" y="3844"/>
                      <a:pt x="13113" y="3612"/>
                      <a:pt x="12606" y="3612"/>
                    </a:cubicBezTo>
                    <a:cubicBezTo>
                      <a:pt x="12042" y="3612"/>
                      <a:pt x="11607" y="3900"/>
                      <a:pt x="11406" y="4519"/>
                    </a:cubicBezTo>
                    <a:cubicBezTo>
                      <a:pt x="10784" y="6334"/>
                      <a:pt x="8710" y="7215"/>
                      <a:pt x="8624" y="9392"/>
                    </a:cubicBezTo>
                    <a:cubicBezTo>
                      <a:pt x="8607" y="10153"/>
                      <a:pt x="7933" y="10619"/>
                      <a:pt x="7086" y="10879"/>
                    </a:cubicBezTo>
                    <a:cubicBezTo>
                      <a:pt x="5669" y="11311"/>
                      <a:pt x="4355" y="11864"/>
                      <a:pt x="3007" y="12382"/>
                    </a:cubicBezTo>
                    <a:cubicBezTo>
                      <a:pt x="1003" y="13160"/>
                      <a:pt x="0" y="16910"/>
                      <a:pt x="1538" y="19018"/>
                    </a:cubicBezTo>
                    <a:cubicBezTo>
                      <a:pt x="2835" y="20798"/>
                      <a:pt x="3128" y="22595"/>
                      <a:pt x="3992" y="24375"/>
                    </a:cubicBezTo>
                    <a:cubicBezTo>
                      <a:pt x="4494" y="25360"/>
                      <a:pt x="4424" y="26276"/>
                      <a:pt x="3750" y="26950"/>
                    </a:cubicBezTo>
                    <a:cubicBezTo>
                      <a:pt x="3353" y="27348"/>
                      <a:pt x="3509" y="27797"/>
                      <a:pt x="4148" y="28298"/>
                    </a:cubicBezTo>
                    <a:cubicBezTo>
                      <a:pt x="5020" y="28962"/>
                      <a:pt x="5824" y="29302"/>
                      <a:pt x="6549" y="29302"/>
                    </a:cubicBezTo>
                    <a:cubicBezTo>
                      <a:pt x="7089" y="29302"/>
                      <a:pt x="7586" y="29114"/>
                      <a:pt x="8036" y="28730"/>
                    </a:cubicBezTo>
                    <a:cubicBezTo>
                      <a:pt x="8740" y="28095"/>
                      <a:pt x="9643" y="27747"/>
                      <a:pt x="10576" y="27747"/>
                    </a:cubicBezTo>
                    <a:cubicBezTo>
                      <a:pt x="10811" y="27747"/>
                      <a:pt x="11049" y="27769"/>
                      <a:pt x="11285" y="27814"/>
                    </a:cubicBezTo>
                    <a:cubicBezTo>
                      <a:pt x="11420" y="27836"/>
                      <a:pt x="11551" y="27846"/>
                      <a:pt x="11676" y="27846"/>
                    </a:cubicBezTo>
                    <a:cubicBezTo>
                      <a:pt x="12065" y="27846"/>
                      <a:pt x="12402" y="27743"/>
                      <a:pt x="12650" y="27521"/>
                    </a:cubicBezTo>
                    <a:cubicBezTo>
                      <a:pt x="14551" y="25793"/>
                      <a:pt x="17368" y="25343"/>
                      <a:pt x="20047" y="24790"/>
                    </a:cubicBezTo>
                    <a:cubicBezTo>
                      <a:pt x="20247" y="24746"/>
                      <a:pt x="20464" y="24721"/>
                      <a:pt x="20691" y="24721"/>
                    </a:cubicBezTo>
                    <a:cubicBezTo>
                      <a:pt x="21623" y="24721"/>
                      <a:pt x="22712" y="25150"/>
                      <a:pt x="23365" y="26484"/>
                    </a:cubicBezTo>
                    <a:cubicBezTo>
                      <a:pt x="23667" y="27105"/>
                      <a:pt x="23855" y="28198"/>
                      <a:pt x="25083" y="28198"/>
                    </a:cubicBezTo>
                    <a:cubicBezTo>
                      <a:pt x="25120" y="28198"/>
                      <a:pt x="25158" y="28197"/>
                      <a:pt x="25197" y="28195"/>
                    </a:cubicBezTo>
                    <a:cubicBezTo>
                      <a:pt x="25345" y="28183"/>
                      <a:pt x="25455" y="28022"/>
                      <a:pt x="25593" y="28022"/>
                    </a:cubicBezTo>
                    <a:cubicBezTo>
                      <a:pt x="25664" y="28022"/>
                      <a:pt x="25742" y="28065"/>
                      <a:pt x="25836" y="28195"/>
                    </a:cubicBezTo>
                    <a:cubicBezTo>
                      <a:pt x="25923" y="28298"/>
                      <a:pt x="25767" y="28592"/>
                      <a:pt x="25612" y="28713"/>
                    </a:cubicBezTo>
                    <a:cubicBezTo>
                      <a:pt x="25318" y="28938"/>
                      <a:pt x="24903" y="29128"/>
                      <a:pt x="25283" y="29646"/>
                    </a:cubicBezTo>
                    <a:cubicBezTo>
                      <a:pt x="25508" y="29871"/>
                      <a:pt x="25802" y="30026"/>
                      <a:pt x="26113" y="30078"/>
                    </a:cubicBezTo>
                    <a:cubicBezTo>
                      <a:pt x="26172" y="30086"/>
                      <a:pt x="26229" y="30090"/>
                      <a:pt x="26283" y="30090"/>
                    </a:cubicBezTo>
                    <a:cubicBezTo>
                      <a:pt x="26710" y="30090"/>
                      <a:pt x="27006" y="29856"/>
                      <a:pt x="27098" y="29473"/>
                    </a:cubicBezTo>
                    <a:cubicBezTo>
                      <a:pt x="27115" y="29335"/>
                      <a:pt x="27098" y="29197"/>
                      <a:pt x="27029" y="29076"/>
                    </a:cubicBezTo>
                    <a:cubicBezTo>
                      <a:pt x="26976" y="28903"/>
                      <a:pt x="26992" y="28848"/>
                      <a:pt x="27041" y="28848"/>
                    </a:cubicBezTo>
                    <a:cubicBezTo>
                      <a:pt x="27105" y="28848"/>
                      <a:pt x="27225" y="28941"/>
                      <a:pt x="27322" y="28990"/>
                    </a:cubicBezTo>
                    <a:cubicBezTo>
                      <a:pt x="27824" y="29266"/>
                      <a:pt x="28463" y="29473"/>
                      <a:pt x="28169" y="30113"/>
                    </a:cubicBezTo>
                    <a:cubicBezTo>
                      <a:pt x="27945" y="30597"/>
                      <a:pt x="28117" y="31029"/>
                      <a:pt x="28809" y="31461"/>
                    </a:cubicBezTo>
                    <a:cubicBezTo>
                      <a:pt x="30199" y="32318"/>
                      <a:pt x="31628" y="32554"/>
                      <a:pt x="32898" y="32554"/>
                    </a:cubicBezTo>
                    <a:cubicBezTo>
                      <a:pt x="33522" y="32554"/>
                      <a:pt x="34108" y="32497"/>
                      <a:pt x="34633" y="32429"/>
                    </a:cubicBezTo>
                    <a:cubicBezTo>
                      <a:pt x="36672" y="32135"/>
                      <a:pt x="39299" y="31824"/>
                      <a:pt x="39299" y="29145"/>
                    </a:cubicBezTo>
                    <a:cubicBezTo>
                      <a:pt x="39299" y="28938"/>
                      <a:pt x="39541" y="28799"/>
                      <a:pt x="39592" y="28575"/>
                    </a:cubicBezTo>
                    <a:cubicBezTo>
                      <a:pt x="40024" y="26968"/>
                      <a:pt x="41804" y="26363"/>
                      <a:pt x="42496" y="24998"/>
                    </a:cubicBezTo>
                    <a:cubicBezTo>
                      <a:pt x="44224" y="21559"/>
                      <a:pt x="44362" y="17722"/>
                      <a:pt x="40232" y="13661"/>
                    </a:cubicBezTo>
                    <a:cubicBezTo>
                      <a:pt x="38953" y="12399"/>
                      <a:pt x="38037" y="10671"/>
                      <a:pt x="36309" y="9859"/>
                    </a:cubicBezTo>
                    <a:cubicBezTo>
                      <a:pt x="34494" y="9012"/>
                      <a:pt x="34080" y="7716"/>
                      <a:pt x="33509" y="6472"/>
                    </a:cubicBezTo>
                    <a:cubicBezTo>
                      <a:pt x="33388" y="5608"/>
                      <a:pt x="33008" y="4761"/>
                      <a:pt x="32213" y="4346"/>
                    </a:cubicBezTo>
                    <a:cubicBezTo>
                      <a:pt x="30658" y="3465"/>
                      <a:pt x="30278" y="2100"/>
                      <a:pt x="29414" y="942"/>
                    </a:cubicBezTo>
                    <a:cubicBezTo>
                      <a:pt x="29120" y="544"/>
                      <a:pt x="28947" y="78"/>
                      <a:pt x="28377" y="9"/>
                    </a:cubicBezTo>
                    <a:cubicBezTo>
                      <a:pt x="28330" y="3"/>
                      <a:pt x="28287" y="1"/>
                      <a:pt x="28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1" name="Google Shape;2271;p47"/>
              <p:cNvSpPr/>
              <p:nvPr/>
            </p:nvSpPr>
            <p:spPr>
              <a:xfrm>
                <a:off x="6442175" y="3238700"/>
                <a:ext cx="571625" cy="311800"/>
              </a:xfrm>
              <a:custGeom>
                <a:avLst/>
                <a:gdLst/>
                <a:ahLst/>
                <a:cxnLst/>
                <a:rect l="l" t="t" r="r" b="b"/>
                <a:pathLst>
                  <a:path w="22865" h="12472" extrusionOk="0">
                    <a:moveTo>
                      <a:pt x="3070" y="1"/>
                    </a:moveTo>
                    <a:cubicBezTo>
                      <a:pt x="2939" y="1"/>
                      <a:pt x="2792" y="15"/>
                      <a:pt x="2627" y="46"/>
                    </a:cubicBezTo>
                    <a:cubicBezTo>
                      <a:pt x="1833" y="202"/>
                      <a:pt x="830" y="29"/>
                      <a:pt x="415" y="927"/>
                    </a:cubicBezTo>
                    <a:cubicBezTo>
                      <a:pt x="1" y="1826"/>
                      <a:pt x="934" y="1861"/>
                      <a:pt x="1400" y="2189"/>
                    </a:cubicBezTo>
                    <a:cubicBezTo>
                      <a:pt x="1504" y="2258"/>
                      <a:pt x="1366" y="2569"/>
                      <a:pt x="1435" y="2742"/>
                    </a:cubicBezTo>
                    <a:cubicBezTo>
                      <a:pt x="1757" y="3623"/>
                      <a:pt x="1963" y="4886"/>
                      <a:pt x="3062" y="4886"/>
                    </a:cubicBezTo>
                    <a:cubicBezTo>
                      <a:pt x="3084" y="4886"/>
                      <a:pt x="3106" y="4886"/>
                      <a:pt x="3129" y="4885"/>
                    </a:cubicBezTo>
                    <a:cubicBezTo>
                      <a:pt x="3207" y="4880"/>
                      <a:pt x="3284" y="4878"/>
                      <a:pt x="3360" y="4878"/>
                    </a:cubicBezTo>
                    <a:cubicBezTo>
                      <a:pt x="4698" y="4878"/>
                      <a:pt x="5731" y="5570"/>
                      <a:pt x="6810" y="6077"/>
                    </a:cubicBezTo>
                    <a:cubicBezTo>
                      <a:pt x="7328" y="6319"/>
                      <a:pt x="8019" y="7322"/>
                      <a:pt x="7207" y="8203"/>
                    </a:cubicBezTo>
                    <a:cubicBezTo>
                      <a:pt x="6913" y="8531"/>
                      <a:pt x="6948" y="8911"/>
                      <a:pt x="7121" y="9292"/>
                    </a:cubicBezTo>
                    <a:cubicBezTo>
                      <a:pt x="7274" y="9613"/>
                      <a:pt x="7597" y="9810"/>
                      <a:pt x="7934" y="9810"/>
                    </a:cubicBezTo>
                    <a:cubicBezTo>
                      <a:pt x="8014" y="9810"/>
                      <a:pt x="8095" y="9799"/>
                      <a:pt x="8175" y="9775"/>
                    </a:cubicBezTo>
                    <a:cubicBezTo>
                      <a:pt x="8275" y="9755"/>
                      <a:pt x="8368" y="9745"/>
                      <a:pt x="8457" y="9745"/>
                    </a:cubicBezTo>
                    <a:cubicBezTo>
                      <a:pt x="8811" y="9745"/>
                      <a:pt x="9087" y="9900"/>
                      <a:pt x="9419" y="10121"/>
                    </a:cubicBezTo>
                    <a:cubicBezTo>
                      <a:pt x="10079" y="10569"/>
                      <a:pt x="10930" y="10787"/>
                      <a:pt x="11688" y="10787"/>
                    </a:cubicBezTo>
                    <a:cubicBezTo>
                      <a:pt x="12538" y="10787"/>
                      <a:pt x="13270" y="10513"/>
                      <a:pt x="13480" y="9983"/>
                    </a:cubicBezTo>
                    <a:cubicBezTo>
                      <a:pt x="13648" y="9563"/>
                      <a:pt x="13555" y="9014"/>
                      <a:pt x="14230" y="9014"/>
                    </a:cubicBezTo>
                    <a:cubicBezTo>
                      <a:pt x="14250" y="9014"/>
                      <a:pt x="14271" y="9014"/>
                      <a:pt x="14293" y="9015"/>
                    </a:cubicBezTo>
                    <a:cubicBezTo>
                      <a:pt x="15036" y="9050"/>
                      <a:pt x="15381" y="9516"/>
                      <a:pt x="15450" y="10138"/>
                    </a:cubicBezTo>
                    <a:cubicBezTo>
                      <a:pt x="15640" y="11486"/>
                      <a:pt x="16522" y="11953"/>
                      <a:pt x="17697" y="11988"/>
                    </a:cubicBezTo>
                    <a:cubicBezTo>
                      <a:pt x="18224" y="11988"/>
                      <a:pt x="18870" y="12472"/>
                      <a:pt x="19366" y="12472"/>
                    </a:cubicBezTo>
                    <a:cubicBezTo>
                      <a:pt x="19602" y="12472"/>
                      <a:pt x="19804" y="12362"/>
                      <a:pt x="19944" y="12039"/>
                    </a:cubicBezTo>
                    <a:cubicBezTo>
                      <a:pt x="20289" y="11210"/>
                      <a:pt x="19287" y="10398"/>
                      <a:pt x="18596" y="9758"/>
                    </a:cubicBezTo>
                    <a:cubicBezTo>
                      <a:pt x="18164" y="9361"/>
                      <a:pt x="17420" y="8825"/>
                      <a:pt x="17749" y="8272"/>
                    </a:cubicBezTo>
                    <a:cubicBezTo>
                      <a:pt x="17984" y="7884"/>
                      <a:pt x="18253" y="7197"/>
                      <a:pt x="18937" y="7197"/>
                    </a:cubicBezTo>
                    <a:cubicBezTo>
                      <a:pt x="19107" y="7197"/>
                      <a:pt x="19302" y="7239"/>
                      <a:pt x="19529" y="7339"/>
                    </a:cubicBezTo>
                    <a:cubicBezTo>
                      <a:pt x="19732" y="7429"/>
                      <a:pt x="19935" y="7468"/>
                      <a:pt x="20135" y="7468"/>
                    </a:cubicBezTo>
                    <a:cubicBezTo>
                      <a:pt x="20854" y="7468"/>
                      <a:pt x="21544" y="6970"/>
                      <a:pt x="22138" y="6578"/>
                    </a:cubicBezTo>
                    <a:cubicBezTo>
                      <a:pt x="22795" y="6146"/>
                      <a:pt x="22864" y="5248"/>
                      <a:pt x="22311" y="4643"/>
                    </a:cubicBezTo>
                    <a:cubicBezTo>
                      <a:pt x="22115" y="4425"/>
                      <a:pt x="21948" y="4340"/>
                      <a:pt x="21799" y="4340"/>
                    </a:cubicBezTo>
                    <a:cubicBezTo>
                      <a:pt x="21465" y="4340"/>
                      <a:pt x="21227" y="4774"/>
                      <a:pt x="20963" y="5110"/>
                    </a:cubicBezTo>
                    <a:cubicBezTo>
                      <a:pt x="20756" y="5334"/>
                      <a:pt x="20479" y="5472"/>
                      <a:pt x="20168" y="5507"/>
                    </a:cubicBezTo>
                    <a:cubicBezTo>
                      <a:pt x="20112" y="5512"/>
                      <a:pt x="20051" y="5514"/>
                      <a:pt x="19986" y="5514"/>
                    </a:cubicBezTo>
                    <a:cubicBezTo>
                      <a:pt x="18639" y="5514"/>
                      <a:pt x="15548" y="4518"/>
                      <a:pt x="14344" y="3727"/>
                    </a:cubicBezTo>
                    <a:cubicBezTo>
                      <a:pt x="13999" y="3485"/>
                      <a:pt x="13636" y="3295"/>
                      <a:pt x="13238" y="3139"/>
                    </a:cubicBezTo>
                    <a:cubicBezTo>
                      <a:pt x="11925" y="2690"/>
                      <a:pt x="10473" y="2465"/>
                      <a:pt x="9298" y="1774"/>
                    </a:cubicBezTo>
                    <a:cubicBezTo>
                      <a:pt x="8770" y="1458"/>
                      <a:pt x="8301" y="1322"/>
                      <a:pt x="7877" y="1322"/>
                    </a:cubicBezTo>
                    <a:cubicBezTo>
                      <a:pt x="7093" y="1322"/>
                      <a:pt x="6459" y="1787"/>
                      <a:pt x="5876" y="2448"/>
                    </a:cubicBezTo>
                    <a:cubicBezTo>
                      <a:pt x="5497" y="2886"/>
                      <a:pt x="5240" y="3062"/>
                      <a:pt x="5050" y="3062"/>
                    </a:cubicBezTo>
                    <a:cubicBezTo>
                      <a:pt x="4739" y="3062"/>
                      <a:pt x="4614" y="2586"/>
                      <a:pt x="4442" y="2016"/>
                    </a:cubicBezTo>
                    <a:cubicBezTo>
                      <a:pt x="4193" y="1191"/>
                      <a:pt x="4266" y="1"/>
                      <a:pt x="30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2" name="Google Shape;2272;p47"/>
              <p:cNvSpPr/>
              <p:nvPr/>
            </p:nvSpPr>
            <p:spPr>
              <a:xfrm>
                <a:off x="5898675" y="3029225"/>
                <a:ext cx="282150" cy="318450"/>
              </a:xfrm>
              <a:custGeom>
                <a:avLst/>
                <a:gdLst/>
                <a:ahLst/>
                <a:cxnLst/>
                <a:rect l="l" t="t" r="r" b="b"/>
                <a:pathLst>
                  <a:path w="11286" h="12738" extrusionOk="0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3" name="Google Shape;2273;p47"/>
              <p:cNvSpPr/>
              <p:nvPr/>
            </p:nvSpPr>
            <p:spPr>
              <a:xfrm>
                <a:off x="5544400" y="3065225"/>
                <a:ext cx="541800" cy="430700"/>
              </a:xfrm>
              <a:custGeom>
                <a:avLst/>
                <a:gdLst/>
                <a:ahLst/>
                <a:cxnLst/>
                <a:rect l="l" t="t" r="r" b="b"/>
                <a:pathLst>
                  <a:path w="21672" h="17228" extrusionOk="0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4" name="Google Shape;2274;p47"/>
              <p:cNvSpPr/>
              <p:nvPr/>
            </p:nvSpPr>
            <p:spPr>
              <a:xfrm>
                <a:off x="4388700" y="3530600"/>
                <a:ext cx="227275" cy="395425"/>
              </a:xfrm>
              <a:custGeom>
                <a:avLst/>
                <a:gdLst/>
                <a:ahLst/>
                <a:cxnLst/>
                <a:rect l="l" t="t" r="r" b="b"/>
                <a:pathLst>
                  <a:path w="9091" h="15817" extrusionOk="0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5" name="Google Shape;2275;p47"/>
              <p:cNvSpPr/>
              <p:nvPr/>
            </p:nvSpPr>
            <p:spPr>
              <a:xfrm>
                <a:off x="6438300" y="1893850"/>
                <a:ext cx="267450" cy="418275"/>
              </a:xfrm>
              <a:custGeom>
                <a:avLst/>
                <a:gdLst/>
                <a:ahLst/>
                <a:cxnLst/>
                <a:rect l="l" t="t" r="r" b="b"/>
                <a:pathLst>
                  <a:path w="10698" h="16731" extrusionOk="0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6" name="Google Shape;2276;p47"/>
              <p:cNvSpPr/>
              <p:nvPr/>
            </p:nvSpPr>
            <p:spPr>
              <a:xfrm>
                <a:off x="6901875" y="4220725"/>
                <a:ext cx="468775" cy="354550"/>
              </a:xfrm>
              <a:custGeom>
                <a:avLst/>
                <a:gdLst/>
                <a:ahLst/>
                <a:cxnLst/>
                <a:rect l="l" t="t" r="r" b="b"/>
                <a:pathLst>
                  <a:path w="18751" h="14182" extrusionOk="0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7" name="Google Shape;2277;p47"/>
              <p:cNvSpPr/>
              <p:nvPr/>
            </p:nvSpPr>
            <p:spPr>
              <a:xfrm>
                <a:off x="6306100" y="2654825"/>
                <a:ext cx="232875" cy="385425"/>
              </a:xfrm>
              <a:custGeom>
                <a:avLst/>
                <a:gdLst/>
                <a:ahLst/>
                <a:cxnLst/>
                <a:rect l="l" t="t" r="r" b="b"/>
                <a:pathLst>
                  <a:path w="9315" h="15417" extrusionOk="0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8" name="Google Shape;2278;p47"/>
              <p:cNvSpPr/>
              <p:nvPr/>
            </p:nvSpPr>
            <p:spPr>
              <a:xfrm>
                <a:off x="6139750" y="3178550"/>
                <a:ext cx="185375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9097" extrusionOk="0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9" name="Google Shape;2279;p47"/>
              <p:cNvSpPr/>
              <p:nvPr/>
            </p:nvSpPr>
            <p:spPr>
              <a:xfrm>
                <a:off x="4320000" y="1079225"/>
                <a:ext cx="260125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6520" extrusionOk="0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0" name="Google Shape;2280;p47"/>
              <p:cNvSpPr/>
              <p:nvPr/>
            </p:nvSpPr>
            <p:spPr>
              <a:xfrm>
                <a:off x="3605850" y="1017225"/>
                <a:ext cx="246275" cy="88775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3551" extrusionOk="0">
                    <a:moveTo>
                      <a:pt x="3896" y="1"/>
                    </a:moveTo>
                    <a:cubicBezTo>
                      <a:pt x="2951" y="1"/>
                      <a:pt x="1998" y="113"/>
                      <a:pt x="1055" y="130"/>
                    </a:cubicBezTo>
                    <a:cubicBezTo>
                      <a:pt x="674" y="130"/>
                      <a:pt x="260" y="217"/>
                      <a:pt x="121" y="649"/>
                    </a:cubicBezTo>
                    <a:cubicBezTo>
                      <a:pt x="0" y="1046"/>
                      <a:pt x="173" y="1461"/>
                      <a:pt x="536" y="1651"/>
                    </a:cubicBezTo>
                    <a:cubicBezTo>
                      <a:pt x="1487" y="2256"/>
                      <a:pt x="2489" y="2792"/>
                      <a:pt x="3474" y="3345"/>
                    </a:cubicBezTo>
                    <a:cubicBezTo>
                      <a:pt x="3715" y="3472"/>
                      <a:pt x="3939" y="3551"/>
                      <a:pt x="4149" y="3551"/>
                    </a:cubicBezTo>
                    <a:cubicBezTo>
                      <a:pt x="4450" y="3551"/>
                      <a:pt x="4723" y="3389"/>
                      <a:pt x="4978" y="2982"/>
                    </a:cubicBezTo>
                    <a:cubicBezTo>
                      <a:pt x="5203" y="2650"/>
                      <a:pt x="5511" y="2104"/>
                      <a:pt x="5931" y="2104"/>
                    </a:cubicBezTo>
                    <a:cubicBezTo>
                      <a:pt x="6058" y="2104"/>
                      <a:pt x="6195" y="2153"/>
                      <a:pt x="6343" y="2273"/>
                    </a:cubicBezTo>
                    <a:cubicBezTo>
                      <a:pt x="6982" y="2809"/>
                      <a:pt x="7673" y="2826"/>
                      <a:pt x="8365" y="2895"/>
                    </a:cubicBezTo>
                    <a:cubicBezTo>
                      <a:pt x="8588" y="2920"/>
                      <a:pt x="8869" y="3004"/>
                      <a:pt x="9118" y="3004"/>
                    </a:cubicBezTo>
                    <a:cubicBezTo>
                      <a:pt x="9390" y="3004"/>
                      <a:pt x="9623" y="2904"/>
                      <a:pt x="9695" y="2515"/>
                    </a:cubicBezTo>
                    <a:cubicBezTo>
                      <a:pt x="9851" y="1789"/>
                      <a:pt x="9142" y="1668"/>
                      <a:pt x="8641" y="1478"/>
                    </a:cubicBezTo>
                    <a:lnTo>
                      <a:pt x="6585" y="493"/>
                    </a:lnTo>
                    <a:cubicBezTo>
                      <a:pt x="5704" y="104"/>
                      <a:pt x="4803" y="1"/>
                      <a:pt x="3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1" name="Google Shape;2281;p47"/>
              <p:cNvSpPr/>
              <p:nvPr/>
            </p:nvSpPr>
            <p:spPr>
              <a:xfrm>
                <a:off x="3161275" y="1612775"/>
                <a:ext cx="11582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633" extrusionOk="0">
                    <a:moveTo>
                      <a:pt x="2966" y="1"/>
                    </a:moveTo>
                    <a:cubicBezTo>
                      <a:pt x="2951" y="1"/>
                      <a:pt x="2936" y="1"/>
                      <a:pt x="2921" y="1"/>
                    </a:cubicBezTo>
                    <a:cubicBezTo>
                      <a:pt x="1729" y="36"/>
                      <a:pt x="1" y="2421"/>
                      <a:pt x="139" y="3803"/>
                    </a:cubicBezTo>
                    <a:cubicBezTo>
                      <a:pt x="139" y="4252"/>
                      <a:pt x="502" y="4615"/>
                      <a:pt x="951" y="4633"/>
                    </a:cubicBezTo>
                    <a:cubicBezTo>
                      <a:pt x="2956" y="4581"/>
                      <a:pt x="4632" y="3026"/>
                      <a:pt x="4529" y="1297"/>
                    </a:cubicBezTo>
                    <a:cubicBezTo>
                      <a:pt x="4478" y="482"/>
                      <a:pt x="3809" y="1"/>
                      <a:pt x="2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2" name="Google Shape;2282;p47"/>
              <p:cNvSpPr/>
              <p:nvPr/>
            </p:nvSpPr>
            <p:spPr>
              <a:xfrm>
                <a:off x="6082850" y="3458350"/>
                <a:ext cx="215350" cy="82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295" extrusionOk="0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3" name="Google Shape;2283;p47"/>
              <p:cNvSpPr/>
              <p:nvPr/>
            </p:nvSpPr>
            <p:spPr>
              <a:xfrm>
                <a:off x="5726825" y="1103850"/>
                <a:ext cx="26217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10487" h="2193" extrusionOk="0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4" name="Google Shape;2284;p47"/>
              <p:cNvSpPr/>
              <p:nvPr/>
            </p:nvSpPr>
            <p:spPr>
              <a:xfrm>
                <a:off x="6497925" y="4391525"/>
                <a:ext cx="125725" cy="9737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3895" extrusionOk="0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5" name="Google Shape;2285;p47"/>
              <p:cNvSpPr/>
              <p:nvPr/>
            </p:nvSpPr>
            <p:spPr>
              <a:xfrm>
                <a:off x="5334875" y="2906300"/>
                <a:ext cx="82100" cy="1280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5122" extrusionOk="0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6" name="Google Shape;2286;p47"/>
              <p:cNvSpPr/>
              <p:nvPr/>
            </p:nvSpPr>
            <p:spPr>
              <a:xfrm>
                <a:off x="4869125" y="997550"/>
                <a:ext cx="16075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6430" h="2646" extrusionOk="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7" name="Google Shape;2287;p47"/>
              <p:cNvSpPr/>
              <p:nvPr/>
            </p:nvSpPr>
            <p:spPr>
              <a:xfrm>
                <a:off x="3763550" y="998475"/>
                <a:ext cx="11797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229" extrusionOk="0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8" name="Google Shape;2288;p47"/>
              <p:cNvSpPr/>
              <p:nvPr/>
            </p:nvSpPr>
            <p:spPr>
              <a:xfrm>
                <a:off x="6244750" y="3463175"/>
                <a:ext cx="127900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3066" extrusionOk="0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9" name="Google Shape;2289;p47"/>
              <p:cNvSpPr/>
              <p:nvPr/>
            </p:nvSpPr>
            <p:spPr>
              <a:xfrm>
                <a:off x="6286725" y="2464325"/>
                <a:ext cx="67775" cy="9385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3754" extrusionOk="0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0" name="Google Shape;2290;p47"/>
              <p:cNvSpPr/>
              <p:nvPr/>
            </p:nvSpPr>
            <p:spPr>
              <a:xfrm>
                <a:off x="6279300" y="2861375"/>
                <a:ext cx="75625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3891" extrusionOk="0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1" name="Google Shape;2291;p47"/>
              <p:cNvSpPr/>
              <p:nvPr/>
            </p:nvSpPr>
            <p:spPr>
              <a:xfrm>
                <a:off x="4145025" y="994975"/>
                <a:ext cx="111500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1893" extrusionOk="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2" name="Google Shape;2292;p47"/>
              <p:cNvSpPr/>
              <p:nvPr/>
            </p:nvSpPr>
            <p:spPr>
              <a:xfrm>
                <a:off x="7213625" y="3803350"/>
                <a:ext cx="7407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3202" extrusionOk="0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3" name="Google Shape;2293;p47"/>
              <p:cNvSpPr/>
              <p:nvPr/>
            </p:nvSpPr>
            <p:spPr>
              <a:xfrm>
                <a:off x="6542025" y="3118350"/>
                <a:ext cx="6607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3192" extrusionOk="0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4" name="Google Shape;2294;p47"/>
              <p:cNvSpPr/>
              <p:nvPr/>
            </p:nvSpPr>
            <p:spPr>
              <a:xfrm>
                <a:off x="4278100" y="987200"/>
                <a:ext cx="8722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006" extrusionOk="0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5" name="Google Shape;2295;p47"/>
              <p:cNvSpPr/>
              <p:nvPr/>
            </p:nvSpPr>
            <p:spPr>
              <a:xfrm>
                <a:off x="6595650" y="1204100"/>
                <a:ext cx="810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1672" extrusionOk="0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6" name="Google Shape;2296;p47"/>
              <p:cNvSpPr/>
              <p:nvPr/>
            </p:nvSpPr>
            <p:spPr>
              <a:xfrm>
                <a:off x="5040350" y="1034625"/>
                <a:ext cx="815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879" extrusionOk="0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7" name="Google Shape;2297;p47"/>
              <p:cNvSpPr/>
              <p:nvPr/>
            </p:nvSpPr>
            <p:spPr>
              <a:xfrm>
                <a:off x="6380950" y="3302475"/>
                <a:ext cx="7780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1609" extrusionOk="0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8" name="Google Shape;2298;p47"/>
              <p:cNvSpPr/>
              <p:nvPr/>
            </p:nvSpPr>
            <p:spPr>
              <a:xfrm>
                <a:off x="4384825" y="996700"/>
                <a:ext cx="6202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591" extrusionOk="0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9" name="Google Shape;2299;p47"/>
              <p:cNvSpPr/>
              <p:nvPr/>
            </p:nvSpPr>
            <p:spPr>
              <a:xfrm>
                <a:off x="2100625" y="1004500"/>
                <a:ext cx="52020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20808" h="3802" extrusionOk="0">
                    <a:moveTo>
                      <a:pt x="20756" y="0"/>
                    </a:moveTo>
                    <a:lnTo>
                      <a:pt x="20738" y="17"/>
                    </a:lnTo>
                    <a:lnTo>
                      <a:pt x="20773" y="17"/>
                    </a:lnTo>
                    <a:lnTo>
                      <a:pt x="20808" y="0"/>
                    </a:lnTo>
                    <a:close/>
                    <a:moveTo>
                      <a:pt x="1" y="3785"/>
                    </a:moveTo>
                    <a:lnTo>
                      <a:pt x="1" y="3802"/>
                    </a:lnTo>
                    <a:lnTo>
                      <a:pt x="18" y="3802"/>
                    </a:lnTo>
                    <a:lnTo>
                      <a:pt x="18" y="3785"/>
                    </a:ln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0" name="Google Shape;2300;p47"/>
              <p:cNvSpPr/>
              <p:nvPr/>
            </p:nvSpPr>
            <p:spPr>
              <a:xfrm>
                <a:off x="233350" y="949250"/>
                <a:ext cx="3232550" cy="3802300"/>
              </a:xfrm>
              <a:custGeom>
                <a:avLst/>
                <a:gdLst/>
                <a:ahLst/>
                <a:cxnLst/>
                <a:rect l="l" t="t" r="r" b="b"/>
                <a:pathLst>
                  <a:path w="129302" h="152092" extrusionOk="0">
                    <a:moveTo>
                      <a:pt x="97270" y="1644"/>
                    </a:moveTo>
                    <a:cubicBezTo>
                      <a:pt x="97347" y="1644"/>
                      <a:pt x="97424" y="1648"/>
                      <a:pt x="97503" y="1657"/>
                    </a:cubicBezTo>
                    <a:cubicBezTo>
                      <a:pt x="97555" y="1674"/>
                      <a:pt x="97607" y="1692"/>
                      <a:pt x="97642" y="1709"/>
                    </a:cubicBezTo>
                    <a:lnTo>
                      <a:pt x="95601" y="2170"/>
                    </a:lnTo>
                    <a:lnTo>
                      <a:pt x="95601" y="2170"/>
                    </a:lnTo>
                    <a:cubicBezTo>
                      <a:pt x="96129" y="1917"/>
                      <a:pt x="96661" y="1644"/>
                      <a:pt x="97270" y="1644"/>
                    </a:cubicBezTo>
                    <a:close/>
                    <a:moveTo>
                      <a:pt x="95473" y="2210"/>
                    </a:moveTo>
                    <a:lnTo>
                      <a:pt x="95447" y="2227"/>
                    </a:lnTo>
                    <a:lnTo>
                      <a:pt x="95429" y="2227"/>
                    </a:lnTo>
                    <a:lnTo>
                      <a:pt x="95464" y="2210"/>
                    </a:lnTo>
                    <a:close/>
                    <a:moveTo>
                      <a:pt x="68358" y="8951"/>
                    </a:moveTo>
                    <a:cubicBezTo>
                      <a:pt x="68553" y="8951"/>
                      <a:pt x="68761" y="9049"/>
                      <a:pt x="68989" y="9313"/>
                    </a:cubicBezTo>
                    <a:cubicBezTo>
                      <a:pt x="69208" y="9280"/>
                      <a:pt x="69420" y="9268"/>
                      <a:pt x="69634" y="9268"/>
                    </a:cubicBezTo>
                    <a:cubicBezTo>
                      <a:pt x="69758" y="9268"/>
                      <a:pt x="69882" y="9272"/>
                      <a:pt x="70008" y="9278"/>
                    </a:cubicBezTo>
                    <a:cubicBezTo>
                      <a:pt x="70061" y="9286"/>
                      <a:pt x="70117" y="9289"/>
                      <a:pt x="70177" y="9289"/>
                    </a:cubicBezTo>
                    <a:cubicBezTo>
                      <a:pt x="70522" y="9289"/>
                      <a:pt x="70965" y="9176"/>
                      <a:pt x="71318" y="9176"/>
                    </a:cubicBezTo>
                    <a:cubicBezTo>
                      <a:pt x="71841" y="9176"/>
                      <a:pt x="72167" y="9425"/>
                      <a:pt x="71685" y="10661"/>
                    </a:cubicBezTo>
                    <a:cubicBezTo>
                      <a:pt x="71581" y="10937"/>
                      <a:pt x="71823" y="11265"/>
                      <a:pt x="72151" y="11386"/>
                    </a:cubicBezTo>
                    <a:cubicBezTo>
                      <a:pt x="72428" y="11438"/>
                      <a:pt x="72722" y="11490"/>
                      <a:pt x="72998" y="11507"/>
                    </a:cubicBezTo>
                    <a:cubicBezTo>
                      <a:pt x="72652" y="11922"/>
                      <a:pt x="72359" y="12406"/>
                      <a:pt x="71927" y="12717"/>
                    </a:cubicBezTo>
                    <a:cubicBezTo>
                      <a:pt x="71831" y="12786"/>
                      <a:pt x="71741" y="12813"/>
                      <a:pt x="71654" y="12813"/>
                    </a:cubicBezTo>
                    <a:cubicBezTo>
                      <a:pt x="71349" y="12813"/>
                      <a:pt x="71090" y="12473"/>
                      <a:pt x="70821" y="12406"/>
                    </a:cubicBezTo>
                    <a:cubicBezTo>
                      <a:pt x="69127" y="11939"/>
                      <a:pt x="69334" y="10488"/>
                      <a:pt x="68989" y="9313"/>
                    </a:cubicBezTo>
                    <a:lnTo>
                      <a:pt x="67330" y="9520"/>
                    </a:lnTo>
                    <a:cubicBezTo>
                      <a:pt x="67668" y="9295"/>
                      <a:pt x="67992" y="8951"/>
                      <a:pt x="68358" y="8951"/>
                    </a:cubicBezTo>
                    <a:close/>
                    <a:moveTo>
                      <a:pt x="51546" y="12467"/>
                    </a:moveTo>
                    <a:cubicBezTo>
                      <a:pt x="51593" y="12467"/>
                      <a:pt x="51647" y="12470"/>
                      <a:pt x="51707" y="12475"/>
                    </a:cubicBezTo>
                    <a:cubicBezTo>
                      <a:pt x="51897" y="12648"/>
                      <a:pt x="52157" y="12890"/>
                      <a:pt x="52433" y="13115"/>
                    </a:cubicBezTo>
                    <a:cubicBezTo>
                      <a:pt x="52260" y="13270"/>
                      <a:pt x="52053" y="13374"/>
                      <a:pt x="51845" y="13460"/>
                    </a:cubicBezTo>
                    <a:cubicBezTo>
                      <a:pt x="51802" y="13467"/>
                      <a:pt x="51764" y="13470"/>
                      <a:pt x="51729" y="13470"/>
                    </a:cubicBezTo>
                    <a:cubicBezTo>
                      <a:pt x="51300" y="13470"/>
                      <a:pt x="51439" y="13007"/>
                      <a:pt x="51327" y="12752"/>
                    </a:cubicBezTo>
                    <a:cubicBezTo>
                      <a:pt x="51225" y="12548"/>
                      <a:pt x="51295" y="12467"/>
                      <a:pt x="51546" y="12467"/>
                    </a:cubicBezTo>
                    <a:close/>
                    <a:moveTo>
                      <a:pt x="55481" y="12549"/>
                    </a:moveTo>
                    <a:cubicBezTo>
                      <a:pt x="55526" y="12549"/>
                      <a:pt x="55570" y="12553"/>
                      <a:pt x="55613" y="12562"/>
                    </a:cubicBezTo>
                    <a:lnTo>
                      <a:pt x="54576" y="13789"/>
                    </a:lnTo>
                    <a:lnTo>
                      <a:pt x="53954" y="13184"/>
                    </a:lnTo>
                    <a:cubicBezTo>
                      <a:pt x="54420" y="12976"/>
                      <a:pt x="54870" y="12752"/>
                      <a:pt x="55336" y="12562"/>
                    </a:cubicBezTo>
                    <a:cubicBezTo>
                      <a:pt x="55388" y="12553"/>
                      <a:pt x="55436" y="12549"/>
                      <a:pt x="55481" y="12549"/>
                    </a:cubicBezTo>
                    <a:close/>
                    <a:moveTo>
                      <a:pt x="116966" y="0"/>
                    </a:moveTo>
                    <a:cubicBezTo>
                      <a:pt x="112339" y="0"/>
                      <a:pt x="107712" y="747"/>
                      <a:pt x="103085" y="1035"/>
                    </a:cubicBezTo>
                    <a:cubicBezTo>
                      <a:pt x="101910" y="1104"/>
                      <a:pt x="100735" y="983"/>
                      <a:pt x="99542" y="1260"/>
                    </a:cubicBezTo>
                    <a:cubicBezTo>
                      <a:pt x="99533" y="1262"/>
                      <a:pt x="99523" y="1263"/>
                      <a:pt x="99512" y="1263"/>
                    </a:cubicBezTo>
                    <a:cubicBezTo>
                      <a:pt x="99194" y="1263"/>
                      <a:pt x="98389" y="307"/>
                      <a:pt x="97503" y="240"/>
                    </a:cubicBezTo>
                    <a:cubicBezTo>
                      <a:pt x="96554" y="172"/>
                      <a:pt x="95607" y="143"/>
                      <a:pt x="94661" y="143"/>
                    </a:cubicBezTo>
                    <a:cubicBezTo>
                      <a:pt x="91541" y="143"/>
                      <a:pt x="88432" y="459"/>
                      <a:pt x="85303" y="724"/>
                    </a:cubicBezTo>
                    <a:cubicBezTo>
                      <a:pt x="83379" y="875"/>
                      <a:pt x="81549" y="1637"/>
                      <a:pt x="79578" y="1637"/>
                    </a:cubicBezTo>
                    <a:cubicBezTo>
                      <a:pt x="79300" y="1637"/>
                      <a:pt x="79020" y="1622"/>
                      <a:pt x="78736" y="1588"/>
                    </a:cubicBezTo>
                    <a:cubicBezTo>
                      <a:pt x="78573" y="1568"/>
                      <a:pt x="78403" y="1557"/>
                      <a:pt x="78229" y="1557"/>
                    </a:cubicBezTo>
                    <a:cubicBezTo>
                      <a:pt x="77349" y="1557"/>
                      <a:pt x="76386" y="1840"/>
                      <a:pt x="75953" y="2677"/>
                    </a:cubicBezTo>
                    <a:cubicBezTo>
                      <a:pt x="75538" y="3489"/>
                      <a:pt x="76333" y="4163"/>
                      <a:pt x="76956" y="4750"/>
                    </a:cubicBezTo>
                    <a:cubicBezTo>
                      <a:pt x="77215" y="4992"/>
                      <a:pt x="77232" y="5511"/>
                      <a:pt x="77370" y="5891"/>
                    </a:cubicBezTo>
                    <a:cubicBezTo>
                      <a:pt x="77348" y="5890"/>
                      <a:pt x="77325" y="5889"/>
                      <a:pt x="77301" y="5889"/>
                    </a:cubicBezTo>
                    <a:cubicBezTo>
                      <a:pt x="77154" y="5889"/>
                      <a:pt x="76988" y="5912"/>
                      <a:pt x="76844" y="5912"/>
                    </a:cubicBezTo>
                    <a:cubicBezTo>
                      <a:pt x="76726" y="5912"/>
                      <a:pt x="76623" y="5896"/>
                      <a:pt x="76558" y="5839"/>
                    </a:cubicBezTo>
                    <a:cubicBezTo>
                      <a:pt x="76285" y="5586"/>
                      <a:pt x="76034" y="5489"/>
                      <a:pt x="75796" y="5489"/>
                    </a:cubicBezTo>
                    <a:cubicBezTo>
                      <a:pt x="75417" y="5489"/>
                      <a:pt x="75070" y="5733"/>
                      <a:pt x="74709" y="5977"/>
                    </a:cubicBezTo>
                    <a:lnTo>
                      <a:pt x="74709" y="5995"/>
                    </a:lnTo>
                    <a:lnTo>
                      <a:pt x="74692" y="5995"/>
                    </a:lnTo>
                    <a:cubicBezTo>
                      <a:pt x="74415" y="6358"/>
                      <a:pt x="73707" y="6479"/>
                      <a:pt x="73897" y="7066"/>
                    </a:cubicBezTo>
                    <a:cubicBezTo>
                      <a:pt x="74104" y="7654"/>
                      <a:pt x="74761" y="7671"/>
                      <a:pt x="75331" y="7723"/>
                    </a:cubicBezTo>
                    <a:lnTo>
                      <a:pt x="75625" y="7723"/>
                    </a:lnTo>
                    <a:lnTo>
                      <a:pt x="77146" y="7982"/>
                    </a:lnTo>
                    <a:cubicBezTo>
                      <a:pt x="76904" y="8068"/>
                      <a:pt x="76662" y="8120"/>
                      <a:pt x="76403" y="8120"/>
                    </a:cubicBezTo>
                    <a:cubicBezTo>
                      <a:pt x="76178" y="8103"/>
                      <a:pt x="75970" y="7930"/>
                      <a:pt x="75729" y="7861"/>
                    </a:cubicBezTo>
                    <a:cubicBezTo>
                      <a:pt x="75594" y="7823"/>
                      <a:pt x="75464" y="7807"/>
                      <a:pt x="75337" y="7807"/>
                    </a:cubicBezTo>
                    <a:cubicBezTo>
                      <a:pt x="74777" y="7807"/>
                      <a:pt x="74273" y="8116"/>
                      <a:pt x="73724" y="8172"/>
                    </a:cubicBezTo>
                    <a:cubicBezTo>
                      <a:pt x="73717" y="8173"/>
                      <a:pt x="73710" y="8174"/>
                      <a:pt x="73702" y="8174"/>
                    </a:cubicBezTo>
                    <a:cubicBezTo>
                      <a:pt x="73450" y="8174"/>
                      <a:pt x="72913" y="7613"/>
                      <a:pt x="72946" y="7394"/>
                    </a:cubicBezTo>
                    <a:cubicBezTo>
                      <a:pt x="73102" y="6479"/>
                      <a:pt x="73810" y="6098"/>
                      <a:pt x="74674" y="5995"/>
                    </a:cubicBezTo>
                    <a:lnTo>
                      <a:pt x="74674" y="5977"/>
                    </a:lnTo>
                    <a:cubicBezTo>
                      <a:pt x="74726" y="5545"/>
                      <a:pt x="74830" y="5113"/>
                      <a:pt x="74951" y="4681"/>
                    </a:cubicBezTo>
                    <a:cubicBezTo>
                      <a:pt x="75072" y="4370"/>
                      <a:pt x="75435" y="4076"/>
                      <a:pt x="75124" y="3748"/>
                    </a:cubicBezTo>
                    <a:cubicBezTo>
                      <a:pt x="74832" y="3467"/>
                      <a:pt x="74483" y="3396"/>
                      <a:pt x="74119" y="3396"/>
                    </a:cubicBezTo>
                    <a:cubicBezTo>
                      <a:pt x="73856" y="3396"/>
                      <a:pt x="73587" y="3433"/>
                      <a:pt x="73326" y="3454"/>
                    </a:cubicBezTo>
                    <a:cubicBezTo>
                      <a:pt x="72946" y="3506"/>
                      <a:pt x="72756" y="3748"/>
                      <a:pt x="72704" y="4180"/>
                    </a:cubicBezTo>
                    <a:cubicBezTo>
                      <a:pt x="72601" y="5252"/>
                      <a:pt x="72134" y="6098"/>
                      <a:pt x="70959" y="6340"/>
                    </a:cubicBezTo>
                    <a:cubicBezTo>
                      <a:pt x="70855" y="6427"/>
                      <a:pt x="70769" y="6513"/>
                      <a:pt x="70665" y="6617"/>
                    </a:cubicBezTo>
                    <a:cubicBezTo>
                      <a:pt x="70786" y="6859"/>
                      <a:pt x="70924" y="7083"/>
                      <a:pt x="71097" y="7291"/>
                    </a:cubicBezTo>
                    <a:cubicBezTo>
                      <a:pt x="71304" y="7412"/>
                      <a:pt x="71546" y="7515"/>
                      <a:pt x="71788" y="7567"/>
                    </a:cubicBezTo>
                    <a:cubicBezTo>
                      <a:pt x="71650" y="7550"/>
                      <a:pt x="71512" y="7541"/>
                      <a:pt x="71374" y="7541"/>
                    </a:cubicBezTo>
                    <a:cubicBezTo>
                      <a:pt x="71235" y="7541"/>
                      <a:pt x="71097" y="7550"/>
                      <a:pt x="70959" y="7567"/>
                    </a:cubicBezTo>
                    <a:cubicBezTo>
                      <a:pt x="70569" y="7671"/>
                      <a:pt x="70173" y="7708"/>
                      <a:pt x="69775" y="7708"/>
                    </a:cubicBezTo>
                    <a:cubicBezTo>
                      <a:pt x="68812" y="7708"/>
                      <a:pt x="67832" y="7494"/>
                      <a:pt x="66868" y="7494"/>
                    </a:cubicBezTo>
                    <a:cubicBezTo>
                      <a:pt x="66108" y="7494"/>
                      <a:pt x="65357" y="7627"/>
                      <a:pt x="64634" y="8103"/>
                    </a:cubicBezTo>
                    <a:cubicBezTo>
                      <a:pt x="64271" y="8345"/>
                      <a:pt x="63580" y="8379"/>
                      <a:pt x="63666" y="8863"/>
                    </a:cubicBezTo>
                    <a:cubicBezTo>
                      <a:pt x="63752" y="9382"/>
                      <a:pt x="64167" y="9900"/>
                      <a:pt x="64547" y="10315"/>
                    </a:cubicBezTo>
                    <a:cubicBezTo>
                      <a:pt x="64666" y="10447"/>
                      <a:pt x="64798" y="10498"/>
                      <a:pt x="64939" y="10498"/>
                    </a:cubicBezTo>
                    <a:cubicBezTo>
                      <a:pt x="65148" y="10498"/>
                      <a:pt x="65375" y="10387"/>
                      <a:pt x="65602" y="10263"/>
                    </a:cubicBezTo>
                    <a:cubicBezTo>
                      <a:pt x="66124" y="9977"/>
                      <a:pt x="66711" y="9789"/>
                      <a:pt x="67269" y="9556"/>
                    </a:cubicBezTo>
                    <a:lnTo>
                      <a:pt x="67269" y="9556"/>
                    </a:lnTo>
                    <a:cubicBezTo>
                      <a:pt x="66173" y="11022"/>
                      <a:pt x="64072" y="10911"/>
                      <a:pt x="62975" y="11974"/>
                    </a:cubicBezTo>
                    <a:cubicBezTo>
                      <a:pt x="62086" y="12850"/>
                      <a:pt x="61268" y="13162"/>
                      <a:pt x="60357" y="13162"/>
                    </a:cubicBezTo>
                    <a:cubicBezTo>
                      <a:pt x="59993" y="13162"/>
                      <a:pt x="59613" y="13112"/>
                      <a:pt x="59207" y="13028"/>
                    </a:cubicBezTo>
                    <a:cubicBezTo>
                      <a:pt x="58430" y="12873"/>
                      <a:pt x="57687" y="12510"/>
                      <a:pt x="56926" y="12233"/>
                    </a:cubicBezTo>
                    <a:cubicBezTo>
                      <a:pt x="57173" y="12050"/>
                      <a:pt x="57402" y="11981"/>
                      <a:pt x="57619" y="11981"/>
                    </a:cubicBezTo>
                    <a:cubicBezTo>
                      <a:pt x="58162" y="11981"/>
                      <a:pt x="58632" y="12416"/>
                      <a:pt x="59138" y="12613"/>
                    </a:cubicBezTo>
                    <a:cubicBezTo>
                      <a:pt x="59332" y="12687"/>
                      <a:pt x="59512" y="12718"/>
                      <a:pt x="59680" y="12718"/>
                    </a:cubicBezTo>
                    <a:cubicBezTo>
                      <a:pt x="60502" y="12718"/>
                      <a:pt x="61062" y="11967"/>
                      <a:pt x="61765" y="11680"/>
                    </a:cubicBezTo>
                    <a:cubicBezTo>
                      <a:pt x="62404" y="11421"/>
                      <a:pt x="61903" y="10851"/>
                      <a:pt x="61661" y="10384"/>
                    </a:cubicBezTo>
                    <a:cubicBezTo>
                      <a:pt x="61454" y="9987"/>
                      <a:pt x="61921" y="9745"/>
                      <a:pt x="62249" y="9537"/>
                    </a:cubicBezTo>
                    <a:cubicBezTo>
                      <a:pt x="62664" y="9295"/>
                      <a:pt x="63441" y="9226"/>
                      <a:pt x="63182" y="8518"/>
                    </a:cubicBezTo>
                    <a:cubicBezTo>
                      <a:pt x="63018" y="8098"/>
                      <a:pt x="62703" y="8030"/>
                      <a:pt x="62354" y="8030"/>
                    </a:cubicBezTo>
                    <a:cubicBezTo>
                      <a:pt x="62187" y="8030"/>
                      <a:pt x="62013" y="8045"/>
                      <a:pt x="61845" y="8045"/>
                    </a:cubicBezTo>
                    <a:cubicBezTo>
                      <a:pt x="61771" y="8045"/>
                      <a:pt x="61698" y="8042"/>
                      <a:pt x="61627" y="8034"/>
                    </a:cubicBezTo>
                    <a:cubicBezTo>
                      <a:pt x="61564" y="8027"/>
                      <a:pt x="61502" y="8024"/>
                      <a:pt x="61440" y="8024"/>
                    </a:cubicBezTo>
                    <a:cubicBezTo>
                      <a:pt x="60620" y="8024"/>
                      <a:pt x="59973" y="8583"/>
                      <a:pt x="59080" y="8583"/>
                    </a:cubicBezTo>
                    <a:cubicBezTo>
                      <a:pt x="59004" y="8583"/>
                      <a:pt x="58925" y="8579"/>
                      <a:pt x="58844" y="8570"/>
                    </a:cubicBezTo>
                    <a:cubicBezTo>
                      <a:pt x="57410" y="8414"/>
                      <a:pt x="56391" y="7671"/>
                      <a:pt x="55181" y="7187"/>
                    </a:cubicBezTo>
                    <a:cubicBezTo>
                      <a:pt x="54440" y="6892"/>
                      <a:pt x="53723" y="6767"/>
                      <a:pt x="53025" y="6767"/>
                    </a:cubicBezTo>
                    <a:cubicBezTo>
                      <a:pt x="51022" y="6767"/>
                      <a:pt x="49177" y="7799"/>
                      <a:pt x="47370" y="8812"/>
                    </a:cubicBezTo>
                    <a:cubicBezTo>
                      <a:pt x="46903" y="9071"/>
                      <a:pt x="46765" y="9434"/>
                      <a:pt x="46972" y="9969"/>
                    </a:cubicBezTo>
                    <a:cubicBezTo>
                      <a:pt x="47155" y="10426"/>
                      <a:pt x="47351" y="10748"/>
                      <a:pt x="47819" y="10748"/>
                    </a:cubicBezTo>
                    <a:cubicBezTo>
                      <a:pt x="47883" y="10748"/>
                      <a:pt x="47952" y="10742"/>
                      <a:pt x="48026" y="10730"/>
                    </a:cubicBezTo>
                    <a:lnTo>
                      <a:pt x="50498" y="10280"/>
                    </a:lnTo>
                    <a:cubicBezTo>
                      <a:pt x="50618" y="10263"/>
                      <a:pt x="50739" y="10229"/>
                      <a:pt x="50878" y="10194"/>
                    </a:cubicBezTo>
                    <a:lnTo>
                      <a:pt x="50878" y="10194"/>
                    </a:lnTo>
                    <a:cubicBezTo>
                      <a:pt x="50878" y="10298"/>
                      <a:pt x="50860" y="10401"/>
                      <a:pt x="50860" y="10505"/>
                    </a:cubicBezTo>
                    <a:cubicBezTo>
                      <a:pt x="50614" y="11663"/>
                      <a:pt x="50148" y="12321"/>
                      <a:pt x="49280" y="12321"/>
                    </a:cubicBezTo>
                    <a:cubicBezTo>
                      <a:pt x="48931" y="12321"/>
                      <a:pt x="48517" y="12214"/>
                      <a:pt x="48026" y="11991"/>
                    </a:cubicBezTo>
                    <a:cubicBezTo>
                      <a:pt x="46374" y="11254"/>
                      <a:pt x="44693" y="10979"/>
                      <a:pt x="42955" y="10979"/>
                    </a:cubicBezTo>
                    <a:cubicBezTo>
                      <a:pt x="42002" y="10979"/>
                      <a:pt x="41033" y="11062"/>
                      <a:pt x="40042" y="11196"/>
                    </a:cubicBezTo>
                    <a:cubicBezTo>
                      <a:pt x="38536" y="11404"/>
                      <a:pt x="37062" y="12285"/>
                      <a:pt x="35569" y="12285"/>
                    </a:cubicBezTo>
                    <a:cubicBezTo>
                      <a:pt x="35195" y="12285"/>
                      <a:pt x="34820" y="12230"/>
                      <a:pt x="34443" y="12095"/>
                    </a:cubicBezTo>
                    <a:cubicBezTo>
                      <a:pt x="32698" y="11490"/>
                      <a:pt x="30900" y="11110"/>
                      <a:pt x="29068" y="10920"/>
                    </a:cubicBezTo>
                    <a:cubicBezTo>
                      <a:pt x="27080" y="10698"/>
                      <a:pt x="25171" y="10202"/>
                      <a:pt x="23146" y="10202"/>
                    </a:cubicBezTo>
                    <a:cubicBezTo>
                      <a:pt x="22337" y="10202"/>
                      <a:pt x="21510" y="10281"/>
                      <a:pt x="20652" y="10488"/>
                    </a:cubicBezTo>
                    <a:cubicBezTo>
                      <a:pt x="18383" y="11055"/>
                      <a:pt x="16215" y="12269"/>
                      <a:pt x="13793" y="12269"/>
                    </a:cubicBezTo>
                    <a:cubicBezTo>
                      <a:pt x="13559" y="12269"/>
                      <a:pt x="13322" y="12258"/>
                      <a:pt x="13083" y="12233"/>
                    </a:cubicBezTo>
                    <a:cubicBezTo>
                      <a:pt x="13049" y="12230"/>
                      <a:pt x="13015" y="12229"/>
                      <a:pt x="12982" y="12229"/>
                    </a:cubicBezTo>
                    <a:cubicBezTo>
                      <a:pt x="12473" y="12229"/>
                      <a:pt x="12176" y="12605"/>
                      <a:pt x="12323" y="13287"/>
                    </a:cubicBezTo>
                    <a:cubicBezTo>
                      <a:pt x="12498" y="14071"/>
                      <a:pt x="12325" y="14707"/>
                      <a:pt x="11687" y="14707"/>
                    </a:cubicBezTo>
                    <a:cubicBezTo>
                      <a:pt x="11510" y="14707"/>
                      <a:pt x="11296" y="14658"/>
                      <a:pt x="11044" y="14549"/>
                    </a:cubicBezTo>
                    <a:cubicBezTo>
                      <a:pt x="10655" y="14378"/>
                      <a:pt x="10292" y="14308"/>
                      <a:pt x="9947" y="14308"/>
                    </a:cubicBezTo>
                    <a:cubicBezTo>
                      <a:pt x="9034" y="14308"/>
                      <a:pt x="8242" y="14801"/>
                      <a:pt x="7415" y="15240"/>
                    </a:cubicBezTo>
                    <a:cubicBezTo>
                      <a:pt x="6965" y="15482"/>
                      <a:pt x="6672" y="15914"/>
                      <a:pt x="6879" y="16467"/>
                    </a:cubicBezTo>
                    <a:cubicBezTo>
                      <a:pt x="7027" y="16886"/>
                      <a:pt x="7334" y="16988"/>
                      <a:pt x="7700" y="16988"/>
                    </a:cubicBezTo>
                    <a:cubicBezTo>
                      <a:pt x="7802" y="16988"/>
                      <a:pt x="7910" y="16980"/>
                      <a:pt x="8020" y="16968"/>
                    </a:cubicBezTo>
                    <a:cubicBezTo>
                      <a:pt x="8305" y="16929"/>
                      <a:pt x="8590" y="16910"/>
                      <a:pt x="8875" y="16910"/>
                    </a:cubicBezTo>
                    <a:cubicBezTo>
                      <a:pt x="8970" y="16910"/>
                      <a:pt x="9065" y="16912"/>
                      <a:pt x="9160" y="16917"/>
                    </a:cubicBezTo>
                    <a:cubicBezTo>
                      <a:pt x="9186" y="16919"/>
                      <a:pt x="9214" y="16920"/>
                      <a:pt x="9242" y="16920"/>
                    </a:cubicBezTo>
                    <a:cubicBezTo>
                      <a:pt x="9458" y="16920"/>
                      <a:pt x="9735" y="16862"/>
                      <a:pt x="9947" y="16862"/>
                    </a:cubicBezTo>
                    <a:cubicBezTo>
                      <a:pt x="10131" y="16862"/>
                      <a:pt x="10266" y="16906"/>
                      <a:pt x="10266" y="17072"/>
                    </a:cubicBezTo>
                    <a:cubicBezTo>
                      <a:pt x="10266" y="17498"/>
                      <a:pt x="9728" y="17637"/>
                      <a:pt x="9291" y="17637"/>
                    </a:cubicBezTo>
                    <a:cubicBezTo>
                      <a:pt x="9214" y="17637"/>
                      <a:pt x="9141" y="17633"/>
                      <a:pt x="9074" y="17625"/>
                    </a:cubicBezTo>
                    <a:cubicBezTo>
                      <a:pt x="8873" y="17604"/>
                      <a:pt x="8677" y="17594"/>
                      <a:pt x="8484" y="17594"/>
                    </a:cubicBezTo>
                    <a:cubicBezTo>
                      <a:pt x="6314" y="17594"/>
                      <a:pt x="4587" y="18859"/>
                      <a:pt x="2714" y="19716"/>
                    </a:cubicBezTo>
                    <a:cubicBezTo>
                      <a:pt x="1193" y="20407"/>
                      <a:pt x="2351" y="21548"/>
                      <a:pt x="2282" y="22429"/>
                    </a:cubicBezTo>
                    <a:cubicBezTo>
                      <a:pt x="2264" y="22814"/>
                      <a:pt x="2455" y="22907"/>
                      <a:pt x="2706" y="22907"/>
                    </a:cubicBezTo>
                    <a:cubicBezTo>
                      <a:pt x="2939" y="22907"/>
                      <a:pt x="3223" y="22827"/>
                      <a:pt x="3440" y="22827"/>
                    </a:cubicBezTo>
                    <a:cubicBezTo>
                      <a:pt x="3665" y="22827"/>
                      <a:pt x="3872" y="22982"/>
                      <a:pt x="4079" y="23069"/>
                    </a:cubicBezTo>
                    <a:cubicBezTo>
                      <a:pt x="3924" y="23242"/>
                      <a:pt x="3751" y="23380"/>
                      <a:pt x="3544" y="23501"/>
                    </a:cubicBezTo>
                    <a:cubicBezTo>
                      <a:pt x="2610" y="23881"/>
                      <a:pt x="1643" y="24192"/>
                      <a:pt x="709" y="24589"/>
                    </a:cubicBezTo>
                    <a:cubicBezTo>
                      <a:pt x="329" y="24745"/>
                      <a:pt x="1" y="25142"/>
                      <a:pt x="226" y="25609"/>
                    </a:cubicBezTo>
                    <a:cubicBezTo>
                      <a:pt x="325" y="25816"/>
                      <a:pt x="462" y="25880"/>
                      <a:pt x="615" y="25880"/>
                    </a:cubicBezTo>
                    <a:cubicBezTo>
                      <a:pt x="807" y="25880"/>
                      <a:pt x="1026" y="25778"/>
                      <a:pt x="1228" y="25730"/>
                    </a:cubicBezTo>
                    <a:cubicBezTo>
                      <a:pt x="2248" y="25454"/>
                      <a:pt x="3354" y="25350"/>
                      <a:pt x="4252" y="24866"/>
                    </a:cubicBezTo>
                    <a:cubicBezTo>
                      <a:pt x="4601" y="24679"/>
                      <a:pt x="4965" y="24620"/>
                      <a:pt x="5336" y="24620"/>
                    </a:cubicBezTo>
                    <a:cubicBezTo>
                      <a:pt x="5952" y="24620"/>
                      <a:pt x="6585" y="24782"/>
                      <a:pt x="7191" y="24782"/>
                    </a:cubicBezTo>
                    <a:cubicBezTo>
                      <a:pt x="7702" y="24782"/>
                      <a:pt x="8195" y="24667"/>
                      <a:pt x="8642" y="24244"/>
                    </a:cubicBezTo>
                    <a:cubicBezTo>
                      <a:pt x="9143" y="23760"/>
                      <a:pt x="9627" y="23276"/>
                      <a:pt x="10128" y="22809"/>
                    </a:cubicBezTo>
                    <a:cubicBezTo>
                      <a:pt x="10518" y="22438"/>
                      <a:pt x="10935" y="22335"/>
                      <a:pt x="11366" y="22335"/>
                    </a:cubicBezTo>
                    <a:cubicBezTo>
                      <a:pt x="11904" y="22335"/>
                      <a:pt x="12465" y="22495"/>
                      <a:pt x="13026" y="22495"/>
                    </a:cubicBezTo>
                    <a:cubicBezTo>
                      <a:pt x="13270" y="22495"/>
                      <a:pt x="13515" y="22465"/>
                      <a:pt x="13757" y="22377"/>
                    </a:cubicBezTo>
                    <a:cubicBezTo>
                      <a:pt x="14876" y="21972"/>
                      <a:pt x="15968" y="21278"/>
                      <a:pt x="17215" y="21278"/>
                    </a:cubicBezTo>
                    <a:cubicBezTo>
                      <a:pt x="17721" y="21278"/>
                      <a:pt x="18252" y="21392"/>
                      <a:pt x="18820" y="21686"/>
                    </a:cubicBezTo>
                    <a:cubicBezTo>
                      <a:pt x="20272" y="22429"/>
                      <a:pt x="22242" y="22343"/>
                      <a:pt x="21966" y="24780"/>
                    </a:cubicBezTo>
                    <a:cubicBezTo>
                      <a:pt x="21914" y="25212"/>
                      <a:pt x="22104" y="25868"/>
                      <a:pt x="22415" y="26127"/>
                    </a:cubicBezTo>
                    <a:cubicBezTo>
                      <a:pt x="23746" y="27251"/>
                      <a:pt x="23659" y="29411"/>
                      <a:pt x="23210" y="29981"/>
                    </a:cubicBezTo>
                    <a:cubicBezTo>
                      <a:pt x="22052" y="31485"/>
                      <a:pt x="22484" y="32573"/>
                      <a:pt x="22985" y="33973"/>
                    </a:cubicBezTo>
                    <a:cubicBezTo>
                      <a:pt x="23124" y="34405"/>
                      <a:pt x="22795" y="35045"/>
                      <a:pt x="22553" y="35529"/>
                    </a:cubicBezTo>
                    <a:cubicBezTo>
                      <a:pt x="21447" y="37844"/>
                      <a:pt x="19356" y="39469"/>
                      <a:pt x="18233" y="41802"/>
                    </a:cubicBezTo>
                    <a:cubicBezTo>
                      <a:pt x="17455" y="43409"/>
                      <a:pt x="17058" y="48783"/>
                      <a:pt x="18354" y="49734"/>
                    </a:cubicBezTo>
                    <a:cubicBezTo>
                      <a:pt x="20220" y="51116"/>
                      <a:pt x="19927" y="52862"/>
                      <a:pt x="20238" y="54659"/>
                    </a:cubicBezTo>
                    <a:cubicBezTo>
                      <a:pt x="20428" y="55748"/>
                      <a:pt x="20410" y="57528"/>
                      <a:pt x="20687" y="57752"/>
                    </a:cubicBezTo>
                    <a:cubicBezTo>
                      <a:pt x="22380" y="59083"/>
                      <a:pt x="22242" y="61364"/>
                      <a:pt x="23625" y="62764"/>
                    </a:cubicBezTo>
                    <a:cubicBezTo>
                      <a:pt x="23915" y="63066"/>
                      <a:pt x="24197" y="63258"/>
                      <a:pt x="24508" y="63258"/>
                    </a:cubicBezTo>
                    <a:cubicBezTo>
                      <a:pt x="24660" y="63258"/>
                      <a:pt x="24820" y="63212"/>
                      <a:pt x="24990" y="63110"/>
                    </a:cubicBezTo>
                    <a:cubicBezTo>
                      <a:pt x="25508" y="62816"/>
                      <a:pt x="25526" y="62246"/>
                      <a:pt x="25197" y="61831"/>
                    </a:cubicBezTo>
                    <a:cubicBezTo>
                      <a:pt x="23607" y="59671"/>
                      <a:pt x="23746" y="56888"/>
                      <a:pt x="22536" y="54590"/>
                    </a:cubicBezTo>
                    <a:cubicBezTo>
                      <a:pt x="22415" y="54348"/>
                      <a:pt x="22605" y="53933"/>
                      <a:pt x="22692" y="53605"/>
                    </a:cubicBezTo>
                    <a:cubicBezTo>
                      <a:pt x="22704" y="53568"/>
                      <a:pt x="22878" y="53539"/>
                      <a:pt x="22981" y="53539"/>
                    </a:cubicBezTo>
                    <a:cubicBezTo>
                      <a:pt x="23021" y="53539"/>
                      <a:pt x="23050" y="53543"/>
                      <a:pt x="23054" y="53553"/>
                    </a:cubicBezTo>
                    <a:cubicBezTo>
                      <a:pt x="23175" y="53812"/>
                      <a:pt x="23366" y="54106"/>
                      <a:pt x="23366" y="54400"/>
                    </a:cubicBezTo>
                    <a:cubicBezTo>
                      <a:pt x="23383" y="56819"/>
                      <a:pt x="24973" y="58617"/>
                      <a:pt x="26027" y="60569"/>
                    </a:cubicBezTo>
                    <a:cubicBezTo>
                      <a:pt x="26977" y="62297"/>
                      <a:pt x="28654" y="63663"/>
                      <a:pt x="27720" y="65978"/>
                    </a:cubicBezTo>
                    <a:cubicBezTo>
                      <a:pt x="27530" y="66445"/>
                      <a:pt x="27928" y="66791"/>
                      <a:pt x="28273" y="67136"/>
                    </a:cubicBezTo>
                    <a:cubicBezTo>
                      <a:pt x="29138" y="68000"/>
                      <a:pt x="30226" y="68536"/>
                      <a:pt x="31246" y="69193"/>
                    </a:cubicBezTo>
                    <a:cubicBezTo>
                      <a:pt x="32910" y="70222"/>
                      <a:pt x="34447" y="71516"/>
                      <a:pt x="36422" y="71516"/>
                    </a:cubicBezTo>
                    <a:cubicBezTo>
                      <a:pt x="36867" y="71516"/>
                      <a:pt x="37334" y="71451"/>
                      <a:pt x="37830" y="71301"/>
                    </a:cubicBezTo>
                    <a:cubicBezTo>
                      <a:pt x="37930" y="71272"/>
                      <a:pt x="38022" y="71258"/>
                      <a:pt x="38107" y="71258"/>
                    </a:cubicBezTo>
                    <a:cubicBezTo>
                      <a:pt x="38527" y="71258"/>
                      <a:pt x="38793" y="71582"/>
                      <a:pt x="39023" y="71941"/>
                    </a:cubicBezTo>
                    <a:cubicBezTo>
                      <a:pt x="39748" y="73098"/>
                      <a:pt x="40768" y="73721"/>
                      <a:pt x="42116" y="74032"/>
                    </a:cubicBezTo>
                    <a:cubicBezTo>
                      <a:pt x="43585" y="74360"/>
                      <a:pt x="45296" y="74775"/>
                      <a:pt x="45745" y="76399"/>
                    </a:cubicBezTo>
                    <a:cubicBezTo>
                      <a:pt x="46194" y="78110"/>
                      <a:pt x="47439" y="79112"/>
                      <a:pt x="48648" y="79907"/>
                    </a:cubicBezTo>
                    <a:cubicBezTo>
                      <a:pt x="49237" y="80296"/>
                      <a:pt x="50039" y="81326"/>
                      <a:pt x="50895" y="81326"/>
                    </a:cubicBezTo>
                    <a:cubicBezTo>
                      <a:pt x="51372" y="81326"/>
                      <a:pt x="51865" y="81007"/>
                      <a:pt x="52347" y="80080"/>
                    </a:cubicBezTo>
                    <a:cubicBezTo>
                      <a:pt x="52462" y="79850"/>
                      <a:pt x="52631" y="79714"/>
                      <a:pt x="52813" y="79714"/>
                    </a:cubicBezTo>
                    <a:cubicBezTo>
                      <a:pt x="53013" y="79714"/>
                      <a:pt x="53228" y="79880"/>
                      <a:pt x="53401" y="80270"/>
                    </a:cubicBezTo>
                    <a:cubicBezTo>
                      <a:pt x="54593" y="83156"/>
                      <a:pt x="53919" y="85697"/>
                      <a:pt x="51621" y="87943"/>
                    </a:cubicBezTo>
                    <a:cubicBezTo>
                      <a:pt x="50498" y="89049"/>
                      <a:pt x="49806" y="90604"/>
                      <a:pt x="50774" y="92194"/>
                    </a:cubicBezTo>
                    <a:cubicBezTo>
                      <a:pt x="51085" y="92730"/>
                      <a:pt x="51068" y="92886"/>
                      <a:pt x="50688" y="93283"/>
                    </a:cubicBezTo>
                    <a:cubicBezTo>
                      <a:pt x="49685" y="94337"/>
                      <a:pt x="49703" y="95875"/>
                      <a:pt x="50567" y="96636"/>
                    </a:cubicBezTo>
                    <a:cubicBezTo>
                      <a:pt x="52208" y="98087"/>
                      <a:pt x="52986" y="99971"/>
                      <a:pt x="53971" y="101803"/>
                    </a:cubicBezTo>
                    <a:cubicBezTo>
                      <a:pt x="55440" y="104516"/>
                      <a:pt x="56771" y="107281"/>
                      <a:pt x="59933" y="108629"/>
                    </a:cubicBezTo>
                    <a:cubicBezTo>
                      <a:pt x="61661" y="109372"/>
                      <a:pt x="62629" y="111014"/>
                      <a:pt x="62664" y="113122"/>
                    </a:cubicBezTo>
                    <a:cubicBezTo>
                      <a:pt x="62716" y="116319"/>
                      <a:pt x="62871" y="119516"/>
                      <a:pt x="63096" y="122713"/>
                    </a:cubicBezTo>
                    <a:cubicBezTo>
                      <a:pt x="63251" y="125115"/>
                      <a:pt x="64426" y="127431"/>
                      <a:pt x="63631" y="129920"/>
                    </a:cubicBezTo>
                    <a:cubicBezTo>
                      <a:pt x="63303" y="130922"/>
                      <a:pt x="63459" y="131907"/>
                      <a:pt x="63839" y="132875"/>
                    </a:cubicBezTo>
                    <a:cubicBezTo>
                      <a:pt x="64323" y="134067"/>
                      <a:pt x="64461" y="135363"/>
                      <a:pt x="64288" y="136642"/>
                    </a:cubicBezTo>
                    <a:cubicBezTo>
                      <a:pt x="64184" y="137593"/>
                      <a:pt x="64582" y="138664"/>
                      <a:pt x="65653" y="139148"/>
                    </a:cubicBezTo>
                    <a:cubicBezTo>
                      <a:pt x="65680" y="139159"/>
                      <a:pt x="65711" y="139163"/>
                      <a:pt x="65743" y="139163"/>
                    </a:cubicBezTo>
                    <a:cubicBezTo>
                      <a:pt x="65886" y="139163"/>
                      <a:pt x="66069" y="139076"/>
                      <a:pt x="66205" y="139076"/>
                    </a:cubicBezTo>
                    <a:cubicBezTo>
                      <a:pt x="66332" y="139076"/>
                      <a:pt x="66419" y="139151"/>
                      <a:pt x="66397" y="139442"/>
                    </a:cubicBezTo>
                    <a:cubicBezTo>
                      <a:pt x="66362" y="139995"/>
                      <a:pt x="67071" y="140565"/>
                      <a:pt x="66293" y="141135"/>
                    </a:cubicBezTo>
                    <a:cubicBezTo>
                      <a:pt x="65895" y="141412"/>
                      <a:pt x="65360" y="142259"/>
                      <a:pt x="65774" y="142414"/>
                    </a:cubicBezTo>
                    <a:cubicBezTo>
                      <a:pt x="66898" y="142846"/>
                      <a:pt x="66500" y="143797"/>
                      <a:pt x="66777" y="144488"/>
                    </a:cubicBezTo>
                    <a:cubicBezTo>
                      <a:pt x="67468" y="146164"/>
                      <a:pt x="68505" y="147668"/>
                      <a:pt x="69801" y="148929"/>
                    </a:cubicBezTo>
                    <a:cubicBezTo>
                      <a:pt x="71823" y="150906"/>
                      <a:pt x="74091" y="152091"/>
                      <a:pt x="76808" y="152091"/>
                    </a:cubicBezTo>
                    <a:cubicBezTo>
                      <a:pt x="77226" y="152091"/>
                      <a:pt x="77656" y="152063"/>
                      <a:pt x="78096" y="152005"/>
                    </a:cubicBezTo>
                    <a:cubicBezTo>
                      <a:pt x="78355" y="151953"/>
                      <a:pt x="78580" y="151781"/>
                      <a:pt x="78718" y="151556"/>
                    </a:cubicBezTo>
                    <a:cubicBezTo>
                      <a:pt x="78874" y="151262"/>
                      <a:pt x="78615" y="151038"/>
                      <a:pt x="78355" y="150882"/>
                    </a:cubicBezTo>
                    <a:cubicBezTo>
                      <a:pt x="77595" y="150415"/>
                      <a:pt x="76835" y="149914"/>
                      <a:pt x="76040" y="149482"/>
                    </a:cubicBezTo>
                    <a:cubicBezTo>
                      <a:pt x="73914" y="148342"/>
                      <a:pt x="73551" y="146648"/>
                      <a:pt x="74899" y="144695"/>
                    </a:cubicBezTo>
                    <a:cubicBezTo>
                      <a:pt x="75608" y="143658"/>
                      <a:pt x="75694" y="142570"/>
                      <a:pt x="74173" y="142017"/>
                    </a:cubicBezTo>
                    <a:cubicBezTo>
                      <a:pt x="73707" y="141861"/>
                      <a:pt x="72929" y="141550"/>
                      <a:pt x="73551" y="140997"/>
                    </a:cubicBezTo>
                    <a:cubicBezTo>
                      <a:pt x="74260" y="140340"/>
                      <a:pt x="74260" y="139597"/>
                      <a:pt x="74415" y="138837"/>
                    </a:cubicBezTo>
                    <a:cubicBezTo>
                      <a:pt x="74605" y="137783"/>
                      <a:pt x="73534" y="136193"/>
                      <a:pt x="75677" y="135985"/>
                    </a:cubicBezTo>
                    <a:cubicBezTo>
                      <a:pt x="75746" y="135985"/>
                      <a:pt x="75850" y="135588"/>
                      <a:pt x="75798" y="135432"/>
                    </a:cubicBezTo>
                    <a:cubicBezTo>
                      <a:pt x="75444" y="134260"/>
                      <a:pt x="75867" y="133923"/>
                      <a:pt x="76900" y="133923"/>
                    </a:cubicBezTo>
                    <a:cubicBezTo>
                      <a:pt x="76978" y="133923"/>
                      <a:pt x="77060" y="133925"/>
                      <a:pt x="77146" y="133929"/>
                    </a:cubicBezTo>
                    <a:cubicBezTo>
                      <a:pt x="77188" y="133931"/>
                      <a:pt x="77231" y="133932"/>
                      <a:pt x="77272" y="133932"/>
                    </a:cubicBezTo>
                    <a:cubicBezTo>
                      <a:pt x="78202" y="133932"/>
                      <a:pt x="78980" y="133388"/>
                      <a:pt x="79427" y="132512"/>
                    </a:cubicBezTo>
                    <a:cubicBezTo>
                      <a:pt x="79859" y="131648"/>
                      <a:pt x="79738" y="130836"/>
                      <a:pt x="79047" y="130110"/>
                    </a:cubicBezTo>
                    <a:cubicBezTo>
                      <a:pt x="78857" y="129902"/>
                      <a:pt x="78822" y="129557"/>
                      <a:pt x="78701" y="129280"/>
                    </a:cubicBezTo>
                    <a:lnTo>
                      <a:pt x="78701" y="129280"/>
                    </a:lnTo>
                    <a:cubicBezTo>
                      <a:pt x="78977" y="129298"/>
                      <a:pt x="79237" y="129332"/>
                      <a:pt x="79513" y="129384"/>
                    </a:cubicBezTo>
                    <a:cubicBezTo>
                      <a:pt x="79669" y="129427"/>
                      <a:pt x="79830" y="129448"/>
                      <a:pt x="79991" y="129448"/>
                    </a:cubicBezTo>
                    <a:cubicBezTo>
                      <a:pt x="80347" y="129448"/>
                      <a:pt x="80702" y="129344"/>
                      <a:pt x="80999" y="129142"/>
                    </a:cubicBezTo>
                    <a:cubicBezTo>
                      <a:pt x="82900" y="128001"/>
                      <a:pt x="83350" y="125841"/>
                      <a:pt x="84473" y="124148"/>
                    </a:cubicBezTo>
                    <a:cubicBezTo>
                      <a:pt x="85216" y="123024"/>
                      <a:pt x="86149" y="121815"/>
                      <a:pt x="85544" y="120225"/>
                    </a:cubicBezTo>
                    <a:cubicBezTo>
                      <a:pt x="85026" y="118808"/>
                      <a:pt x="85959" y="118186"/>
                      <a:pt x="86927" y="117356"/>
                    </a:cubicBezTo>
                    <a:cubicBezTo>
                      <a:pt x="88258" y="116233"/>
                      <a:pt x="90314" y="116371"/>
                      <a:pt x="91230" y="115213"/>
                    </a:cubicBezTo>
                    <a:cubicBezTo>
                      <a:pt x="93096" y="112846"/>
                      <a:pt x="93788" y="109908"/>
                      <a:pt x="93874" y="106866"/>
                    </a:cubicBezTo>
                    <a:cubicBezTo>
                      <a:pt x="93909" y="105743"/>
                      <a:pt x="93563" y="104637"/>
                      <a:pt x="94635" y="103635"/>
                    </a:cubicBezTo>
                    <a:cubicBezTo>
                      <a:pt x="95637" y="102650"/>
                      <a:pt x="96432" y="101492"/>
                      <a:pt x="97002" y="100213"/>
                    </a:cubicBezTo>
                    <a:cubicBezTo>
                      <a:pt x="98350" y="97189"/>
                      <a:pt x="97555" y="95668"/>
                      <a:pt x="93770" y="93404"/>
                    </a:cubicBezTo>
                    <a:cubicBezTo>
                      <a:pt x="92864" y="92866"/>
                      <a:pt x="92012" y="92178"/>
                      <a:pt x="90923" y="92178"/>
                    </a:cubicBezTo>
                    <a:cubicBezTo>
                      <a:pt x="90787" y="92178"/>
                      <a:pt x="90648" y="92189"/>
                      <a:pt x="90504" y="92212"/>
                    </a:cubicBezTo>
                    <a:cubicBezTo>
                      <a:pt x="90375" y="92232"/>
                      <a:pt x="90250" y="92241"/>
                      <a:pt x="90128" y="92241"/>
                    </a:cubicBezTo>
                    <a:cubicBezTo>
                      <a:pt x="89316" y="92241"/>
                      <a:pt x="88640" y="91827"/>
                      <a:pt x="87964" y="91451"/>
                    </a:cubicBezTo>
                    <a:cubicBezTo>
                      <a:pt x="86720" y="90760"/>
                      <a:pt x="85423" y="90190"/>
                      <a:pt x="84076" y="89740"/>
                    </a:cubicBezTo>
                    <a:cubicBezTo>
                      <a:pt x="83419" y="89533"/>
                      <a:pt x="82365" y="89412"/>
                      <a:pt x="82226" y="88306"/>
                    </a:cubicBezTo>
                    <a:cubicBezTo>
                      <a:pt x="81898" y="85511"/>
                      <a:pt x="80349" y="82231"/>
                      <a:pt x="77208" y="82231"/>
                    </a:cubicBezTo>
                    <a:cubicBezTo>
                      <a:pt x="77047" y="82231"/>
                      <a:pt x="76883" y="82240"/>
                      <a:pt x="76714" y="82258"/>
                    </a:cubicBezTo>
                    <a:cubicBezTo>
                      <a:pt x="76610" y="82274"/>
                      <a:pt x="76507" y="82282"/>
                      <a:pt x="76405" y="82282"/>
                    </a:cubicBezTo>
                    <a:cubicBezTo>
                      <a:pt x="75873" y="82282"/>
                      <a:pt x="75365" y="82061"/>
                      <a:pt x="75003" y="81670"/>
                    </a:cubicBezTo>
                    <a:cubicBezTo>
                      <a:pt x="73810" y="80478"/>
                      <a:pt x="72722" y="79147"/>
                      <a:pt x="71356" y="78179"/>
                    </a:cubicBezTo>
                    <a:cubicBezTo>
                      <a:pt x="70652" y="77672"/>
                      <a:pt x="69937" y="76844"/>
                      <a:pt x="68958" y="76844"/>
                    </a:cubicBezTo>
                    <a:cubicBezTo>
                      <a:pt x="68735" y="76844"/>
                      <a:pt x="68499" y="76887"/>
                      <a:pt x="68246" y="76987"/>
                    </a:cubicBezTo>
                    <a:cubicBezTo>
                      <a:pt x="68013" y="77081"/>
                      <a:pt x="67785" y="77113"/>
                      <a:pt x="67562" y="77113"/>
                    </a:cubicBezTo>
                    <a:cubicBezTo>
                      <a:pt x="67089" y="77113"/>
                      <a:pt x="66635" y="76969"/>
                      <a:pt x="66189" y="76969"/>
                    </a:cubicBezTo>
                    <a:cubicBezTo>
                      <a:pt x="64783" y="76969"/>
                      <a:pt x="63941" y="75706"/>
                      <a:pt x="62605" y="75706"/>
                    </a:cubicBezTo>
                    <a:cubicBezTo>
                      <a:pt x="62579" y="75706"/>
                      <a:pt x="62552" y="75707"/>
                      <a:pt x="62525" y="75708"/>
                    </a:cubicBezTo>
                    <a:cubicBezTo>
                      <a:pt x="62280" y="75708"/>
                      <a:pt x="61828" y="76012"/>
                      <a:pt x="61511" y="76012"/>
                    </a:cubicBezTo>
                    <a:cubicBezTo>
                      <a:pt x="61248" y="76012"/>
                      <a:pt x="61077" y="75802"/>
                      <a:pt x="61195" y="75034"/>
                    </a:cubicBezTo>
                    <a:cubicBezTo>
                      <a:pt x="61232" y="74788"/>
                      <a:pt x="60883" y="74612"/>
                      <a:pt x="60617" y="74612"/>
                    </a:cubicBezTo>
                    <a:cubicBezTo>
                      <a:pt x="60509" y="74612"/>
                      <a:pt x="60415" y="74641"/>
                      <a:pt x="60365" y="74706"/>
                    </a:cubicBezTo>
                    <a:cubicBezTo>
                      <a:pt x="59225" y="76088"/>
                      <a:pt x="57099" y="76071"/>
                      <a:pt x="56166" y="77747"/>
                    </a:cubicBezTo>
                    <a:cubicBezTo>
                      <a:pt x="55842" y="78325"/>
                      <a:pt x="55457" y="78771"/>
                      <a:pt x="54917" y="78771"/>
                    </a:cubicBezTo>
                    <a:cubicBezTo>
                      <a:pt x="54649" y="78771"/>
                      <a:pt x="54343" y="78661"/>
                      <a:pt x="53988" y="78404"/>
                    </a:cubicBezTo>
                    <a:cubicBezTo>
                      <a:pt x="53637" y="78125"/>
                      <a:pt x="53206" y="77982"/>
                      <a:pt x="52772" y="77982"/>
                    </a:cubicBezTo>
                    <a:cubicBezTo>
                      <a:pt x="52480" y="77982"/>
                      <a:pt x="52186" y="78047"/>
                      <a:pt x="51915" y="78179"/>
                    </a:cubicBezTo>
                    <a:cubicBezTo>
                      <a:pt x="51373" y="78410"/>
                      <a:pt x="50918" y="78527"/>
                      <a:pt x="50541" y="78527"/>
                    </a:cubicBezTo>
                    <a:cubicBezTo>
                      <a:pt x="49618" y="78527"/>
                      <a:pt x="49166" y="77825"/>
                      <a:pt x="49080" y="76365"/>
                    </a:cubicBezTo>
                    <a:cubicBezTo>
                      <a:pt x="49046" y="75397"/>
                      <a:pt x="49184" y="74446"/>
                      <a:pt x="49478" y="73530"/>
                    </a:cubicBezTo>
                    <a:cubicBezTo>
                      <a:pt x="50012" y="71861"/>
                      <a:pt x="49095" y="70692"/>
                      <a:pt x="47366" y="70692"/>
                    </a:cubicBezTo>
                    <a:cubicBezTo>
                      <a:pt x="47305" y="70692"/>
                      <a:pt x="47243" y="70693"/>
                      <a:pt x="47179" y="70696"/>
                    </a:cubicBezTo>
                    <a:cubicBezTo>
                      <a:pt x="46730" y="70714"/>
                      <a:pt x="46281" y="70765"/>
                      <a:pt x="45814" y="70783"/>
                    </a:cubicBezTo>
                    <a:cubicBezTo>
                      <a:pt x="45755" y="70784"/>
                      <a:pt x="45699" y="70786"/>
                      <a:pt x="45645" y="70786"/>
                    </a:cubicBezTo>
                    <a:cubicBezTo>
                      <a:pt x="45148" y="70786"/>
                      <a:pt x="44886" y="70683"/>
                      <a:pt x="45088" y="69919"/>
                    </a:cubicBezTo>
                    <a:cubicBezTo>
                      <a:pt x="45469" y="68484"/>
                      <a:pt x="46143" y="67240"/>
                      <a:pt x="46886" y="65996"/>
                    </a:cubicBezTo>
                    <a:cubicBezTo>
                      <a:pt x="47214" y="65443"/>
                      <a:pt x="47231" y="64993"/>
                      <a:pt x="46747" y="64613"/>
                    </a:cubicBezTo>
                    <a:cubicBezTo>
                      <a:pt x="46406" y="64334"/>
                      <a:pt x="45929" y="64209"/>
                      <a:pt x="45417" y="64209"/>
                    </a:cubicBezTo>
                    <a:cubicBezTo>
                      <a:pt x="44221" y="64209"/>
                      <a:pt x="42833" y="64889"/>
                      <a:pt x="42531" y="65857"/>
                    </a:cubicBezTo>
                    <a:cubicBezTo>
                      <a:pt x="42161" y="67044"/>
                      <a:pt x="40793" y="67929"/>
                      <a:pt x="39553" y="67929"/>
                    </a:cubicBezTo>
                    <a:cubicBezTo>
                      <a:pt x="39113" y="67929"/>
                      <a:pt x="38689" y="67817"/>
                      <a:pt x="38331" y="67568"/>
                    </a:cubicBezTo>
                    <a:cubicBezTo>
                      <a:pt x="36966" y="66601"/>
                      <a:pt x="35998" y="64872"/>
                      <a:pt x="36517" y="63455"/>
                    </a:cubicBezTo>
                    <a:cubicBezTo>
                      <a:pt x="37571" y="60569"/>
                      <a:pt x="37986" y="56802"/>
                      <a:pt x="41822" y="56093"/>
                    </a:cubicBezTo>
                    <a:cubicBezTo>
                      <a:pt x="44259" y="55627"/>
                      <a:pt x="46696" y="55299"/>
                      <a:pt x="49167" y="55126"/>
                    </a:cubicBezTo>
                    <a:cubicBezTo>
                      <a:pt x="49252" y="55120"/>
                      <a:pt x="49338" y="55117"/>
                      <a:pt x="49425" y="55117"/>
                    </a:cubicBezTo>
                    <a:cubicBezTo>
                      <a:pt x="50819" y="55117"/>
                      <a:pt x="52364" y="55920"/>
                      <a:pt x="51811" y="58133"/>
                    </a:cubicBezTo>
                    <a:cubicBezTo>
                      <a:pt x="51707" y="58582"/>
                      <a:pt x="52087" y="59204"/>
                      <a:pt x="52329" y="59688"/>
                    </a:cubicBezTo>
                    <a:cubicBezTo>
                      <a:pt x="52602" y="60250"/>
                      <a:pt x="52992" y="60846"/>
                      <a:pt x="53666" y="60846"/>
                    </a:cubicBezTo>
                    <a:cubicBezTo>
                      <a:pt x="53675" y="60846"/>
                      <a:pt x="53685" y="60846"/>
                      <a:pt x="53695" y="60846"/>
                    </a:cubicBezTo>
                    <a:cubicBezTo>
                      <a:pt x="54455" y="60811"/>
                      <a:pt x="54628" y="60085"/>
                      <a:pt x="54852" y="59498"/>
                    </a:cubicBezTo>
                    <a:cubicBezTo>
                      <a:pt x="55146" y="58703"/>
                      <a:pt x="55146" y="57822"/>
                      <a:pt x="54887" y="57027"/>
                    </a:cubicBezTo>
                    <a:cubicBezTo>
                      <a:pt x="54127" y="54642"/>
                      <a:pt x="54922" y="53017"/>
                      <a:pt x="57116" y="51894"/>
                    </a:cubicBezTo>
                    <a:cubicBezTo>
                      <a:pt x="58291" y="51307"/>
                      <a:pt x="59328" y="50442"/>
                      <a:pt x="60469" y="49786"/>
                    </a:cubicBezTo>
                    <a:cubicBezTo>
                      <a:pt x="62128" y="48818"/>
                      <a:pt x="61575" y="46641"/>
                      <a:pt x="63096" y="45448"/>
                    </a:cubicBezTo>
                    <a:cubicBezTo>
                      <a:pt x="64720" y="44169"/>
                      <a:pt x="65757" y="42113"/>
                      <a:pt x="68194" y="42061"/>
                    </a:cubicBezTo>
                    <a:cubicBezTo>
                      <a:pt x="68574" y="42044"/>
                      <a:pt x="69006" y="41888"/>
                      <a:pt x="69075" y="41456"/>
                    </a:cubicBezTo>
                    <a:cubicBezTo>
                      <a:pt x="69369" y="39711"/>
                      <a:pt x="70924" y="39417"/>
                      <a:pt x="72151" y="38760"/>
                    </a:cubicBezTo>
                    <a:cubicBezTo>
                      <a:pt x="72321" y="38667"/>
                      <a:pt x="72565" y="38512"/>
                      <a:pt x="72753" y="38512"/>
                    </a:cubicBezTo>
                    <a:cubicBezTo>
                      <a:pt x="72950" y="38512"/>
                      <a:pt x="73086" y="38680"/>
                      <a:pt x="73015" y="39261"/>
                    </a:cubicBezTo>
                    <a:cubicBezTo>
                      <a:pt x="72956" y="39796"/>
                      <a:pt x="73330" y="40078"/>
                      <a:pt x="73743" y="40078"/>
                    </a:cubicBezTo>
                    <a:cubicBezTo>
                      <a:pt x="73931" y="40078"/>
                      <a:pt x="74127" y="40020"/>
                      <a:pt x="74294" y="39901"/>
                    </a:cubicBezTo>
                    <a:cubicBezTo>
                      <a:pt x="75746" y="38898"/>
                      <a:pt x="77457" y="38501"/>
                      <a:pt x="78995" y="37723"/>
                    </a:cubicBezTo>
                    <a:cubicBezTo>
                      <a:pt x="79738" y="37326"/>
                      <a:pt x="80291" y="36773"/>
                      <a:pt x="79790" y="35995"/>
                    </a:cubicBezTo>
                    <a:cubicBezTo>
                      <a:pt x="79597" y="35708"/>
                      <a:pt x="79414" y="35603"/>
                      <a:pt x="79239" y="35603"/>
                    </a:cubicBezTo>
                    <a:cubicBezTo>
                      <a:pt x="78865" y="35603"/>
                      <a:pt x="78524" y="36083"/>
                      <a:pt x="78183" y="36306"/>
                    </a:cubicBezTo>
                    <a:cubicBezTo>
                      <a:pt x="77820" y="36545"/>
                      <a:pt x="77447" y="36741"/>
                      <a:pt x="77083" y="36741"/>
                    </a:cubicBezTo>
                    <a:cubicBezTo>
                      <a:pt x="76789" y="36741"/>
                      <a:pt x="76501" y="36612"/>
                      <a:pt x="76230" y="36272"/>
                    </a:cubicBezTo>
                    <a:cubicBezTo>
                      <a:pt x="75677" y="35563"/>
                      <a:pt x="76126" y="35148"/>
                      <a:pt x="76731" y="34751"/>
                    </a:cubicBezTo>
                    <a:cubicBezTo>
                      <a:pt x="77318" y="34371"/>
                      <a:pt x="77284" y="33818"/>
                      <a:pt x="77025" y="33196"/>
                    </a:cubicBezTo>
                    <a:cubicBezTo>
                      <a:pt x="76921" y="32919"/>
                      <a:pt x="76161" y="33023"/>
                      <a:pt x="76593" y="32643"/>
                    </a:cubicBezTo>
                    <a:cubicBezTo>
                      <a:pt x="76708" y="32536"/>
                      <a:pt x="76805" y="32492"/>
                      <a:pt x="76888" y="32492"/>
                    </a:cubicBezTo>
                    <a:cubicBezTo>
                      <a:pt x="77143" y="32492"/>
                      <a:pt x="77279" y="32892"/>
                      <a:pt x="77474" y="33126"/>
                    </a:cubicBezTo>
                    <a:cubicBezTo>
                      <a:pt x="77830" y="33563"/>
                      <a:pt x="78559" y="33892"/>
                      <a:pt x="79019" y="33892"/>
                    </a:cubicBezTo>
                    <a:cubicBezTo>
                      <a:pt x="79251" y="33892"/>
                      <a:pt x="79415" y="33808"/>
                      <a:pt x="79427" y="33610"/>
                    </a:cubicBezTo>
                    <a:cubicBezTo>
                      <a:pt x="79485" y="32639"/>
                      <a:pt x="79866" y="32465"/>
                      <a:pt x="80317" y="32465"/>
                    </a:cubicBezTo>
                    <a:cubicBezTo>
                      <a:pt x="80569" y="32465"/>
                      <a:pt x="80843" y="32519"/>
                      <a:pt x="81095" y="32519"/>
                    </a:cubicBezTo>
                    <a:cubicBezTo>
                      <a:pt x="81194" y="32519"/>
                      <a:pt x="81290" y="32511"/>
                      <a:pt x="81380" y="32487"/>
                    </a:cubicBezTo>
                    <a:cubicBezTo>
                      <a:pt x="81894" y="32340"/>
                      <a:pt x="82271" y="31830"/>
                      <a:pt x="82830" y="31830"/>
                    </a:cubicBezTo>
                    <a:cubicBezTo>
                      <a:pt x="82928" y="31830"/>
                      <a:pt x="83031" y="31846"/>
                      <a:pt x="83142" y="31882"/>
                    </a:cubicBezTo>
                    <a:cubicBezTo>
                      <a:pt x="82658" y="32470"/>
                      <a:pt x="82192" y="33075"/>
                      <a:pt x="81708" y="33679"/>
                    </a:cubicBezTo>
                    <a:cubicBezTo>
                      <a:pt x="81604" y="33766"/>
                      <a:pt x="81483" y="33835"/>
                      <a:pt x="81362" y="33904"/>
                    </a:cubicBezTo>
                    <a:cubicBezTo>
                      <a:pt x="81034" y="34129"/>
                      <a:pt x="80775" y="34423"/>
                      <a:pt x="80878" y="34872"/>
                    </a:cubicBezTo>
                    <a:cubicBezTo>
                      <a:pt x="80999" y="35304"/>
                      <a:pt x="81380" y="35252"/>
                      <a:pt x="81673" y="35425"/>
                    </a:cubicBezTo>
                    <a:cubicBezTo>
                      <a:pt x="81973" y="35596"/>
                      <a:pt x="82292" y="35648"/>
                      <a:pt x="82615" y="35648"/>
                    </a:cubicBezTo>
                    <a:cubicBezTo>
                      <a:pt x="83130" y="35648"/>
                      <a:pt x="83658" y="35514"/>
                      <a:pt x="84141" y="35514"/>
                    </a:cubicBezTo>
                    <a:cubicBezTo>
                      <a:pt x="84489" y="35514"/>
                      <a:pt x="84814" y="35584"/>
                      <a:pt x="85095" y="35822"/>
                    </a:cubicBezTo>
                    <a:cubicBezTo>
                      <a:pt x="85535" y="36187"/>
                      <a:pt x="85875" y="36332"/>
                      <a:pt x="86134" y="36332"/>
                    </a:cubicBezTo>
                    <a:cubicBezTo>
                      <a:pt x="86710" y="36332"/>
                      <a:pt x="86887" y="35618"/>
                      <a:pt x="86875" y="35010"/>
                    </a:cubicBezTo>
                    <a:cubicBezTo>
                      <a:pt x="86858" y="34215"/>
                      <a:pt x="87601" y="32729"/>
                      <a:pt x="85665" y="32625"/>
                    </a:cubicBezTo>
                    <a:cubicBezTo>
                      <a:pt x="84991" y="32591"/>
                      <a:pt x="85130" y="31986"/>
                      <a:pt x="85596" y="31485"/>
                    </a:cubicBezTo>
                    <a:cubicBezTo>
                      <a:pt x="87186" y="29791"/>
                      <a:pt x="86650" y="27527"/>
                      <a:pt x="84508" y="26767"/>
                    </a:cubicBezTo>
                    <a:cubicBezTo>
                      <a:pt x="84006" y="26594"/>
                      <a:pt x="83557" y="26214"/>
                      <a:pt x="83661" y="25834"/>
                    </a:cubicBezTo>
                    <a:cubicBezTo>
                      <a:pt x="83972" y="24503"/>
                      <a:pt x="83039" y="23432"/>
                      <a:pt x="83090" y="22170"/>
                    </a:cubicBezTo>
                    <a:cubicBezTo>
                      <a:pt x="83108" y="21773"/>
                      <a:pt x="83073" y="21375"/>
                      <a:pt x="82624" y="21220"/>
                    </a:cubicBezTo>
                    <a:cubicBezTo>
                      <a:pt x="82529" y="21188"/>
                      <a:pt x="82437" y="21174"/>
                      <a:pt x="82348" y="21174"/>
                    </a:cubicBezTo>
                    <a:cubicBezTo>
                      <a:pt x="82049" y="21174"/>
                      <a:pt x="81787" y="21339"/>
                      <a:pt x="81587" y="21565"/>
                    </a:cubicBezTo>
                    <a:cubicBezTo>
                      <a:pt x="81086" y="22135"/>
                      <a:pt x="80464" y="22602"/>
                      <a:pt x="79755" y="22913"/>
                    </a:cubicBezTo>
                    <a:cubicBezTo>
                      <a:pt x="79583" y="22995"/>
                      <a:pt x="79411" y="23071"/>
                      <a:pt x="79247" y="23071"/>
                    </a:cubicBezTo>
                    <a:cubicBezTo>
                      <a:pt x="79097" y="23071"/>
                      <a:pt x="78954" y="23008"/>
                      <a:pt x="78822" y="22827"/>
                    </a:cubicBezTo>
                    <a:cubicBezTo>
                      <a:pt x="78563" y="22498"/>
                      <a:pt x="78753" y="22274"/>
                      <a:pt x="78960" y="22015"/>
                    </a:cubicBezTo>
                    <a:cubicBezTo>
                      <a:pt x="79496" y="21254"/>
                      <a:pt x="79254" y="20736"/>
                      <a:pt x="78459" y="20338"/>
                    </a:cubicBezTo>
                    <a:cubicBezTo>
                      <a:pt x="78131" y="20165"/>
                      <a:pt x="77837" y="19941"/>
                      <a:pt x="77578" y="19664"/>
                    </a:cubicBezTo>
                    <a:cubicBezTo>
                      <a:pt x="77168" y="19146"/>
                      <a:pt x="76356" y="18913"/>
                      <a:pt x="75491" y="18913"/>
                    </a:cubicBezTo>
                    <a:cubicBezTo>
                      <a:pt x="74278" y="18913"/>
                      <a:pt x="72961" y="19371"/>
                      <a:pt x="72497" y="20148"/>
                    </a:cubicBezTo>
                    <a:cubicBezTo>
                      <a:pt x="72065" y="20874"/>
                      <a:pt x="71788" y="21824"/>
                      <a:pt x="70803" y="22170"/>
                    </a:cubicBezTo>
                    <a:cubicBezTo>
                      <a:pt x="70354" y="22326"/>
                      <a:pt x="70043" y="22792"/>
                      <a:pt x="70337" y="23276"/>
                    </a:cubicBezTo>
                    <a:cubicBezTo>
                      <a:pt x="71356" y="25004"/>
                      <a:pt x="70043" y="25488"/>
                      <a:pt x="68902" y="26024"/>
                    </a:cubicBezTo>
                    <a:cubicBezTo>
                      <a:pt x="67693" y="26577"/>
                      <a:pt x="66241" y="26801"/>
                      <a:pt x="66345" y="28685"/>
                    </a:cubicBezTo>
                    <a:cubicBezTo>
                      <a:pt x="66379" y="29117"/>
                      <a:pt x="65895" y="29601"/>
                      <a:pt x="65584" y="30016"/>
                    </a:cubicBezTo>
                    <a:cubicBezTo>
                      <a:pt x="65442" y="30197"/>
                      <a:pt x="65232" y="30465"/>
                      <a:pt x="64983" y="30465"/>
                    </a:cubicBezTo>
                    <a:cubicBezTo>
                      <a:pt x="64899" y="30465"/>
                      <a:pt x="64811" y="30435"/>
                      <a:pt x="64720" y="30361"/>
                    </a:cubicBezTo>
                    <a:cubicBezTo>
                      <a:pt x="64409" y="30120"/>
                      <a:pt x="64288" y="29705"/>
                      <a:pt x="64409" y="29342"/>
                    </a:cubicBezTo>
                    <a:cubicBezTo>
                      <a:pt x="64893" y="27596"/>
                      <a:pt x="65083" y="25989"/>
                      <a:pt x="62508" y="25903"/>
                    </a:cubicBezTo>
                    <a:cubicBezTo>
                      <a:pt x="62249" y="25903"/>
                      <a:pt x="61938" y="25644"/>
                      <a:pt x="61748" y="25436"/>
                    </a:cubicBezTo>
                    <a:cubicBezTo>
                      <a:pt x="61084" y="24759"/>
                      <a:pt x="60400" y="24243"/>
                      <a:pt x="59552" y="24243"/>
                    </a:cubicBezTo>
                    <a:cubicBezTo>
                      <a:pt x="59252" y="24243"/>
                      <a:pt x="58932" y="24307"/>
                      <a:pt x="58585" y="24451"/>
                    </a:cubicBezTo>
                    <a:cubicBezTo>
                      <a:pt x="58566" y="24457"/>
                      <a:pt x="58545" y="24459"/>
                      <a:pt x="58523" y="24459"/>
                    </a:cubicBezTo>
                    <a:cubicBezTo>
                      <a:pt x="58409" y="24459"/>
                      <a:pt x="58269" y="24394"/>
                      <a:pt x="58153" y="24365"/>
                    </a:cubicBezTo>
                    <a:cubicBezTo>
                      <a:pt x="58758" y="23501"/>
                      <a:pt x="57687" y="22429"/>
                      <a:pt x="58827" y="21462"/>
                    </a:cubicBezTo>
                    <a:cubicBezTo>
                      <a:pt x="61800" y="18990"/>
                      <a:pt x="65757" y="18558"/>
                      <a:pt x="68781" y="16294"/>
                    </a:cubicBezTo>
                    <a:lnTo>
                      <a:pt x="69455" y="15828"/>
                    </a:lnTo>
                    <a:cubicBezTo>
                      <a:pt x="70337" y="15586"/>
                      <a:pt x="71218" y="15206"/>
                      <a:pt x="72117" y="15119"/>
                    </a:cubicBezTo>
                    <a:cubicBezTo>
                      <a:pt x="74346" y="14912"/>
                      <a:pt x="75331" y="13910"/>
                      <a:pt x="75262" y="11767"/>
                    </a:cubicBezTo>
                    <a:cubicBezTo>
                      <a:pt x="75262" y="11596"/>
                      <a:pt x="75299" y="11543"/>
                      <a:pt x="75353" y="11543"/>
                    </a:cubicBezTo>
                    <a:cubicBezTo>
                      <a:pt x="75441" y="11543"/>
                      <a:pt x="75574" y="11687"/>
                      <a:pt x="75659" y="11698"/>
                    </a:cubicBezTo>
                    <a:cubicBezTo>
                      <a:pt x="76835" y="11749"/>
                      <a:pt x="77733" y="12683"/>
                      <a:pt x="78943" y="12752"/>
                    </a:cubicBezTo>
                    <a:cubicBezTo>
                      <a:pt x="79461" y="12769"/>
                      <a:pt x="79945" y="13391"/>
                      <a:pt x="80412" y="13789"/>
                    </a:cubicBezTo>
                    <a:cubicBezTo>
                      <a:pt x="80395" y="13944"/>
                      <a:pt x="80325" y="14082"/>
                      <a:pt x="80204" y="14203"/>
                    </a:cubicBezTo>
                    <a:cubicBezTo>
                      <a:pt x="79099" y="14649"/>
                      <a:pt x="78211" y="15599"/>
                      <a:pt x="76924" y="15599"/>
                    </a:cubicBezTo>
                    <a:cubicBezTo>
                      <a:pt x="76763" y="15599"/>
                      <a:pt x="76595" y="15584"/>
                      <a:pt x="76420" y="15551"/>
                    </a:cubicBezTo>
                    <a:cubicBezTo>
                      <a:pt x="76325" y="15534"/>
                      <a:pt x="76229" y="15525"/>
                      <a:pt x="76135" y="15525"/>
                    </a:cubicBezTo>
                    <a:cubicBezTo>
                      <a:pt x="75478" y="15525"/>
                      <a:pt x="74895" y="15947"/>
                      <a:pt x="74985" y="16778"/>
                    </a:cubicBezTo>
                    <a:cubicBezTo>
                      <a:pt x="75041" y="17437"/>
                      <a:pt x="75422" y="17620"/>
                      <a:pt x="75866" y="17620"/>
                    </a:cubicBezTo>
                    <a:cubicBezTo>
                      <a:pt x="76109" y="17620"/>
                      <a:pt x="76372" y="17565"/>
                      <a:pt x="76610" y="17504"/>
                    </a:cubicBezTo>
                    <a:cubicBezTo>
                      <a:pt x="76822" y="17451"/>
                      <a:pt x="77015" y="17425"/>
                      <a:pt x="77193" y="17425"/>
                    </a:cubicBezTo>
                    <a:cubicBezTo>
                      <a:pt x="77828" y="17425"/>
                      <a:pt x="78286" y="17750"/>
                      <a:pt x="78839" y="18316"/>
                    </a:cubicBezTo>
                    <a:cubicBezTo>
                      <a:pt x="79617" y="19094"/>
                      <a:pt x="80723" y="19612"/>
                      <a:pt x="81794" y="19993"/>
                    </a:cubicBezTo>
                    <a:cubicBezTo>
                      <a:pt x="81906" y="20034"/>
                      <a:pt x="82005" y="20053"/>
                      <a:pt x="82094" y="20053"/>
                    </a:cubicBezTo>
                    <a:cubicBezTo>
                      <a:pt x="82595" y="20053"/>
                      <a:pt x="82747" y="19445"/>
                      <a:pt x="82762" y="18887"/>
                    </a:cubicBezTo>
                    <a:cubicBezTo>
                      <a:pt x="82805" y="18878"/>
                      <a:pt x="82849" y="18874"/>
                      <a:pt x="82892" y="18874"/>
                    </a:cubicBezTo>
                    <a:cubicBezTo>
                      <a:pt x="82935" y="18874"/>
                      <a:pt x="82978" y="18878"/>
                      <a:pt x="83021" y="18887"/>
                    </a:cubicBezTo>
                    <a:cubicBezTo>
                      <a:pt x="83375" y="18985"/>
                      <a:pt x="83662" y="19030"/>
                      <a:pt x="83892" y="19030"/>
                    </a:cubicBezTo>
                    <a:cubicBezTo>
                      <a:pt x="85038" y="19030"/>
                      <a:pt x="84816" y="17932"/>
                      <a:pt x="84629" y="16882"/>
                    </a:cubicBezTo>
                    <a:cubicBezTo>
                      <a:pt x="84577" y="16588"/>
                      <a:pt x="84404" y="16122"/>
                      <a:pt x="84525" y="16018"/>
                    </a:cubicBezTo>
                    <a:cubicBezTo>
                      <a:pt x="84606" y="15948"/>
                      <a:pt x="84680" y="15920"/>
                      <a:pt x="84749" y="15920"/>
                    </a:cubicBezTo>
                    <a:cubicBezTo>
                      <a:pt x="84985" y="15920"/>
                      <a:pt x="85161" y="16252"/>
                      <a:pt x="85389" y="16346"/>
                    </a:cubicBezTo>
                    <a:cubicBezTo>
                      <a:pt x="85637" y="16436"/>
                      <a:pt x="85876" y="16474"/>
                      <a:pt x="86110" y="16474"/>
                    </a:cubicBezTo>
                    <a:cubicBezTo>
                      <a:pt x="86771" y="16474"/>
                      <a:pt x="87381" y="16174"/>
                      <a:pt x="87981" y="15931"/>
                    </a:cubicBezTo>
                    <a:cubicBezTo>
                      <a:pt x="88344" y="15793"/>
                      <a:pt x="88500" y="15275"/>
                      <a:pt x="88258" y="15033"/>
                    </a:cubicBezTo>
                    <a:cubicBezTo>
                      <a:pt x="87065" y="13754"/>
                      <a:pt x="85976" y="12406"/>
                      <a:pt x="84819" y="11110"/>
                    </a:cubicBezTo>
                    <a:cubicBezTo>
                      <a:pt x="84162" y="10350"/>
                      <a:pt x="83160" y="9779"/>
                      <a:pt x="82537" y="8915"/>
                    </a:cubicBezTo>
                    <a:cubicBezTo>
                      <a:pt x="82209" y="8379"/>
                      <a:pt x="81639" y="8034"/>
                      <a:pt x="81017" y="7999"/>
                    </a:cubicBezTo>
                    <a:cubicBezTo>
                      <a:pt x="80983" y="7995"/>
                      <a:pt x="80950" y="7994"/>
                      <a:pt x="80916" y="7994"/>
                    </a:cubicBezTo>
                    <a:cubicBezTo>
                      <a:pt x="80688" y="7994"/>
                      <a:pt x="80453" y="8074"/>
                      <a:pt x="80228" y="8074"/>
                    </a:cubicBezTo>
                    <a:cubicBezTo>
                      <a:pt x="80056" y="8074"/>
                      <a:pt x="79890" y="8027"/>
                      <a:pt x="79738" y="7861"/>
                    </a:cubicBezTo>
                    <a:cubicBezTo>
                      <a:pt x="80170" y="7757"/>
                      <a:pt x="80602" y="7654"/>
                      <a:pt x="81017" y="7585"/>
                    </a:cubicBezTo>
                    <a:cubicBezTo>
                      <a:pt x="81518" y="7481"/>
                      <a:pt x="82192" y="7567"/>
                      <a:pt x="82226" y="6859"/>
                    </a:cubicBezTo>
                    <a:cubicBezTo>
                      <a:pt x="82278" y="6202"/>
                      <a:pt x="81673" y="6167"/>
                      <a:pt x="81207" y="6046"/>
                    </a:cubicBezTo>
                    <a:cubicBezTo>
                      <a:pt x="81086" y="6012"/>
                      <a:pt x="80948" y="5960"/>
                      <a:pt x="80844" y="5891"/>
                    </a:cubicBezTo>
                    <a:cubicBezTo>
                      <a:pt x="80958" y="5878"/>
                      <a:pt x="81101" y="5837"/>
                      <a:pt x="81223" y="5837"/>
                    </a:cubicBezTo>
                    <a:cubicBezTo>
                      <a:pt x="81267" y="5837"/>
                      <a:pt x="81309" y="5843"/>
                      <a:pt x="81345" y="5856"/>
                    </a:cubicBezTo>
                    <a:cubicBezTo>
                      <a:pt x="81816" y="6065"/>
                      <a:pt x="82272" y="6151"/>
                      <a:pt x="82714" y="6151"/>
                    </a:cubicBezTo>
                    <a:cubicBezTo>
                      <a:pt x="83993" y="6151"/>
                      <a:pt x="85157" y="5437"/>
                      <a:pt x="86236" y="4923"/>
                    </a:cubicBezTo>
                    <a:cubicBezTo>
                      <a:pt x="89182" y="3528"/>
                      <a:pt x="92334" y="3094"/>
                      <a:pt x="95401" y="2235"/>
                    </a:cubicBezTo>
                    <a:lnTo>
                      <a:pt x="95401" y="2235"/>
                    </a:lnTo>
                    <a:cubicBezTo>
                      <a:pt x="93986" y="3267"/>
                      <a:pt x="92263" y="3834"/>
                      <a:pt x="90504" y="3834"/>
                    </a:cubicBezTo>
                    <a:cubicBezTo>
                      <a:pt x="90401" y="3834"/>
                      <a:pt x="90295" y="3831"/>
                      <a:pt x="90191" y="3831"/>
                    </a:cubicBezTo>
                    <a:cubicBezTo>
                      <a:pt x="89827" y="3831"/>
                      <a:pt x="89479" y="3873"/>
                      <a:pt x="89277" y="4249"/>
                    </a:cubicBezTo>
                    <a:cubicBezTo>
                      <a:pt x="89018" y="4802"/>
                      <a:pt x="89467" y="5113"/>
                      <a:pt x="89744" y="5528"/>
                    </a:cubicBezTo>
                    <a:cubicBezTo>
                      <a:pt x="90251" y="6307"/>
                      <a:pt x="90887" y="6586"/>
                      <a:pt x="91608" y="6586"/>
                    </a:cubicBezTo>
                    <a:cubicBezTo>
                      <a:pt x="91943" y="6586"/>
                      <a:pt x="92297" y="6525"/>
                      <a:pt x="92664" y="6427"/>
                    </a:cubicBezTo>
                    <a:cubicBezTo>
                      <a:pt x="93037" y="6322"/>
                      <a:pt x="93404" y="6272"/>
                      <a:pt x="93755" y="6272"/>
                    </a:cubicBezTo>
                    <a:cubicBezTo>
                      <a:pt x="95314" y="6272"/>
                      <a:pt x="96561" y="7243"/>
                      <a:pt x="96518" y="8639"/>
                    </a:cubicBezTo>
                    <a:cubicBezTo>
                      <a:pt x="96501" y="9123"/>
                      <a:pt x="96000" y="9710"/>
                      <a:pt x="96155" y="10073"/>
                    </a:cubicBezTo>
                    <a:cubicBezTo>
                      <a:pt x="96656" y="11300"/>
                      <a:pt x="95758" y="12302"/>
                      <a:pt x="95378" y="13045"/>
                    </a:cubicBezTo>
                    <a:cubicBezTo>
                      <a:pt x="94393" y="15016"/>
                      <a:pt x="93649" y="16709"/>
                      <a:pt x="95412" y="18541"/>
                    </a:cubicBezTo>
                    <a:cubicBezTo>
                      <a:pt x="95602" y="18714"/>
                      <a:pt x="95723" y="18938"/>
                      <a:pt x="95758" y="19180"/>
                    </a:cubicBezTo>
                    <a:cubicBezTo>
                      <a:pt x="95810" y="21358"/>
                      <a:pt x="97901" y="20788"/>
                      <a:pt x="99007" y="21479"/>
                    </a:cubicBezTo>
                    <a:cubicBezTo>
                      <a:pt x="99192" y="21597"/>
                      <a:pt x="99367" y="21648"/>
                      <a:pt x="99531" y="21648"/>
                    </a:cubicBezTo>
                    <a:cubicBezTo>
                      <a:pt x="100207" y="21648"/>
                      <a:pt x="100708" y="20784"/>
                      <a:pt x="101098" y="20200"/>
                    </a:cubicBezTo>
                    <a:cubicBezTo>
                      <a:pt x="102256" y="18472"/>
                      <a:pt x="104088" y="17055"/>
                      <a:pt x="105729" y="16536"/>
                    </a:cubicBezTo>
                    <a:cubicBezTo>
                      <a:pt x="109220" y="15396"/>
                      <a:pt x="112486" y="13547"/>
                      <a:pt x="116254" y="13115"/>
                    </a:cubicBezTo>
                    <a:cubicBezTo>
                      <a:pt x="117965" y="12907"/>
                      <a:pt x="119935" y="12320"/>
                      <a:pt x="120021" y="9883"/>
                    </a:cubicBezTo>
                    <a:cubicBezTo>
                      <a:pt x="120021" y="9693"/>
                      <a:pt x="120349" y="9485"/>
                      <a:pt x="120557" y="9330"/>
                    </a:cubicBezTo>
                    <a:cubicBezTo>
                      <a:pt x="121663" y="8552"/>
                      <a:pt x="123132" y="8034"/>
                      <a:pt x="122631" y="6202"/>
                    </a:cubicBezTo>
                    <a:cubicBezTo>
                      <a:pt x="122594" y="6055"/>
                      <a:pt x="122626" y="6020"/>
                      <a:pt x="122682" y="6020"/>
                    </a:cubicBezTo>
                    <a:cubicBezTo>
                      <a:pt x="122731" y="6020"/>
                      <a:pt x="122799" y="6046"/>
                      <a:pt x="122855" y="6046"/>
                    </a:cubicBezTo>
                    <a:cubicBezTo>
                      <a:pt x="122928" y="6051"/>
                      <a:pt x="122998" y="6053"/>
                      <a:pt x="123064" y="6053"/>
                    </a:cubicBezTo>
                    <a:cubicBezTo>
                      <a:pt x="124269" y="6053"/>
                      <a:pt x="124381" y="5321"/>
                      <a:pt x="123840" y="4387"/>
                    </a:cubicBezTo>
                    <a:cubicBezTo>
                      <a:pt x="123581" y="3921"/>
                      <a:pt x="123875" y="3955"/>
                      <a:pt x="124048" y="3817"/>
                    </a:cubicBezTo>
                    <a:cubicBezTo>
                      <a:pt x="125240" y="2867"/>
                      <a:pt x="126640" y="2728"/>
                      <a:pt x="128092" y="2659"/>
                    </a:cubicBezTo>
                    <a:cubicBezTo>
                      <a:pt x="128575" y="2625"/>
                      <a:pt x="129180" y="2521"/>
                      <a:pt x="129249" y="1934"/>
                    </a:cubicBezTo>
                    <a:cubicBezTo>
                      <a:pt x="129301" y="1363"/>
                      <a:pt x="128714" y="1242"/>
                      <a:pt x="128299" y="1190"/>
                    </a:cubicBezTo>
                    <a:cubicBezTo>
                      <a:pt x="125707" y="948"/>
                      <a:pt x="123132" y="430"/>
                      <a:pt x="120557" y="171"/>
                    </a:cubicBezTo>
                    <a:cubicBezTo>
                      <a:pt x="119360" y="50"/>
                      <a:pt x="118163" y="0"/>
                      <a:pt x="116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1" name="Google Shape;2301;p47"/>
              <p:cNvSpPr/>
              <p:nvPr/>
            </p:nvSpPr>
            <p:spPr>
              <a:xfrm>
                <a:off x="1581325" y="1051125"/>
                <a:ext cx="283000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11320" h="3667" extrusionOk="0">
                    <a:moveTo>
                      <a:pt x="6214" y="0"/>
                    </a:moveTo>
                    <a:cubicBezTo>
                      <a:pt x="5926" y="0"/>
                      <a:pt x="5584" y="48"/>
                      <a:pt x="5219" y="71"/>
                    </a:cubicBezTo>
                    <a:cubicBezTo>
                      <a:pt x="5082" y="56"/>
                      <a:pt x="4943" y="49"/>
                      <a:pt x="4804" y="49"/>
                    </a:cubicBezTo>
                    <a:cubicBezTo>
                      <a:pt x="3493" y="49"/>
                      <a:pt x="2115" y="667"/>
                      <a:pt x="709" y="1073"/>
                    </a:cubicBezTo>
                    <a:cubicBezTo>
                      <a:pt x="432" y="1177"/>
                      <a:pt x="208" y="1401"/>
                      <a:pt x="69" y="1678"/>
                    </a:cubicBezTo>
                    <a:cubicBezTo>
                      <a:pt x="0" y="1781"/>
                      <a:pt x="242" y="2213"/>
                      <a:pt x="363" y="2231"/>
                    </a:cubicBezTo>
                    <a:cubicBezTo>
                      <a:pt x="2163" y="2438"/>
                      <a:pt x="3786" y="3667"/>
                      <a:pt x="5640" y="3667"/>
                    </a:cubicBezTo>
                    <a:cubicBezTo>
                      <a:pt x="6100" y="3667"/>
                      <a:pt x="6574" y="3591"/>
                      <a:pt x="7068" y="3406"/>
                    </a:cubicBezTo>
                    <a:cubicBezTo>
                      <a:pt x="7396" y="3281"/>
                      <a:pt x="7767" y="3236"/>
                      <a:pt x="8142" y="3236"/>
                    </a:cubicBezTo>
                    <a:cubicBezTo>
                      <a:pt x="8439" y="3236"/>
                      <a:pt x="8738" y="3264"/>
                      <a:pt x="9021" y="3302"/>
                    </a:cubicBezTo>
                    <a:cubicBezTo>
                      <a:pt x="9277" y="3340"/>
                      <a:pt x="9523" y="3370"/>
                      <a:pt x="9759" y="3370"/>
                    </a:cubicBezTo>
                    <a:cubicBezTo>
                      <a:pt x="10271" y="3370"/>
                      <a:pt x="10728" y="3229"/>
                      <a:pt x="11095" y="2732"/>
                    </a:cubicBezTo>
                    <a:cubicBezTo>
                      <a:pt x="11320" y="2473"/>
                      <a:pt x="11268" y="2075"/>
                      <a:pt x="10991" y="1885"/>
                    </a:cubicBezTo>
                    <a:cubicBezTo>
                      <a:pt x="10479" y="1524"/>
                      <a:pt x="10006" y="1077"/>
                      <a:pt x="9430" y="1077"/>
                    </a:cubicBezTo>
                    <a:cubicBezTo>
                      <a:pt x="9151" y="1077"/>
                      <a:pt x="8847" y="1182"/>
                      <a:pt x="8503" y="1453"/>
                    </a:cubicBezTo>
                    <a:cubicBezTo>
                      <a:pt x="8280" y="1626"/>
                      <a:pt x="7919" y="1737"/>
                      <a:pt x="7612" y="1737"/>
                    </a:cubicBezTo>
                    <a:cubicBezTo>
                      <a:pt x="7277" y="1737"/>
                      <a:pt x="7006" y="1605"/>
                      <a:pt x="7051" y="1280"/>
                    </a:cubicBezTo>
                    <a:cubicBezTo>
                      <a:pt x="7179" y="207"/>
                      <a:pt x="6812" y="0"/>
                      <a:pt x="6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2" name="Google Shape;2302;p47"/>
              <p:cNvSpPr/>
              <p:nvPr/>
            </p:nvSpPr>
            <p:spPr>
              <a:xfrm>
                <a:off x="3144425" y="1319375"/>
                <a:ext cx="21345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3823" extrusionOk="0">
                    <a:moveTo>
                      <a:pt x="6155" y="1"/>
                    </a:moveTo>
                    <a:cubicBezTo>
                      <a:pt x="6054" y="1"/>
                      <a:pt x="5950" y="7"/>
                      <a:pt x="5842" y="20"/>
                    </a:cubicBezTo>
                    <a:cubicBezTo>
                      <a:pt x="4846" y="139"/>
                      <a:pt x="3874" y="469"/>
                      <a:pt x="2859" y="469"/>
                    </a:cubicBezTo>
                    <a:cubicBezTo>
                      <a:pt x="2396" y="469"/>
                      <a:pt x="1923" y="400"/>
                      <a:pt x="1435" y="211"/>
                    </a:cubicBezTo>
                    <a:cubicBezTo>
                      <a:pt x="1292" y="150"/>
                      <a:pt x="1133" y="113"/>
                      <a:pt x="974" y="113"/>
                    </a:cubicBezTo>
                    <a:cubicBezTo>
                      <a:pt x="501" y="113"/>
                      <a:pt x="35" y="441"/>
                      <a:pt x="35" y="1438"/>
                    </a:cubicBezTo>
                    <a:cubicBezTo>
                      <a:pt x="1" y="3771"/>
                      <a:pt x="1573" y="3580"/>
                      <a:pt x="3025" y="3822"/>
                    </a:cubicBezTo>
                    <a:cubicBezTo>
                      <a:pt x="4338" y="3753"/>
                      <a:pt x="5617" y="3408"/>
                      <a:pt x="6792" y="2837"/>
                    </a:cubicBezTo>
                    <a:cubicBezTo>
                      <a:pt x="7415" y="2526"/>
                      <a:pt x="8538" y="2474"/>
                      <a:pt x="8192" y="1541"/>
                    </a:cubicBezTo>
                    <a:cubicBezTo>
                      <a:pt x="7892" y="720"/>
                      <a:pt x="7218" y="1"/>
                      <a:pt x="6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3" name="Google Shape;2303;p47"/>
              <p:cNvSpPr/>
              <p:nvPr/>
            </p:nvSpPr>
            <p:spPr>
              <a:xfrm>
                <a:off x="1453000" y="2509000"/>
                <a:ext cx="26357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10543" h="4524" extrusionOk="0">
                    <a:moveTo>
                      <a:pt x="3451" y="1"/>
                    </a:moveTo>
                    <a:cubicBezTo>
                      <a:pt x="2445" y="1"/>
                      <a:pt x="1486" y="228"/>
                      <a:pt x="761" y="702"/>
                    </a:cubicBezTo>
                    <a:cubicBezTo>
                      <a:pt x="398" y="927"/>
                      <a:pt x="1" y="1186"/>
                      <a:pt x="243" y="1687"/>
                    </a:cubicBezTo>
                    <a:cubicBezTo>
                      <a:pt x="390" y="1972"/>
                      <a:pt x="609" y="2083"/>
                      <a:pt x="855" y="2083"/>
                    </a:cubicBezTo>
                    <a:cubicBezTo>
                      <a:pt x="1012" y="2083"/>
                      <a:pt x="1180" y="2038"/>
                      <a:pt x="1349" y="1964"/>
                    </a:cubicBezTo>
                    <a:cubicBezTo>
                      <a:pt x="1677" y="1828"/>
                      <a:pt x="1990" y="1776"/>
                      <a:pt x="2298" y="1776"/>
                    </a:cubicBezTo>
                    <a:cubicBezTo>
                      <a:pt x="2932" y="1776"/>
                      <a:pt x="3543" y="1997"/>
                      <a:pt x="4217" y="2171"/>
                    </a:cubicBezTo>
                    <a:cubicBezTo>
                      <a:pt x="5708" y="2540"/>
                      <a:pt x="6405" y="4523"/>
                      <a:pt x="7868" y="4523"/>
                    </a:cubicBezTo>
                    <a:cubicBezTo>
                      <a:pt x="8118" y="4523"/>
                      <a:pt x="8391" y="4465"/>
                      <a:pt x="8693" y="4332"/>
                    </a:cubicBezTo>
                    <a:cubicBezTo>
                      <a:pt x="8824" y="4337"/>
                      <a:pt x="8947" y="4340"/>
                      <a:pt x="9062" y="4340"/>
                    </a:cubicBezTo>
                    <a:cubicBezTo>
                      <a:pt x="10032" y="4340"/>
                      <a:pt x="10475" y="4144"/>
                      <a:pt x="10491" y="3727"/>
                    </a:cubicBezTo>
                    <a:cubicBezTo>
                      <a:pt x="10542" y="2897"/>
                      <a:pt x="9817" y="2724"/>
                      <a:pt x="9264" y="2517"/>
                    </a:cubicBezTo>
                    <a:cubicBezTo>
                      <a:pt x="8711" y="2292"/>
                      <a:pt x="8209" y="1964"/>
                      <a:pt x="7777" y="1567"/>
                    </a:cubicBezTo>
                    <a:cubicBezTo>
                      <a:pt x="6685" y="547"/>
                      <a:pt x="5011" y="1"/>
                      <a:pt x="3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4" name="Google Shape;2304;p47"/>
              <p:cNvSpPr/>
              <p:nvPr/>
            </p:nvSpPr>
            <p:spPr>
              <a:xfrm>
                <a:off x="1880725" y="1020350"/>
                <a:ext cx="162025" cy="112025"/>
              </a:xfrm>
              <a:custGeom>
                <a:avLst/>
                <a:gdLst/>
                <a:ahLst/>
                <a:cxnLst/>
                <a:rect l="l" t="t" r="r" b="b"/>
                <a:pathLst>
                  <a:path w="6481" h="4481" extrusionOk="0">
                    <a:moveTo>
                      <a:pt x="4294" y="0"/>
                    </a:moveTo>
                    <a:cubicBezTo>
                      <a:pt x="4062" y="0"/>
                      <a:pt x="3818" y="44"/>
                      <a:pt x="3560" y="144"/>
                    </a:cubicBezTo>
                    <a:cubicBezTo>
                      <a:pt x="3094" y="317"/>
                      <a:pt x="2593" y="541"/>
                      <a:pt x="2886" y="1198"/>
                    </a:cubicBezTo>
                    <a:cubicBezTo>
                      <a:pt x="3042" y="1509"/>
                      <a:pt x="3232" y="1820"/>
                      <a:pt x="3457" y="2114"/>
                    </a:cubicBezTo>
                    <a:cubicBezTo>
                      <a:pt x="3147" y="2260"/>
                      <a:pt x="2851" y="2348"/>
                      <a:pt x="2545" y="2348"/>
                    </a:cubicBezTo>
                    <a:cubicBezTo>
                      <a:pt x="2270" y="2348"/>
                      <a:pt x="1987" y="2277"/>
                      <a:pt x="1677" y="2114"/>
                    </a:cubicBezTo>
                    <a:cubicBezTo>
                      <a:pt x="1531" y="2037"/>
                      <a:pt x="1393" y="2002"/>
                      <a:pt x="1262" y="2002"/>
                    </a:cubicBezTo>
                    <a:cubicBezTo>
                      <a:pt x="867" y="2002"/>
                      <a:pt x="545" y="2320"/>
                      <a:pt x="311" y="2736"/>
                    </a:cubicBezTo>
                    <a:cubicBezTo>
                      <a:pt x="0" y="3289"/>
                      <a:pt x="467" y="3479"/>
                      <a:pt x="813" y="3807"/>
                    </a:cubicBezTo>
                    <a:cubicBezTo>
                      <a:pt x="1327" y="4309"/>
                      <a:pt x="1837" y="4480"/>
                      <a:pt x="2344" y="4480"/>
                    </a:cubicBezTo>
                    <a:cubicBezTo>
                      <a:pt x="3164" y="4480"/>
                      <a:pt x="3976" y="4032"/>
                      <a:pt x="4787" y="3807"/>
                    </a:cubicBezTo>
                    <a:lnTo>
                      <a:pt x="5081" y="3514"/>
                    </a:lnTo>
                    <a:cubicBezTo>
                      <a:pt x="5237" y="2788"/>
                      <a:pt x="5098" y="1924"/>
                      <a:pt x="6204" y="1734"/>
                    </a:cubicBezTo>
                    <a:cubicBezTo>
                      <a:pt x="6464" y="1699"/>
                      <a:pt x="6481" y="1129"/>
                      <a:pt x="6222" y="921"/>
                    </a:cubicBezTo>
                    <a:cubicBezTo>
                      <a:pt x="5644" y="436"/>
                      <a:pt x="5027" y="0"/>
                      <a:pt x="42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5" name="Google Shape;2305;p47"/>
              <p:cNvSpPr/>
              <p:nvPr/>
            </p:nvSpPr>
            <p:spPr>
              <a:xfrm>
                <a:off x="1688900" y="2603450"/>
                <a:ext cx="1650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958" extrusionOk="0">
                    <a:moveTo>
                      <a:pt x="2842" y="0"/>
                    </a:moveTo>
                    <a:cubicBezTo>
                      <a:pt x="2588" y="0"/>
                      <a:pt x="2332" y="28"/>
                      <a:pt x="2074" y="87"/>
                    </a:cubicBezTo>
                    <a:cubicBezTo>
                      <a:pt x="1452" y="225"/>
                      <a:pt x="1055" y="1331"/>
                      <a:pt x="225" y="1694"/>
                    </a:cubicBezTo>
                    <a:cubicBezTo>
                      <a:pt x="0" y="1798"/>
                      <a:pt x="277" y="2247"/>
                      <a:pt x="536" y="2454"/>
                    </a:cubicBezTo>
                    <a:cubicBezTo>
                      <a:pt x="957" y="2789"/>
                      <a:pt x="2162" y="2958"/>
                      <a:pt x="3373" y="2958"/>
                    </a:cubicBezTo>
                    <a:cubicBezTo>
                      <a:pt x="4599" y="2958"/>
                      <a:pt x="5830" y="2785"/>
                      <a:pt x="6256" y="2437"/>
                    </a:cubicBezTo>
                    <a:cubicBezTo>
                      <a:pt x="6395" y="2282"/>
                      <a:pt x="6515" y="2109"/>
                      <a:pt x="6602" y="1919"/>
                    </a:cubicBezTo>
                    <a:cubicBezTo>
                      <a:pt x="6481" y="1711"/>
                      <a:pt x="6429" y="1469"/>
                      <a:pt x="6291" y="1366"/>
                    </a:cubicBezTo>
                    <a:cubicBezTo>
                      <a:pt x="5231" y="636"/>
                      <a:pt x="4065" y="0"/>
                      <a:pt x="2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6" name="Google Shape;2306;p47"/>
              <p:cNvSpPr/>
              <p:nvPr/>
            </p:nvSpPr>
            <p:spPr>
              <a:xfrm>
                <a:off x="1922200" y="1344925"/>
                <a:ext cx="129625" cy="64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2581" extrusionOk="0">
                    <a:moveTo>
                      <a:pt x="1901" y="1"/>
                    </a:moveTo>
                    <a:lnTo>
                      <a:pt x="1227" y="467"/>
                    </a:lnTo>
                    <a:cubicBezTo>
                      <a:pt x="934" y="1020"/>
                      <a:pt x="0" y="1383"/>
                      <a:pt x="415" y="2144"/>
                    </a:cubicBezTo>
                    <a:cubicBezTo>
                      <a:pt x="602" y="2475"/>
                      <a:pt x="838" y="2581"/>
                      <a:pt x="1096" y="2581"/>
                    </a:cubicBezTo>
                    <a:cubicBezTo>
                      <a:pt x="1482" y="2581"/>
                      <a:pt x="1915" y="2344"/>
                      <a:pt x="2299" y="2282"/>
                    </a:cubicBezTo>
                    <a:cubicBezTo>
                      <a:pt x="2552" y="2236"/>
                      <a:pt x="2806" y="2213"/>
                      <a:pt x="3064" y="2213"/>
                    </a:cubicBezTo>
                    <a:cubicBezTo>
                      <a:pt x="3194" y="2213"/>
                      <a:pt x="3324" y="2219"/>
                      <a:pt x="3457" y="2230"/>
                    </a:cubicBezTo>
                    <a:cubicBezTo>
                      <a:pt x="3730" y="2245"/>
                      <a:pt x="4039" y="2324"/>
                      <a:pt x="4314" y="2324"/>
                    </a:cubicBezTo>
                    <a:cubicBezTo>
                      <a:pt x="4665" y="2324"/>
                      <a:pt x="4959" y="2195"/>
                      <a:pt x="5047" y="1643"/>
                    </a:cubicBezTo>
                    <a:cubicBezTo>
                      <a:pt x="5185" y="744"/>
                      <a:pt x="4563" y="277"/>
                      <a:pt x="3768" y="122"/>
                    </a:cubicBezTo>
                    <a:cubicBezTo>
                      <a:pt x="3146" y="35"/>
                      <a:pt x="2523" y="1"/>
                      <a:pt x="19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7" name="Google Shape;2307;p47"/>
              <p:cNvSpPr/>
              <p:nvPr/>
            </p:nvSpPr>
            <p:spPr>
              <a:xfrm>
                <a:off x="1787825" y="1030550"/>
                <a:ext cx="94250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1793" extrusionOk="0">
                    <a:moveTo>
                      <a:pt x="2929" y="0"/>
                    </a:moveTo>
                    <a:cubicBezTo>
                      <a:pt x="2800" y="0"/>
                      <a:pt x="2676" y="17"/>
                      <a:pt x="2576" y="47"/>
                    </a:cubicBezTo>
                    <a:cubicBezTo>
                      <a:pt x="2412" y="93"/>
                      <a:pt x="2229" y="105"/>
                      <a:pt x="2039" y="105"/>
                    </a:cubicBezTo>
                    <a:cubicBezTo>
                      <a:pt x="1817" y="105"/>
                      <a:pt x="1584" y="88"/>
                      <a:pt x="1360" y="88"/>
                    </a:cubicBezTo>
                    <a:cubicBezTo>
                      <a:pt x="763" y="88"/>
                      <a:pt x="227" y="208"/>
                      <a:pt x="105" y="1084"/>
                    </a:cubicBezTo>
                    <a:cubicBezTo>
                      <a:pt x="1" y="1792"/>
                      <a:pt x="865" y="1688"/>
                      <a:pt x="1504" y="1740"/>
                    </a:cubicBezTo>
                    <a:cubicBezTo>
                      <a:pt x="2265" y="1568"/>
                      <a:pt x="3405" y="1792"/>
                      <a:pt x="3665" y="652"/>
                    </a:cubicBezTo>
                    <a:cubicBezTo>
                      <a:pt x="3769" y="167"/>
                      <a:pt x="3329" y="0"/>
                      <a:pt x="2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8" name="Google Shape;2308;p47"/>
              <p:cNvSpPr/>
              <p:nvPr/>
            </p:nvSpPr>
            <p:spPr>
              <a:xfrm>
                <a:off x="1870350" y="2639275"/>
                <a:ext cx="59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773" extrusionOk="0">
                    <a:moveTo>
                      <a:pt x="922" y="1"/>
                    </a:moveTo>
                    <a:cubicBezTo>
                      <a:pt x="435" y="1"/>
                      <a:pt x="1" y="156"/>
                      <a:pt x="1" y="762"/>
                    </a:cubicBezTo>
                    <a:cubicBezTo>
                      <a:pt x="1" y="1414"/>
                      <a:pt x="337" y="1773"/>
                      <a:pt x="982" y="1773"/>
                    </a:cubicBezTo>
                    <a:cubicBezTo>
                      <a:pt x="1038" y="1773"/>
                      <a:pt x="1097" y="1770"/>
                      <a:pt x="1158" y="1765"/>
                    </a:cubicBezTo>
                    <a:cubicBezTo>
                      <a:pt x="1711" y="1730"/>
                      <a:pt x="2368" y="1678"/>
                      <a:pt x="2299" y="901"/>
                    </a:cubicBezTo>
                    <a:cubicBezTo>
                      <a:pt x="2264" y="175"/>
                      <a:pt x="1642" y="2"/>
                      <a:pt x="1003" y="2"/>
                    </a:cubicBezTo>
                    <a:cubicBezTo>
                      <a:pt x="976" y="1"/>
                      <a:pt x="949" y="1"/>
                      <a:pt x="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9" name="Google Shape;2309;p47"/>
              <p:cNvSpPr/>
              <p:nvPr/>
            </p:nvSpPr>
            <p:spPr>
              <a:xfrm>
                <a:off x="2264800" y="4630125"/>
                <a:ext cx="626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569" extrusionOk="0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0" name="Google Shape;2310;p47"/>
              <p:cNvSpPr/>
              <p:nvPr/>
            </p:nvSpPr>
            <p:spPr>
              <a:xfrm>
                <a:off x="1604225" y="2645350"/>
                <a:ext cx="561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1531" extrusionOk="0">
                    <a:moveTo>
                      <a:pt x="1003" y="1"/>
                    </a:moveTo>
                    <a:cubicBezTo>
                      <a:pt x="536" y="35"/>
                      <a:pt x="0" y="1"/>
                      <a:pt x="17" y="554"/>
                    </a:cubicBezTo>
                    <a:cubicBezTo>
                      <a:pt x="17" y="1297"/>
                      <a:pt x="640" y="1452"/>
                      <a:pt x="1262" y="1522"/>
                    </a:cubicBezTo>
                    <a:cubicBezTo>
                      <a:pt x="1319" y="1528"/>
                      <a:pt x="1377" y="1531"/>
                      <a:pt x="1434" y="1531"/>
                    </a:cubicBezTo>
                    <a:cubicBezTo>
                      <a:pt x="1857" y="1531"/>
                      <a:pt x="2247" y="1352"/>
                      <a:pt x="2247" y="865"/>
                    </a:cubicBezTo>
                    <a:cubicBezTo>
                      <a:pt x="2247" y="18"/>
                      <a:pt x="1504" y="139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1" name="Google Shape;2311;p47"/>
              <p:cNvSpPr/>
              <p:nvPr/>
            </p:nvSpPr>
            <p:spPr>
              <a:xfrm>
                <a:off x="7045475" y="3384250"/>
                <a:ext cx="4737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142" extrusionOk="0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2" name="Google Shape;2312;p47"/>
              <p:cNvSpPr/>
              <p:nvPr/>
            </p:nvSpPr>
            <p:spPr>
              <a:xfrm>
                <a:off x="4291500" y="1250400"/>
                <a:ext cx="54900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1516" extrusionOk="0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3" name="Google Shape;2313;p47"/>
              <p:cNvSpPr/>
              <p:nvPr/>
            </p:nvSpPr>
            <p:spPr>
              <a:xfrm>
                <a:off x="6323375" y="3314875"/>
                <a:ext cx="501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493" extrusionOk="0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4" name="Google Shape;2314;p47"/>
              <p:cNvSpPr/>
              <p:nvPr/>
            </p:nvSpPr>
            <p:spPr>
              <a:xfrm>
                <a:off x="6680225" y="1890750"/>
                <a:ext cx="460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688" extrusionOk="0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5" name="Google Shape;2315;p47"/>
              <p:cNvSpPr/>
              <p:nvPr/>
            </p:nvSpPr>
            <p:spPr>
              <a:xfrm>
                <a:off x="3550975" y="1955400"/>
                <a:ext cx="536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5047" extrusionOk="0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6" name="Google Shape;2316;p47"/>
              <p:cNvSpPr/>
              <p:nvPr/>
            </p:nvSpPr>
            <p:spPr>
              <a:xfrm>
                <a:off x="3910000" y="2161475"/>
                <a:ext cx="93775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816" extrusionOk="0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7" name="Google Shape;2317;p47"/>
              <p:cNvSpPr/>
              <p:nvPr/>
            </p:nvSpPr>
            <p:spPr>
              <a:xfrm>
                <a:off x="4125600" y="2173875"/>
                <a:ext cx="5057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504" extrusionOk="0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8" name="Google Shape;2318;p47"/>
              <p:cNvSpPr/>
              <p:nvPr/>
            </p:nvSpPr>
            <p:spPr>
              <a:xfrm>
                <a:off x="3415775" y="2038325"/>
                <a:ext cx="449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527" extrusionOk="0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19" name="Google Shape;2319;p47"/>
            <p:cNvGrpSpPr/>
            <p:nvPr/>
          </p:nvGrpSpPr>
          <p:grpSpPr>
            <a:xfrm>
              <a:off x="1020261" y="1792821"/>
              <a:ext cx="4734885" cy="2523206"/>
              <a:chOff x="233350" y="949250"/>
              <a:chExt cx="7137300" cy="3802300"/>
            </a:xfrm>
          </p:grpSpPr>
          <p:sp>
            <p:nvSpPr>
              <p:cNvPr id="2320" name="Google Shape;2320;p47"/>
              <p:cNvSpPr/>
              <p:nvPr/>
            </p:nvSpPr>
            <p:spPr>
              <a:xfrm>
                <a:off x="4428450" y="2808675"/>
                <a:ext cx="1478900" cy="330100"/>
              </a:xfrm>
              <a:custGeom>
                <a:avLst/>
                <a:gdLst/>
                <a:ahLst/>
                <a:cxnLst/>
                <a:rect l="l" t="t" r="r" b="b"/>
                <a:pathLst>
                  <a:path w="59156" h="13204" extrusionOk="0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1" name="Google Shape;2321;p47"/>
              <p:cNvSpPr/>
              <p:nvPr/>
            </p:nvSpPr>
            <p:spPr>
              <a:xfrm>
                <a:off x="2909400" y="1076125"/>
                <a:ext cx="4118650" cy="3109225"/>
              </a:xfrm>
              <a:custGeom>
                <a:avLst/>
                <a:gdLst/>
                <a:ahLst/>
                <a:cxnLst/>
                <a:rect l="l" t="t" r="r" b="b"/>
                <a:pathLst>
                  <a:path w="164746" h="124369" extrusionOk="0">
                    <a:moveTo>
                      <a:pt x="49520" y="11070"/>
                    </a:moveTo>
                    <a:cubicBezTo>
                      <a:pt x="49737" y="11070"/>
                      <a:pt x="49861" y="11136"/>
                      <a:pt x="49875" y="11358"/>
                    </a:cubicBezTo>
                    <a:cubicBezTo>
                      <a:pt x="49875" y="11575"/>
                      <a:pt x="49818" y="11698"/>
                      <a:pt x="49684" y="11698"/>
                    </a:cubicBezTo>
                    <a:cubicBezTo>
                      <a:pt x="49636" y="11698"/>
                      <a:pt x="49580" y="11683"/>
                      <a:pt x="49512" y="11651"/>
                    </a:cubicBezTo>
                    <a:cubicBezTo>
                      <a:pt x="49305" y="11565"/>
                      <a:pt x="49115" y="11444"/>
                      <a:pt x="48925" y="11323"/>
                    </a:cubicBezTo>
                    <a:lnTo>
                      <a:pt x="49339" y="11081"/>
                    </a:lnTo>
                    <a:cubicBezTo>
                      <a:pt x="49405" y="11074"/>
                      <a:pt x="49465" y="11070"/>
                      <a:pt x="49520" y="11070"/>
                    </a:cubicBezTo>
                    <a:close/>
                    <a:moveTo>
                      <a:pt x="46983" y="11081"/>
                    </a:moveTo>
                    <a:cubicBezTo>
                      <a:pt x="47014" y="11081"/>
                      <a:pt x="47051" y="11087"/>
                      <a:pt x="47093" y="11098"/>
                    </a:cubicBezTo>
                    <a:cubicBezTo>
                      <a:pt x="47369" y="11185"/>
                      <a:pt x="47870" y="11168"/>
                      <a:pt x="47767" y="11686"/>
                    </a:cubicBezTo>
                    <a:cubicBezTo>
                      <a:pt x="47732" y="11893"/>
                      <a:pt x="47888" y="12274"/>
                      <a:pt x="47490" y="12343"/>
                    </a:cubicBezTo>
                    <a:cubicBezTo>
                      <a:pt x="47110" y="12222"/>
                      <a:pt x="46834" y="11893"/>
                      <a:pt x="46799" y="11496"/>
                    </a:cubicBezTo>
                    <a:cubicBezTo>
                      <a:pt x="46784" y="11302"/>
                      <a:pt x="46782" y="11081"/>
                      <a:pt x="46983" y="11081"/>
                    </a:cubicBezTo>
                    <a:close/>
                    <a:moveTo>
                      <a:pt x="38158" y="11530"/>
                    </a:moveTo>
                    <a:cubicBezTo>
                      <a:pt x="38279" y="11530"/>
                      <a:pt x="38417" y="11703"/>
                      <a:pt x="38642" y="11876"/>
                    </a:cubicBezTo>
                    <a:cubicBezTo>
                      <a:pt x="38366" y="12118"/>
                      <a:pt x="38089" y="12360"/>
                      <a:pt x="37778" y="12585"/>
                    </a:cubicBezTo>
                    <a:cubicBezTo>
                      <a:pt x="35549" y="13967"/>
                      <a:pt x="35514" y="15903"/>
                      <a:pt x="37692" y="17268"/>
                    </a:cubicBezTo>
                    <a:cubicBezTo>
                      <a:pt x="38003" y="17458"/>
                      <a:pt x="38227" y="17631"/>
                      <a:pt x="38158" y="18080"/>
                    </a:cubicBezTo>
                    <a:cubicBezTo>
                      <a:pt x="38106" y="18529"/>
                      <a:pt x="37951" y="18599"/>
                      <a:pt x="37553" y="18737"/>
                    </a:cubicBezTo>
                    <a:cubicBezTo>
                      <a:pt x="36568" y="19117"/>
                      <a:pt x="36309" y="19981"/>
                      <a:pt x="36378" y="20949"/>
                    </a:cubicBezTo>
                    <a:cubicBezTo>
                      <a:pt x="36427" y="21679"/>
                      <a:pt x="36279" y="22143"/>
                      <a:pt x="35819" y="22143"/>
                    </a:cubicBezTo>
                    <a:cubicBezTo>
                      <a:pt x="35625" y="22143"/>
                      <a:pt x="35377" y="22061"/>
                      <a:pt x="35065" y="21882"/>
                    </a:cubicBezTo>
                    <a:cubicBezTo>
                      <a:pt x="34913" y="21798"/>
                      <a:pt x="34745" y="21754"/>
                      <a:pt x="34578" y="21754"/>
                    </a:cubicBezTo>
                    <a:cubicBezTo>
                      <a:pt x="34403" y="21754"/>
                      <a:pt x="34230" y="21802"/>
                      <a:pt x="34080" y="21899"/>
                    </a:cubicBezTo>
                    <a:cubicBezTo>
                      <a:pt x="33134" y="22372"/>
                      <a:pt x="32094" y="22613"/>
                      <a:pt x="31041" y="22613"/>
                    </a:cubicBezTo>
                    <a:cubicBezTo>
                      <a:pt x="30747" y="22613"/>
                      <a:pt x="30451" y="22594"/>
                      <a:pt x="30157" y="22556"/>
                    </a:cubicBezTo>
                    <a:cubicBezTo>
                      <a:pt x="29915" y="22521"/>
                      <a:pt x="29759" y="22608"/>
                      <a:pt x="29829" y="22262"/>
                    </a:cubicBezTo>
                    <a:lnTo>
                      <a:pt x="29829" y="22262"/>
                    </a:lnTo>
                    <a:lnTo>
                      <a:pt x="29829" y="22279"/>
                    </a:lnTo>
                    <a:cubicBezTo>
                      <a:pt x="29898" y="21986"/>
                      <a:pt x="29984" y="21882"/>
                      <a:pt x="30364" y="21830"/>
                    </a:cubicBezTo>
                    <a:cubicBezTo>
                      <a:pt x="31505" y="21675"/>
                      <a:pt x="32836" y="21467"/>
                      <a:pt x="33354" y="20361"/>
                    </a:cubicBezTo>
                    <a:cubicBezTo>
                      <a:pt x="33821" y="19342"/>
                      <a:pt x="33872" y="18184"/>
                      <a:pt x="34927" y="17458"/>
                    </a:cubicBezTo>
                    <a:cubicBezTo>
                      <a:pt x="35238" y="17216"/>
                      <a:pt x="34978" y="16836"/>
                      <a:pt x="34667" y="16594"/>
                    </a:cubicBezTo>
                    <a:cubicBezTo>
                      <a:pt x="33216" y="15436"/>
                      <a:pt x="33907" y="14572"/>
                      <a:pt x="35099" y="13846"/>
                    </a:cubicBezTo>
                    <a:cubicBezTo>
                      <a:pt x="35860" y="13380"/>
                      <a:pt x="36724" y="13086"/>
                      <a:pt x="37018" y="12066"/>
                    </a:cubicBezTo>
                    <a:cubicBezTo>
                      <a:pt x="37156" y="11582"/>
                      <a:pt x="37709" y="11548"/>
                      <a:pt x="38158" y="11530"/>
                    </a:cubicBezTo>
                    <a:close/>
                    <a:moveTo>
                      <a:pt x="46802" y="32066"/>
                    </a:moveTo>
                    <a:cubicBezTo>
                      <a:pt x="47245" y="32066"/>
                      <a:pt x="47720" y="32469"/>
                      <a:pt x="47888" y="33080"/>
                    </a:cubicBezTo>
                    <a:cubicBezTo>
                      <a:pt x="48059" y="33754"/>
                      <a:pt x="48393" y="34225"/>
                      <a:pt x="48918" y="34225"/>
                    </a:cubicBezTo>
                    <a:cubicBezTo>
                      <a:pt x="49080" y="34225"/>
                      <a:pt x="49261" y="34181"/>
                      <a:pt x="49460" y="34083"/>
                    </a:cubicBezTo>
                    <a:cubicBezTo>
                      <a:pt x="50103" y="33764"/>
                      <a:pt x="50701" y="33627"/>
                      <a:pt x="51269" y="33627"/>
                    </a:cubicBezTo>
                    <a:cubicBezTo>
                      <a:pt x="52489" y="33627"/>
                      <a:pt x="53566" y="34260"/>
                      <a:pt x="54628" y="35085"/>
                    </a:cubicBezTo>
                    <a:cubicBezTo>
                      <a:pt x="54818" y="35223"/>
                      <a:pt x="55008" y="35396"/>
                      <a:pt x="55163" y="35586"/>
                    </a:cubicBezTo>
                    <a:cubicBezTo>
                      <a:pt x="55543" y="36053"/>
                      <a:pt x="56684" y="36070"/>
                      <a:pt x="56321" y="36917"/>
                    </a:cubicBezTo>
                    <a:lnTo>
                      <a:pt x="56321" y="36934"/>
                    </a:lnTo>
                    <a:cubicBezTo>
                      <a:pt x="56149" y="37350"/>
                      <a:pt x="55751" y="37415"/>
                      <a:pt x="55318" y="37415"/>
                    </a:cubicBezTo>
                    <a:cubicBezTo>
                      <a:pt x="55122" y="37415"/>
                      <a:pt x="54919" y="37401"/>
                      <a:pt x="54727" y="37401"/>
                    </a:cubicBezTo>
                    <a:cubicBezTo>
                      <a:pt x="54620" y="37401"/>
                      <a:pt x="54517" y="37405"/>
                      <a:pt x="54420" y="37418"/>
                    </a:cubicBezTo>
                    <a:cubicBezTo>
                      <a:pt x="54278" y="37432"/>
                      <a:pt x="54136" y="37440"/>
                      <a:pt x="53995" y="37440"/>
                    </a:cubicBezTo>
                    <a:cubicBezTo>
                      <a:pt x="53292" y="37440"/>
                      <a:pt x="52602" y="37262"/>
                      <a:pt x="51983" y="36917"/>
                    </a:cubicBezTo>
                    <a:cubicBezTo>
                      <a:pt x="51332" y="36539"/>
                      <a:pt x="50680" y="36418"/>
                      <a:pt x="50028" y="36418"/>
                    </a:cubicBezTo>
                    <a:cubicBezTo>
                      <a:pt x="48867" y="36418"/>
                      <a:pt x="47706" y="36802"/>
                      <a:pt x="46545" y="36802"/>
                    </a:cubicBezTo>
                    <a:cubicBezTo>
                      <a:pt x="46302" y="36802"/>
                      <a:pt x="46058" y="36785"/>
                      <a:pt x="45814" y="36744"/>
                    </a:cubicBezTo>
                    <a:cubicBezTo>
                      <a:pt x="44881" y="36588"/>
                      <a:pt x="44552" y="36105"/>
                      <a:pt x="44673" y="35241"/>
                    </a:cubicBezTo>
                    <a:cubicBezTo>
                      <a:pt x="44846" y="34083"/>
                      <a:pt x="45537" y="33115"/>
                      <a:pt x="46263" y="32320"/>
                    </a:cubicBezTo>
                    <a:cubicBezTo>
                      <a:pt x="46417" y="32145"/>
                      <a:pt x="46607" y="32066"/>
                      <a:pt x="46802" y="32066"/>
                    </a:cubicBezTo>
                    <a:close/>
                    <a:moveTo>
                      <a:pt x="64554" y="31370"/>
                    </a:moveTo>
                    <a:cubicBezTo>
                      <a:pt x="64860" y="31370"/>
                      <a:pt x="65185" y="31437"/>
                      <a:pt x="65532" y="31594"/>
                    </a:cubicBezTo>
                    <a:cubicBezTo>
                      <a:pt x="65878" y="31767"/>
                      <a:pt x="65930" y="32251"/>
                      <a:pt x="65636" y="32493"/>
                    </a:cubicBezTo>
                    <a:cubicBezTo>
                      <a:pt x="64063" y="34065"/>
                      <a:pt x="64184" y="35085"/>
                      <a:pt x="65895" y="36588"/>
                    </a:cubicBezTo>
                    <a:cubicBezTo>
                      <a:pt x="67243" y="37815"/>
                      <a:pt x="67762" y="39544"/>
                      <a:pt x="68211" y="41237"/>
                    </a:cubicBezTo>
                    <a:cubicBezTo>
                      <a:pt x="68364" y="41802"/>
                      <a:pt x="68057" y="41990"/>
                      <a:pt x="67435" y="41990"/>
                    </a:cubicBezTo>
                    <a:cubicBezTo>
                      <a:pt x="67353" y="41990"/>
                      <a:pt x="67266" y="41986"/>
                      <a:pt x="67174" y="41980"/>
                    </a:cubicBezTo>
                    <a:cubicBezTo>
                      <a:pt x="66517" y="41064"/>
                      <a:pt x="64271" y="41825"/>
                      <a:pt x="64547" y="39146"/>
                    </a:cubicBezTo>
                    <a:lnTo>
                      <a:pt x="64547" y="39146"/>
                    </a:lnTo>
                    <a:lnTo>
                      <a:pt x="64547" y="39181"/>
                    </a:lnTo>
                    <a:cubicBezTo>
                      <a:pt x="64685" y="37885"/>
                      <a:pt x="63113" y="36295"/>
                      <a:pt x="62076" y="35050"/>
                    </a:cubicBezTo>
                    <a:cubicBezTo>
                      <a:pt x="61281" y="34100"/>
                      <a:pt x="61385" y="33288"/>
                      <a:pt x="62076" y="32683"/>
                    </a:cubicBezTo>
                    <a:cubicBezTo>
                      <a:pt x="62786" y="32052"/>
                      <a:pt x="63577" y="31370"/>
                      <a:pt x="64554" y="31370"/>
                    </a:cubicBezTo>
                    <a:close/>
                    <a:moveTo>
                      <a:pt x="30705" y="33465"/>
                    </a:moveTo>
                    <a:cubicBezTo>
                      <a:pt x="30874" y="33465"/>
                      <a:pt x="31043" y="33637"/>
                      <a:pt x="31090" y="33720"/>
                    </a:cubicBezTo>
                    <a:cubicBezTo>
                      <a:pt x="31920" y="35120"/>
                      <a:pt x="33579" y="35258"/>
                      <a:pt x="34719" y="36226"/>
                    </a:cubicBezTo>
                    <a:cubicBezTo>
                      <a:pt x="36205" y="37487"/>
                      <a:pt x="36275" y="39354"/>
                      <a:pt x="37191" y="40822"/>
                    </a:cubicBezTo>
                    <a:cubicBezTo>
                      <a:pt x="37484" y="41289"/>
                      <a:pt x="37571" y="41980"/>
                      <a:pt x="37968" y="42274"/>
                    </a:cubicBezTo>
                    <a:cubicBezTo>
                      <a:pt x="38403" y="42594"/>
                      <a:pt x="39075" y="43217"/>
                      <a:pt x="39556" y="43217"/>
                    </a:cubicBezTo>
                    <a:cubicBezTo>
                      <a:pt x="39725" y="43217"/>
                      <a:pt x="39870" y="43141"/>
                      <a:pt x="39973" y="42948"/>
                    </a:cubicBezTo>
                    <a:cubicBezTo>
                      <a:pt x="40336" y="42274"/>
                      <a:pt x="41234" y="41289"/>
                      <a:pt x="40543" y="40183"/>
                    </a:cubicBezTo>
                    <a:cubicBezTo>
                      <a:pt x="40301" y="39803"/>
                      <a:pt x="39610" y="39215"/>
                      <a:pt x="40284" y="38904"/>
                    </a:cubicBezTo>
                    <a:cubicBezTo>
                      <a:pt x="40592" y="38765"/>
                      <a:pt x="41024" y="38302"/>
                      <a:pt x="41439" y="38302"/>
                    </a:cubicBezTo>
                    <a:cubicBezTo>
                      <a:pt x="41746" y="38302"/>
                      <a:pt x="42043" y="38557"/>
                      <a:pt x="42271" y="39388"/>
                    </a:cubicBezTo>
                    <a:cubicBezTo>
                      <a:pt x="42782" y="41200"/>
                      <a:pt x="43748" y="43327"/>
                      <a:pt x="46038" y="43327"/>
                    </a:cubicBezTo>
                    <a:cubicBezTo>
                      <a:pt x="46150" y="43327"/>
                      <a:pt x="46266" y="43321"/>
                      <a:pt x="46384" y="43311"/>
                    </a:cubicBezTo>
                    <a:cubicBezTo>
                      <a:pt x="46463" y="43304"/>
                      <a:pt x="46542" y="43300"/>
                      <a:pt x="46620" y="43300"/>
                    </a:cubicBezTo>
                    <a:cubicBezTo>
                      <a:pt x="47585" y="43300"/>
                      <a:pt x="48526" y="43802"/>
                      <a:pt x="49487" y="43802"/>
                    </a:cubicBezTo>
                    <a:cubicBezTo>
                      <a:pt x="49955" y="43802"/>
                      <a:pt x="50429" y="43683"/>
                      <a:pt x="50912" y="43328"/>
                    </a:cubicBezTo>
                    <a:cubicBezTo>
                      <a:pt x="51106" y="43191"/>
                      <a:pt x="51242" y="43135"/>
                      <a:pt x="51336" y="43135"/>
                    </a:cubicBezTo>
                    <a:cubicBezTo>
                      <a:pt x="51643" y="43135"/>
                      <a:pt x="51508" y="43736"/>
                      <a:pt x="51534" y="44054"/>
                    </a:cubicBezTo>
                    <a:cubicBezTo>
                      <a:pt x="51845" y="45488"/>
                      <a:pt x="50843" y="46629"/>
                      <a:pt x="50618" y="47942"/>
                    </a:cubicBezTo>
                    <a:cubicBezTo>
                      <a:pt x="50585" y="48144"/>
                      <a:pt x="50240" y="48444"/>
                      <a:pt x="50046" y="48444"/>
                    </a:cubicBezTo>
                    <a:cubicBezTo>
                      <a:pt x="50041" y="48444"/>
                      <a:pt x="50036" y="48444"/>
                      <a:pt x="50031" y="48444"/>
                    </a:cubicBezTo>
                    <a:cubicBezTo>
                      <a:pt x="49523" y="48389"/>
                      <a:pt x="49010" y="48372"/>
                      <a:pt x="48494" y="48372"/>
                    </a:cubicBezTo>
                    <a:cubicBezTo>
                      <a:pt x="47534" y="48372"/>
                      <a:pt x="46564" y="48433"/>
                      <a:pt x="45600" y="48433"/>
                    </a:cubicBezTo>
                    <a:cubicBezTo>
                      <a:pt x="43779" y="48433"/>
                      <a:pt x="41984" y="48215"/>
                      <a:pt x="40336" y="46957"/>
                    </a:cubicBezTo>
                    <a:cubicBezTo>
                      <a:pt x="40033" y="46726"/>
                      <a:pt x="39675" y="46623"/>
                      <a:pt x="39308" y="46623"/>
                    </a:cubicBezTo>
                    <a:cubicBezTo>
                      <a:pt x="38250" y="46623"/>
                      <a:pt x="37116" y="47478"/>
                      <a:pt x="37000" y="48582"/>
                    </a:cubicBezTo>
                    <a:cubicBezTo>
                      <a:pt x="36972" y="48947"/>
                      <a:pt x="36796" y="49426"/>
                      <a:pt x="36527" y="49426"/>
                    </a:cubicBezTo>
                    <a:cubicBezTo>
                      <a:pt x="36465" y="49426"/>
                      <a:pt x="36398" y="49400"/>
                      <a:pt x="36326" y="49342"/>
                    </a:cubicBezTo>
                    <a:cubicBezTo>
                      <a:pt x="35376" y="48582"/>
                      <a:pt x="34045" y="48772"/>
                      <a:pt x="33147" y="47752"/>
                    </a:cubicBezTo>
                    <a:cubicBezTo>
                      <a:pt x="32334" y="46819"/>
                      <a:pt x="30900" y="46785"/>
                      <a:pt x="29673" y="46525"/>
                    </a:cubicBezTo>
                    <a:cubicBezTo>
                      <a:pt x="28913" y="46370"/>
                      <a:pt x="27807" y="46422"/>
                      <a:pt x="28567" y="44953"/>
                    </a:cubicBezTo>
                    <a:cubicBezTo>
                      <a:pt x="28982" y="44158"/>
                      <a:pt x="29034" y="43000"/>
                      <a:pt x="28515" y="42257"/>
                    </a:cubicBezTo>
                    <a:cubicBezTo>
                      <a:pt x="28230" y="41853"/>
                      <a:pt x="27848" y="41722"/>
                      <a:pt x="27412" y="41722"/>
                    </a:cubicBezTo>
                    <a:cubicBezTo>
                      <a:pt x="27028" y="41722"/>
                      <a:pt x="26602" y="41823"/>
                      <a:pt x="26165" y="41928"/>
                    </a:cubicBezTo>
                    <a:cubicBezTo>
                      <a:pt x="25497" y="42091"/>
                      <a:pt x="24818" y="42128"/>
                      <a:pt x="24133" y="42128"/>
                    </a:cubicBezTo>
                    <a:cubicBezTo>
                      <a:pt x="23569" y="42128"/>
                      <a:pt x="23001" y="42103"/>
                      <a:pt x="22432" y="42103"/>
                    </a:cubicBezTo>
                    <a:cubicBezTo>
                      <a:pt x="21707" y="42103"/>
                      <a:pt x="20980" y="42143"/>
                      <a:pt x="20255" y="42326"/>
                    </a:cubicBezTo>
                    <a:cubicBezTo>
                      <a:pt x="19287" y="42585"/>
                      <a:pt x="18319" y="42862"/>
                      <a:pt x="17559" y="43380"/>
                    </a:cubicBezTo>
                    <a:cubicBezTo>
                      <a:pt x="17082" y="43705"/>
                      <a:pt x="16613" y="43798"/>
                      <a:pt x="16149" y="43798"/>
                    </a:cubicBezTo>
                    <a:cubicBezTo>
                      <a:pt x="15538" y="43798"/>
                      <a:pt x="14935" y="43638"/>
                      <a:pt x="14326" y="43638"/>
                    </a:cubicBezTo>
                    <a:cubicBezTo>
                      <a:pt x="14292" y="43638"/>
                      <a:pt x="14258" y="43638"/>
                      <a:pt x="14223" y="43639"/>
                    </a:cubicBezTo>
                    <a:cubicBezTo>
                      <a:pt x="14120" y="43622"/>
                      <a:pt x="14016" y="43570"/>
                      <a:pt x="13930" y="43466"/>
                    </a:cubicBezTo>
                    <a:cubicBezTo>
                      <a:pt x="14043" y="43169"/>
                      <a:pt x="14308" y="43115"/>
                      <a:pt x="14562" y="43115"/>
                    </a:cubicBezTo>
                    <a:cubicBezTo>
                      <a:pt x="14617" y="43115"/>
                      <a:pt x="14672" y="43118"/>
                      <a:pt x="14725" y="43121"/>
                    </a:cubicBezTo>
                    <a:cubicBezTo>
                      <a:pt x="14838" y="43129"/>
                      <a:pt x="14949" y="43134"/>
                      <a:pt x="15058" y="43134"/>
                    </a:cubicBezTo>
                    <a:cubicBezTo>
                      <a:pt x="16723" y="43134"/>
                      <a:pt x="17967" y="42165"/>
                      <a:pt x="18388" y="40771"/>
                    </a:cubicBezTo>
                    <a:cubicBezTo>
                      <a:pt x="18976" y="38921"/>
                      <a:pt x="20808" y="38282"/>
                      <a:pt x="21482" y="37090"/>
                    </a:cubicBezTo>
                    <a:cubicBezTo>
                      <a:pt x="22174" y="35865"/>
                      <a:pt x="22770" y="35535"/>
                      <a:pt x="23579" y="35535"/>
                    </a:cubicBezTo>
                    <a:cubicBezTo>
                      <a:pt x="23899" y="35535"/>
                      <a:pt x="24254" y="35587"/>
                      <a:pt x="24661" y="35655"/>
                    </a:cubicBezTo>
                    <a:cubicBezTo>
                      <a:pt x="24682" y="35658"/>
                      <a:pt x="24703" y="35660"/>
                      <a:pt x="24725" y="35660"/>
                    </a:cubicBezTo>
                    <a:cubicBezTo>
                      <a:pt x="25065" y="35660"/>
                      <a:pt x="25513" y="35293"/>
                      <a:pt x="25854" y="35033"/>
                    </a:cubicBezTo>
                    <a:cubicBezTo>
                      <a:pt x="26267" y="34730"/>
                      <a:pt x="26584" y="34570"/>
                      <a:pt x="26849" y="34570"/>
                    </a:cubicBezTo>
                    <a:cubicBezTo>
                      <a:pt x="27249" y="34570"/>
                      <a:pt x="27529" y="34935"/>
                      <a:pt x="27841" y="35724"/>
                    </a:cubicBezTo>
                    <a:cubicBezTo>
                      <a:pt x="28325" y="36969"/>
                      <a:pt x="29742" y="37574"/>
                      <a:pt x="30952" y="38161"/>
                    </a:cubicBezTo>
                    <a:cubicBezTo>
                      <a:pt x="31712" y="38524"/>
                      <a:pt x="32732" y="38852"/>
                      <a:pt x="32680" y="39716"/>
                    </a:cubicBezTo>
                    <a:cubicBezTo>
                      <a:pt x="32594" y="40753"/>
                      <a:pt x="31488" y="40546"/>
                      <a:pt x="30710" y="40615"/>
                    </a:cubicBezTo>
                    <a:cubicBezTo>
                      <a:pt x="30312" y="40650"/>
                      <a:pt x="29794" y="40598"/>
                      <a:pt x="29673" y="41134"/>
                    </a:cubicBezTo>
                    <a:cubicBezTo>
                      <a:pt x="29552" y="41669"/>
                      <a:pt x="30036" y="41825"/>
                      <a:pt x="30382" y="42032"/>
                    </a:cubicBezTo>
                    <a:cubicBezTo>
                      <a:pt x="30898" y="42336"/>
                      <a:pt x="31474" y="42934"/>
                      <a:pt x="32011" y="42934"/>
                    </a:cubicBezTo>
                    <a:cubicBezTo>
                      <a:pt x="32175" y="42934"/>
                      <a:pt x="32336" y="42878"/>
                      <a:pt x="32490" y="42741"/>
                    </a:cubicBezTo>
                    <a:cubicBezTo>
                      <a:pt x="33354" y="41963"/>
                      <a:pt x="33890" y="40788"/>
                      <a:pt x="34512" y="39751"/>
                    </a:cubicBezTo>
                    <a:cubicBezTo>
                      <a:pt x="34586" y="39617"/>
                      <a:pt x="34289" y="39329"/>
                      <a:pt x="34602" y="39329"/>
                    </a:cubicBezTo>
                    <a:cubicBezTo>
                      <a:pt x="34653" y="39329"/>
                      <a:pt x="34719" y="39337"/>
                      <a:pt x="34806" y="39354"/>
                    </a:cubicBezTo>
                    <a:cubicBezTo>
                      <a:pt x="34890" y="39373"/>
                      <a:pt x="34965" y="39381"/>
                      <a:pt x="35031" y="39381"/>
                    </a:cubicBezTo>
                    <a:cubicBezTo>
                      <a:pt x="35567" y="39381"/>
                      <a:pt x="35557" y="38814"/>
                      <a:pt x="35341" y="38507"/>
                    </a:cubicBezTo>
                    <a:cubicBezTo>
                      <a:pt x="34806" y="37781"/>
                      <a:pt x="34546" y="36658"/>
                      <a:pt x="33561" y="36468"/>
                    </a:cubicBezTo>
                    <a:cubicBezTo>
                      <a:pt x="32248" y="36208"/>
                      <a:pt x="31591" y="35206"/>
                      <a:pt x="30727" y="34411"/>
                    </a:cubicBezTo>
                    <a:cubicBezTo>
                      <a:pt x="30468" y="34169"/>
                      <a:pt x="30278" y="33910"/>
                      <a:pt x="30485" y="33599"/>
                    </a:cubicBezTo>
                    <a:cubicBezTo>
                      <a:pt x="30551" y="33501"/>
                      <a:pt x="30628" y="33465"/>
                      <a:pt x="30705" y="33465"/>
                    </a:cubicBezTo>
                    <a:close/>
                    <a:moveTo>
                      <a:pt x="65829" y="50622"/>
                    </a:moveTo>
                    <a:cubicBezTo>
                      <a:pt x="66138" y="50622"/>
                      <a:pt x="66376" y="50877"/>
                      <a:pt x="66569" y="51209"/>
                    </a:cubicBezTo>
                    <a:cubicBezTo>
                      <a:pt x="67601" y="52923"/>
                      <a:pt x="68767" y="54401"/>
                      <a:pt x="70703" y="54401"/>
                    </a:cubicBezTo>
                    <a:cubicBezTo>
                      <a:pt x="71167" y="54401"/>
                      <a:pt x="71676" y="54316"/>
                      <a:pt x="72237" y="54129"/>
                    </a:cubicBezTo>
                    <a:cubicBezTo>
                      <a:pt x="72263" y="54119"/>
                      <a:pt x="72291" y="54114"/>
                      <a:pt x="72320" y="54114"/>
                    </a:cubicBezTo>
                    <a:cubicBezTo>
                      <a:pt x="72487" y="54114"/>
                      <a:pt x="72701" y="54260"/>
                      <a:pt x="72877" y="54319"/>
                    </a:cubicBezTo>
                    <a:cubicBezTo>
                      <a:pt x="72687" y="54406"/>
                      <a:pt x="72514" y="54527"/>
                      <a:pt x="72358" y="54665"/>
                    </a:cubicBezTo>
                    <a:lnTo>
                      <a:pt x="72358" y="54682"/>
                    </a:lnTo>
                    <a:cubicBezTo>
                      <a:pt x="71675" y="55659"/>
                      <a:pt x="71022" y="56681"/>
                      <a:pt x="69648" y="56681"/>
                    </a:cubicBezTo>
                    <a:cubicBezTo>
                      <a:pt x="69564" y="56681"/>
                      <a:pt x="69476" y="56678"/>
                      <a:pt x="69386" y="56669"/>
                    </a:cubicBezTo>
                    <a:cubicBezTo>
                      <a:pt x="69196" y="56600"/>
                      <a:pt x="68850" y="56549"/>
                      <a:pt x="68850" y="56445"/>
                    </a:cubicBezTo>
                    <a:cubicBezTo>
                      <a:pt x="68660" y="54216"/>
                      <a:pt x="66258" y="53559"/>
                      <a:pt x="65532" y="51727"/>
                    </a:cubicBezTo>
                    <a:cubicBezTo>
                      <a:pt x="65394" y="51381"/>
                      <a:pt x="64945" y="50932"/>
                      <a:pt x="65584" y="50673"/>
                    </a:cubicBezTo>
                    <a:cubicBezTo>
                      <a:pt x="65670" y="50638"/>
                      <a:pt x="65752" y="50622"/>
                      <a:pt x="65829" y="50622"/>
                    </a:cubicBezTo>
                    <a:close/>
                    <a:moveTo>
                      <a:pt x="50497" y="52695"/>
                    </a:moveTo>
                    <a:lnTo>
                      <a:pt x="50497" y="52695"/>
                    </a:lnTo>
                    <a:cubicBezTo>
                      <a:pt x="51016" y="52885"/>
                      <a:pt x="51863" y="52937"/>
                      <a:pt x="52001" y="53265"/>
                    </a:cubicBezTo>
                    <a:cubicBezTo>
                      <a:pt x="53055" y="55840"/>
                      <a:pt x="55734" y="57464"/>
                      <a:pt x="56114" y="60420"/>
                    </a:cubicBezTo>
                    <a:cubicBezTo>
                      <a:pt x="56252" y="61439"/>
                      <a:pt x="57323" y="61802"/>
                      <a:pt x="57859" y="62580"/>
                    </a:cubicBezTo>
                    <a:cubicBezTo>
                      <a:pt x="59294" y="64654"/>
                      <a:pt x="60106" y="66952"/>
                      <a:pt x="60763" y="69337"/>
                    </a:cubicBezTo>
                    <a:cubicBezTo>
                      <a:pt x="58533" y="67643"/>
                      <a:pt x="56615" y="65656"/>
                      <a:pt x="55336" y="63133"/>
                    </a:cubicBezTo>
                    <a:cubicBezTo>
                      <a:pt x="55198" y="62874"/>
                      <a:pt x="55008" y="62614"/>
                      <a:pt x="55008" y="62355"/>
                    </a:cubicBezTo>
                    <a:cubicBezTo>
                      <a:pt x="54990" y="58916"/>
                      <a:pt x="52139" y="56739"/>
                      <a:pt x="51189" y="53697"/>
                    </a:cubicBezTo>
                    <a:cubicBezTo>
                      <a:pt x="51085" y="53334"/>
                      <a:pt x="50739" y="53040"/>
                      <a:pt x="50497" y="52695"/>
                    </a:cubicBezTo>
                    <a:close/>
                    <a:moveTo>
                      <a:pt x="87976" y="1"/>
                    </a:moveTo>
                    <a:cubicBezTo>
                      <a:pt x="87018" y="1"/>
                      <a:pt x="85745" y="1010"/>
                      <a:pt x="84455" y="1127"/>
                    </a:cubicBezTo>
                    <a:cubicBezTo>
                      <a:pt x="83776" y="1176"/>
                      <a:pt x="83111" y="1512"/>
                      <a:pt x="82448" y="1512"/>
                    </a:cubicBezTo>
                    <a:cubicBezTo>
                      <a:pt x="82403" y="1512"/>
                      <a:pt x="82358" y="1511"/>
                      <a:pt x="82313" y="1507"/>
                    </a:cubicBezTo>
                    <a:cubicBezTo>
                      <a:pt x="82281" y="1506"/>
                      <a:pt x="82250" y="1506"/>
                      <a:pt x="82218" y="1506"/>
                    </a:cubicBezTo>
                    <a:cubicBezTo>
                      <a:pt x="80376" y="1506"/>
                      <a:pt x="79245" y="3375"/>
                      <a:pt x="77443" y="3375"/>
                    </a:cubicBezTo>
                    <a:cubicBezTo>
                      <a:pt x="77340" y="3375"/>
                      <a:pt x="77235" y="3369"/>
                      <a:pt x="77128" y="3356"/>
                    </a:cubicBezTo>
                    <a:cubicBezTo>
                      <a:pt x="77026" y="3344"/>
                      <a:pt x="76928" y="3335"/>
                      <a:pt x="76837" y="3335"/>
                    </a:cubicBezTo>
                    <a:cubicBezTo>
                      <a:pt x="76434" y="3335"/>
                      <a:pt x="76136" y="3491"/>
                      <a:pt x="75953" y="4082"/>
                    </a:cubicBezTo>
                    <a:cubicBezTo>
                      <a:pt x="75843" y="4459"/>
                      <a:pt x="75132" y="4980"/>
                      <a:pt x="74758" y="4980"/>
                    </a:cubicBezTo>
                    <a:cubicBezTo>
                      <a:pt x="74720" y="4980"/>
                      <a:pt x="74687" y="4974"/>
                      <a:pt x="74657" y="4964"/>
                    </a:cubicBezTo>
                    <a:cubicBezTo>
                      <a:pt x="73910" y="4715"/>
                      <a:pt x="73366" y="4590"/>
                      <a:pt x="73013" y="4590"/>
                    </a:cubicBezTo>
                    <a:cubicBezTo>
                      <a:pt x="72190" y="4590"/>
                      <a:pt x="72409" y="5268"/>
                      <a:pt x="73534" y="6623"/>
                    </a:cubicBezTo>
                    <a:cubicBezTo>
                      <a:pt x="73585" y="6692"/>
                      <a:pt x="73499" y="6882"/>
                      <a:pt x="73482" y="7003"/>
                    </a:cubicBezTo>
                    <a:cubicBezTo>
                      <a:pt x="73413" y="6968"/>
                      <a:pt x="73292" y="6951"/>
                      <a:pt x="73240" y="6882"/>
                    </a:cubicBezTo>
                    <a:cubicBezTo>
                      <a:pt x="72877" y="6381"/>
                      <a:pt x="72324" y="5914"/>
                      <a:pt x="72220" y="5344"/>
                    </a:cubicBezTo>
                    <a:cubicBezTo>
                      <a:pt x="72065" y="4531"/>
                      <a:pt x="71961" y="3840"/>
                      <a:pt x="71010" y="3650"/>
                    </a:cubicBezTo>
                    <a:cubicBezTo>
                      <a:pt x="70839" y="3615"/>
                      <a:pt x="70680" y="3599"/>
                      <a:pt x="70533" y="3599"/>
                    </a:cubicBezTo>
                    <a:cubicBezTo>
                      <a:pt x="69359" y="3599"/>
                      <a:pt x="68898" y="4626"/>
                      <a:pt x="68315" y="5517"/>
                    </a:cubicBezTo>
                    <a:cubicBezTo>
                      <a:pt x="67865" y="6208"/>
                      <a:pt x="68349" y="6536"/>
                      <a:pt x="68729" y="6934"/>
                    </a:cubicBezTo>
                    <a:cubicBezTo>
                      <a:pt x="68798" y="7003"/>
                      <a:pt x="68850" y="7089"/>
                      <a:pt x="68902" y="7176"/>
                    </a:cubicBezTo>
                    <a:cubicBezTo>
                      <a:pt x="68817" y="7188"/>
                      <a:pt x="68731" y="7200"/>
                      <a:pt x="68645" y="7200"/>
                    </a:cubicBezTo>
                    <a:cubicBezTo>
                      <a:pt x="68610" y="7200"/>
                      <a:pt x="68575" y="7198"/>
                      <a:pt x="68539" y="7193"/>
                    </a:cubicBezTo>
                    <a:cubicBezTo>
                      <a:pt x="67376" y="7024"/>
                      <a:pt x="66212" y="6691"/>
                      <a:pt x="65033" y="6691"/>
                    </a:cubicBezTo>
                    <a:cubicBezTo>
                      <a:pt x="65003" y="6691"/>
                      <a:pt x="64974" y="6691"/>
                      <a:pt x="64945" y="6692"/>
                    </a:cubicBezTo>
                    <a:cubicBezTo>
                      <a:pt x="64584" y="6692"/>
                      <a:pt x="63909" y="6196"/>
                      <a:pt x="63437" y="6196"/>
                    </a:cubicBezTo>
                    <a:cubicBezTo>
                      <a:pt x="63072" y="6196"/>
                      <a:pt x="62827" y="6492"/>
                      <a:pt x="62940" y="7538"/>
                    </a:cubicBezTo>
                    <a:cubicBezTo>
                      <a:pt x="62940" y="7608"/>
                      <a:pt x="62525" y="7711"/>
                      <a:pt x="62283" y="7798"/>
                    </a:cubicBezTo>
                    <a:cubicBezTo>
                      <a:pt x="61879" y="7955"/>
                      <a:pt x="61464" y="8005"/>
                      <a:pt x="61043" y="8005"/>
                    </a:cubicBezTo>
                    <a:cubicBezTo>
                      <a:pt x="60325" y="8005"/>
                      <a:pt x="59591" y="7860"/>
                      <a:pt x="58870" y="7860"/>
                    </a:cubicBezTo>
                    <a:cubicBezTo>
                      <a:pt x="58295" y="7860"/>
                      <a:pt x="57729" y="7952"/>
                      <a:pt x="57185" y="8282"/>
                    </a:cubicBezTo>
                    <a:cubicBezTo>
                      <a:pt x="56736" y="8610"/>
                      <a:pt x="56304" y="8938"/>
                      <a:pt x="55837" y="9267"/>
                    </a:cubicBezTo>
                    <a:cubicBezTo>
                      <a:pt x="55671" y="9381"/>
                      <a:pt x="55417" y="9527"/>
                      <a:pt x="55226" y="9527"/>
                    </a:cubicBezTo>
                    <a:cubicBezTo>
                      <a:pt x="55100" y="9527"/>
                      <a:pt x="55001" y="9463"/>
                      <a:pt x="54973" y="9284"/>
                    </a:cubicBezTo>
                    <a:cubicBezTo>
                      <a:pt x="54819" y="8258"/>
                      <a:pt x="54209" y="8003"/>
                      <a:pt x="53545" y="8003"/>
                    </a:cubicBezTo>
                    <a:cubicBezTo>
                      <a:pt x="53313" y="8003"/>
                      <a:pt x="53075" y="8034"/>
                      <a:pt x="52848" y="8074"/>
                    </a:cubicBezTo>
                    <a:cubicBezTo>
                      <a:pt x="51897" y="8264"/>
                      <a:pt x="52416" y="9232"/>
                      <a:pt x="52295" y="9854"/>
                    </a:cubicBezTo>
                    <a:cubicBezTo>
                      <a:pt x="52156" y="10615"/>
                      <a:pt x="51344" y="10096"/>
                      <a:pt x="50998" y="10545"/>
                    </a:cubicBezTo>
                    <a:cubicBezTo>
                      <a:pt x="50949" y="10609"/>
                      <a:pt x="50910" y="10635"/>
                      <a:pt x="50880" y="10635"/>
                    </a:cubicBezTo>
                    <a:cubicBezTo>
                      <a:pt x="50805" y="10635"/>
                      <a:pt x="50789" y="10469"/>
                      <a:pt x="50826" y="10321"/>
                    </a:cubicBezTo>
                    <a:cubicBezTo>
                      <a:pt x="51033" y="8990"/>
                      <a:pt x="50221" y="8541"/>
                      <a:pt x="49115" y="8161"/>
                    </a:cubicBezTo>
                    <a:cubicBezTo>
                      <a:pt x="46903" y="7400"/>
                      <a:pt x="44535" y="7176"/>
                      <a:pt x="42392" y="6070"/>
                    </a:cubicBezTo>
                    <a:cubicBezTo>
                      <a:pt x="41667" y="5697"/>
                      <a:pt x="40852" y="5536"/>
                      <a:pt x="40032" y="5536"/>
                    </a:cubicBezTo>
                    <a:cubicBezTo>
                      <a:pt x="39367" y="5536"/>
                      <a:pt x="38699" y="5642"/>
                      <a:pt x="38072" y="5828"/>
                    </a:cubicBezTo>
                    <a:cubicBezTo>
                      <a:pt x="36033" y="6432"/>
                      <a:pt x="33838" y="6502"/>
                      <a:pt x="31989" y="7642"/>
                    </a:cubicBezTo>
                    <a:cubicBezTo>
                      <a:pt x="31263" y="8074"/>
                      <a:pt x="29206" y="7296"/>
                      <a:pt x="30226" y="9457"/>
                    </a:cubicBezTo>
                    <a:cubicBezTo>
                      <a:pt x="30278" y="9578"/>
                      <a:pt x="29984" y="9854"/>
                      <a:pt x="29863" y="10079"/>
                    </a:cubicBezTo>
                    <a:cubicBezTo>
                      <a:pt x="28653" y="12412"/>
                      <a:pt x="26234" y="13224"/>
                      <a:pt x="24229" y="14555"/>
                    </a:cubicBezTo>
                    <a:cubicBezTo>
                      <a:pt x="22536" y="15661"/>
                      <a:pt x="23486" y="17112"/>
                      <a:pt x="24022" y="18236"/>
                    </a:cubicBezTo>
                    <a:cubicBezTo>
                      <a:pt x="24328" y="18880"/>
                      <a:pt x="24972" y="19241"/>
                      <a:pt x="25627" y="19241"/>
                    </a:cubicBezTo>
                    <a:cubicBezTo>
                      <a:pt x="26008" y="19241"/>
                      <a:pt x="26393" y="19119"/>
                      <a:pt x="26718" y="18858"/>
                    </a:cubicBezTo>
                    <a:cubicBezTo>
                      <a:pt x="27228" y="18470"/>
                      <a:pt x="27609" y="18306"/>
                      <a:pt x="27903" y="18306"/>
                    </a:cubicBezTo>
                    <a:cubicBezTo>
                      <a:pt x="28524" y="18306"/>
                      <a:pt x="28748" y="19042"/>
                      <a:pt x="28947" y="19946"/>
                    </a:cubicBezTo>
                    <a:cubicBezTo>
                      <a:pt x="28982" y="20223"/>
                      <a:pt x="28999" y="20499"/>
                      <a:pt x="28982" y="20776"/>
                    </a:cubicBezTo>
                    <a:cubicBezTo>
                      <a:pt x="28774" y="20551"/>
                      <a:pt x="28446" y="20396"/>
                      <a:pt x="28342" y="20119"/>
                    </a:cubicBezTo>
                    <a:cubicBezTo>
                      <a:pt x="28124" y="19474"/>
                      <a:pt x="27849" y="19234"/>
                      <a:pt x="27528" y="19234"/>
                    </a:cubicBezTo>
                    <a:cubicBezTo>
                      <a:pt x="27212" y="19234"/>
                      <a:pt x="26853" y="19465"/>
                      <a:pt x="26459" y="19774"/>
                    </a:cubicBezTo>
                    <a:cubicBezTo>
                      <a:pt x="25646" y="20379"/>
                      <a:pt x="25958" y="21260"/>
                      <a:pt x="26130" y="21899"/>
                    </a:cubicBezTo>
                    <a:cubicBezTo>
                      <a:pt x="26459" y="23092"/>
                      <a:pt x="25802" y="23420"/>
                      <a:pt x="24938" y="23627"/>
                    </a:cubicBezTo>
                    <a:cubicBezTo>
                      <a:pt x="23901" y="23852"/>
                      <a:pt x="23072" y="24267"/>
                      <a:pt x="22553" y="25269"/>
                    </a:cubicBezTo>
                    <a:cubicBezTo>
                      <a:pt x="22273" y="25790"/>
                      <a:pt x="21682" y="26043"/>
                      <a:pt x="21157" y="26043"/>
                    </a:cubicBezTo>
                    <a:cubicBezTo>
                      <a:pt x="21003" y="26043"/>
                      <a:pt x="20855" y="26021"/>
                      <a:pt x="20721" y="25978"/>
                    </a:cubicBezTo>
                    <a:cubicBezTo>
                      <a:pt x="20116" y="25788"/>
                      <a:pt x="20963" y="25390"/>
                      <a:pt x="20946" y="24993"/>
                    </a:cubicBezTo>
                    <a:cubicBezTo>
                      <a:pt x="20929" y="24543"/>
                      <a:pt x="20738" y="24129"/>
                      <a:pt x="20410" y="23835"/>
                    </a:cubicBezTo>
                    <a:cubicBezTo>
                      <a:pt x="19477" y="22798"/>
                      <a:pt x="18354" y="21709"/>
                      <a:pt x="18215" y="20327"/>
                    </a:cubicBezTo>
                    <a:cubicBezTo>
                      <a:pt x="18098" y="19205"/>
                      <a:pt x="17332" y="17921"/>
                      <a:pt x="16200" y="17921"/>
                    </a:cubicBezTo>
                    <a:cubicBezTo>
                      <a:pt x="16163" y="17921"/>
                      <a:pt x="16127" y="17922"/>
                      <a:pt x="16090" y="17925"/>
                    </a:cubicBezTo>
                    <a:cubicBezTo>
                      <a:pt x="15105" y="17976"/>
                      <a:pt x="14068" y="18391"/>
                      <a:pt x="13930" y="19221"/>
                    </a:cubicBezTo>
                    <a:cubicBezTo>
                      <a:pt x="13670" y="20430"/>
                      <a:pt x="14137" y="21709"/>
                      <a:pt x="15122" y="22470"/>
                    </a:cubicBezTo>
                    <a:cubicBezTo>
                      <a:pt x="15952" y="23109"/>
                      <a:pt x="15952" y="23161"/>
                      <a:pt x="15589" y="23489"/>
                    </a:cubicBezTo>
                    <a:cubicBezTo>
                      <a:pt x="14448" y="24526"/>
                      <a:pt x="14915" y="26116"/>
                      <a:pt x="14292" y="27377"/>
                    </a:cubicBezTo>
                    <a:cubicBezTo>
                      <a:pt x="14143" y="27687"/>
                      <a:pt x="14420" y="27822"/>
                      <a:pt x="14760" y="27822"/>
                    </a:cubicBezTo>
                    <a:cubicBezTo>
                      <a:pt x="14932" y="27822"/>
                      <a:pt x="15121" y="27787"/>
                      <a:pt x="15278" y="27723"/>
                    </a:cubicBezTo>
                    <a:cubicBezTo>
                      <a:pt x="16510" y="27249"/>
                      <a:pt x="17772" y="26919"/>
                      <a:pt x="19089" y="26919"/>
                    </a:cubicBezTo>
                    <a:cubicBezTo>
                      <a:pt x="19212" y="26919"/>
                      <a:pt x="19336" y="26922"/>
                      <a:pt x="19460" y="26928"/>
                    </a:cubicBezTo>
                    <a:lnTo>
                      <a:pt x="19874" y="26928"/>
                    </a:lnTo>
                    <a:cubicBezTo>
                      <a:pt x="19840" y="26997"/>
                      <a:pt x="19823" y="27136"/>
                      <a:pt x="19753" y="27153"/>
                    </a:cubicBezTo>
                    <a:cubicBezTo>
                      <a:pt x="18630" y="27585"/>
                      <a:pt x="17507" y="28138"/>
                      <a:pt x="16349" y="28414"/>
                    </a:cubicBezTo>
                    <a:cubicBezTo>
                      <a:pt x="15692" y="28570"/>
                      <a:pt x="14915" y="28432"/>
                      <a:pt x="14707" y="29209"/>
                    </a:cubicBezTo>
                    <a:cubicBezTo>
                      <a:pt x="14500" y="30004"/>
                      <a:pt x="15260" y="30194"/>
                      <a:pt x="15813" y="30505"/>
                    </a:cubicBezTo>
                    <a:cubicBezTo>
                      <a:pt x="17161" y="31318"/>
                      <a:pt x="17369" y="32493"/>
                      <a:pt x="16867" y="33910"/>
                    </a:cubicBezTo>
                    <a:cubicBezTo>
                      <a:pt x="16664" y="34503"/>
                      <a:pt x="16349" y="34660"/>
                      <a:pt x="15995" y="34660"/>
                    </a:cubicBezTo>
                    <a:cubicBezTo>
                      <a:pt x="15626" y="34660"/>
                      <a:pt x="15216" y="34489"/>
                      <a:pt x="14846" y="34463"/>
                    </a:cubicBezTo>
                    <a:cubicBezTo>
                      <a:pt x="13916" y="34396"/>
                      <a:pt x="12987" y="34203"/>
                      <a:pt x="12042" y="34203"/>
                    </a:cubicBezTo>
                    <a:cubicBezTo>
                      <a:pt x="12003" y="34203"/>
                      <a:pt x="11964" y="34203"/>
                      <a:pt x="11925" y="34204"/>
                    </a:cubicBezTo>
                    <a:cubicBezTo>
                      <a:pt x="10957" y="34221"/>
                      <a:pt x="9834" y="34446"/>
                      <a:pt x="9989" y="35759"/>
                    </a:cubicBezTo>
                    <a:cubicBezTo>
                      <a:pt x="10128" y="37072"/>
                      <a:pt x="9834" y="38196"/>
                      <a:pt x="9592" y="39440"/>
                    </a:cubicBezTo>
                    <a:cubicBezTo>
                      <a:pt x="9385" y="40425"/>
                      <a:pt x="8693" y="42136"/>
                      <a:pt x="10542" y="42464"/>
                    </a:cubicBezTo>
                    <a:cubicBezTo>
                      <a:pt x="12305" y="42758"/>
                      <a:pt x="12668" y="43173"/>
                      <a:pt x="11735" y="44693"/>
                    </a:cubicBezTo>
                    <a:cubicBezTo>
                      <a:pt x="11389" y="45298"/>
                      <a:pt x="10888" y="45817"/>
                      <a:pt x="10300" y="46180"/>
                    </a:cubicBezTo>
                    <a:cubicBezTo>
                      <a:pt x="9108" y="46871"/>
                      <a:pt x="8175" y="47752"/>
                      <a:pt x="8313" y="49342"/>
                    </a:cubicBezTo>
                    <a:cubicBezTo>
                      <a:pt x="8365" y="49964"/>
                      <a:pt x="8140" y="50707"/>
                      <a:pt x="7535" y="50967"/>
                    </a:cubicBezTo>
                    <a:cubicBezTo>
                      <a:pt x="5168" y="52021"/>
                      <a:pt x="3768" y="53991"/>
                      <a:pt x="2662" y="56168"/>
                    </a:cubicBezTo>
                    <a:cubicBezTo>
                      <a:pt x="1781" y="57931"/>
                      <a:pt x="122" y="59469"/>
                      <a:pt x="1279" y="61888"/>
                    </a:cubicBezTo>
                    <a:cubicBezTo>
                      <a:pt x="1936" y="63236"/>
                      <a:pt x="1573" y="64792"/>
                      <a:pt x="830" y="66209"/>
                    </a:cubicBezTo>
                    <a:cubicBezTo>
                      <a:pt x="1" y="67781"/>
                      <a:pt x="744" y="70477"/>
                      <a:pt x="2126" y="71687"/>
                    </a:cubicBezTo>
                    <a:cubicBezTo>
                      <a:pt x="2420" y="71946"/>
                      <a:pt x="2662" y="72240"/>
                      <a:pt x="2818" y="72586"/>
                    </a:cubicBezTo>
                    <a:cubicBezTo>
                      <a:pt x="4027" y="75040"/>
                      <a:pt x="5462" y="77303"/>
                      <a:pt x="7881" y="78755"/>
                    </a:cubicBezTo>
                    <a:cubicBezTo>
                      <a:pt x="8455" y="79100"/>
                      <a:pt x="9053" y="79742"/>
                      <a:pt x="9645" y="79742"/>
                    </a:cubicBezTo>
                    <a:cubicBezTo>
                      <a:pt x="9766" y="79742"/>
                      <a:pt x="9887" y="79715"/>
                      <a:pt x="10007" y="79654"/>
                    </a:cubicBezTo>
                    <a:cubicBezTo>
                      <a:pt x="12824" y="78254"/>
                      <a:pt x="16142" y="79844"/>
                      <a:pt x="18889" y="77874"/>
                    </a:cubicBezTo>
                    <a:cubicBezTo>
                      <a:pt x="19326" y="77562"/>
                      <a:pt x="19938" y="77352"/>
                      <a:pt x="20558" y="77352"/>
                    </a:cubicBezTo>
                    <a:cubicBezTo>
                      <a:pt x="21313" y="77352"/>
                      <a:pt x="22079" y="77663"/>
                      <a:pt x="22553" y="78479"/>
                    </a:cubicBezTo>
                    <a:cubicBezTo>
                      <a:pt x="23034" y="79313"/>
                      <a:pt x="23538" y="79650"/>
                      <a:pt x="24283" y="79650"/>
                    </a:cubicBezTo>
                    <a:cubicBezTo>
                      <a:pt x="24448" y="79650"/>
                      <a:pt x="24626" y="79633"/>
                      <a:pt x="24817" y="79602"/>
                    </a:cubicBezTo>
                    <a:cubicBezTo>
                      <a:pt x="24994" y="79574"/>
                      <a:pt x="25161" y="79561"/>
                      <a:pt x="25317" y="79561"/>
                    </a:cubicBezTo>
                    <a:cubicBezTo>
                      <a:pt x="26715" y="79561"/>
                      <a:pt x="27271" y="80640"/>
                      <a:pt x="26960" y="82194"/>
                    </a:cubicBezTo>
                    <a:cubicBezTo>
                      <a:pt x="26683" y="83611"/>
                      <a:pt x="25750" y="85218"/>
                      <a:pt x="26545" y="86480"/>
                    </a:cubicBezTo>
                    <a:cubicBezTo>
                      <a:pt x="27461" y="87966"/>
                      <a:pt x="28515" y="89400"/>
                      <a:pt x="29206" y="90973"/>
                    </a:cubicBezTo>
                    <a:cubicBezTo>
                      <a:pt x="30416" y="93721"/>
                      <a:pt x="31298" y="96641"/>
                      <a:pt x="29777" y="99631"/>
                    </a:cubicBezTo>
                    <a:cubicBezTo>
                      <a:pt x="28809" y="101515"/>
                      <a:pt x="28619" y="103502"/>
                      <a:pt x="29535" y="105369"/>
                    </a:cubicBezTo>
                    <a:cubicBezTo>
                      <a:pt x="30503" y="107321"/>
                      <a:pt x="31228" y="109274"/>
                      <a:pt x="31488" y="111469"/>
                    </a:cubicBezTo>
                    <a:cubicBezTo>
                      <a:pt x="31712" y="113456"/>
                      <a:pt x="31695" y="115599"/>
                      <a:pt x="33371" y="117172"/>
                    </a:cubicBezTo>
                    <a:cubicBezTo>
                      <a:pt x="34322" y="118088"/>
                      <a:pt x="34581" y="119436"/>
                      <a:pt x="35013" y="120645"/>
                    </a:cubicBezTo>
                    <a:cubicBezTo>
                      <a:pt x="35393" y="121717"/>
                      <a:pt x="34546" y="123065"/>
                      <a:pt x="35843" y="123998"/>
                    </a:cubicBezTo>
                    <a:cubicBezTo>
                      <a:pt x="36206" y="124270"/>
                      <a:pt x="36549" y="124368"/>
                      <a:pt x="36881" y="124368"/>
                    </a:cubicBezTo>
                    <a:cubicBezTo>
                      <a:pt x="37735" y="124368"/>
                      <a:pt x="38515" y="123721"/>
                      <a:pt x="39372" y="123721"/>
                    </a:cubicBezTo>
                    <a:cubicBezTo>
                      <a:pt x="39388" y="123721"/>
                      <a:pt x="39404" y="123721"/>
                      <a:pt x="39420" y="123721"/>
                    </a:cubicBezTo>
                    <a:cubicBezTo>
                      <a:pt x="39526" y="123724"/>
                      <a:pt x="39630" y="123725"/>
                      <a:pt x="39734" y="123725"/>
                    </a:cubicBezTo>
                    <a:cubicBezTo>
                      <a:pt x="44937" y="123725"/>
                      <a:pt x="47636" y="120353"/>
                      <a:pt x="49754" y="116100"/>
                    </a:cubicBezTo>
                    <a:cubicBezTo>
                      <a:pt x="50186" y="115236"/>
                      <a:pt x="49720" y="113957"/>
                      <a:pt x="50826" y="113508"/>
                    </a:cubicBezTo>
                    <a:cubicBezTo>
                      <a:pt x="52761" y="112713"/>
                      <a:pt x="53193" y="111175"/>
                      <a:pt x="52692" y="109499"/>
                    </a:cubicBezTo>
                    <a:cubicBezTo>
                      <a:pt x="51949" y="107028"/>
                      <a:pt x="53297" y="106112"/>
                      <a:pt x="55181" y="105282"/>
                    </a:cubicBezTo>
                    <a:cubicBezTo>
                      <a:pt x="57773" y="104107"/>
                      <a:pt x="59449" y="98370"/>
                      <a:pt x="57963" y="96071"/>
                    </a:cubicBezTo>
                    <a:cubicBezTo>
                      <a:pt x="56770" y="94239"/>
                      <a:pt x="57099" y="92217"/>
                      <a:pt x="57444" y="90316"/>
                    </a:cubicBezTo>
                    <a:cubicBezTo>
                      <a:pt x="57911" y="87621"/>
                      <a:pt x="59933" y="85823"/>
                      <a:pt x="61851" y="84164"/>
                    </a:cubicBezTo>
                    <a:cubicBezTo>
                      <a:pt x="65601" y="80915"/>
                      <a:pt x="68055" y="76992"/>
                      <a:pt x="69109" y="72171"/>
                    </a:cubicBezTo>
                    <a:cubicBezTo>
                      <a:pt x="69271" y="71459"/>
                      <a:pt x="69266" y="70656"/>
                      <a:pt x="68371" y="70656"/>
                    </a:cubicBezTo>
                    <a:cubicBezTo>
                      <a:pt x="68311" y="70656"/>
                      <a:pt x="68246" y="70660"/>
                      <a:pt x="68176" y="70667"/>
                    </a:cubicBezTo>
                    <a:cubicBezTo>
                      <a:pt x="67157" y="70788"/>
                      <a:pt x="66154" y="71151"/>
                      <a:pt x="65152" y="71462"/>
                    </a:cubicBezTo>
                    <a:cubicBezTo>
                      <a:pt x="63960" y="71826"/>
                      <a:pt x="63201" y="72060"/>
                      <a:pt x="62664" y="72060"/>
                    </a:cubicBezTo>
                    <a:cubicBezTo>
                      <a:pt x="61727" y="72060"/>
                      <a:pt x="61469" y="71346"/>
                      <a:pt x="60772" y="69363"/>
                    </a:cubicBezTo>
                    <a:lnTo>
                      <a:pt x="60772" y="69363"/>
                    </a:lnTo>
                    <a:cubicBezTo>
                      <a:pt x="61180" y="69747"/>
                      <a:pt x="61467" y="70422"/>
                      <a:pt x="62074" y="70422"/>
                    </a:cubicBezTo>
                    <a:cubicBezTo>
                      <a:pt x="62180" y="70422"/>
                      <a:pt x="62295" y="70402"/>
                      <a:pt x="62422" y="70356"/>
                    </a:cubicBezTo>
                    <a:cubicBezTo>
                      <a:pt x="63925" y="69769"/>
                      <a:pt x="65359" y="68957"/>
                      <a:pt x="66897" y="68455"/>
                    </a:cubicBezTo>
                    <a:cubicBezTo>
                      <a:pt x="68660" y="67868"/>
                      <a:pt x="69732" y="66209"/>
                      <a:pt x="71391" y="65639"/>
                    </a:cubicBezTo>
                    <a:cubicBezTo>
                      <a:pt x="73706" y="64844"/>
                      <a:pt x="76713" y="61716"/>
                      <a:pt x="76852" y="59383"/>
                    </a:cubicBezTo>
                    <a:cubicBezTo>
                      <a:pt x="76834" y="59072"/>
                      <a:pt x="76713" y="58778"/>
                      <a:pt x="76506" y="58553"/>
                    </a:cubicBezTo>
                    <a:cubicBezTo>
                      <a:pt x="75918" y="57810"/>
                      <a:pt x="75279" y="57153"/>
                      <a:pt x="74294" y="56894"/>
                    </a:cubicBezTo>
                    <a:cubicBezTo>
                      <a:pt x="73724" y="56739"/>
                      <a:pt x="73378" y="56151"/>
                      <a:pt x="73516" y="55581"/>
                    </a:cubicBezTo>
                    <a:cubicBezTo>
                      <a:pt x="73547" y="55481"/>
                      <a:pt x="73596" y="55443"/>
                      <a:pt x="73658" y="55443"/>
                    </a:cubicBezTo>
                    <a:cubicBezTo>
                      <a:pt x="73842" y="55443"/>
                      <a:pt x="74139" y="55775"/>
                      <a:pt x="74398" y="55788"/>
                    </a:cubicBezTo>
                    <a:cubicBezTo>
                      <a:pt x="75366" y="55855"/>
                      <a:pt x="76333" y="56083"/>
                      <a:pt x="77301" y="56083"/>
                    </a:cubicBezTo>
                    <a:cubicBezTo>
                      <a:pt x="77336" y="56083"/>
                      <a:pt x="77370" y="56083"/>
                      <a:pt x="77405" y="56082"/>
                    </a:cubicBezTo>
                    <a:cubicBezTo>
                      <a:pt x="77727" y="56077"/>
                      <a:pt x="78047" y="56073"/>
                      <a:pt x="78365" y="56073"/>
                    </a:cubicBezTo>
                    <a:cubicBezTo>
                      <a:pt x="81373" y="56073"/>
                      <a:pt x="84145" y="56432"/>
                      <a:pt x="85786" y="59746"/>
                    </a:cubicBezTo>
                    <a:cubicBezTo>
                      <a:pt x="86136" y="60461"/>
                      <a:pt x="86996" y="61297"/>
                      <a:pt x="88011" y="61297"/>
                    </a:cubicBezTo>
                    <a:cubicBezTo>
                      <a:pt x="88148" y="61297"/>
                      <a:pt x="88288" y="61282"/>
                      <a:pt x="88430" y="61249"/>
                    </a:cubicBezTo>
                    <a:cubicBezTo>
                      <a:pt x="88585" y="61214"/>
                      <a:pt x="88707" y="61197"/>
                      <a:pt x="88805" y="61197"/>
                    </a:cubicBezTo>
                    <a:cubicBezTo>
                      <a:pt x="89186" y="61197"/>
                      <a:pt x="89184" y="61451"/>
                      <a:pt x="89225" y="61837"/>
                    </a:cubicBezTo>
                    <a:cubicBezTo>
                      <a:pt x="89830" y="66554"/>
                      <a:pt x="91990" y="70685"/>
                      <a:pt x="94133" y="74832"/>
                    </a:cubicBezTo>
                    <a:cubicBezTo>
                      <a:pt x="94475" y="75487"/>
                      <a:pt x="94875" y="75911"/>
                      <a:pt x="95290" y="75911"/>
                    </a:cubicBezTo>
                    <a:cubicBezTo>
                      <a:pt x="95652" y="75911"/>
                      <a:pt x="96025" y="75588"/>
                      <a:pt x="96380" y="74815"/>
                    </a:cubicBezTo>
                    <a:cubicBezTo>
                      <a:pt x="96622" y="74297"/>
                      <a:pt x="97036" y="73847"/>
                      <a:pt x="97382" y="73381"/>
                    </a:cubicBezTo>
                    <a:lnTo>
                      <a:pt x="97538" y="73225"/>
                    </a:lnTo>
                    <a:cubicBezTo>
                      <a:pt x="98212" y="71618"/>
                      <a:pt x="98056" y="69993"/>
                      <a:pt x="97831" y="68317"/>
                    </a:cubicBezTo>
                    <a:cubicBezTo>
                      <a:pt x="97762" y="67833"/>
                      <a:pt x="97589" y="67211"/>
                      <a:pt x="98194" y="67073"/>
                    </a:cubicBezTo>
                    <a:cubicBezTo>
                      <a:pt x="99784" y="66693"/>
                      <a:pt x="100268" y="65258"/>
                      <a:pt x="101149" y="64187"/>
                    </a:cubicBezTo>
                    <a:cubicBezTo>
                      <a:pt x="102117" y="63029"/>
                      <a:pt x="103137" y="61629"/>
                      <a:pt x="104243" y="60903"/>
                    </a:cubicBezTo>
                    <a:cubicBezTo>
                      <a:pt x="104825" y="60515"/>
                      <a:pt x="105739" y="59942"/>
                      <a:pt x="106690" y="59942"/>
                    </a:cubicBezTo>
                    <a:cubicBezTo>
                      <a:pt x="107432" y="59942"/>
                      <a:pt x="108196" y="60292"/>
                      <a:pt x="108840" y="61353"/>
                    </a:cubicBezTo>
                    <a:cubicBezTo>
                      <a:pt x="109600" y="62632"/>
                      <a:pt x="110965" y="63565"/>
                      <a:pt x="111017" y="65258"/>
                    </a:cubicBezTo>
                    <a:cubicBezTo>
                      <a:pt x="111034" y="65777"/>
                      <a:pt x="110793" y="66433"/>
                      <a:pt x="111536" y="66693"/>
                    </a:cubicBezTo>
                    <a:cubicBezTo>
                      <a:pt x="111822" y="66788"/>
                      <a:pt x="112112" y="66862"/>
                      <a:pt x="112391" y="66862"/>
                    </a:cubicBezTo>
                    <a:cubicBezTo>
                      <a:pt x="112769" y="66862"/>
                      <a:pt x="113129" y="66727"/>
                      <a:pt x="113437" y="66330"/>
                    </a:cubicBezTo>
                    <a:cubicBezTo>
                      <a:pt x="113540" y="66205"/>
                      <a:pt x="113700" y="66031"/>
                      <a:pt x="113856" y="66031"/>
                    </a:cubicBezTo>
                    <a:cubicBezTo>
                      <a:pt x="113960" y="66031"/>
                      <a:pt x="114062" y="66109"/>
                      <a:pt x="114145" y="66330"/>
                    </a:cubicBezTo>
                    <a:cubicBezTo>
                      <a:pt x="114543" y="67470"/>
                      <a:pt x="114802" y="68663"/>
                      <a:pt x="115286" y="69769"/>
                    </a:cubicBezTo>
                    <a:cubicBezTo>
                      <a:pt x="116271" y="72033"/>
                      <a:pt x="114940" y="74677"/>
                      <a:pt x="116858" y="76871"/>
                    </a:cubicBezTo>
                    <a:cubicBezTo>
                      <a:pt x="118241" y="78461"/>
                      <a:pt x="118362" y="80915"/>
                      <a:pt x="119900" y="82540"/>
                    </a:cubicBezTo>
                    <a:cubicBezTo>
                      <a:pt x="120401" y="82799"/>
                      <a:pt x="120885" y="83058"/>
                      <a:pt x="121386" y="83300"/>
                    </a:cubicBezTo>
                    <a:cubicBezTo>
                      <a:pt x="121538" y="83368"/>
                      <a:pt x="121699" y="83403"/>
                      <a:pt x="121846" y="83403"/>
                    </a:cubicBezTo>
                    <a:cubicBezTo>
                      <a:pt x="122184" y="83403"/>
                      <a:pt x="122445" y="83219"/>
                      <a:pt x="122337" y="82834"/>
                    </a:cubicBezTo>
                    <a:cubicBezTo>
                      <a:pt x="121818" y="80915"/>
                      <a:pt x="121991" y="78790"/>
                      <a:pt x="119969" y="77355"/>
                    </a:cubicBezTo>
                    <a:cubicBezTo>
                      <a:pt x="118414" y="76249"/>
                      <a:pt x="117239" y="74521"/>
                      <a:pt x="117463" y="72378"/>
                    </a:cubicBezTo>
                    <a:cubicBezTo>
                      <a:pt x="117528" y="71821"/>
                      <a:pt x="116912" y="70437"/>
                      <a:pt x="117695" y="70437"/>
                    </a:cubicBezTo>
                    <a:cubicBezTo>
                      <a:pt x="117955" y="70437"/>
                      <a:pt x="118371" y="70590"/>
                      <a:pt x="119019" y="70979"/>
                    </a:cubicBezTo>
                    <a:cubicBezTo>
                      <a:pt x="120194" y="71704"/>
                      <a:pt x="121386" y="72655"/>
                      <a:pt x="121749" y="73605"/>
                    </a:cubicBezTo>
                    <a:cubicBezTo>
                      <a:pt x="122096" y="74553"/>
                      <a:pt x="122434" y="74868"/>
                      <a:pt x="122776" y="74868"/>
                    </a:cubicBezTo>
                    <a:cubicBezTo>
                      <a:pt x="123251" y="74868"/>
                      <a:pt x="123732" y="74261"/>
                      <a:pt x="124255" y="73899"/>
                    </a:cubicBezTo>
                    <a:cubicBezTo>
                      <a:pt x="124531" y="73709"/>
                      <a:pt x="124721" y="73363"/>
                      <a:pt x="125015" y="73208"/>
                    </a:cubicBezTo>
                    <a:cubicBezTo>
                      <a:pt x="126743" y="72292"/>
                      <a:pt x="127210" y="70961"/>
                      <a:pt x="126743" y="69043"/>
                    </a:cubicBezTo>
                    <a:cubicBezTo>
                      <a:pt x="126294" y="67159"/>
                      <a:pt x="125292" y="65725"/>
                      <a:pt x="123892" y="64533"/>
                    </a:cubicBezTo>
                    <a:cubicBezTo>
                      <a:pt x="122596" y="63409"/>
                      <a:pt x="122285" y="62459"/>
                      <a:pt x="123546" y="61059"/>
                    </a:cubicBezTo>
                    <a:cubicBezTo>
                      <a:pt x="123952" y="60621"/>
                      <a:pt x="124332" y="60388"/>
                      <a:pt x="124705" y="60388"/>
                    </a:cubicBezTo>
                    <a:cubicBezTo>
                      <a:pt x="124936" y="60388"/>
                      <a:pt x="125164" y="60477"/>
                      <a:pt x="125395" y="60661"/>
                    </a:cubicBezTo>
                    <a:cubicBezTo>
                      <a:pt x="126000" y="61145"/>
                      <a:pt x="125810" y="61750"/>
                      <a:pt x="125119" y="62234"/>
                    </a:cubicBezTo>
                    <a:cubicBezTo>
                      <a:pt x="124618" y="62580"/>
                      <a:pt x="124445" y="63219"/>
                      <a:pt x="125050" y="63651"/>
                    </a:cubicBezTo>
                    <a:cubicBezTo>
                      <a:pt x="125442" y="63952"/>
                      <a:pt x="125858" y="64171"/>
                      <a:pt x="126268" y="64171"/>
                    </a:cubicBezTo>
                    <a:cubicBezTo>
                      <a:pt x="126635" y="64171"/>
                      <a:pt x="126996" y="63996"/>
                      <a:pt x="127331" y="63547"/>
                    </a:cubicBezTo>
                    <a:cubicBezTo>
                      <a:pt x="127694" y="63046"/>
                      <a:pt x="128247" y="62407"/>
                      <a:pt x="127469" y="61940"/>
                    </a:cubicBezTo>
                    <a:cubicBezTo>
                      <a:pt x="126398" y="61318"/>
                      <a:pt x="127037" y="61042"/>
                      <a:pt x="127590" y="60696"/>
                    </a:cubicBezTo>
                    <a:cubicBezTo>
                      <a:pt x="130061" y="59210"/>
                      <a:pt x="133449" y="59106"/>
                      <a:pt x="134693" y="55788"/>
                    </a:cubicBezTo>
                    <a:cubicBezTo>
                      <a:pt x="135298" y="54146"/>
                      <a:pt x="136093" y="52591"/>
                      <a:pt x="135851" y="50725"/>
                    </a:cubicBezTo>
                    <a:cubicBezTo>
                      <a:pt x="135522" y="48288"/>
                      <a:pt x="133932" y="46629"/>
                      <a:pt x="132498" y="44918"/>
                    </a:cubicBezTo>
                    <a:cubicBezTo>
                      <a:pt x="131772" y="44054"/>
                      <a:pt x="131859" y="43622"/>
                      <a:pt x="132775" y="43173"/>
                    </a:cubicBezTo>
                    <a:cubicBezTo>
                      <a:pt x="133120" y="43017"/>
                      <a:pt x="133397" y="42793"/>
                      <a:pt x="133362" y="42378"/>
                    </a:cubicBezTo>
                    <a:cubicBezTo>
                      <a:pt x="133345" y="41980"/>
                      <a:pt x="133051" y="41635"/>
                      <a:pt x="132671" y="41548"/>
                    </a:cubicBezTo>
                    <a:cubicBezTo>
                      <a:pt x="132227" y="41462"/>
                      <a:pt x="131713" y="41297"/>
                      <a:pt x="131292" y="41297"/>
                    </a:cubicBezTo>
                    <a:cubicBezTo>
                      <a:pt x="131122" y="41297"/>
                      <a:pt x="130968" y="41323"/>
                      <a:pt x="130839" y="41393"/>
                    </a:cubicBezTo>
                    <a:cubicBezTo>
                      <a:pt x="130667" y="41486"/>
                      <a:pt x="130517" y="41524"/>
                      <a:pt x="130385" y="41524"/>
                    </a:cubicBezTo>
                    <a:cubicBezTo>
                      <a:pt x="129751" y="41524"/>
                      <a:pt x="129496" y="40648"/>
                      <a:pt x="128935" y="40648"/>
                    </a:cubicBezTo>
                    <a:cubicBezTo>
                      <a:pt x="128871" y="40648"/>
                      <a:pt x="128804" y="40659"/>
                      <a:pt x="128731" y="40684"/>
                    </a:cubicBezTo>
                    <a:cubicBezTo>
                      <a:pt x="129025" y="40425"/>
                      <a:pt x="129336" y="40166"/>
                      <a:pt x="129612" y="39889"/>
                    </a:cubicBezTo>
                    <a:cubicBezTo>
                      <a:pt x="129699" y="39786"/>
                      <a:pt x="129768" y="39647"/>
                      <a:pt x="129802" y="39509"/>
                    </a:cubicBezTo>
                    <a:cubicBezTo>
                      <a:pt x="129896" y="39229"/>
                      <a:pt x="130059" y="38963"/>
                      <a:pt x="130355" y="38963"/>
                    </a:cubicBezTo>
                    <a:cubicBezTo>
                      <a:pt x="130388" y="38963"/>
                      <a:pt x="130423" y="38966"/>
                      <a:pt x="130459" y="38973"/>
                    </a:cubicBezTo>
                    <a:cubicBezTo>
                      <a:pt x="130822" y="39025"/>
                      <a:pt x="130718" y="39405"/>
                      <a:pt x="130753" y="39665"/>
                    </a:cubicBezTo>
                    <a:cubicBezTo>
                      <a:pt x="130885" y="40368"/>
                      <a:pt x="131150" y="40680"/>
                      <a:pt x="131522" y="40680"/>
                    </a:cubicBezTo>
                    <a:cubicBezTo>
                      <a:pt x="131781" y="40680"/>
                      <a:pt x="132092" y="40529"/>
                      <a:pt x="132446" y="40252"/>
                    </a:cubicBezTo>
                    <a:cubicBezTo>
                      <a:pt x="132816" y="39963"/>
                      <a:pt x="133198" y="39825"/>
                      <a:pt x="133552" y="39825"/>
                    </a:cubicBezTo>
                    <a:cubicBezTo>
                      <a:pt x="134190" y="39825"/>
                      <a:pt x="134735" y="40276"/>
                      <a:pt x="134935" y="41099"/>
                    </a:cubicBezTo>
                    <a:cubicBezTo>
                      <a:pt x="135004" y="41410"/>
                      <a:pt x="135246" y="41911"/>
                      <a:pt x="135436" y="41928"/>
                    </a:cubicBezTo>
                    <a:cubicBezTo>
                      <a:pt x="136836" y="42067"/>
                      <a:pt x="137130" y="43259"/>
                      <a:pt x="137441" y="44192"/>
                    </a:cubicBezTo>
                    <a:cubicBezTo>
                      <a:pt x="137757" y="45176"/>
                      <a:pt x="138205" y="45491"/>
                      <a:pt x="138710" y="45491"/>
                    </a:cubicBezTo>
                    <a:cubicBezTo>
                      <a:pt x="139226" y="45491"/>
                      <a:pt x="139803" y="45163"/>
                      <a:pt x="140361" y="44884"/>
                    </a:cubicBezTo>
                    <a:cubicBezTo>
                      <a:pt x="141813" y="44175"/>
                      <a:pt x="140586" y="43363"/>
                      <a:pt x="140327" y="42654"/>
                    </a:cubicBezTo>
                    <a:cubicBezTo>
                      <a:pt x="140188" y="42188"/>
                      <a:pt x="139739" y="41773"/>
                      <a:pt x="139324" y="41479"/>
                    </a:cubicBezTo>
                    <a:cubicBezTo>
                      <a:pt x="137717" y="40356"/>
                      <a:pt x="137648" y="38921"/>
                      <a:pt x="138305" y="37245"/>
                    </a:cubicBezTo>
                    <a:cubicBezTo>
                      <a:pt x="138533" y="36644"/>
                      <a:pt x="138753" y="36160"/>
                      <a:pt x="139216" y="36160"/>
                    </a:cubicBezTo>
                    <a:cubicBezTo>
                      <a:pt x="139418" y="36160"/>
                      <a:pt x="139666" y="36252"/>
                      <a:pt x="139981" y="36468"/>
                    </a:cubicBezTo>
                    <a:cubicBezTo>
                      <a:pt x="140121" y="36569"/>
                      <a:pt x="140268" y="36617"/>
                      <a:pt x="140413" y="36617"/>
                    </a:cubicBezTo>
                    <a:cubicBezTo>
                      <a:pt x="140661" y="36617"/>
                      <a:pt x="140902" y="36477"/>
                      <a:pt x="141087" y="36226"/>
                    </a:cubicBezTo>
                    <a:cubicBezTo>
                      <a:pt x="142573" y="34255"/>
                      <a:pt x="142850" y="29797"/>
                      <a:pt x="141640" y="27706"/>
                    </a:cubicBezTo>
                    <a:cubicBezTo>
                      <a:pt x="141485" y="27447"/>
                      <a:pt x="141104" y="27187"/>
                      <a:pt x="141398" y="26807"/>
                    </a:cubicBezTo>
                    <a:lnTo>
                      <a:pt x="141398" y="26807"/>
                    </a:lnTo>
                    <a:cubicBezTo>
                      <a:pt x="141623" y="26997"/>
                      <a:pt x="141917" y="27153"/>
                      <a:pt x="142072" y="27395"/>
                    </a:cubicBezTo>
                    <a:cubicBezTo>
                      <a:pt x="142988" y="28812"/>
                      <a:pt x="143869" y="30229"/>
                      <a:pt x="144733" y="31663"/>
                    </a:cubicBezTo>
                    <a:cubicBezTo>
                      <a:pt x="144984" y="32062"/>
                      <a:pt x="145261" y="32460"/>
                      <a:pt x="145713" y="32460"/>
                    </a:cubicBezTo>
                    <a:cubicBezTo>
                      <a:pt x="145790" y="32460"/>
                      <a:pt x="145872" y="32449"/>
                      <a:pt x="145960" y="32424"/>
                    </a:cubicBezTo>
                    <a:cubicBezTo>
                      <a:pt x="146323" y="32320"/>
                      <a:pt x="146825" y="32043"/>
                      <a:pt x="146928" y="31750"/>
                    </a:cubicBezTo>
                    <a:cubicBezTo>
                      <a:pt x="147118" y="31197"/>
                      <a:pt x="146496" y="30972"/>
                      <a:pt x="146151" y="30644"/>
                    </a:cubicBezTo>
                    <a:cubicBezTo>
                      <a:pt x="145805" y="30298"/>
                      <a:pt x="144889" y="29935"/>
                      <a:pt x="145511" y="29348"/>
                    </a:cubicBezTo>
                    <a:cubicBezTo>
                      <a:pt x="146220" y="28674"/>
                      <a:pt x="145701" y="28363"/>
                      <a:pt x="145373" y="27982"/>
                    </a:cubicBezTo>
                    <a:cubicBezTo>
                      <a:pt x="144924" y="27464"/>
                      <a:pt x="144353" y="27049"/>
                      <a:pt x="143904" y="26513"/>
                    </a:cubicBezTo>
                    <a:cubicBezTo>
                      <a:pt x="142452" y="24803"/>
                      <a:pt x="140309" y="24008"/>
                      <a:pt x="138927" y="23455"/>
                    </a:cubicBezTo>
                    <a:cubicBezTo>
                      <a:pt x="137233" y="22781"/>
                      <a:pt x="135350" y="23368"/>
                      <a:pt x="133794" y="22349"/>
                    </a:cubicBezTo>
                    <a:cubicBezTo>
                      <a:pt x="133621" y="22228"/>
                      <a:pt x="133120" y="22141"/>
                      <a:pt x="133379" y="21934"/>
                    </a:cubicBezTo>
                    <a:cubicBezTo>
                      <a:pt x="134416" y="21156"/>
                      <a:pt x="134192" y="19843"/>
                      <a:pt x="134814" y="18910"/>
                    </a:cubicBezTo>
                    <a:cubicBezTo>
                      <a:pt x="135183" y="18357"/>
                      <a:pt x="137525" y="17996"/>
                      <a:pt x="139389" y="17996"/>
                    </a:cubicBezTo>
                    <a:cubicBezTo>
                      <a:pt x="140321" y="17996"/>
                      <a:pt x="141133" y="18086"/>
                      <a:pt x="141519" y="18287"/>
                    </a:cubicBezTo>
                    <a:cubicBezTo>
                      <a:pt x="141913" y="18491"/>
                      <a:pt x="142318" y="18567"/>
                      <a:pt x="142722" y="18567"/>
                    </a:cubicBezTo>
                    <a:cubicBezTo>
                      <a:pt x="143310" y="18567"/>
                      <a:pt x="143896" y="18407"/>
                      <a:pt x="144440" y="18253"/>
                    </a:cubicBezTo>
                    <a:cubicBezTo>
                      <a:pt x="145183" y="18028"/>
                      <a:pt x="144301" y="17320"/>
                      <a:pt x="144440" y="16905"/>
                    </a:cubicBezTo>
                    <a:cubicBezTo>
                      <a:pt x="144595" y="16473"/>
                      <a:pt x="144232" y="15764"/>
                      <a:pt x="144803" y="15626"/>
                    </a:cubicBezTo>
                    <a:cubicBezTo>
                      <a:pt x="144894" y="15602"/>
                      <a:pt x="144986" y="15590"/>
                      <a:pt x="145078" y="15590"/>
                    </a:cubicBezTo>
                    <a:cubicBezTo>
                      <a:pt x="145503" y="15590"/>
                      <a:pt x="145922" y="15838"/>
                      <a:pt x="146306" y="16179"/>
                    </a:cubicBezTo>
                    <a:cubicBezTo>
                      <a:pt x="146709" y="16532"/>
                      <a:pt x="147171" y="16997"/>
                      <a:pt x="147617" y="16997"/>
                    </a:cubicBezTo>
                    <a:cubicBezTo>
                      <a:pt x="147935" y="16997"/>
                      <a:pt x="148244" y="16760"/>
                      <a:pt x="148518" y="16075"/>
                    </a:cubicBezTo>
                    <a:cubicBezTo>
                      <a:pt x="148584" y="15900"/>
                      <a:pt x="148692" y="15801"/>
                      <a:pt x="148828" y="15801"/>
                    </a:cubicBezTo>
                    <a:cubicBezTo>
                      <a:pt x="148906" y="15801"/>
                      <a:pt x="148994" y="15833"/>
                      <a:pt x="149088" y="15903"/>
                    </a:cubicBezTo>
                    <a:cubicBezTo>
                      <a:pt x="149348" y="16110"/>
                      <a:pt x="149348" y="16335"/>
                      <a:pt x="149192" y="16646"/>
                    </a:cubicBezTo>
                    <a:cubicBezTo>
                      <a:pt x="148743" y="17596"/>
                      <a:pt x="147965" y="18547"/>
                      <a:pt x="147965" y="19497"/>
                    </a:cubicBezTo>
                    <a:cubicBezTo>
                      <a:pt x="147931" y="21122"/>
                      <a:pt x="148708" y="22677"/>
                      <a:pt x="150022" y="23627"/>
                    </a:cubicBezTo>
                    <a:cubicBezTo>
                      <a:pt x="151231" y="24561"/>
                      <a:pt x="152631" y="25269"/>
                      <a:pt x="153582" y="26513"/>
                    </a:cubicBezTo>
                    <a:cubicBezTo>
                      <a:pt x="153835" y="26852"/>
                      <a:pt x="154112" y="27339"/>
                      <a:pt x="154580" y="27339"/>
                    </a:cubicBezTo>
                    <a:cubicBezTo>
                      <a:pt x="154686" y="27339"/>
                      <a:pt x="154802" y="27314"/>
                      <a:pt x="154930" y="27257"/>
                    </a:cubicBezTo>
                    <a:cubicBezTo>
                      <a:pt x="155621" y="26928"/>
                      <a:pt x="155673" y="26271"/>
                      <a:pt x="155604" y="25615"/>
                    </a:cubicBezTo>
                    <a:cubicBezTo>
                      <a:pt x="155448" y="24025"/>
                      <a:pt x="155863" y="22435"/>
                      <a:pt x="154739" y="20845"/>
                    </a:cubicBezTo>
                    <a:cubicBezTo>
                      <a:pt x="154065" y="19877"/>
                      <a:pt x="153772" y="18823"/>
                      <a:pt x="152406" y="18737"/>
                    </a:cubicBezTo>
                    <a:cubicBezTo>
                      <a:pt x="152044" y="18720"/>
                      <a:pt x="151940" y="18478"/>
                      <a:pt x="151888" y="18201"/>
                    </a:cubicBezTo>
                    <a:cubicBezTo>
                      <a:pt x="151820" y="17931"/>
                      <a:pt x="151918" y="17578"/>
                      <a:pt x="152229" y="17578"/>
                    </a:cubicBezTo>
                    <a:cubicBezTo>
                      <a:pt x="152236" y="17578"/>
                      <a:pt x="152243" y="17579"/>
                      <a:pt x="152251" y="17579"/>
                    </a:cubicBezTo>
                    <a:cubicBezTo>
                      <a:pt x="152284" y="17581"/>
                      <a:pt x="152317" y="17582"/>
                      <a:pt x="152350" y="17582"/>
                    </a:cubicBezTo>
                    <a:cubicBezTo>
                      <a:pt x="153000" y="17582"/>
                      <a:pt x="153628" y="17254"/>
                      <a:pt x="154277" y="17254"/>
                    </a:cubicBezTo>
                    <a:cubicBezTo>
                      <a:pt x="154558" y="17254"/>
                      <a:pt x="154844" y="17316"/>
                      <a:pt x="155137" y="17493"/>
                    </a:cubicBezTo>
                    <a:cubicBezTo>
                      <a:pt x="155393" y="17649"/>
                      <a:pt x="155627" y="17726"/>
                      <a:pt x="155836" y="17726"/>
                    </a:cubicBezTo>
                    <a:cubicBezTo>
                      <a:pt x="156249" y="17726"/>
                      <a:pt x="156566" y="17427"/>
                      <a:pt x="156761" y="16853"/>
                    </a:cubicBezTo>
                    <a:cubicBezTo>
                      <a:pt x="157072" y="15920"/>
                      <a:pt x="157954" y="15505"/>
                      <a:pt x="158662" y="15039"/>
                    </a:cubicBezTo>
                    <a:cubicBezTo>
                      <a:pt x="158771" y="14969"/>
                      <a:pt x="158912" y="14953"/>
                      <a:pt x="159064" y="14953"/>
                    </a:cubicBezTo>
                    <a:cubicBezTo>
                      <a:pt x="159192" y="14953"/>
                      <a:pt x="159327" y="14964"/>
                      <a:pt x="159458" y="14964"/>
                    </a:cubicBezTo>
                    <a:cubicBezTo>
                      <a:pt x="159792" y="14964"/>
                      <a:pt x="160100" y="14892"/>
                      <a:pt x="160183" y="14382"/>
                    </a:cubicBezTo>
                    <a:cubicBezTo>
                      <a:pt x="160304" y="13501"/>
                      <a:pt x="159475" y="13310"/>
                      <a:pt x="158887" y="12965"/>
                    </a:cubicBezTo>
                    <a:cubicBezTo>
                      <a:pt x="158662" y="12827"/>
                      <a:pt x="158334" y="12550"/>
                      <a:pt x="158351" y="12395"/>
                    </a:cubicBezTo>
                    <a:cubicBezTo>
                      <a:pt x="158404" y="12154"/>
                      <a:pt x="158582" y="12097"/>
                      <a:pt x="158776" y="12097"/>
                    </a:cubicBezTo>
                    <a:cubicBezTo>
                      <a:pt x="158903" y="12097"/>
                      <a:pt x="159037" y="12122"/>
                      <a:pt x="159146" y="12135"/>
                    </a:cubicBezTo>
                    <a:cubicBezTo>
                      <a:pt x="160460" y="12308"/>
                      <a:pt x="161652" y="12999"/>
                      <a:pt x="163017" y="12999"/>
                    </a:cubicBezTo>
                    <a:cubicBezTo>
                      <a:pt x="163570" y="12999"/>
                      <a:pt x="163795" y="12913"/>
                      <a:pt x="164002" y="12274"/>
                    </a:cubicBezTo>
                    <a:cubicBezTo>
                      <a:pt x="164745" y="10182"/>
                      <a:pt x="163311" y="10010"/>
                      <a:pt x="161998" y="9923"/>
                    </a:cubicBezTo>
                    <a:cubicBezTo>
                      <a:pt x="160218" y="9820"/>
                      <a:pt x="158438" y="9543"/>
                      <a:pt x="156710" y="9076"/>
                    </a:cubicBezTo>
                    <a:cubicBezTo>
                      <a:pt x="153313" y="8169"/>
                      <a:pt x="149984" y="6872"/>
                      <a:pt x="146431" y="6872"/>
                    </a:cubicBezTo>
                    <a:cubicBezTo>
                      <a:pt x="145249" y="6872"/>
                      <a:pt x="144041" y="7016"/>
                      <a:pt x="142798" y="7366"/>
                    </a:cubicBezTo>
                    <a:cubicBezTo>
                      <a:pt x="142441" y="7468"/>
                      <a:pt x="142044" y="7507"/>
                      <a:pt x="141624" y="7507"/>
                    </a:cubicBezTo>
                    <a:cubicBezTo>
                      <a:pt x="140475" y="7507"/>
                      <a:pt x="139148" y="7211"/>
                      <a:pt x="137959" y="7072"/>
                    </a:cubicBezTo>
                    <a:cubicBezTo>
                      <a:pt x="135760" y="6810"/>
                      <a:pt x="133765" y="5577"/>
                      <a:pt x="131513" y="5577"/>
                    </a:cubicBezTo>
                    <a:cubicBezTo>
                      <a:pt x="131235" y="5577"/>
                      <a:pt x="130953" y="5596"/>
                      <a:pt x="130666" y="5637"/>
                    </a:cubicBezTo>
                    <a:cubicBezTo>
                      <a:pt x="130197" y="5701"/>
                      <a:pt x="129713" y="5752"/>
                      <a:pt x="129231" y="5752"/>
                    </a:cubicBezTo>
                    <a:cubicBezTo>
                      <a:pt x="128525" y="5752"/>
                      <a:pt x="127823" y="5641"/>
                      <a:pt x="127175" y="5292"/>
                    </a:cubicBezTo>
                    <a:cubicBezTo>
                      <a:pt x="124583" y="3857"/>
                      <a:pt x="121352" y="4808"/>
                      <a:pt x="118811" y="3097"/>
                    </a:cubicBezTo>
                    <a:cubicBezTo>
                      <a:pt x="118623" y="2965"/>
                      <a:pt x="118385" y="2894"/>
                      <a:pt x="118144" y="2894"/>
                    </a:cubicBezTo>
                    <a:cubicBezTo>
                      <a:pt x="117786" y="2894"/>
                      <a:pt x="117421" y="3050"/>
                      <a:pt x="117204" y="3391"/>
                    </a:cubicBezTo>
                    <a:cubicBezTo>
                      <a:pt x="116737" y="4117"/>
                      <a:pt x="117601" y="4134"/>
                      <a:pt x="117930" y="4462"/>
                    </a:cubicBezTo>
                    <a:cubicBezTo>
                      <a:pt x="118103" y="4670"/>
                      <a:pt x="118154" y="4946"/>
                      <a:pt x="118068" y="5188"/>
                    </a:cubicBezTo>
                    <a:cubicBezTo>
                      <a:pt x="117958" y="5398"/>
                      <a:pt x="116241" y="5510"/>
                      <a:pt x="114740" y="5510"/>
                    </a:cubicBezTo>
                    <a:cubicBezTo>
                      <a:pt x="113645" y="5510"/>
                      <a:pt x="112664" y="5450"/>
                      <a:pt x="112503" y="5326"/>
                    </a:cubicBezTo>
                    <a:cubicBezTo>
                      <a:pt x="111242" y="4410"/>
                      <a:pt x="109825" y="3719"/>
                      <a:pt x="108321" y="3287"/>
                    </a:cubicBezTo>
                    <a:cubicBezTo>
                      <a:pt x="108108" y="3224"/>
                      <a:pt x="107902" y="3198"/>
                      <a:pt x="107703" y="3198"/>
                    </a:cubicBezTo>
                    <a:cubicBezTo>
                      <a:pt x="106742" y="3198"/>
                      <a:pt x="105934" y="3807"/>
                      <a:pt x="105084" y="3807"/>
                    </a:cubicBezTo>
                    <a:cubicBezTo>
                      <a:pt x="105000" y="3807"/>
                      <a:pt x="104915" y="3801"/>
                      <a:pt x="104830" y="3788"/>
                    </a:cubicBezTo>
                    <a:cubicBezTo>
                      <a:pt x="102083" y="3391"/>
                      <a:pt x="99266" y="3909"/>
                      <a:pt x="96760" y="1559"/>
                    </a:cubicBezTo>
                    <a:cubicBezTo>
                      <a:pt x="95295" y="185"/>
                      <a:pt x="93272" y="50"/>
                      <a:pt x="91223" y="50"/>
                    </a:cubicBezTo>
                    <a:cubicBezTo>
                      <a:pt x="90718" y="50"/>
                      <a:pt x="90212" y="58"/>
                      <a:pt x="89713" y="58"/>
                    </a:cubicBezTo>
                    <a:cubicBezTo>
                      <a:pt x="89152" y="58"/>
                      <a:pt x="88600" y="48"/>
                      <a:pt x="88067" y="4"/>
                    </a:cubicBezTo>
                    <a:cubicBezTo>
                      <a:pt x="88037" y="2"/>
                      <a:pt x="88007" y="1"/>
                      <a:pt x="87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2" name="Google Shape;2322;p47"/>
              <p:cNvSpPr/>
              <p:nvPr/>
            </p:nvSpPr>
            <p:spPr>
              <a:xfrm>
                <a:off x="5913800" y="3523050"/>
                <a:ext cx="1109075" cy="813875"/>
              </a:xfrm>
              <a:custGeom>
                <a:avLst/>
                <a:gdLst/>
                <a:ahLst/>
                <a:cxnLst/>
                <a:rect l="l" t="t" r="r" b="b"/>
                <a:pathLst>
                  <a:path w="44363" h="32555" extrusionOk="0">
                    <a:moveTo>
                      <a:pt x="28245" y="1"/>
                    </a:moveTo>
                    <a:cubicBezTo>
                      <a:pt x="27747" y="1"/>
                      <a:pt x="27602" y="373"/>
                      <a:pt x="27634" y="804"/>
                    </a:cubicBezTo>
                    <a:cubicBezTo>
                      <a:pt x="27737" y="2117"/>
                      <a:pt x="27979" y="3482"/>
                      <a:pt x="27996" y="4778"/>
                    </a:cubicBezTo>
                    <a:cubicBezTo>
                      <a:pt x="28014" y="5660"/>
                      <a:pt x="28567" y="7094"/>
                      <a:pt x="27634" y="7267"/>
                    </a:cubicBezTo>
                    <a:cubicBezTo>
                      <a:pt x="27521" y="7286"/>
                      <a:pt x="27406" y="7295"/>
                      <a:pt x="27290" y="7295"/>
                    </a:cubicBezTo>
                    <a:cubicBezTo>
                      <a:pt x="25431" y="7295"/>
                      <a:pt x="23230" y="4918"/>
                      <a:pt x="23555" y="3275"/>
                    </a:cubicBezTo>
                    <a:cubicBezTo>
                      <a:pt x="23754" y="2264"/>
                      <a:pt x="23333" y="1317"/>
                      <a:pt x="22034" y="1317"/>
                    </a:cubicBezTo>
                    <a:cubicBezTo>
                      <a:pt x="21978" y="1317"/>
                      <a:pt x="21920" y="1318"/>
                      <a:pt x="21862" y="1322"/>
                    </a:cubicBezTo>
                    <a:cubicBezTo>
                      <a:pt x="21814" y="1325"/>
                      <a:pt x="21765" y="1327"/>
                      <a:pt x="21716" y="1327"/>
                    </a:cubicBezTo>
                    <a:cubicBezTo>
                      <a:pt x="20777" y="1327"/>
                      <a:pt x="19668" y="752"/>
                      <a:pt x="18692" y="752"/>
                    </a:cubicBezTo>
                    <a:cubicBezTo>
                      <a:pt x="18107" y="752"/>
                      <a:pt x="17570" y="958"/>
                      <a:pt x="17144" y="1616"/>
                    </a:cubicBezTo>
                    <a:cubicBezTo>
                      <a:pt x="16642" y="2376"/>
                      <a:pt x="15295" y="2826"/>
                      <a:pt x="15191" y="4035"/>
                    </a:cubicBezTo>
                    <a:cubicBezTo>
                      <a:pt x="15162" y="4430"/>
                      <a:pt x="15144" y="4616"/>
                      <a:pt x="15002" y="4616"/>
                    </a:cubicBezTo>
                    <a:cubicBezTo>
                      <a:pt x="14889" y="4616"/>
                      <a:pt x="14698" y="4499"/>
                      <a:pt x="14361" y="4277"/>
                    </a:cubicBezTo>
                    <a:cubicBezTo>
                      <a:pt x="13724" y="3844"/>
                      <a:pt x="13113" y="3612"/>
                      <a:pt x="12606" y="3612"/>
                    </a:cubicBezTo>
                    <a:cubicBezTo>
                      <a:pt x="12042" y="3612"/>
                      <a:pt x="11607" y="3900"/>
                      <a:pt x="11406" y="4519"/>
                    </a:cubicBezTo>
                    <a:cubicBezTo>
                      <a:pt x="10784" y="6334"/>
                      <a:pt x="8710" y="7215"/>
                      <a:pt x="8624" y="9392"/>
                    </a:cubicBezTo>
                    <a:cubicBezTo>
                      <a:pt x="8607" y="10153"/>
                      <a:pt x="7933" y="10619"/>
                      <a:pt x="7086" y="10879"/>
                    </a:cubicBezTo>
                    <a:cubicBezTo>
                      <a:pt x="5669" y="11311"/>
                      <a:pt x="4355" y="11864"/>
                      <a:pt x="3007" y="12382"/>
                    </a:cubicBezTo>
                    <a:cubicBezTo>
                      <a:pt x="1003" y="13160"/>
                      <a:pt x="0" y="16910"/>
                      <a:pt x="1538" y="19018"/>
                    </a:cubicBezTo>
                    <a:cubicBezTo>
                      <a:pt x="2835" y="20798"/>
                      <a:pt x="3128" y="22595"/>
                      <a:pt x="3992" y="24375"/>
                    </a:cubicBezTo>
                    <a:cubicBezTo>
                      <a:pt x="4494" y="25360"/>
                      <a:pt x="4424" y="26276"/>
                      <a:pt x="3750" y="26950"/>
                    </a:cubicBezTo>
                    <a:cubicBezTo>
                      <a:pt x="3353" y="27348"/>
                      <a:pt x="3509" y="27797"/>
                      <a:pt x="4148" y="28298"/>
                    </a:cubicBezTo>
                    <a:cubicBezTo>
                      <a:pt x="5020" y="28962"/>
                      <a:pt x="5824" y="29302"/>
                      <a:pt x="6549" y="29302"/>
                    </a:cubicBezTo>
                    <a:cubicBezTo>
                      <a:pt x="7089" y="29302"/>
                      <a:pt x="7586" y="29114"/>
                      <a:pt x="8036" y="28730"/>
                    </a:cubicBezTo>
                    <a:cubicBezTo>
                      <a:pt x="8740" y="28095"/>
                      <a:pt x="9643" y="27747"/>
                      <a:pt x="10576" y="27747"/>
                    </a:cubicBezTo>
                    <a:cubicBezTo>
                      <a:pt x="10811" y="27747"/>
                      <a:pt x="11049" y="27769"/>
                      <a:pt x="11285" y="27814"/>
                    </a:cubicBezTo>
                    <a:cubicBezTo>
                      <a:pt x="11420" y="27836"/>
                      <a:pt x="11551" y="27846"/>
                      <a:pt x="11676" y="27846"/>
                    </a:cubicBezTo>
                    <a:cubicBezTo>
                      <a:pt x="12065" y="27846"/>
                      <a:pt x="12402" y="27743"/>
                      <a:pt x="12650" y="27521"/>
                    </a:cubicBezTo>
                    <a:cubicBezTo>
                      <a:pt x="14551" y="25793"/>
                      <a:pt x="17368" y="25343"/>
                      <a:pt x="20047" y="24790"/>
                    </a:cubicBezTo>
                    <a:cubicBezTo>
                      <a:pt x="20247" y="24746"/>
                      <a:pt x="20464" y="24721"/>
                      <a:pt x="20691" y="24721"/>
                    </a:cubicBezTo>
                    <a:cubicBezTo>
                      <a:pt x="21623" y="24721"/>
                      <a:pt x="22712" y="25150"/>
                      <a:pt x="23365" y="26484"/>
                    </a:cubicBezTo>
                    <a:cubicBezTo>
                      <a:pt x="23667" y="27105"/>
                      <a:pt x="23855" y="28198"/>
                      <a:pt x="25083" y="28198"/>
                    </a:cubicBezTo>
                    <a:cubicBezTo>
                      <a:pt x="25120" y="28198"/>
                      <a:pt x="25158" y="28197"/>
                      <a:pt x="25197" y="28195"/>
                    </a:cubicBezTo>
                    <a:cubicBezTo>
                      <a:pt x="25345" y="28183"/>
                      <a:pt x="25455" y="28022"/>
                      <a:pt x="25593" y="28022"/>
                    </a:cubicBezTo>
                    <a:cubicBezTo>
                      <a:pt x="25664" y="28022"/>
                      <a:pt x="25742" y="28065"/>
                      <a:pt x="25836" y="28195"/>
                    </a:cubicBezTo>
                    <a:cubicBezTo>
                      <a:pt x="25923" y="28298"/>
                      <a:pt x="25767" y="28592"/>
                      <a:pt x="25612" y="28713"/>
                    </a:cubicBezTo>
                    <a:cubicBezTo>
                      <a:pt x="25318" y="28938"/>
                      <a:pt x="24903" y="29128"/>
                      <a:pt x="25283" y="29646"/>
                    </a:cubicBezTo>
                    <a:cubicBezTo>
                      <a:pt x="25508" y="29871"/>
                      <a:pt x="25802" y="30026"/>
                      <a:pt x="26113" y="30078"/>
                    </a:cubicBezTo>
                    <a:cubicBezTo>
                      <a:pt x="26172" y="30086"/>
                      <a:pt x="26229" y="30090"/>
                      <a:pt x="26283" y="30090"/>
                    </a:cubicBezTo>
                    <a:cubicBezTo>
                      <a:pt x="26710" y="30090"/>
                      <a:pt x="27006" y="29856"/>
                      <a:pt x="27098" y="29473"/>
                    </a:cubicBezTo>
                    <a:cubicBezTo>
                      <a:pt x="27115" y="29335"/>
                      <a:pt x="27098" y="29197"/>
                      <a:pt x="27029" y="29076"/>
                    </a:cubicBezTo>
                    <a:cubicBezTo>
                      <a:pt x="26976" y="28903"/>
                      <a:pt x="26992" y="28848"/>
                      <a:pt x="27041" y="28848"/>
                    </a:cubicBezTo>
                    <a:cubicBezTo>
                      <a:pt x="27105" y="28848"/>
                      <a:pt x="27225" y="28941"/>
                      <a:pt x="27322" y="28990"/>
                    </a:cubicBezTo>
                    <a:cubicBezTo>
                      <a:pt x="27824" y="29266"/>
                      <a:pt x="28463" y="29473"/>
                      <a:pt x="28169" y="30113"/>
                    </a:cubicBezTo>
                    <a:cubicBezTo>
                      <a:pt x="27945" y="30597"/>
                      <a:pt x="28117" y="31029"/>
                      <a:pt x="28809" y="31461"/>
                    </a:cubicBezTo>
                    <a:cubicBezTo>
                      <a:pt x="30199" y="32318"/>
                      <a:pt x="31628" y="32554"/>
                      <a:pt x="32898" y="32554"/>
                    </a:cubicBezTo>
                    <a:cubicBezTo>
                      <a:pt x="33522" y="32554"/>
                      <a:pt x="34108" y="32497"/>
                      <a:pt x="34633" y="32429"/>
                    </a:cubicBezTo>
                    <a:cubicBezTo>
                      <a:pt x="36672" y="32135"/>
                      <a:pt x="39299" y="31824"/>
                      <a:pt x="39299" y="29145"/>
                    </a:cubicBezTo>
                    <a:cubicBezTo>
                      <a:pt x="39299" y="28938"/>
                      <a:pt x="39541" y="28799"/>
                      <a:pt x="39592" y="28575"/>
                    </a:cubicBezTo>
                    <a:cubicBezTo>
                      <a:pt x="40024" y="26968"/>
                      <a:pt x="41804" y="26363"/>
                      <a:pt x="42496" y="24998"/>
                    </a:cubicBezTo>
                    <a:cubicBezTo>
                      <a:pt x="44224" y="21559"/>
                      <a:pt x="44362" y="17722"/>
                      <a:pt x="40232" y="13661"/>
                    </a:cubicBezTo>
                    <a:cubicBezTo>
                      <a:pt x="38953" y="12399"/>
                      <a:pt x="38037" y="10671"/>
                      <a:pt x="36309" y="9859"/>
                    </a:cubicBezTo>
                    <a:cubicBezTo>
                      <a:pt x="34494" y="9012"/>
                      <a:pt x="34080" y="7716"/>
                      <a:pt x="33509" y="6472"/>
                    </a:cubicBezTo>
                    <a:cubicBezTo>
                      <a:pt x="33388" y="5608"/>
                      <a:pt x="33008" y="4761"/>
                      <a:pt x="32213" y="4346"/>
                    </a:cubicBezTo>
                    <a:cubicBezTo>
                      <a:pt x="30658" y="3465"/>
                      <a:pt x="30278" y="2100"/>
                      <a:pt x="29414" y="942"/>
                    </a:cubicBezTo>
                    <a:cubicBezTo>
                      <a:pt x="29120" y="544"/>
                      <a:pt x="28947" y="78"/>
                      <a:pt x="28377" y="9"/>
                    </a:cubicBezTo>
                    <a:cubicBezTo>
                      <a:pt x="28330" y="3"/>
                      <a:pt x="28287" y="1"/>
                      <a:pt x="28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3" name="Google Shape;2323;p47"/>
              <p:cNvSpPr/>
              <p:nvPr/>
            </p:nvSpPr>
            <p:spPr>
              <a:xfrm>
                <a:off x="6442175" y="3238700"/>
                <a:ext cx="571625" cy="311800"/>
              </a:xfrm>
              <a:custGeom>
                <a:avLst/>
                <a:gdLst/>
                <a:ahLst/>
                <a:cxnLst/>
                <a:rect l="l" t="t" r="r" b="b"/>
                <a:pathLst>
                  <a:path w="22865" h="12472" extrusionOk="0">
                    <a:moveTo>
                      <a:pt x="3070" y="1"/>
                    </a:moveTo>
                    <a:cubicBezTo>
                      <a:pt x="2939" y="1"/>
                      <a:pt x="2792" y="15"/>
                      <a:pt x="2627" y="46"/>
                    </a:cubicBezTo>
                    <a:cubicBezTo>
                      <a:pt x="1833" y="202"/>
                      <a:pt x="830" y="29"/>
                      <a:pt x="415" y="927"/>
                    </a:cubicBezTo>
                    <a:cubicBezTo>
                      <a:pt x="1" y="1826"/>
                      <a:pt x="934" y="1861"/>
                      <a:pt x="1400" y="2189"/>
                    </a:cubicBezTo>
                    <a:cubicBezTo>
                      <a:pt x="1504" y="2258"/>
                      <a:pt x="1366" y="2569"/>
                      <a:pt x="1435" y="2742"/>
                    </a:cubicBezTo>
                    <a:cubicBezTo>
                      <a:pt x="1757" y="3623"/>
                      <a:pt x="1963" y="4886"/>
                      <a:pt x="3062" y="4886"/>
                    </a:cubicBezTo>
                    <a:cubicBezTo>
                      <a:pt x="3084" y="4886"/>
                      <a:pt x="3106" y="4886"/>
                      <a:pt x="3129" y="4885"/>
                    </a:cubicBezTo>
                    <a:cubicBezTo>
                      <a:pt x="3207" y="4880"/>
                      <a:pt x="3284" y="4878"/>
                      <a:pt x="3360" y="4878"/>
                    </a:cubicBezTo>
                    <a:cubicBezTo>
                      <a:pt x="4698" y="4878"/>
                      <a:pt x="5731" y="5570"/>
                      <a:pt x="6810" y="6077"/>
                    </a:cubicBezTo>
                    <a:cubicBezTo>
                      <a:pt x="7328" y="6319"/>
                      <a:pt x="8019" y="7322"/>
                      <a:pt x="7207" y="8203"/>
                    </a:cubicBezTo>
                    <a:cubicBezTo>
                      <a:pt x="6913" y="8531"/>
                      <a:pt x="6948" y="8911"/>
                      <a:pt x="7121" y="9292"/>
                    </a:cubicBezTo>
                    <a:cubicBezTo>
                      <a:pt x="7274" y="9613"/>
                      <a:pt x="7597" y="9810"/>
                      <a:pt x="7934" y="9810"/>
                    </a:cubicBezTo>
                    <a:cubicBezTo>
                      <a:pt x="8014" y="9810"/>
                      <a:pt x="8095" y="9799"/>
                      <a:pt x="8175" y="9775"/>
                    </a:cubicBezTo>
                    <a:cubicBezTo>
                      <a:pt x="8275" y="9755"/>
                      <a:pt x="8368" y="9745"/>
                      <a:pt x="8457" y="9745"/>
                    </a:cubicBezTo>
                    <a:cubicBezTo>
                      <a:pt x="8811" y="9745"/>
                      <a:pt x="9087" y="9900"/>
                      <a:pt x="9419" y="10121"/>
                    </a:cubicBezTo>
                    <a:cubicBezTo>
                      <a:pt x="10079" y="10569"/>
                      <a:pt x="10930" y="10787"/>
                      <a:pt x="11688" y="10787"/>
                    </a:cubicBezTo>
                    <a:cubicBezTo>
                      <a:pt x="12538" y="10787"/>
                      <a:pt x="13270" y="10513"/>
                      <a:pt x="13480" y="9983"/>
                    </a:cubicBezTo>
                    <a:cubicBezTo>
                      <a:pt x="13648" y="9563"/>
                      <a:pt x="13555" y="9014"/>
                      <a:pt x="14230" y="9014"/>
                    </a:cubicBezTo>
                    <a:cubicBezTo>
                      <a:pt x="14250" y="9014"/>
                      <a:pt x="14271" y="9014"/>
                      <a:pt x="14293" y="9015"/>
                    </a:cubicBezTo>
                    <a:cubicBezTo>
                      <a:pt x="15036" y="9050"/>
                      <a:pt x="15381" y="9516"/>
                      <a:pt x="15450" y="10138"/>
                    </a:cubicBezTo>
                    <a:cubicBezTo>
                      <a:pt x="15640" y="11486"/>
                      <a:pt x="16522" y="11953"/>
                      <a:pt x="17697" y="11988"/>
                    </a:cubicBezTo>
                    <a:cubicBezTo>
                      <a:pt x="18224" y="11988"/>
                      <a:pt x="18870" y="12472"/>
                      <a:pt x="19366" y="12472"/>
                    </a:cubicBezTo>
                    <a:cubicBezTo>
                      <a:pt x="19602" y="12472"/>
                      <a:pt x="19804" y="12362"/>
                      <a:pt x="19944" y="12039"/>
                    </a:cubicBezTo>
                    <a:cubicBezTo>
                      <a:pt x="20289" y="11210"/>
                      <a:pt x="19287" y="10398"/>
                      <a:pt x="18596" y="9758"/>
                    </a:cubicBezTo>
                    <a:cubicBezTo>
                      <a:pt x="18164" y="9361"/>
                      <a:pt x="17420" y="8825"/>
                      <a:pt x="17749" y="8272"/>
                    </a:cubicBezTo>
                    <a:cubicBezTo>
                      <a:pt x="17984" y="7884"/>
                      <a:pt x="18253" y="7197"/>
                      <a:pt x="18937" y="7197"/>
                    </a:cubicBezTo>
                    <a:cubicBezTo>
                      <a:pt x="19107" y="7197"/>
                      <a:pt x="19302" y="7239"/>
                      <a:pt x="19529" y="7339"/>
                    </a:cubicBezTo>
                    <a:cubicBezTo>
                      <a:pt x="19732" y="7429"/>
                      <a:pt x="19935" y="7468"/>
                      <a:pt x="20135" y="7468"/>
                    </a:cubicBezTo>
                    <a:cubicBezTo>
                      <a:pt x="20854" y="7468"/>
                      <a:pt x="21544" y="6970"/>
                      <a:pt x="22138" y="6578"/>
                    </a:cubicBezTo>
                    <a:cubicBezTo>
                      <a:pt x="22795" y="6146"/>
                      <a:pt x="22864" y="5248"/>
                      <a:pt x="22311" y="4643"/>
                    </a:cubicBezTo>
                    <a:cubicBezTo>
                      <a:pt x="22115" y="4425"/>
                      <a:pt x="21948" y="4340"/>
                      <a:pt x="21799" y="4340"/>
                    </a:cubicBezTo>
                    <a:cubicBezTo>
                      <a:pt x="21465" y="4340"/>
                      <a:pt x="21227" y="4774"/>
                      <a:pt x="20963" y="5110"/>
                    </a:cubicBezTo>
                    <a:cubicBezTo>
                      <a:pt x="20756" y="5334"/>
                      <a:pt x="20479" y="5472"/>
                      <a:pt x="20168" y="5507"/>
                    </a:cubicBezTo>
                    <a:cubicBezTo>
                      <a:pt x="20112" y="5512"/>
                      <a:pt x="20051" y="5514"/>
                      <a:pt x="19986" y="5514"/>
                    </a:cubicBezTo>
                    <a:cubicBezTo>
                      <a:pt x="18639" y="5514"/>
                      <a:pt x="15548" y="4518"/>
                      <a:pt x="14344" y="3727"/>
                    </a:cubicBezTo>
                    <a:cubicBezTo>
                      <a:pt x="13999" y="3485"/>
                      <a:pt x="13636" y="3295"/>
                      <a:pt x="13238" y="3139"/>
                    </a:cubicBezTo>
                    <a:cubicBezTo>
                      <a:pt x="11925" y="2690"/>
                      <a:pt x="10473" y="2465"/>
                      <a:pt x="9298" y="1774"/>
                    </a:cubicBezTo>
                    <a:cubicBezTo>
                      <a:pt x="8770" y="1458"/>
                      <a:pt x="8301" y="1322"/>
                      <a:pt x="7877" y="1322"/>
                    </a:cubicBezTo>
                    <a:cubicBezTo>
                      <a:pt x="7093" y="1322"/>
                      <a:pt x="6459" y="1787"/>
                      <a:pt x="5876" y="2448"/>
                    </a:cubicBezTo>
                    <a:cubicBezTo>
                      <a:pt x="5497" y="2886"/>
                      <a:pt x="5240" y="3062"/>
                      <a:pt x="5050" y="3062"/>
                    </a:cubicBezTo>
                    <a:cubicBezTo>
                      <a:pt x="4739" y="3062"/>
                      <a:pt x="4614" y="2586"/>
                      <a:pt x="4442" y="2016"/>
                    </a:cubicBezTo>
                    <a:cubicBezTo>
                      <a:pt x="4193" y="1191"/>
                      <a:pt x="4266" y="1"/>
                      <a:pt x="30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4" name="Google Shape;2324;p47"/>
              <p:cNvSpPr/>
              <p:nvPr/>
            </p:nvSpPr>
            <p:spPr>
              <a:xfrm>
                <a:off x="5898675" y="3029225"/>
                <a:ext cx="282150" cy="318450"/>
              </a:xfrm>
              <a:custGeom>
                <a:avLst/>
                <a:gdLst/>
                <a:ahLst/>
                <a:cxnLst/>
                <a:rect l="l" t="t" r="r" b="b"/>
                <a:pathLst>
                  <a:path w="11286" h="12738" extrusionOk="0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5" name="Google Shape;2325;p47"/>
              <p:cNvSpPr/>
              <p:nvPr/>
            </p:nvSpPr>
            <p:spPr>
              <a:xfrm>
                <a:off x="5544400" y="3065225"/>
                <a:ext cx="541800" cy="430700"/>
              </a:xfrm>
              <a:custGeom>
                <a:avLst/>
                <a:gdLst/>
                <a:ahLst/>
                <a:cxnLst/>
                <a:rect l="l" t="t" r="r" b="b"/>
                <a:pathLst>
                  <a:path w="21672" h="17228" extrusionOk="0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6" name="Google Shape;2326;p47"/>
              <p:cNvSpPr/>
              <p:nvPr/>
            </p:nvSpPr>
            <p:spPr>
              <a:xfrm>
                <a:off x="4388700" y="3530600"/>
                <a:ext cx="227275" cy="395425"/>
              </a:xfrm>
              <a:custGeom>
                <a:avLst/>
                <a:gdLst/>
                <a:ahLst/>
                <a:cxnLst/>
                <a:rect l="l" t="t" r="r" b="b"/>
                <a:pathLst>
                  <a:path w="9091" h="15817" extrusionOk="0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7" name="Google Shape;2327;p47"/>
              <p:cNvSpPr/>
              <p:nvPr/>
            </p:nvSpPr>
            <p:spPr>
              <a:xfrm>
                <a:off x="6438300" y="1893850"/>
                <a:ext cx="267450" cy="418275"/>
              </a:xfrm>
              <a:custGeom>
                <a:avLst/>
                <a:gdLst/>
                <a:ahLst/>
                <a:cxnLst/>
                <a:rect l="l" t="t" r="r" b="b"/>
                <a:pathLst>
                  <a:path w="10698" h="16731" extrusionOk="0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8" name="Google Shape;2328;p47"/>
              <p:cNvSpPr/>
              <p:nvPr/>
            </p:nvSpPr>
            <p:spPr>
              <a:xfrm>
                <a:off x="6901875" y="4220725"/>
                <a:ext cx="468775" cy="354550"/>
              </a:xfrm>
              <a:custGeom>
                <a:avLst/>
                <a:gdLst/>
                <a:ahLst/>
                <a:cxnLst/>
                <a:rect l="l" t="t" r="r" b="b"/>
                <a:pathLst>
                  <a:path w="18751" h="14182" extrusionOk="0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9" name="Google Shape;2329;p47"/>
              <p:cNvSpPr/>
              <p:nvPr/>
            </p:nvSpPr>
            <p:spPr>
              <a:xfrm>
                <a:off x="6306100" y="2654825"/>
                <a:ext cx="232875" cy="385425"/>
              </a:xfrm>
              <a:custGeom>
                <a:avLst/>
                <a:gdLst/>
                <a:ahLst/>
                <a:cxnLst/>
                <a:rect l="l" t="t" r="r" b="b"/>
                <a:pathLst>
                  <a:path w="9315" h="15417" extrusionOk="0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0" name="Google Shape;2330;p47"/>
              <p:cNvSpPr/>
              <p:nvPr/>
            </p:nvSpPr>
            <p:spPr>
              <a:xfrm>
                <a:off x="6139750" y="3178550"/>
                <a:ext cx="185375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9097" extrusionOk="0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1" name="Google Shape;2331;p47"/>
              <p:cNvSpPr/>
              <p:nvPr/>
            </p:nvSpPr>
            <p:spPr>
              <a:xfrm>
                <a:off x="4320000" y="1079225"/>
                <a:ext cx="260125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6520" extrusionOk="0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2" name="Google Shape;2332;p47"/>
              <p:cNvSpPr/>
              <p:nvPr/>
            </p:nvSpPr>
            <p:spPr>
              <a:xfrm>
                <a:off x="3605850" y="1017225"/>
                <a:ext cx="246275" cy="88775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3551" extrusionOk="0">
                    <a:moveTo>
                      <a:pt x="3896" y="1"/>
                    </a:moveTo>
                    <a:cubicBezTo>
                      <a:pt x="2951" y="1"/>
                      <a:pt x="1998" y="113"/>
                      <a:pt x="1055" y="130"/>
                    </a:cubicBezTo>
                    <a:cubicBezTo>
                      <a:pt x="674" y="130"/>
                      <a:pt x="260" y="217"/>
                      <a:pt x="121" y="649"/>
                    </a:cubicBezTo>
                    <a:cubicBezTo>
                      <a:pt x="0" y="1046"/>
                      <a:pt x="173" y="1461"/>
                      <a:pt x="536" y="1651"/>
                    </a:cubicBezTo>
                    <a:cubicBezTo>
                      <a:pt x="1487" y="2256"/>
                      <a:pt x="2489" y="2792"/>
                      <a:pt x="3474" y="3345"/>
                    </a:cubicBezTo>
                    <a:cubicBezTo>
                      <a:pt x="3715" y="3472"/>
                      <a:pt x="3939" y="3551"/>
                      <a:pt x="4149" y="3551"/>
                    </a:cubicBezTo>
                    <a:cubicBezTo>
                      <a:pt x="4450" y="3551"/>
                      <a:pt x="4723" y="3389"/>
                      <a:pt x="4978" y="2982"/>
                    </a:cubicBezTo>
                    <a:cubicBezTo>
                      <a:pt x="5203" y="2650"/>
                      <a:pt x="5511" y="2104"/>
                      <a:pt x="5931" y="2104"/>
                    </a:cubicBezTo>
                    <a:cubicBezTo>
                      <a:pt x="6058" y="2104"/>
                      <a:pt x="6195" y="2153"/>
                      <a:pt x="6343" y="2273"/>
                    </a:cubicBezTo>
                    <a:cubicBezTo>
                      <a:pt x="6982" y="2809"/>
                      <a:pt x="7673" y="2826"/>
                      <a:pt x="8365" y="2895"/>
                    </a:cubicBezTo>
                    <a:cubicBezTo>
                      <a:pt x="8588" y="2920"/>
                      <a:pt x="8869" y="3004"/>
                      <a:pt x="9118" y="3004"/>
                    </a:cubicBezTo>
                    <a:cubicBezTo>
                      <a:pt x="9390" y="3004"/>
                      <a:pt x="9623" y="2904"/>
                      <a:pt x="9695" y="2515"/>
                    </a:cubicBezTo>
                    <a:cubicBezTo>
                      <a:pt x="9851" y="1789"/>
                      <a:pt x="9142" y="1668"/>
                      <a:pt x="8641" y="1478"/>
                    </a:cubicBezTo>
                    <a:lnTo>
                      <a:pt x="6585" y="493"/>
                    </a:lnTo>
                    <a:cubicBezTo>
                      <a:pt x="5704" y="104"/>
                      <a:pt x="4803" y="1"/>
                      <a:pt x="38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3" name="Google Shape;2333;p47"/>
              <p:cNvSpPr/>
              <p:nvPr/>
            </p:nvSpPr>
            <p:spPr>
              <a:xfrm>
                <a:off x="3161275" y="1612775"/>
                <a:ext cx="11582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633" extrusionOk="0">
                    <a:moveTo>
                      <a:pt x="2966" y="1"/>
                    </a:moveTo>
                    <a:cubicBezTo>
                      <a:pt x="2951" y="1"/>
                      <a:pt x="2936" y="1"/>
                      <a:pt x="2921" y="1"/>
                    </a:cubicBezTo>
                    <a:cubicBezTo>
                      <a:pt x="1729" y="36"/>
                      <a:pt x="1" y="2421"/>
                      <a:pt x="139" y="3803"/>
                    </a:cubicBezTo>
                    <a:cubicBezTo>
                      <a:pt x="139" y="4252"/>
                      <a:pt x="502" y="4615"/>
                      <a:pt x="951" y="4633"/>
                    </a:cubicBezTo>
                    <a:cubicBezTo>
                      <a:pt x="2956" y="4581"/>
                      <a:pt x="4632" y="3026"/>
                      <a:pt x="4529" y="1297"/>
                    </a:cubicBezTo>
                    <a:cubicBezTo>
                      <a:pt x="4478" y="482"/>
                      <a:pt x="3809" y="1"/>
                      <a:pt x="2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4" name="Google Shape;2334;p47"/>
              <p:cNvSpPr/>
              <p:nvPr/>
            </p:nvSpPr>
            <p:spPr>
              <a:xfrm>
                <a:off x="6082850" y="3458350"/>
                <a:ext cx="215350" cy="82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295" extrusionOk="0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5" name="Google Shape;2335;p47"/>
              <p:cNvSpPr/>
              <p:nvPr/>
            </p:nvSpPr>
            <p:spPr>
              <a:xfrm>
                <a:off x="5726825" y="1103850"/>
                <a:ext cx="26217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10487" h="2193" extrusionOk="0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6" name="Google Shape;2336;p47"/>
              <p:cNvSpPr/>
              <p:nvPr/>
            </p:nvSpPr>
            <p:spPr>
              <a:xfrm>
                <a:off x="6497925" y="4391525"/>
                <a:ext cx="125725" cy="9737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3895" extrusionOk="0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7" name="Google Shape;2337;p47"/>
              <p:cNvSpPr/>
              <p:nvPr/>
            </p:nvSpPr>
            <p:spPr>
              <a:xfrm>
                <a:off x="5334875" y="2906300"/>
                <a:ext cx="82100" cy="1280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5122" extrusionOk="0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8" name="Google Shape;2338;p47"/>
              <p:cNvSpPr/>
              <p:nvPr/>
            </p:nvSpPr>
            <p:spPr>
              <a:xfrm>
                <a:off x="4869125" y="997550"/>
                <a:ext cx="16075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6430" h="2646" extrusionOk="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9" name="Google Shape;2339;p47"/>
              <p:cNvSpPr/>
              <p:nvPr/>
            </p:nvSpPr>
            <p:spPr>
              <a:xfrm>
                <a:off x="3763550" y="998475"/>
                <a:ext cx="11797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229" extrusionOk="0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0" name="Google Shape;2340;p47"/>
              <p:cNvSpPr/>
              <p:nvPr/>
            </p:nvSpPr>
            <p:spPr>
              <a:xfrm>
                <a:off x="6244750" y="3463175"/>
                <a:ext cx="127900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3066" extrusionOk="0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1" name="Google Shape;2341;p47"/>
              <p:cNvSpPr/>
              <p:nvPr/>
            </p:nvSpPr>
            <p:spPr>
              <a:xfrm>
                <a:off x="6286725" y="2464325"/>
                <a:ext cx="67775" cy="9385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3754" extrusionOk="0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2" name="Google Shape;2342;p47"/>
              <p:cNvSpPr/>
              <p:nvPr/>
            </p:nvSpPr>
            <p:spPr>
              <a:xfrm>
                <a:off x="6279300" y="2861375"/>
                <a:ext cx="75625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3891" extrusionOk="0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3" name="Google Shape;2343;p47"/>
              <p:cNvSpPr/>
              <p:nvPr/>
            </p:nvSpPr>
            <p:spPr>
              <a:xfrm>
                <a:off x="4145025" y="994975"/>
                <a:ext cx="111500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1893" extrusionOk="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4" name="Google Shape;2344;p47"/>
              <p:cNvSpPr/>
              <p:nvPr/>
            </p:nvSpPr>
            <p:spPr>
              <a:xfrm>
                <a:off x="7213625" y="3803350"/>
                <a:ext cx="7407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3202" extrusionOk="0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5" name="Google Shape;2345;p47"/>
              <p:cNvSpPr/>
              <p:nvPr/>
            </p:nvSpPr>
            <p:spPr>
              <a:xfrm>
                <a:off x="6542025" y="3118350"/>
                <a:ext cx="6607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3192" extrusionOk="0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6" name="Google Shape;2346;p47"/>
              <p:cNvSpPr/>
              <p:nvPr/>
            </p:nvSpPr>
            <p:spPr>
              <a:xfrm>
                <a:off x="4278100" y="987200"/>
                <a:ext cx="8722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006" extrusionOk="0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7" name="Google Shape;2347;p47"/>
              <p:cNvSpPr/>
              <p:nvPr/>
            </p:nvSpPr>
            <p:spPr>
              <a:xfrm>
                <a:off x="6595650" y="1204100"/>
                <a:ext cx="810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1672" extrusionOk="0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8" name="Google Shape;2348;p47"/>
              <p:cNvSpPr/>
              <p:nvPr/>
            </p:nvSpPr>
            <p:spPr>
              <a:xfrm>
                <a:off x="5040350" y="1034625"/>
                <a:ext cx="815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879" extrusionOk="0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9" name="Google Shape;2349;p47"/>
              <p:cNvSpPr/>
              <p:nvPr/>
            </p:nvSpPr>
            <p:spPr>
              <a:xfrm>
                <a:off x="6380950" y="3302475"/>
                <a:ext cx="7780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1609" extrusionOk="0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0" name="Google Shape;2350;p47"/>
              <p:cNvSpPr/>
              <p:nvPr/>
            </p:nvSpPr>
            <p:spPr>
              <a:xfrm>
                <a:off x="4384825" y="996700"/>
                <a:ext cx="6202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591" extrusionOk="0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1" name="Google Shape;2351;p47"/>
              <p:cNvSpPr/>
              <p:nvPr/>
            </p:nvSpPr>
            <p:spPr>
              <a:xfrm>
                <a:off x="2100625" y="1004500"/>
                <a:ext cx="52020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20808" h="3802" extrusionOk="0">
                    <a:moveTo>
                      <a:pt x="20756" y="0"/>
                    </a:moveTo>
                    <a:lnTo>
                      <a:pt x="20738" y="17"/>
                    </a:lnTo>
                    <a:lnTo>
                      <a:pt x="20773" y="17"/>
                    </a:lnTo>
                    <a:lnTo>
                      <a:pt x="20808" y="0"/>
                    </a:lnTo>
                    <a:close/>
                    <a:moveTo>
                      <a:pt x="1" y="3785"/>
                    </a:moveTo>
                    <a:lnTo>
                      <a:pt x="1" y="3802"/>
                    </a:lnTo>
                    <a:lnTo>
                      <a:pt x="18" y="3802"/>
                    </a:lnTo>
                    <a:lnTo>
                      <a:pt x="18" y="3785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2" name="Google Shape;2352;p47"/>
              <p:cNvSpPr/>
              <p:nvPr/>
            </p:nvSpPr>
            <p:spPr>
              <a:xfrm>
                <a:off x="233350" y="949250"/>
                <a:ext cx="3232550" cy="3802300"/>
              </a:xfrm>
              <a:custGeom>
                <a:avLst/>
                <a:gdLst/>
                <a:ahLst/>
                <a:cxnLst/>
                <a:rect l="l" t="t" r="r" b="b"/>
                <a:pathLst>
                  <a:path w="129302" h="152092" extrusionOk="0">
                    <a:moveTo>
                      <a:pt x="97270" y="1644"/>
                    </a:moveTo>
                    <a:cubicBezTo>
                      <a:pt x="97347" y="1644"/>
                      <a:pt x="97424" y="1648"/>
                      <a:pt x="97503" y="1657"/>
                    </a:cubicBezTo>
                    <a:cubicBezTo>
                      <a:pt x="97555" y="1674"/>
                      <a:pt x="97607" y="1692"/>
                      <a:pt x="97642" y="1709"/>
                    </a:cubicBezTo>
                    <a:lnTo>
                      <a:pt x="95601" y="2170"/>
                    </a:lnTo>
                    <a:lnTo>
                      <a:pt x="95601" y="2170"/>
                    </a:lnTo>
                    <a:cubicBezTo>
                      <a:pt x="96129" y="1917"/>
                      <a:pt x="96661" y="1644"/>
                      <a:pt x="97270" y="1644"/>
                    </a:cubicBezTo>
                    <a:close/>
                    <a:moveTo>
                      <a:pt x="95473" y="2210"/>
                    </a:moveTo>
                    <a:lnTo>
                      <a:pt x="95447" y="2227"/>
                    </a:lnTo>
                    <a:lnTo>
                      <a:pt x="95429" y="2227"/>
                    </a:lnTo>
                    <a:lnTo>
                      <a:pt x="95464" y="2210"/>
                    </a:lnTo>
                    <a:close/>
                    <a:moveTo>
                      <a:pt x="68358" y="8951"/>
                    </a:moveTo>
                    <a:cubicBezTo>
                      <a:pt x="68553" y="8951"/>
                      <a:pt x="68761" y="9049"/>
                      <a:pt x="68989" y="9313"/>
                    </a:cubicBezTo>
                    <a:cubicBezTo>
                      <a:pt x="69208" y="9280"/>
                      <a:pt x="69420" y="9268"/>
                      <a:pt x="69634" y="9268"/>
                    </a:cubicBezTo>
                    <a:cubicBezTo>
                      <a:pt x="69758" y="9268"/>
                      <a:pt x="69882" y="9272"/>
                      <a:pt x="70008" y="9278"/>
                    </a:cubicBezTo>
                    <a:cubicBezTo>
                      <a:pt x="70061" y="9286"/>
                      <a:pt x="70117" y="9289"/>
                      <a:pt x="70177" y="9289"/>
                    </a:cubicBezTo>
                    <a:cubicBezTo>
                      <a:pt x="70522" y="9289"/>
                      <a:pt x="70965" y="9176"/>
                      <a:pt x="71318" y="9176"/>
                    </a:cubicBezTo>
                    <a:cubicBezTo>
                      <a:pt x="71841" y="9176"/>
                      <a:pt x="72167" y="9425"/>
                      <a:pt x="71685" y="10661"/>
                    </a:cubicBezTo>
                    <a:cubicBezTo>
                      <a:pt x="71581" y="10937"/>
                      <a:pt x="71823" y="11265"/>
                      <a:pt x="72151" y="11386"/>
                    </a:cubicBezTo>
                    <a:cubicBezTo>
                      <a:pt x="72428" y="11438"/>
                      <a:pt x="72722" y="11490"/>
                      <a:pt x="72998" y="11507"/>
                    </a:cubicBezTo>
                    <a:cubicBezTo>
                      <a:pt x="72652" y="11922"/>
                      <a:pt x="72359" y="12406"/>
                      <a:pt x="71927" y="12717"/>
                    </a:cubicBezTo>
                    <a:cubicBezTo>
                      <a:pt x="71831" y="12786"/>
                      <a:pt x="71741" y="12813"/>
                      <a:pt x="71654" y="12813"/>
                    </a:cubicBezTo>
                    <a:cubicBezTo>
                      <a:pt x="71349" y="12813"/>
                      <a:pt x="71090" y="12473"/>
                      <a:pt x="70821" y="12406"/>
                    </a:cubicBezTo>
                    <a:cubicBezTo>
                      <a:pt x="69127" y="11939"/>
                      <a:pt x="69334" y="10488"/>
                      <a:pt x="68989" y="9313"/>
                    </a:cubicBezTo>
                    <a:lnTo>
                      <a:pt x="67330" y="9520"/>
                    </a:lnTo>
                    <a:cubicBezTo>
                      <a:pt x="67668" y="9295"/>
                      <a:pt x="67992" y="8951"/>
                      <a:pt x="68358" y="8951"/>
                    </a:cubicBezTo>
                    <a:close/>
                    <a:moveTo>
                      <a:pt x="51546" y="12467"/>
                    </a:moveTo>
                    <a:cubicBezTo>
                      <a:pt x="51593" y="12467"/>
                      <a:pt x="51647" y="12470"/>
                      <a:pt x="51707" y="12475"/>
                    </a:cubicBezTo>
                    <a:cubicBezTo>
                      <a:pt x="51897" y="12648"/>
                      <a:pt x="52157" y="12890"/>
                      <a:pt x="52433" y="13115"/>
                    </a:cubicBezTo>
                    <a:cubicBezTo>
                      <a:pt x="52260" y="13270"/>
                      <a:pt x="52053" y="13374"/>
                      <a:pt x="51845" y="13460"/>
                    </a:cubicBezTo>
                    <a:cubicBezTo>
                      <a:pt x="51802" y="13467"/>
                      <a:pt x="51764" y="13470"/>
                      <a:pt x="51729" y="13470"/>
                    </a:cubicBezTo>
                    <a:cubicBezTo>
                      <a:pt x="51300" y="13470"/>
                      <a:pt x="51439" y="13007"/>
                      <a:pt x="51327" y="12752"/>
                    </a:cubicBezTo>
                    <a:cubicBezTo>
                      <a:pt x="51225" y="12548"/>
                      <a:pt x="51295" y="12467"/>
                      <a:pt x="51546" y="12467"/>
                    </a:cubicBezTo>
                    <a:close/>
                    <a:moveTo>
                      <a:pt x="55481" y="12549"/>
                    </a:moveTo>
                    <a:cubicBezTo>
                      <a:pt x="55526" y="12549"/>
                      <a:pt x="55570" y="12553"/>
                      <a:pt x="55613" y="12562"/>
                    </a:cubicBezTo>
                    <a:lnTo>
                      <a:pt x="54576" y="13789"/>
                    </a:lnTo>
                    <a:lnTo>
                      <a:pt x="53954" y="13184"/>
                    </a:lnTo>
                    <a:cubicBezTo>
                      <a:pt x="54420" y="12976"/>
                      <a:pt x="54870" y="12752"/>
                      <a:pt x="55336" y="12562"/>
                    </a:cubicBezTo>
                    <a:cubicBezTo>
                      <a:pt x="55388" y="12553"/>
                      <a:pt x="55436" y="12549"/>
                      <a:pt x="55481" y="12549"/>
                    </a:cubicBezTo>
                    <a:close/>
                    <a:moveTo>
                      <a:pt x="116966" y="0"/>
                    </a:moveTo>
                    <a:cubicBezTo>
                      <a:pt x="112339" y="0"/>
                      <a:pt x="107712" y="747"/>
                      <a:pt x="103085" y="1035"/>
                    </a:cubicBezTo>
                    <a:cubicBezTo>
                      <a:pt x="101910" y="1104"/>
                      <a:pt x="100735" y="983"/>
                      <a:pt x="99542" y="1260"/>
                    </a:cubicBezTo>
                    <a:cubicBezTo>
                      <a:pt x="99533" y="1262"/>
                      <a:pt x="99523" y="1263"/>
                      <a:pt x="99512" y="1263"/>
                    </a:cubicBezTo>
                    <a:cubicBezTo>
                      <a:pt x="99194" y="1263"/>
                      <a:pt x="98389" y="307"/>
                      <a:pt x="97503" y="240"/>
                    </a:cubicBezTo>
                    <a:cubicBezTo>
                      <a:pt x="96554" y="172"/>
                      <a:pt x="95607" y="143"/>
                      <a:pt x="94661" y="143"/>
                    </a:cubicBezTo>
                    <a:cubicBezTo>
                      <a:pt x="91541" y="143"/>
                      <a:pt x="88432" y="459"/>
                      <a:pt x="85303" y="724"/>
                    </a:cubicBezTo>
                    <a:cubicBezTo>
                      <a:pt x="83379" y="875"/>
                      <a:pt x="81549" y="1637"/>
                      <a:pt x="79578" y="1637"/>
                    </a:cubicBezTo>
                    <a:cubicBezTo>
                      <a:pt x="79300" y="1637"/>
                      <a:pt x="79020" y="1622"/>
                      <a:pt x="78736" y="1588"/>
                    </a:cubicBezTo>
                    <a:cubicBezTo>
                      <a:pt x="78573" y="1568"/>
                      <a:pt x="78403" y="1557"/>
                      <a:pt x="78229" y="1557"/>
                    </a:cubicBezTo>
                    <a:cubicBezTo>
                      <a:pt x="77349" y="1557"/>
                      <a:pt x="76386" y="1840"/>
                      <a:pt x="75953" y="2677"/>
                    </a:cubicBezTo>
                    <a:cubicBezTo>
                      <a:pt x="75538" y="3489"/>
                      <a:pt x="76333" y="4163"/>
                      <a:pt x="76956" y="4750"/>
                    </a:cubicBezTo>
                    <a:cubicBezTo>
                      <a:pt x="77215" y="4992"/>
                      <a:pt x="77232" y="5511"/>
                      <a:pt x="77370" y="5891"/>
                    </a:cubicBezTo>
                    <a:cubicBezTo>
                      <a:pt x="77348" y="5890"/>
                      <a:pt x="77325" y="5889"/>
                      <a:pt x="77301" y="5889"/>
                    </a:cubicBezTo>
                    <a:cubicBezTo>
                      <a:pt x="77154" y="5889"/>
                      <a:pt x="76988" y="5912"/>
                      <a:pt x="76844" y="5912"/>
                    </a:cubicBezTo>
                    <a:cubicBezTo>
                      <a:pt x="76726" y="5912"/>
                      <a:pt x="76623" y="5896"/>
                      <a:pt x="76558" y="5839"/>
                    </a:cubicBezTo>
                    <a:cubicBezTo>
                      <a:pt x="76285" y="5586"/>
                      <a:pt x="76034" y="5489"/>
                      <a:pt x="75796" y="5489"/>
                    </a:cubicBezTo>
                    <a:cubicBezTo>
                      <a:pt x="75417" y="5489"/>
                      <a:pt x="75070" y="5733"/>
                      <a:pt x="74709" y="5977"/>
                    </a:cubicBezTo>
                    <a:lnTo>
                      <a:pt x="74709" y="5995"/>
                    </a:lnTo>
                    <a:lnTo>
                      <a:pt x="74692" y="5995"/>
                    </a:lnTo>
                    <a:cubicBezTo>
                      <a:pt x="74415" y="6358"/>
                      <a:pt x="73707" y="6479"/>
                      <a:pt x="73897" y="7066"/>
                    </a:cubicBezTo>
                    <a:cubicBezTo>
                      <a:pt x="74104" y="7654"/>
                      <a:pt x="74761" y="7671"/>
                      <a:pt x="75331" y="7723"/>
                    </a:cubicBezTo>
                    <a:lnTo>
                      <a:pt x="75625" y="7723"/>
                    </a:lnTo>
                    <a:lnTo>
                      <a:pt x="77146" y="7982"/>
                    </a:lnTo>
                    <a:cubicBezTo>
                      <a:pt x="76904" y="8068"/>
                      <a:pt x="76662" y="8120"/>
                      <a:pt x="76403" y="8120"/>
                    </a:cubicBezTo>
                    <a:cubicBezTo>
                      <a:pt x="76178" y="8103"/>
                      <a:pt x="75970" y="7930"/>
                      <a:pt x="75729" y="7861"/>
                    </a:cubicBezTo>
                    <a:cubicBezTo>
                      <a:pt x="75594" y="7823"/>
                      <a:pt x="75464" y="7807"/>
                      <a:pt x="75337" y="7807"/>
                    </a:cubicBezTo>
                    <a:cubicBezTo>
                      <a:pt x="74777" y="7807"/>
                      <a:pt x="74273" y="8116"/>
                      <a:pt x="73724" y="8172"/>
                    </a:cubicBezTo>
                    <a:cubicBezTo>
                      <a:pt x="73717" y="8173"/>
                      <a:pt x="73710" y="8174"/>
                      <a:pt x="73702" y="8174"/>
                    </a:cubicBezTo>
                    <a:cubicBezTo>
                      <a:pt x="73450" y="8174"/>
                      <a:pt x="72913" y="7613"/>
                      <a:pt x="72946" y="7394"/>
                    </a:cubicBezTo>
                    <a:cubicBezTo>
                      <a:pt x="73102" y="6479"/>
                      <a:pt x="73810" y="6098"/>
                      <a:pt x="74674" y="5995"/>
                    </a:cubicBezTo>
                    <a:lnTo>
                      <a:pt x="74674" y="5977"/>
                    </a:lnTo>
                    <a:cubicBezTo>
                      <a:pt x="74726" y="5545"/>
                      <a:pt x="74830" y="5113"/>
                      <a:pt x="74951" y="4681"/>
                    </a:cubicBezTo>
                    <a:cubicBezTo>
                      <a:pt x="75072" y="4370"/>
                      <a:pt x="75435" y="4076"/>
                      <a:pt x="75124" y="3748"/>
                    </a:cubicBezTo>
                    <a:cubicBezTo>
                      <a:pt x="74832" y="3467"/>
                      <a:pt x="74483" y="3396"/>
                      <a:pt x="74119" y="3396"/>
                    </a:cubicBezTo>
                    <a:cubicBezTo>
                      <a:pt x="73856" y="3396"/>
                      <a:pt x="73587" y="3433"/>
                      <a:pt x="73326" y="3454"/>
                    </a:cubicBezTo>
                    <a:cubicBezTo>
                      <a:pt x="72946" y="3506"/>
                      <a:pt x="72756" y="3748"/>
                      <a:pt x="72704" y="4180"/>
                    </a:cubicBezTo>
                    <a:cubicBezTo>
                      <a:pt x="72601" y="5252"/>
                      <a:pt x="72134" y="6098"/>
                      <a:pt x="70959" y="6340"/>
                    </a:cubicBezTo>
                    <a:cubicBezTo>
                      <a:pt x="70855" y="6427"/>
                      <a:pt x="70769" y="6513"/>
                      <a:pt x="70665" y="6617"/>
                    </a:cubicBezTo>
                    <a:cubicBezTo>
                      <a:pt x="70786" y="6859"/>
                      <a:pt x="70924" y="7083"/>
                      <a:pt x="71097" y="7291"/>
                    </a:cubicBezTo>
                    <a:cubicBezTo>
                      <a:pt x="71304" y="7412"/>
                      <a:pt x="71546" y="7515"/>
                      <a:pt x="71788" y="7567"/>
                    </a:cubicBezTo>
                    <a:cubicBezTo>
                      <a:pt x="71650" y="7550"/>
                      <a:pt x="71512" y="7541"/>
                      <a:pt x="71374" y="7541"/>
                    </a:cubicBezTo>
                    <a:cubicBezTo>
                      <a:pt x="71235" y="7541"/>
                      <a:pt x="71097" y="7550"/>
                      <a:pt x="70959" y="7567"/>
                    </a:cubicBezTo>
                    <a:cubicBezTo>
                      <a:pt x="70569" y="7671"/>
                      <a:pt x="70173" y="7708"/>
                      <a:pt x="69775" y="7708"/>
                    </a:cubicBezTo>
                    <a:cubicBezTo>
                      <a:pt x="68812" y="7708"/>
                      <a:pt x="67832" y="7494"/>
                      <a:pt x="66868" y="7494"/>
                    </a:cubicBezTo>
                    <a:cubicBezTo>
                      <a:pt x="66108" y="7494"/>
                      <a:pt x="65357" y="7627"/>
                      <a:pt x="64634" y="8103"/>
                    </a:cubicBezTo>
                    <a:cubicBezTo>
                      <a:pt x="64271" y="8345"/>
                      <a:pt x="63580" y="8379"/>
                      <a:pt x="63666" y="8863"/>
                    </a:cubicBezTo>
                    <a:cubicBezTo>
                      <a:pt x="63752" y="9382"/>
                      <a:pt x="64167" y="9900"/>
                      <a:pt x="64547" y="10315"/>
                    </a:cubicBezTo>
                    <a:cubicBezTo>
                      <a:pt x="64666" y="10447"/>
                      <a:pt x="64798" y="10498"/>
                      <a:pt x="64939" y="10498"/>
                    </a:cubicBezTo>
                    <a:cubicBezTo>
                      <a:pt x="65148" y="10498"/>
                      <a:pt x="65375" y="10387"/>
                      <a:pt x="65602" y="10263"/>
                    </a:cubicBezTo>
                    <a:cubicBezTo>
                      <a:pt x="66124" y="9977"/>
                      <a:pt x="66711" y="9789"/>
                      <a:pt x="67269" y="9556"/>
                    </a:cubicBezTo>
                    <a:lnTo>
                      <a:pt x="67269" y="9556"/>
                    </a:lnTo>
                    <a:cubicBezTo>
                      <a:pt x="66173" y="11022"/>
                      <a:pt x="64072" y="10911"/>
                      <a:pt x="62975" y="11974"/>
                    </a:cubicBezTo>
                    <a:cubicBezTo>
                      <a:pt x="62086" y="12850"/>
                      <a:pt x="61268" y="13162"/>
                      <a:pt x="60357" y="13162"/>
                    </a:cubicBezTo>
                    <a:cubicBezTo>
                      <a:pt x="59993" y="13162"/>
                      <a:pt x="59613" y="13112"/>
                      <a:pt x="59207" y="13028"/>
                    </a:cubicBezTo>
                    <a:cubicBezTo>
                      <a:pt x="58430" y="12873"/>
                      <a:pt x="57687" y="12510"/>
                      <a:pt x="56926" y="12233"/>
                    </a:cubicBezTo>
                    <a:cubicBezTo>
                      <a:pt x="57173" y="12050"/>
                      <a:pt x="57402" y="11981"/>
                      <a:pt x="57619" y="11981"/>
                    </a:cubicBezTo>
                    <a:cubicBezTo>
                      <a:pt x="58162" y="11981"/>
                      <a:pt x="58632" y="12416"/>
                      <a:pt x="59138" y="12613"/>
                    </a:cubicBezTo>
                    <a:cubicBezTo>
                      <a:pt x="59332" y="12687"/>
                      <a:pt x="59512" y="12718"/>
                      <a:pt x="59680" y="12718"/>
                    </a:cubicBezTo>
                    <a:cubicBezTo>
                      <a:pt x="60502" y="12718"/>
                      <a:pt x="61062" y="11967"/>
                      <a:pt x="61765" y="11680"/>
                    </a:cubicBezTo>
                    <a:cubicBezTo>
                      <a:pt x="62404" y="11421"/>
                      <a:pt x="61903" y="10851"/>
                      <a:pt x="61661" y="10384"/>
                    </a:cubicBezTo>
                    <a:cubicBezTo>
                      <a:pt x="61454" y="9987"/>
                      <a:pt x="61921" y="9745"/>
                      <a:pt x="62249" y="9537"/>
                    </a:cubicBezTo>
                    <a:cubicBezTo>
                      <a:pt x="62664" y="9295"/>
                      <a:pt x="63441" y="9226"/>
                      <a:pt x="63182" y="8518"/>
                    </a:cubicBezTo>
                    <a:cubicBezTo>
                      <a:pt x="63018" y="8098"/>
                      <a:pt x="62703" y="8030"/>
                      <a:pt x="62354" y="8030"/>
                    </a:cubicBezTo>
                    <a:cubicBezTo>
                      <a:pt x="62187" y="8030"/>
                      <a:pt x="62013" y="8045"/>
                      <a:pt x="61845" y="8045"/>
                    </a:cubicBezTo>
                    <a:cubicBezTo>
                      <a:pt x="61771" y="8045"/>
                      <a:pt x="61698" y="8042"/>
                      <a:pt x="61627" y="8034"/>
                    </a:cubicBezTo>
                    <a:cubicBezTo>
                      <a:pt x="61564" y="8027"/>
                      <a:pt x="61502" y="8024"/>
                      <a:pt x="61440" y="8024"/>
                    </a:cubicBezTo>
                    <a:cubicBezTo>
                      <a:pt x="60620" y="8024"/>
                      <a:pt x="59973" y="8583"/>
                      <a:pt x="59080" y="8583"/>
                    </a:cubicBezTo>
                    <a:cubicBezTo>
                      <a:pt x="59004" y="8583"/>
                      <a:pt x="58925" y="8579"/>
                      <a:pt x="58844" y="8570"/>
                    </a:cubicBezTo>
                    <a:cubicBezTo>
                      <a:pt x="57410" y="8414"/>
                      <a:pt x="56391" y="7671"/>
                      <a:pt x="55181" y="7187"/>
                    </a:cubicBezTo>
                    <a:cubicBezTo>
                      <a:pt x="54440" y="6892"/>
                      <a:pt x="53723" y="6767"/>
                      <a:pt x="53025" y="6767"/>
                    </a:cubicBezTo>
                    <a:cubicBezTo>
                      <a:pt x="51022" y="6767"/>
                      <a:pt x="49177" y="7799"/>
                      <a:pt x="47370" y="8812"/>
                    </a:cubicBezTo>
                    <a:cubicBezTo>
                      <a:pt x="46903" y="9071"/>
                      <a:pt x="46765" y="9434"/>
                      <a:pt x="46972" y="9969"/>
                    </a:cubicBezTo>
                    <a:cubicBezTo>
                      <a:pt x="47155" y="10426"/>
                      <a:pt x="47351" y="10748"/>
                      <a:pt x="47819" y="10748"/>
                    </a:cubicBezTo>
                    <a:cubicBezTo>
                      <a:pt x="47883" y="10748"/>
                      <a:pt x="47952" y="10742"/>
                      <a:pt x="48026" y="10730"/>
                    </a:cubicBezTo>
                    <a:lnTo>
                      <a:pt x="50498" y="10280"/>
                    </a:lnTo>
                    <a:cubicBezTo>
                      <a:pt x="50618" y="10263"/>
                      <a:pt x="50739" y="10229"/>
                      <a:pt x="50878" y="10194"/>
                    </a:cubicBezTo>
                    <a:lnTo>
                      <a:pt x="50878" y="10194"/>
                    </a:lnTo>
                    <a:cubicBezTo>
                      <a:pt x="50878" y="10298"/>
                      <a:pt x="50860" y="10401"/>
                      <a:pt x="50860" y="10505"/>
                    </a:cubicBezTo>
                    <a:cubicBezTo>
                      <a:pt x="50614" y="11663"/>
                      <a:pt x="50148" y="12321"/>
                      <a:pt x="49280" y="12321"/>
                    </a:cubicBezTo>
                    <a:cubicBezTo>
                      <a:pt x="48931" y="12321"/>
                      <a:pt x="48517" y="12214"/>
                      <a:pt x="48026" y="11991"/>
                    </a:cubicBezTo>
                    <a:cubicBezTo>
                      <a:pt x="46374" y="11254"/>
                      <a:pt x="44693" y="10979"/>
                      <a:pt x="42955" y="10979"/>
                    </a:cubicBezTo>
                    <a:cubicBezTo>
                      <a:pt x="42002" y="10979"/>
                      <a:pt x="41033" y="11062"/>
                      <a:pt x="40042" y="11196"/>
                    </a:cubicBezTo>
                    <a:cubicBezTo>
                      <a:pt x="38536" y="11404"/>
                      <a:pt x="37062" y="12285"/>
                      <a:pt x="35569" y="12285"/>
                    </a:cubicBezTo>
                    <a:cubicBezTo>
                      <a:pt x="35195" y="12285"/>
                      <a:pt x="34820" y="12230"/>
                      <a:pt x="34443" y="12095"/>
                    </a:cubicBezTo>
                    <a:cubicBezTo>
                      <a:pt x="32698" y="11490"/>
                      <a:pt x="30900" y="11110"/>
                      <a:pt x="29068" y="10920"/>
                    </a:cubicBezTo>
                    <a:cubicBezTo>
                      <a:pt x="27080" y="10698"/>
                      <a:pt x="25171" y="10202"/>
                      <a:pt x="23146" y="10202"/>
                    </a:cubicBezTo>
                    <a:cubicBezTo>
                      <a:pt x="22337" y="10202"/>
                      <a:pt x="21510" y="10281"/>
                      <a:pt x="20652" y="10488"/>
                    </a:cubicBezTo>
                    <a:cubicBezTo>
                      <a:pt x="18383" y="11055"/>
                      <a:pt x="16215" y="12269"/>
                      <a:pt x="13793" y="12269"/>
                    </a:cubicBezTo>
                    <a:cubicBezTo>
                      <a:pt x="13559" y="12269"/>
                      <a:pt x="13322" y="12258"/>
                      <a:pt x="13083" y="12233"/>
                    </a:cubicBezTo>
                    <a:cubicBezTo>
                      <a:pt x="13049" y="12230"/>
                      <a:pt x="13015" y="12229"/>
                      <a:pt x="12982" y="12229"/>
                    </a:cubicBezTo>
                    <a:cubicBezTo>
                      <a:pt x="12473" y="12229"/>
                      <a:pt x="12176" y="12605"/>
                      <a:pt x="12323" y="13287"/>
                    </a:cubicBezTo>
                    <a:cubicBezTo>
                      <a:pt x="12498" y="14071"/>
                      <a:pt x="12325" y="14707"/>
                      <a:pt x="11687" y="14707"/>
                    </a:cubicBezTo>
                    <a:cubicBezTo>
                      <a:pt x="11510" y="14707"/>
                      <a:pt x="11296" y="14658"/>
                      <a:pt x="11044" y="14549"/>
                    </a:cubicBezTo>
                    <a:cubicBezTo>
                      <a:pt x="10655" y="14378"/>
                      <a:pt x="10292" y="14308"/>
                      <a:pt x="9947" y="14308"/>
                    </a:cubicBezTo>
                    <a:cubicBezTo>
                      <a:pt x="9034" y="14308"/>
                      <a:pt x="8242" y="14801"/>
                      <a:pt x="7415" y="15240"/>
                    </a:cubicBezTo>
                    <a:cubicBezTo>
                      <a:pt x="6965" y="15482"/>
                      <a:pt x="6672" y="15914"/>
                      <a:pt x="6879" y="16467"/>
                    </a:cubicBezTo>
                    <a:cubicBezTo>
                      <a:pt x="7027" y="16886"/>
                      <a:pt x="7334" y="16988"/>
                      <a:pt x="7700" y="16988"/>
                    </a:cubicBezTo>
                    <a:cubicBezTo>
                      <a:pt x="7802" y="16988"/>
                      <a:pt x="7910" y="16980"/>
                      <a:pt x="8020" y="16968"/>
                    </a:cubicBezTo>
                    <a:cubicBezTo>
                      <a:pt x="8305" y="16929"/>
                      <a:pt x="8590" y="16910"/>
                      <a:pt x="8875" y="16910"/>
                    </a:cubicBezTo>
                    <a:cubicBezTo>
                      <a:pt x="8970" y="16910"/>
                      <a:pt x="9065" y="16912"/>
                      <a:pt x="9160" y="16917"/>
                    </a:cubicBezTo>
                    <a:cubicBezTo>
                      <a:pt x="9186" y="16919"/>
                      <a:pt x="9214" y="16920"/>
                      <a:pt x="9242" y="16920"/>
                    </a:cubicBezTo>
                    <a:cubicBezTo>
                      <a:pt x="9458" y="16920"/>
                      <a:pt x="9735" y="16862"/>
                      <a:pt x="9947" y="16862"/>
                    </a:cubicBezTo>
                    <a:cubicBezTo>
                      <a:pt x="10131" y="16862"/>
                      <a:pt x="10266" y="16906"/>
                      <a:pt x="10266" y="17072"/>
                    </a:cubicBezTo>
                    <a:cubicBezTo>
                      <a:pt x="10266" y="17498"/>
                      <a:pt x="9728" y="17637"/>
                      <a:pt x="9291" y="17637"/>
                    </a:cubicBezTo>
                    <a:cubicBezTo>
                      <a:pt x="9214" y="17637"/>
                      <a:pt x="9141" y="17633"/>
                      <a:pt x="9074" y="17625"/>
                    </a:cubicBezTo>
                    <a:cubicBezTo>
                      <a:pt x="8873" y="17604"/>
                      <a:pt x="8677" y="17594"/>
                      <a:pt x="8484" y="17594"/>
                    </a:cubicBezTo>
                    <a:cubicBezTo>
                      <a:pt x="6314" y="17594"/>
                      <a:pt x="4587" y="18859"/>
                      <a:pt x="2714" y="19716"/>
                    </a:cubicBezTo>
                    <a:cubicBezTo>
                      <a:pt x="1193" y="20407"/>
                      <a:pt x="2351" y="21548"/>
                      <a:pt x="2282" y="22429"/>
                    </a:cubicBezTo>
                    <a:cubicBezTo>
                      <a:pt x="2264" y="22814"/>
                      <a:pt x="2455" y="22907"/>
                      <a:pt x="2706" y="22907"/>
                    </a:cubicBezTo>
                    <a:cubicBezTo>
                      <a:pt x="2939" y="22907"/>
                      <a:pt x="3223" y="22827"/>
                      <a:pt x="3440" y="22827"/>
                    </a:cubicBezTo>
                    <a:cubicBezTo>
                      <a:pt x="3665" y="22827"/>
                      <a:pt x="3872" y="22982"/>
                      <a:pt x="4079" y="23069"/>
                    </a:cubicBezTo>
                    <a:cubicBezTo>
                      <a:pt x="3924" y="23242"/>
                      <a:pt x="3751" y="23380"/>
                      <a:pt x="3544" y="23501"/>
                    </a:cubicBezTo>
                    <a:cubicBezTo>
                      <a:pt x="2610" y="23881"/>
                      <a:pt x="1643" y="24192"/>
                      <a:pt x="709" y="24589"/>
                    </a:cubicBezTo>
                    <a:cubicBezTo>
                      <a:pt x="329" y="24745"/>
                      <a:pt x="1" y="25142"/>
                      <a:pt x="226" y="25609"/>
                    </a:cubicBezTo>
                    <a:cubicBezTo>
                      <a:pt x="325" y="25816"/>
                      <a:pt x="462" y="25880"/>
                      <a:pt x="615" y="25880"/>
                    </a:cubicBezTo>
                    <a:cubicBezTo>
                      <a:pt x="807" y="25880"/>
                      <a:pt x="1026" y="25778"/>
                      <a:pt x="1228" y="25730"/>
                    </a:cubicBezTo>
                    <a:cubicBezTo>
                      <a:pt x="2248" y="25454"/>
                      <a:pt x="3354" y="25350"/>
                      <a:pt x="4252" y="24866"/>
                    </a:cubicBezTo>
                    <a:cubicBezTo>
                      <a:pt x="4601" y="24679"/>
                      <a:pt x="4965" y="24620"/>
                      <a:pt x="5336" y="24620"/>
                    </a:cubicBezTo>
                    <a:cubicBezTo>
                      <a:pt x="5952" y="24620"/>
                      <a:pt x="6585" y="24782"/>
                      <a:pt x="7191" y="24782"/>
                    </a:cubicBezTo>
                    <a:cubicBezTo>
                      <a:pt x="7702" y="24782"/>
                      <a:pt x="8195" y="24667"/>
                      <a:pt x="8642" y="24244"/>
                    </a:cubicBezTo>
                    <a:cubicBezTo>
                      <a:pt x="9143" y="23760"/>
                      <a:pt x="9627" y="23276"/>
                      <a:pt x="10128" y="22809"/>
                    </a:cubicBezTo>
                    <a:cubicBezTo>
                      <a:pt x="10518" y="22438"/>
                      <a:pt x="10935" y="22335"/>
                      <a:pt x="11366" y="22335"/>
                    </a:cubicBezTo>
                    <a:cubicBezTo>
                      <a:pt x="11904" y="22335"/>
                      <a:pt x="12465" y="22495"/>
                      <a:pt x="13026" y="22495"/>
                    </a:cubicBezTo>
                    <a:cubicBezTo>
                      <a:pt x="13270" y="22495"/>
                      <a:pt x="13515" y="22465"/>
                      <a:pt x="13757" y="22377"/>
                    </a:cubicBezTo>
                    <a:cubicBezTo>
                      <a:pt x="14876" y="21972"/>
                      <a:pt x="15968" y="21278"/>
                      <a:pt x="17215" y="21278"/>
                    </a:cubicBezTo>
                    <a:cubicBezTo>
                      <a:pt x="17721" y="21278"/>
                      <a:pt x="18252" y="21392"/>
                      <a:pt x="18820" y="21686"/>
                    </a:cubicBezTo>
                    <a:cubicBezTo>
                      <a:pt x="20272" y="22429"/>
                      <a:pt x="22242" y="22343"/>
                      <a:pt x="21966" y="24780"/>
                    </a:cubicBezTo>
                    <a:cubicBezTo>
                      <a:pt x="21914" y="25212"/>
                      <a:pt x="22104" y="25868"/>
                      <a:pt x="22415" y="26127"/>
                    </a:cubicBezTo>
                    <a:cubicBezTo>
                      <a:pt x="23746" y="27251"/>
                      <a:pt x="23659" y="29411"/>
                      <a:pt x="23210" y="29981"/>
                    </a:cubicBezTo>
                    <a:cubicBezTo>
                      <a:pt x="22052" y="31485"/>
                      <a:pt x="22484" y="32573"/>
                      <a:pt x="22985" y="33973"/>
                    </a:cubicBezTo>
                    <a:cubicBezTo>
                      <a:pt x="23124" y="34405"/>
                      <a:pt x="22795" y="35045"/>
                      <a:pt x="22553" y="35529"/>
                    </a:cubicBezTo>
                    <a:cubicBezTo>
                      <a:pt x="21447" y="37844"/>
                      <a:pt x="19356" y="39469"/>
                      <a:pt x="18233" y="41802"/>
                    </a:cubicBezTo>
                    <a:cubicBezTo>
                      <a:pt x="17455" y="43409"/>
                      <a:pt x="17058" y="48783"/>
                      <a:pt x="18354" y="49734"/>
                    </a:cubicBezTo>
                    <a:cubicBezTo>
                      <a:pt x="20220" y="51116"/>
                      <a:pt x="19927" y="52862"/>
                      <a:pt x="20238" y="54659"/>
                    </a:cubicBezTo>
                    <a:cubicBezTo>
                      <a:pt x="20428" y="55748"/>
                      <a:pt x="20410" y="57528"/>
                      <a:pt x="20687" y="57752"/>
                    </a:cubicBezTo>
                    <a:cubicBezTo>
                      <a:pt x="22380" y="59083"/>
                      <a:pt x="22242" y="61364"/>
                      <a:pt x="23625" y="62764"/>
                    </a:cubicBezTo>
                    <a:cubicBezTo>
                      <a:pt x="23915" y="63066"/>
                      <a:pt x="24197" y="63258"/>
                      <a:pt x="24508" y="63258"/>
                    </a:cubicBezTo>
                    <a:cubicBezTo>
                      <a:pt x="24660" y="63258"/>
                      <a:pt x="24820" y="63212"/>
                      <a:pt x="24990" y="63110"/>
                    </a:cubicBezTo>
                    <a:cubicBezTo>
                      <a:pt x="25508" y="62816"/>
                      <a:pt x="25526" y="62246"/>
                      <a:pt x="25197" y="61831"/>
                    </a:cubicBezTo>
                    <a:cubicBezTo>
                      <a:pt x="23607" y="59671"/>
                      <a:pt x="23746" y="56888"/>
                      <a:pt x="22536" y="54590"/>
                    </a:cubicBezTo>
                    <a:cubicBezTo>
                      <a:pt x="22415" y="54348"/>
                      <a:pt x="22605" y="53933"/>
                      <a:pt x="22692" y="53605"/>
                    </a:cubicBezTo>
                    <a:cubicBezTo>
                      <a:pt x="22704" y="53568"/>
                      <a:pt x="22878" y="53539"/>
                      <a:pt x="22981" y="53539"/>
                    </a:cubicBezTo>
                    <a:cubicBezTo>
                      <a:pt x="23021" y="53539"/>
                      <a:pt x="23050" y="53543"/>
                      <a:pt x="23054" y="53553"/>
                    </a:cubicBezTo>
                    <a:cubicBezTo>
                      <a:pt x="23175" y="53812"/>
                      <a:pt x="23366" y="54106"/>
                      <a:pt x="23366" y="54400"/>
                    </a:cubicBezTo>
                    <a:cubicBezTo>
                      <a:pt x="23383" y="56819"/>
                      <a:pt x="24973" y="58617"/>
                      <a:pt x="26027" y="60569"/>
                    </a:cubicBezTo>
                    <a:cubicBezTo>
                      <a:pt x="26977" y="62297"/>
                      <a:pt x="28654" y="63663"/>
                      <a:pt x="27720" y="65978"/>
                    </a:cubicBezTo>
                    <a:cubicBezTo>
                      <a:pt x="27530" y="66445"/>
                      <a:pt x="27928" y="66791"/>
                      <a:pt x="28273" y="67136"/>
                    </a:cubicBezTo>
                    <a:cubicBezTo>
                      <a:pt x="29138" y="68000"/>
                      <a:pt x="30226" y="68536"/>
                      <a:pt x="31246" y="69193"/>
                    </a:cubicBezTo>
                    <a:cubicBezTo>
                      <a:pt x="32910" y="70222"/>
                      <a:pt x="34447" y="71516"/>
                      <a:pt x="36422" y="71516"/>
                    </a:cubicBezTo>
                    <a:cubicBezTo>
                      <a:pt x="36867" y="71516"/>
                      <a:pt x="37334" y="71451"/>
                      <a:pt x="37830" y="71301"/>
                    </a:cubicBezTo>
                    <a:cubicBezTo>
                      <a:pt x="37930" y="71272"/>
                      <a:pt x="38022" y="71258"/>
                      <a:pt x="38107" y="71258"/>
                    </a:cubicBezTo>
                    <a:cubicBezTo>
                      <a:pt x="38527" y="71258"/>
                      <a:pt x="38793" y="71582"/>
                      <a:pt x="39023" y="71941"/>
                    </a:cubicBezTo>
                    <a:cubicBezTo>
                      <a:pt x="39748" y="73098"/>
                      <a:pt x="40768" y="73721"/>
                      <a:pt x="42116" y="74032"/>
                    </a:cubicBezTo>
                    <a:cubicBezTo>
                      <a:pt x="43585" y="74360"/>
                      <a:pt x="45296" y="74775"/>
                      <a:pt x="45745" y="76399"/>
                    </a:cubicBezTo>
                    <a:cubicBezTo>
                      <a:pt x="46194" y="78110"/>
                      <a:pt x="47439" y="79112"/>
                      <a:pt x="48648" y="79907"/>
                    </a:cubicBezTo>
                    <a:cubicBezTo>
                      <a:pt x="49237" y="80296"/>
                      <a:pt x="50039" y="81326"/>
                      <a:pt x="50895" y="81326"/>
                    </a:cubicBezTo>
                    <a:cubicBezTo>
                      <a:pt x="51372" y="81326"/>
                      <a:pt x="51865" y="81007"/>
                      <a:pt x="52347" y="80080"/>
                    </a:cubicBezTo>
                    <a:cubicBezTo>
                      <a:pt x="52462" y="79850"/>
                      <a:pt x="52631" y="79714"/>
                      <a:pt x="52813" y="79714"/>
                    </a:cubicBezTo>
                    <a:cubicBezTo>
                      <a:pt x="53013" y="79714"/>
                      <a:pt x="53228" y="79880"/>
                      <a:pt x="53401" y="80270"/>
                    </a:cubicBezTo>
                    <a:cubicBezTo>
                      <a:pt x="54593" y="83156"/>
                      <a:pt x="53919" y="85697"/>
                      <a:pt x="51621" y="87943"/>
                    </a:cubicBezTo>
                    <a:cubicBezTo>
                      <a:pt x="50498" y="89049"/>
                      <a:pt x="49806" y="90604"/>
                      <a:pt x="50774" y="92194"/>
                    </a:cubicBezTo>
                    <a:cubicBezTo>
                      <a:pt x="51085" y="92730"/>
                      <a:pt x="51068" y="92886"/>
                      <a:pt x="50688" y="93283"/>
                    </a:cubicBezTo>
                    <a:cubicBezTo>
                      <a:pt x="49685" y="94337"/>
                      <a:pt x="49703" y="95875"/>
                      <a:pt x="50567" y="96636"/>
                    </a:cubicBezTo>
                    <a:cubicBezTo>
                      <a:pt x="52208" y="98087"/>
                      <a:pt x="52986" y="99971"/>
                      <a:pt x="53971" y="101803"/>
                    </a:cubicBezTo>
                    <a:cubicBezTo>
                      <a:pt x="55440" y="104516"/>
                      <a:pt x="56771" y="107281"/>
                      <a:pt x="59933" y="108629"/>
                    </a:cubicBezTo>
                    <a:cubicBezTo>
                      <a:pt x="61661" y="109372"/>
                      <a:pt x="62629" y="111014"/>
                      <a:pt x="62664" y="113122"/>
                    </a:cubicBezTo>
                    <a:cubicBezTo>
                      <a:pt x="62716" y="116319"/>
                      <a:pt x="62871" y="119516"/>
                      <a:pt x="63096" y="122713"/>
                    </a:cubicBezTo>
                    <a:cubicBezTo>
                      <a:pt x="63251" y="125115"/>
                      <a:pt x="64426" y="127431"/>
                      <a:pt x="63631" y="129920"/>
                    </a:cubicBezTo>
                    <a:cubicBezTo>
                      <a:pt x="63303" y="130922"/>
                      <a:pt x="63459" y="131907"/>
                      <a:pt x="63839" y="132875"/>
                    </a:cubicBezTo>
                    <a:cubicBezTo>
                      <a:pt x="64323" y="134067"/>
                      <a:pt x="64461" y="135363"/>
                      <a:pt x="64288" y="136642"/>
                    </a:cubicBezTo>
                    <a:cubicBezTo>
                      <a:pt x="64184" y="137593"/>
                      <a:pt x="64582" y="138664"/>
                      <a:pt x="65653" y="139148"/>
                    </a:cubicBezTo>
                    <a:cubicBezTo>
                      <a:pt x="65680" y="139159"/>
                      <a:pt x="65711" y="139163"/>
                      <a:pt x="65743" y="139163"/>
                    </a:cubicBezTo>
                    <a:cubicBezTo>
                      <a:pt x="65886" y="139163"/>
                      <a:pt x="66069" y="139076"/>
                      <a:pt x="66205" y="139076"/>
                    </a:cubicBezTo>
                    <a:cubicBezTo>
                      <a:pt x="66332" y="139076"/>
                      <a:pt x="66419" y="139151"/>
                      <a:pt x="66397" y="139442"/>
                    </a:cubicBezTo>
                    <a:cubicBezTo>
                      <a:pt x="66362" y="139995"/>
                      <a:pt x="67071" y="140565"/>
                      <a:pt x="66293" y="141135"/>
                    </a:cubicBezTo>
                    <a:cubicBezTo>
                      <a:pt x="65895" y="141412"/>
                      <a:pt x="65360" y="142259"/>
                      <a:pt x="65774" y="142414"/>
                    </a:cubicBezTo>
                    <a:cubicBezTo>
                      <a:pt x="66898" y="142846"/>
                      <a:pt x="66500" y="143797"/>
                      <a:pt x="66777" y="144488"/>
                    </a:cubicBezTo>
                    <a:cubicBezTo>
                      <a:pt x="67468" y="146164"/>
                      <a:pt x="68505" y="147668"/>
                      <a:pt x="69801" y="148929"/>
                    </a:cubicBezTo>
                    <a:cubicBezTo>
                      <a:pt x="71823" y="150906"/>
                      <a:pt x="74091" y="152091"/>
                      <a:pt x="76808" y="152091"/>
                    </a:cubicBezTo>
                    <a:cubicBezTo>
                      <a:pt x="77226" y="152091"/>
                      <a:pt x="77656" y="152063"/>
                      <a:pt x="78096" y="152005"/>
                    </a:cubicBezTo>
                    <a:cubicBezTo>
                      <a:pt x="78355" y="151953"/>
                      <a:pt x="78580" y="151781"/>
                      <a:pt x="78718" y="151556"/>
                    </a:cubicBezTo>
                    <a:cubicBezTo>
                      <a:pt x="78874" y="151262"/>
                      <a:pt x="78615" y="151038"/>
                      <a:pt x="78355" y="150882"/>
                    </a:cubicBezTo>
                    <a:cubicBezTo>
                      <a:pt x="77595" y="150415"/>
                      <a:pt x="76835" y="149914"/>
                      <a:pt x="76040" y="149482"/>
                    </a:cubicBezTo>
                    <a:cubicBezTo>
                      <a:pt x="73914" y="148342"/>
                      <a:pt x="73551" y="146648"/>
                      <a:pt x="74899" y="144695"/>
                    </a:cubicBezTo>
                    <a:cubicBezTo>
                      <a:pt x="75608" y="143658"/>
                      <a:pt x="75694" y="142570"/>
                      <a:pt x="74173" y="142017"/>
                    </a:cubicBezTo>
                    <a:cubicBezTo>
                      <a:pt x="73707" y="141861"/>
                      <a:pt x="72929" y="141550"/>
                      <a:pt x="73551" y="140997"/>
                    </a:cubicBezTo>
                    <a:cubicBezTo>
                      <a:pt x="74260" y="140340"/>
                      <a:pt x="74260" y="139597"/>
                      <a:pt x="74415" y="138837"/>
                    </a:cubicBezTo>
                    <a:cubicBezTo>
                      <a:pt x="74605" y="137783"/>
                      <a:pt x="73534" y="136193"/>
                      <a:pt x="75677" y="135985"/>
                    </a:cubicBezTo>
                    <a:cubicBezTo>
                      <a:pt x="75746" y="135985"/>
                      <a:pt x="75850" y="135588"/>
                      <a:pt x="75798" y="135432"/>
                    </a:cubicBezTo>
                    <a:cubicBezTo>
                      <a:pt x="75444" y="134260"/>
                      <a:pt x="75867" y="133923"/>
                      <a:pt x="76900" y="133923"/>
                    </a:cubicBezTo>
                    <a:cubicBezTo>
                      <a:pt x="76978" y="133923"/>
                      <a:pt x="77060" y="133925"/>
                      <a:pt x="77146" y="133929"/>
                    </a:cubicBezTo>
                    <a:cubicBezTo>
                      <a:pt x="77188" y="133931"/>
                      <a:pt x="77231" y="133932"/>
                      <a:pt x="77272" y="133932"/>
                    </a:cubicBezTo>
                    <a:cubicBezTo>
                      <a:pt x="78202" y="133932"/>
                      <a:pt x="78980" y="133388"/>
                      <a:pt x="79427" y="132512"/>
                    </a:cubicBezTo>
                    <a:cubicBezTo>
                      <a:pt x="79859" y="131648"/>
                      <a:pt x="79738" y="130836"/>
                      <a:pt x="79047" y="130110"/>
                    </a:cubicBezTo>
                    <a:cubicBezTo>
                      <a:pt x="78857" y="129902"/>
                      <a:pt x="78822" y="129557"/>
                      <a:pt x="78701" y="129280"/>
                    </a:cubicBezTo>
                    <a:lnTo>
                      <a:pt x="78701" y="129280"/>
                    </a:lnTo>
                    <a:cubicBezTo>
                      <a:pt x="78977" y="129298"/>
                      <a:pt x="79237" y="129332"/>
                      <a:pt x="79513" y="129384"/>
                    </a:cubicBezTo>
                    <a:cubicBezTo>
                      <a:pt x="79669" y="129427"/>
                      <a:pt x="79830" y="129448"/>
                      <a:pt x="79991" y="129448"/>
                    </a:cubicBezTo>
                    <a:cubicBezTo>
                      <a:pt x="80347" y="129448"/>
                      <a:pt x="80702" y="129344"/>
                      <a:pt x="80999" y="129142"/>
                    </a:cubicBezTo>
                    <a:cubicBezTo>
                      <a:pt x="82900" y="128001"/>
                      <a:pt x="83350" y="125841"/>
                      <a:pt x="84473" y="124148"/>
                    </a:cubicBezTo>
                    <a:cubicBezTo>
                      <a:pt x="85216" y="123024"/>
                      <a:pt x="86149" y="121815"/>
                      <a:pt x="85544" y="120225"/>
                    </a:cubicBezTo>
                    <a:cubicBezTo>
                      <a:pt x="85026" y="118808"/>
                      <a:pt x="85959" y="118186"/>
                      <a:pt x="86927" y="117356"/>
                    </a:cubicBezTo>
                    <a:cubicBezTo>
                      <a:pt x="88258" y="116233"/>
                      <a:pt x="90314" y="116371"/>
                      <a:pt x="91230" y="115213"/>
                    </a:cubicBezTo>
                    <a:cubicBezTo>
                      <a:pt x="93096" y="112846"/>
                      <a:pt x="93788" y="109908"/>
                      <a:pt x="93874" y="106866"/>
                    </a:cubicBezTo>
                    <a:cubicBezTo>
                      <a:pt x="93909" y="105743"/>
                      <a:pt x="93563" y="104637"/>
                      <a:pt x="94635" y="103635"/>
                    </a:cubicBezTo>
                    <a:cubicBezTo>
                      <a:pt x="95637" y="102650"/>
                      <a:pt x="96432" y="101492"/>
                      <a:pt x="97002" y="100213"/>
                    </a:cubicBezTo>
                    <a:cubicBezTo>
                      <a:pt x="98350" y="97189"/>
                      <a:pt x="97555" y="95668"/>
                      <a:pt x="93770" y="93404"/>
                    </a:cubicBezTo>
                    <a:cubicBezTo>
                      <a:pt x="92864" y="92866"/>
                      <a:pt x="92012" y="92178"/>
                      <a:pt x="90923" y="92178"/>
                    </a:cubicBezTo>
                    <a:cubicBezTo>
                      <a:pt x="90787" y="92178"/>
                      <a:pt x="90648" y="92189"/>
                      <a:pt x="90504" y="92212"/>
                    </a:cubicBezTo>
                    <a:cubicBezTo>
                      <a:pt x="90375" y="92232"/>
                      <a:pt x="90250" y="92241"/>
                      <a:pt x="90128" y="92241"/>
                    </a:cubicBezTo>
                    <a:cubicBezTo>
                      <a:pt x="89316" y="92241"/>
                      <a:pt x="88640" y="91827"/>
                      <a:pt x="87964" y="91451"/>
                    </a:cubicBezTo>
                    <a:cubicBezTo>
                      <a:pt x="86720" y="90760"/>
                      <a:pt x="85423" y="90190"/>
                      <a:pt x="84076" y="89740"/>
                    </a:cubicBezTo>
                    <a:cubicBezTo>
                      <a:pt x="83419" y="89533"/>
                      <a:pt x="82365" y="89412"/>
                      <a:pt x="82226" y="88306"/>
                    </a:cubicBezTo>
                    <a:cubicBezTo>
                      <a:pt x="81898" y="85511"/>
                      <a:pt x="80349" y="82231"/>
                      <a:pt x="77208" y="82231"/>
                    </a:cubicBezTo>
                    <a:cubicBezTo>
                      <a:pt x="77047" y="82231"/>
                      <a:pt x="76883" y="82240"/>
                      <a:pt x="76714" y="82258"/>
                    </a:cubicBezTo>
                    <a:cubicBezTo>
                      <a:pt x="76610" y="82274"/>
                      <a:pt x="76507" y="82282"/>
                      <a:pt x="76405" y="82282"/>
                    </a:cubicBezTo>
                    <a:cubicBezTo>
                      <a:pt x="75873" y="82282"/>
                      <a:pt x="75365" y="82061"/>
                      <a:pt x="75003" y="81670"/>
                    </a:cubicBezTo>
                    <a:cubicBezTo>
                      <a:pt x="73810" y="80478"/>
                      <a:pt x="72722" y="79147"/>
                      <a:pt x="71356" y="78179"/>
                    </a:cubicBezTo>
                    <a:cubicBezTo>
                      <a:pt x="70652" y="77672"/>
                      <a:pt x="69937" y="76844"/>
                      <a:pt x="68958" y="76844"/>
                    </a:cubicBezTo>
                    <a:cubicBezTo>
                      <a:pt x="68735" y="76844"/>
                      <a:pt x="68499" y="76887"/>
                      <a:pt x="68246" y="76987"/>
                    </a:cubicBezTo>
                    <a:cubicBezTo>
                      <a:pt x="68013" y="77081"/>
                      <a:pt x="67785" y="77113"/>
                      <a:pt x="67562" y="77113"/>
                    </a:cubicBezTo>
                    <a:cubicBezTo>
                      <a:pt x="67089" y="77113"/>
                      <a:pt x="66635" y="76969"/>
                      <a:pt x="66189" y="76969"/>
                    </a:cubicBezTo>
                    <a:cubicBezTo>
                      <a:pt x="64783" y="76969"/>
                      <a:pt x="63941" y="75706"/>
                      <a:pt x="62605" y="75706"/>
                    </a:cubicBezTo>
                    <a:cubicBezTo>
                      <a:pt x="62579" y="75706"/>
                      <a:pt x="62552" y="75707"/>
                      <a:pt x="62525" y="75708"/>
                    </a:cubicBezTo>
                    <a:cubicBezTo>
                      <a:pt x="62280" y="75708"/>
                      <a:pt x="61828" y="76012"/>
                      <a:pt x="61511" y="76012"/>
                    </a:cubicBezTo>
                    <a:cubicBezTo>
                      <a:pt x="61248" y="76012"/>
                      <a:pt x="61077" y="75802"/>
                      <a:pt x="61195" y="75034"/>
                    </a:cubicBezTo>
                    <a:cubicBezTo>
                      <a:pt x="61232" y="74788"/>
                      <a:pt x="60883" y="74612"/>
                      <a:pt x="60617" y="74612"/>
                    </a:cubicBezTo>
                    <a:cubicBezTo>
                      <a:pt x="60509" y="74612"/>
                      <a:pt x="60415" y="74641"/>
                      <a:pt x="60365" y="74706"/>
                    </a:cubicBezTo>
                    <a:cubicBezTo>
                      <a:pt x="59225" y="76088"/>
                      <a:pt x="57099" y="76071"/>
                      <a:pt x="56166" y="77747"/>
                    </a:cubicBezTo>
                    <a:cubicBezTo>
                      <a:pt x="55842" y="78325"/>
                      <a:pt x="55457" y="78771"/>
                      <a:pt x="54917" y="78771"/>
                    </a:cubicBezTo>
                    <a:cubicBezTo>
                      <a:pt x="54649" y="78771"/>
                      <a:pt x="54343" y="78661"/>
                      <a:pt x="53988" y="78404"/>
                    </a:cubicBezTo>
                    <a:cubicBezTo>
                      <a:pt x="53637" y="78125"/>
                      <a:pt x="53206" y="77982"/>
                      <a:pt x="52772" y="77982"/>
                    </a:cubicBezTo>
                    <a:cubicBezTo>
                      <a:pt x="52480" y="77982"/>
                      <a:pt x="52186" y="78047"/>
                      <a:pt x="51915" y="78179"/>
                    </a:cubicBezTo>
                    <a:cubicBezTo>
                      <a:pt x="51373" y="78410"/>
                      <a:pt x="50918" y="78527"/>
                      <a:pt x="50541" y="78527"/>
                    </a:cubicBezTo>
                    <a:cubicBezTo>
                      <a:pt x="49618" y="78527"/>
                      <a:pt x="49166" y="77825"/>
                      <a:pt x="49080" y="76365"/>
                    </a:cubicBezTo>
                    <a:cubicBezTo>
                      <a:pt x="49046" y="75397"/>
                      <a:pt x="49184" y="74446"/>
                      <a:pt x="49478" y="73530"/>
                    </a:cubicBezTo>
                    <a:cubicBezTo>
                      <a:pt x="50012" y="71861"/>
                      <a:pt x="49095" y="70692"/>
                      <a:pt x="47366" y="70692"/>
                    </a:cubicBezTo>
                    <a:cubicBezTo>
                      <a:pt x="47305" y="70692"/>
                      <a:pt x="47243" y="70693"/>
                      <a:pt x="47179" y="70696"/>
                    </a:cubicBezTo>
                    <a:cubicBezTo>
                      <a:pt x="46730" y="70714"/>
                      <a:pt x="46281" y="70765"/>
                      <a:pt x="45814" y="70783"/>
                    </a:cubicBezTo>
                    <a:cubicBezTo>
                      <a:pt x="45755" y="70784"/>
                      <a:pt x="45699" y="70786"/>
                      <a:pt x="45645" y="70786"/>
                    </a:cubicBezTo>
                    <a:cubicBezTo>
                      <a:pt x="45148" y="70786"/>
                      <a:pt x="44886" y="70683"/>
                      <a:pt x="45088" y="69919"/>
                    </a:cubicBezTo>
                    <a:cubicBezTo>
                      <a:pt x="45469" y="68484"/>
                      <a:pt x="46143" y="67240"/>
                      <a:pt x="46886" y="65996"/>
                    </a:cubicBezTo>
                    <a:cubicBezTo>
                      <a:pt x="47214" y="65443"/>
                      <a:pt x="47231" y="64993"/>
                      <a:pt x="46747" y="64613"/>
                    </a:cubicBezTo>
                    <a:cubicBezTo>
                      <a:pt x="46406" y="64334"/>
                      <a:pt x="45929" y="64209"/>
                      <a:pt x="45417" y="64209"/>
                    </a:cubicBezTo>
                    <a:cubicBezTo>
                      <a:pt x="44221" y="64209"/>
                      <a:pt x="42833" y="64889"/>
                      <a:pt x="42531" y="65857"/>
                    </a:cubicBezTo>
                    <a:cubicBezTo>
                      <a:pt x="42161" y="67044"/>
                      <a:pt x="40793" y="67929"/>
                      <a:pt x="39553" y="67929"/>
                    </a:cubicBezTo>
                    <a:cubicBezTo>
                      <a:pt x="39113" y="67929"/>
                      <a:pt x="38689" y="67817"/>
                      <a:pt x="38331" y="67568"/>
                    </a:cubicBezTo>
                    <a:cubicBezTo>
                      <a:pt x="36966" y="66601"/>
                      <a:pt x="35998" y="64872"/>
                      <a:pt x="36517" y="63455"/>
                    </a:cubicBezTo>
                    <a:cubicBezTo>
                      <a:pt x="37571" y="60569"/>
                      <a:pt x="37986" y="56802"/>
                      <a:pt x="41822" y="56093"/>
                    </a:cubicBezTo>
                    <a:cubicBezTo>
                      <a:pt x="44259" y="55627"/>
                      <a:pt x="46696" y="55299"/>
                      <a:pt x="49167" y="55126"/>
                    </a:cubicBezTo>
                    <a:cubicBezTo>
                      <a:pt x="49252" y="55120"/>
                      <a:pt x="49338" y="55117"/>
                      <a:pt x="49425" y="55117"/>
                    </a:cubicBezTo>
                    <a:cubicBezTo>
                      <a:pt x="50819" y="55117"/>
                      <a:pt x="52364" y="55920"/>
                      <a:pt x="51811" y="58133"/>
                    </a:cubicBezTo>
                    <a:cubicBezTo>
                      <a:pt x="51707" y="58582"/>
                      <a:pt x="52087" y="59204"/>
                      <a:pt x="52329" y="59688"/>
                    </a:cubicBezTo>
                    <a:cubicBezTo>
                      <a:pt x="52602" y="60250"/>
                      <a:pt x="52992" y="60846"/>
                      <a:pt x="53666" y="60846"/>
                    </a:cubicBezTo>
                    <a:cubicBezTo>
                      <a:pt x="53675" y="60846"/>
                      <a:pt x="53685" y="60846"/>
                      <a:pt x="53695" y="60846"/>
                    </a:cubicBezTo>
                    <a:cubicBezTo>
                      <a:pt x="54455" y="60811"/>
                      <a:pt x="54628" y="60085"/>
                      <a:pt x="54852" y="59498"/>
                    </a:cubicBezTo>
                    <a:cubicBezTo>
                      <a:pt x="55146" y="58703"/>
                      <a:pt x="55146" y="57822"/>
                      <a:pt x="54887" y="57027"/>
                    </a:cubicBezTo>
                    <a:cubicBezTo>
                      <a:pt x="54127" y="54642"/>
                      <a:pt x="54922" y="53017"/>
                      <a:pt x="57116" y="51894"/>
                    </a:cubicBezTo>
                    <a:cubicBezTo>
                      <a:pt x="58291" y="51307"/>
                      <a:pt x="59328" y="50442"/>
                      <a:pt x="60469" y="49786"/>
                    </a:cubicBezTo>
                    <a:cubicBezTo>
                      <a:pt x="62128" y="48818"/>
                      <a:pt x="61575" y="46641"/>
                      <a:pt x="63096" y="45448"/>
                    </a:cubicBezTo>
                    <a:cubicBezTo>
                      <a:pt x="64720" y="44169"/>
                      <a:pt x="65757" y="42113"/>
                      <a:pt x="68194" y="42061"/>
                    </a:cubicBezTo>
                    <a:cubicBezTo>
                      <a:pt x="68574" y="42044"/>
                      <a:pt x="69006" y="41888"/>
                      <a:pt x="69075" y="41456"/>
                    </a:cubicBezTo>
                    <a:cubicBezTo>
                      <a:pt x="69369" y="39711"/>
                      <a:pt x="70924" y="39417"/>
                      <a:pt x="72151" y="38760"/>
                    </a:cubicBezTo>
                    <a:cubicBezTo>
                      <a:pt x="72321" y="38667"/>
                      <a:pt x="72565" y="38512"/>
                      <a:pt x="72753" y="38512"/>
                    </a:cubicBezTo>
                    <a:cubicBezTo>
                      <a:pt x="72950" y="38512"/>
                      <a:pt x="73086" y="38680"/>
                      <a:pt x="73015" y="39261"/>
                    </a:cubicBezTo>
                    <a:cubicBezTo>
                      <a:pt x="72956" y="39796"/>
                      <a:pt x="73330" y="40078"/>
                      <a:pt x="73743" y="40078"/>
                    </a:cubicBezTo>
                    <a:cubicBezTo>
                      <a:pt x="73931" y="40078"/>
                      <a:pt x="74127" y="40020"/>
                      <a:pt x="74294" y="39901"/>
                    </a:cubicBezTo>
                    <a:cubicBezTo>
                      <a:pt x="75746" y="38898"/>
                      <a:pt x="77457" y="38501"/>
                      <a:pt x="78995" y="37723"/>
                    </a:cubicBezTo>
                    <a:cubicBezTo>
                      <a:pt x="79738" y="37326"/>
                      <a:pt x="80291" y="36773"/>
                      <a:pt x="79790" y="35995"/>
                    </a:cubicBezTo>
                    <a:cubicBezTo>
                      <a:pt x="79597" y="35708"/>
                      <a:pt x="79414" y="35603"/>
                      <a:pt x="79239" y="35603"/>
                    </a:cubicBezTo>
                    <a:cubicBezTo>
                      <a:pt x="78865" y="35603"/>
                      <a:pt x="78524" y="36083"/>
                      <a:pt x="78183" y="36306"/>
                    </a:cubicBezTo>
                    <a:cubicBezTo>
                      <a:pt x="77820" y="36545"/>
                      <a:pt x="77447" y="36741"/>
                      <a:pt x="77083" y="36741"/>
                    </a:cubicBezTo>
                    <a:cubicBezTo>
                      <a:pt x="76789" y="36741"/>
                      <a:pt x="76501" y="36612"/>
                      <a:pt x="76230" y="36272"/>
                    </a:cubicBezTo>
                    <a:cubicBezTo>
                      <a:pt x="75677" y="35563"/>
                      <a:pt x="76126" y="35148"/>
                      <a:pt x="76731" y="34751"/>
                    </a:cubicBezTo>
                    <a:cubicBezTo>
                      <a:pt x="77318" y="34371"/>
                      <a:pt x="77284" y="33818"/>
                      <a:pt x="77025" y="33196"/>
                    </a:cubicBezTo>
                    <a:cubicBezTo>
                      <a:pt x="76921" y="32919"/>
                      <a:pt x="76161" y="33023"/>
                      <a:pt x="76593" y="32643"/>
                    </a:cubicBezTo>
                    <a:cubicBezTo>
                      <a:pt x="76708" y="32536"/>
                      <a:pt x="76805" y="32492"/>
                      <a:pt x="76888" y="32492"/>
                    </a:cubicBezTo>
                    <a:cubicBezTo>
                      <a:pt x="77143" y="32492"/>
                      <a:pt x="77279" y="32892"/>
                      <a:pt x="77474" y="33126"/>
                    </a:cubicBezTo>
                    <a:cubicBezTo>
                      <a:pt x="77830" y="33563"/>
                      <a:pt x="78559" y="33892"/>
                      <a:pt x="79019" y="33892"/>
                    </a:cubicBezTo>
                    <a:cubicBezTo>
                      <a:pt x="79251" y="33892"/>
                      <a:pt x="79415" y="33808"/>
                      <a:pt x="79427" y="33610"/>
                    </a:cubicBezTo>
                    <a:cubicBezTo>
                      <a:pt x="79485" y="32639"/>
                      <a:pt x="79866" y="32465"/>
                      <a:pt x="80317" y="32465"/>
                    </a:cubicBezTo>
                    <a:cubicBezTo>
                      <a:pt x="80569" y="32465"/>
                      <a:pt x="80843" y="32519"/>
                      <a:pt x="81095" y="32519"/>
                    </a:cubicBezTo>
                    <a:cubicBezTo>
                      <a:pt x="81194" y="32519"/>
                      <a:pt x="81290" y="32511"/>
                      <a:pt x="81380" y="32487"/>
                    </a:cubicBezTo>
                    <a:cubicBezTo>
                      <a:pt x="81894" y="32340"/>
                      <a:pt x="82271" y="31830"/>
                      <a:pt x="82830" y="31830"/>
                    </a:cubicBezTo>
                    <a:cubicBezTo>
                      <a:pt x="82928" y="31830"/>
                      <a:pt x="83031" y="31846"/>
                      <a:pt x="83142" y="31882"/>
                    </a:cubicBezTo>
                    <a:cubicBezTo>
                      <a:pt x="82658" y="32470"/>
                      <a:pt x="82192" y="33075"/>
                      <a:pt x="81708" y="33679"/>
                    </a:cubicBezTo>
                    <a:cubicBezTo>
                      <a:pt x="81604" y="33766"/>
                      <a:pt x="81483" y="33835"/>
                      <a:pt x="81362" y="33904"/>
                    </a:cubicBezTo>
                    <a:cubicBezTo>
                      <a:pt x="81034" y="34129"/>
                      <a:pt x="80775" y="34423"/>
                      <a:pt x="80878" y="34872"/>
                    </a:cubicBezTo>
                    <a:cubicBezTo>
                      <a:pt x="80999" y="35304"/>
                      <a:pt x="81380" y="35252"/>
                      <a:pt x="81673" y="35425"/>
                    </a:cubicBezTo>
                    <a:cubicBezTo>
                      <a:pt x="81973" y="35596"/>
                      <a:pt x="82292" y="35648"/>
                      <a:pt x="82615" y="35648"/>
                    </a:cubicBezTo>
                    <a:cubicBezTo>
                      <a:pt x="83130" y="35648"/>
                      <a:pt x="83658" y="35514"/>
                      <a:pt x="84141" y="35514"/>
                    </a:cubicBezTo>
                    <a:cubicBezTo>
                      <a:pt x="84489" y="35514"/>
                      <a:pt x="84814" y="35584"/>
                      <a:pt x="85095" y="35822"/>
                    </a:cubicBezTo>
                    <a:cubicBezTo>
                      <a:pt x="85535" y="36187"/>
                      <a:pt x="85875" y="36332"/>
                      <a:pt x="86134" y="36332"/>
                    </a:cubicBezTo>
                    <a:cubicBezTo>
                      <a:pt x="86710" y="36332"/>
                      <a:pt x="86887" y="35618"/>
                      <a:pt x="86875" y="35010"/>
                    </a:cubicBezTo>
                    <a:cubicBezTo>
                      <a:pt x="86858" y="34215"/>
                      <a:pt x="87601" y="32729"/>
                      <a:pt x="85665" y="32625"/>
                    </a:cubicBezTo>
                    <a:cubicBezTo>
                      <a:pt x="84991" y="32591"/>
                      <a:pt x="85130" y="31986"/>
                      <a:pt x="85596" y="31485"/>
                    </a:cubicBezTo>
                    <a:cubicBezTo>
                      <a:pt x="87186" y="29791"/>
                      <a:pt x="86650" y="27527"/>
                      <a:pt x="84508" y="26767"/>
                    </a:cubicBezTo>
                    <a:cubicBezTo>
                      <a:pt x="84006" y="26594"/>
                      <a:pt x="83557" y="26214"/>
                      <a:pt x="83661" y="25834"/>
                    </a:cubicBezTo>
                    <a:cubicBezTo>
                      <a:pt x="83972" y="24503"/>
                      <a:pt x="83039" y="23432"/>
                      <a:pt x="83090" y="22170"/>
                    </a:cubicBezTo>
                    <a:cubicBezTo>
                      <a:pt x="83108" y="21773"/>
                      <a:pt x="83073" y="21375"/>
                      <a:pt x="82624" y="21220"/>
                    </a:cubicBezTo>
                    <a:cubicBezTo>
                      <a:pt x="82529" y="21188"/>
                      <a:pt x="82437" y="21174"/>
                      <a:pt x="82348" y="21174"/>
                    </a:cubicBezTo>
                    <a:cubicBezTo>
                      <a:pt x="82049" y="21174"/>
                      <a:pt x="81787" y="21339"/>
                      <a:pt x="81587" y="21565"/>
                    </a:cubicBezTo>
                    <a:cubicBezTo>
                      <a:pt x="81086" y="22135"/>
                      <a:pt x="80464" y="22602"/>
                      <a:pt x="79755" y="22913"/>
                    </a:cubicBezTo>
                    <a:cubicBezTo>
                      <a:pt x="79583" y="22995"/>
                      <a:pt x="79411" y="23071"/>
                      <a:pt x="79247" y="23071"/>
                    </a:cubicBezTo>
                    <a:cubicBezTo>
                      <a:pt x="79097" y="23071"/>
                      <a:pt x="78954" y="23008"/>
                      <a:pt x="78822" y="22827"/>
                    </a:cubicBezTo>
                    <a:cubicBezTo>
                      <a:pt x="78563" y="22498"/>
                      <a:pt x="78753" y="22274"/>
                      <a:pt x="78960" y="22015"/>
                    </a:cubicBezTo>
                    <a:cubicBezTo>
                      <a:pt x="79496" y="21254"/>
                      <a:pt x="79254" y="20736"/>
                      <a:pt x="78459" y="20338"/>
                    </a:cubicBezTo>
                    <a:cubicBezTo>
                      <a:pt x="78131" y="20165"/>
                      <a:pt x="77837" y="19941"/>
                      <a:pt x="77578" y="19664"/>
                    </a:cubicBezTo>
                    <a:cubicBezTo>
                      <a:pt x="77168" y="19146"/>
                      <a:pt x="76356" y="18913"/>
                      <a:pt x="75491" y="18913"/>
                    </a:cubicBezTo>
                    <a:cubicBezTo>
                      <a:pt x="74278" y="18913"/>
                      <a:pt x="72961" y="19371"/>
                      <a:pt x="72497" y="20148"/>
                    </a:cubicBezTo>
                    <a:cubicBezTo>
                      <a:pt x="72065" y="20874"/>
                      <a:pt x="71788" y="21824"/>
                      <a:pt x="70803" y="22170"/>
                    </a:cubicBezTo>
                    <a:cubicBezTo>
                      <a:pt x="70354" y="22326"/>
                      <a:pt x="70043" y="22792"/>
                      <a:pt x="70337" y="23276"/>
                    </a:cubicBezTo>
                    <a:cubicBezTo>
                      <a:pt x="71356" y="25004"/>
                      <a:pt x="70043" y="25488"/>
                      <a:pt x="68902" y="26024"/>
                    </a:cubicBezTo>
                    <a:cubicBezTo>
                      <a:pt x="67693" y="26577"/>
                      <a:pt x="66241" y="26801"/>
                      <a:pt x="66345" y="28685"/>
                    </a:cubicBezTo>
                    <a:cubicBezTo>
                      <a:pt x="66379" y="29117"/>
                      <a:pt x="65895" y="29601"/>
                      <a:pt x="65584" y="30016"/>
                    </a:cubicBezTo>
                    <a:cubicBezTo>
                      <a:pt x="65442" y="30197"/>
                      <a:pt x="65232" y="30465"/>
                      <a:pt x="64983" y="30465"/>
                    </a:cubicBezTo>
                    <a:cubicBezTo>
                      <a:pt x="64899" y="30465"/>
                      <a:pt x="64811" y="30435"/>
                      <a:pt x="64720" y="30361"/>
                    </a:cubicBezTo>
                    <a:cubicBezTo>
                      <a:pt x="64409" y="30120"/>
                      <a:pt x="64288" y="29705"/>
                      <a:pt x="64409" y="29342"/>
                    </a:cubicBezTo>
                    <a:cubicBezTo>
                      <a:pt x="64893" y="27596"/>
                      <a:pt x="65083" y="25989"/>
                      <a:pt x="62508" y="25903"/>
                    </a:cubicBezTo>
                    <a:cubicBezTo>
                      <a:pt x="62249" y="25903"/>
                      <a:pt x="61938" y="25644"/>
                      <a:pt x="61748" y="25436"/>
                    </a:cubicBezTo>
                    <a:cubicBezTo>
                      <a:pt x="61084" y="24759"/>
                      <a:pt x="60400" y="24243"/>
                      <a:pt x="59552" y="24243"/>
                    </a:cubicBezTo>
                    <a:cubicBezTo>
                      <a:pt x="59252" y="24243"/>
                      <a:pt x="58932" y="24307"/>
                      <a:pt x="58585" y="24451"/>
                    </a:cubicBezTo>
                    <a:cubicBezTo>
                      <a:pt x="58566" y="24457"/>
                      <a:pt x="58545" y="24459"/>
                      <a:pt x="58523" y="24459"/>
                    </a:cubicBezTo>
                    <a:cubicBezTo>
                      <a:pt x="58409" y="24459"/>
                      <a:pt x="58269" y="24394"/>
                      <a:pt x="58153" y="24365"/>
                    </a:cubicBezTo>
                    <a:cubicBezTo>
                      <a:pt x="58758" y="23501"/>
                      <a:pt x="57687" y="22429"/>
                      <a:pt x="58827" y="21462"/>
                    </a:cubicBezTo>
                    <a:cubicBezTo>
                      <a:pt x="61800" y="18990"/>
                      <a:pt x="65757" y="18558"/>
                      <a:pt x="68781" y="16294"/>
                    </a:cubicBezTo>
                    <a:lnTo>
                      <a:pt x="69455" y="15828"/>
                    </a:lnTo>
                    <a:cubicBezTo>
                      <a:pt x="70337" y="15586"/>
                      <a:pt x="71218" y="15206"/>
                      <a:pt x="72117" y="15119"/>
                    </a:cubicBezTo>
                    <a:cubicBezTo>
                      <a:pt x="74346" y="14912"/>
                      <a:pt x="75331" y="13910"/>
                      <a:pt x="75262" y="11767"/>
                    </a:cubicBezTo>
                    <a:cubicBezTo>
                      <a:pt x="75262" y="11596"/>
                      <a:pt x="75299" y="11543"/>
                      <a:pt x="75353" y="11543"/>
                    </a:cubicBezTo>
                    <a:cubicBezTo>
                      <a:pt x="75441" y="11543"/>
                      <a:pt x="75574" y="11687"/>
                      <a:pt x="75659" y="11698"/>
                    </a:cubicBezTo>
                    <a:cubicBezTo>
                      <a:pt x="76835" y="11749"/>
                      <a:pt x="77733" y="12683"/>
                      <a:pt x="78943" y="12752"/>
                    </a:cubicBezTo>
                    <a:cubicBezTo>
                      <a:pt x="79461" y="12769"/>
                      <a:pt x="79945" y="13391"/>
                      <a:pt x="80412" y="13789"/>
                    </a:cubicBezTo>
                    <a:cubicBezTo>
                      <a:pt x="80395" y="13944"/>
                      <a:pt x="80325" y="14082"/>
                      <a:pt x="80204" y="14203"/>
                    </a:cubicBezTo>
                    <a:cubicBezTo>
                      <a:pt x="79099" y="14649"/>
                      <a:pt x="78211" y="15599"/>
                      <a:pt x="76924" y="15599"/>
                    </a:cubicBezTo>
                    <a:cubicBezTo>
                      <a:pt x="76763" y="15599"/>
                      <a:pt x="76595" y="15584"/>
                      <a:pt x="76420" y="15551"/>
                    </a:cubicBezTo>
                    <a:cubicBezTo>
                      <a:pt x="76325" y="15534"/>
                      <a:pt x="76229" y="15525"/>
                      <a:pt x="76135" y="15525"/>
                    </a:cubicBezTo>
                    <a:cubicBezTo>
                      <a:pt x="75478" y="15525"/>
                      <a:pt x="74895" y="15947"/>
                      <a:pt x="74985" y="16778"/>
                    </a:cubicBezTo>
                    <a:cubicBezTo>
                      <a:pt x="75041" y="17437"/>
                      <a:pt x="75422" y="17620"/>
                      <a:pt x="75866" y="17620"/>
                    </a:cubicBezTo>
                    <a:cubicBezTo>
                      <a:pt x="76109" y="17620"/>
                      <a:pt x="76372" y="17565"/>
                      <a:pt x="76610" y="17504"/>
                    </a:cubicBezTo>
                    <a:cubicBezTo>
                      <a:pt x="76822" y="17451"/>
                      <a:pt x="77015" y="17425"/>
                      <a:pt x="77193" y="17425"/>
                    </a:cubicBezTo>
                    <a:cubicBezTo>
                      <a:pt x="77828" y="17425"/>
                      <a:pt x="78286" y="17750"/>
                      <a:pt x="78839" y="18316"/>
                    </a:cubicBezTo>
                    <a:cubicBezTo>
                      <a:pt x="79617" y="19094"/>
                      <a:pt x="80723" y="19612"/>
                      <a:pt x="81794" y="19993"/>
                    </a:cubicBezTo>
                    <a:cubicBezTo>
                      <a:pt x="81906" y="20034"/>
                      <a:pt x="82005" y="20053"/>
                      <a:pt x="82094" y="20053"/>
                    </a:cubicBezTo>
                    <a:cubicBezTo>
                      <a:pt x="82595" y="20053"/>
                      <a:pt x="82747" y="19445"/>
                      <a:pt x="82762" y="18887"/>
                    </a:cubicBezTo>
                    <a:cubicBezTo>
                      <a:pt x="82805" y="18878"/>
                      <a:pt x="82849" y="18874"/>
                      <a:pt x="82892" y="18874"/>
                    </a:cubicBezTo>
                    <a:cubicBezTo>
                      <a:pt x="82935" y="18874"/>
                      <a:pt x="82978" y="18878"/>
                      <a:pt x="83021" y="18887"/>
                    </a:cubicBezTo>
                    <a:cubicBezTo>
                      <a:pt x="83375" y="18985"/>
                      <a:pt x="83662" y="19030"/>
                      <a:pt x="83892" y="19030"/>
                    </a:cubicBezTo>
                    <a:cubicBezTo>
                      <a:pt x="85038" y="19030"/>
                      <a:pt x="84816" y="17932"/>
                      <a:pt x="84629" y="16882"/>
                    </a:cubicBezTo>
                    <a:cubicBezTo>
                      <a:pt x="84577" y="16588"/>
                      <a:pt x="84404" y="16122"/>
                      <a:pt x="84525" y="16018"/>
                    </a:cubicBezTo>
                    <a:cubicBezTo>
                      <a:pt x="84606" y="15948"/>
                      <a:pt x="84680" y="15920"/>
                      <a:pt x="84749" y="15920"/>
                    </a:cubicBezTo>
                    <a:cubicBezTo>
                      <a:pt x="84985" y="15920"/>
                      <a:pt x="85161" y="16252"/>
                      <a:pt x="85389" y="16346"/>
                    </a:cubicBezTo>
                    <a:cubicBezTo>
                      <a:pt x="85637" y="16436"/>
                      <a:pt x="85876" y="16474"/>
                      <a:pt x="86110" y="16474"/>
                    </a:cubicBezTo>
                    <a:cubicBezTo>
                      <a:pt x="86771" y="16474"/>
                      <a:pt x="87381" y="16174"/>
                      <a:pt x="87981" y="15931"/>
                    </a:cubicBezTo>
                    <a:cubicBezTo>
                      <a:pt x="88344" y="15793"/>
                      <a:pt x="88500" y="15275"/>
                      <a:pt x="88258" y="15033"/>
                    </a:cubicBezTo>
                    <a:cubicBezTo>
                      <a:pt x="87065" y="13754"/>
                      <a:pt x="85976" y="12406"/>
                      <a:pt x="84819" y="11110"/>
                    </a:cubicBezTo>
                    <a:cubicBezTo>
                      <a:pt x="84162" y="10350"/>
                      <a:pt x="83160" y="9779"/>
                      <a:pt x="82537" y="8915"/>
                    </a:cubicBezTo>
                    <a:cubicBezTo>
                      <a:pt x="82209" y="8379"/>
                      <a:pt x="81639" y="8034"/>
                      <a:pt x="81017" y="7999"/>
                    </a:cubicBezTo>
                    <a:cubicBezTo>
                      <a:pt x="80983" y="7995"/>
                      <a:pt x="80950" y="7994"/>
                      <a:pt x="80916" y="7994"/>
                    </a:cubicBezTo>
                    <a:cubicBezTo>
                      <a:pt x="80688" y="7994"/>
                      <a:pt x="80453" y="8074"/>
                      <a:pt x="80228" y="8074"/>
                    </a:cubicBezTo>
                    <a:cubicBezTo>
                      <a:pt x="80056" y="8074"/>
                      <a:pt x="79890" y="8027"/>
                      <a:pt x="79738" y="7861"/>
                    </a:cubicBezTo>
                    <a:cubicBezTo>
                      <a:pt x="80170" y="7757"/>
                      <a:pt x="80602" y="7654"/>
                      <a:pt x="81017" y="7585"/>
                    </a:cubicBezTo>
                    <a:cubicBezTo>
                      <a:pt x="81518" y="7481"/>
                      <a:pt x="82192" y="7567"/>
                      <a:pt x="82226" y="6859"/>
                    </a:cubicBezTo>
                    <a:cubicBezTo>
                      <a:pt x="82278" y="6202"/>
                      <a:pt x="81673" y="6167"/>
                      <a:pt x="81207" y="6046"/>
                    </a:cubicBezTo>
                    <a:cubicBezTo>
                      <a:pt x="81086" y="6012"/>
                      <a:pt x="80948" y="5960"/>
                      <a:pt x="80844" y="5891"/>
                    </a:cubicBezTo>
                    <a:cubicBezTo>
                      <a:pt x="80958" y="5878"/>
                      <a:pt x="81101" y="5837"/>
                      <a:pt x="81223" y="5837"/>
                    </a:cubicBezTo>
                    <a:cubicBezTo>
                      <a:pt x="81267" y="5837"/>
                      <a:pt x="81309" y="5843"/>
                      <a:pt x="81345" y="5856"/>
                    </a:cubicBezTo>
                    <a:cubicBezTo>
                      <a:pt x="81816" y="6065"/>
                      <a:pt x="82272" y="6151"/>
                      <a:pt x="82714" y="6151"/>
                    </a:cubicBezTo>
                    <a:cubicBezTo>
                      <a:pt x="83993" y="6151"/>
                      <a:pt x="85157" y="5437"/>
                      <a:pt x="86236" y="4923"/>
                    </a:cubicBezTo>
                    <a:cubicBezTo>
                      <a:pt x="89182" y="3528"/>
                      <a:pt x="92334" y="3094"/>
                      <a:pt x="95401" y="2235"/>
                    </a:cubicBezTo>
                    <a:lnTo>
                      <a:pt x="95401" y="2235"/>
                    </a:lnTo>
                    <a:cubicBezTo>
                      <a:pt x="93986" y="3267"/>
                      <a:pt x="92263" y="3834"/>
                      <a:pt x="90504" y="3834"/>
                    </a:cubicBezTo>
                    <a:cubicBezTo>
                      <a:pt x="90401" y="3834"/>
                      <a:pt x="90295" y="3831"/>
                      <a:pt x="90191" y="3831"/>
                    </a:cubicBezTo>
                    <a:cubicBezTo>
                      <a:pt x="89827" y="3831"/>
                      <a:pt x="89479" y="3873"/>
                      <a:pt x="89277" y="4249"/>
                    </a:cubicBezTo>
                    <a:cubicBezTo>
                      <a:pt x="89018" y="4802"/>
                      <a:pt x="89467" y="5113"/>
                      <a:pt x="89744" y="5528"/>
                    </a:cubicBezTo>
                    <a:cubicBezTo>
                      <a:pt x="90251" y="6307"/>
                      <a:pt x="90887" y="6586"/>
                      <a:pt x="91608" y="6586"/>
                    </a:cubicBezTo>
                    <a:cubicBezTo>
                      <a:pt x="91943" y="6586"/>
                      <a:pt x="92297" y="6525"/>
                      <a:pt x="92664" y="6427"/>
                    </a:cubicBezTo>
                    <a:cubicBezTo>
                      <a:pt x="93037" y="6322"/>
                      <a:pt x="93404" y="6272"/>
                      <a:pt x="93755" y="6272"/>
                    </a:cubicBezTo>
                    <a:cubicBezTo>
                      <a:pt x="95314" y="6272"/>
                      <a:pt x="96561" y="7243"/>
                      <a:pt x="96518" y="8639"/>
                    </a:cubicBezTo>
                    <a:cubicBezTo>
                      <a:pt x="96501" y="9123"/>
                      <a:pt x="96000" y="9710"/>
                      <a:pt x="96155" y="10073"/>
                    </a:cubicBezTo>
                    <a:cubicBezTo>
                      <a:pt x="96656" y="11300"/>
                      <a:pt x="95758" y="12302"/>
                      <a:pt x="95378" y="13045"/>
                    </a:cubicBezTo>
                    <a:cubicBezTo>
                      <a:pt x="94393" y="15016"/>
                      <a:pt x="93649" y="16709"/>
                      <a:pt x="95412" y="18541"/>
                    </a:cubicBezTo>
                    <a:cubicBezTo>
                      <a:pt x="95602" y="18714"/>
                      <a:pt x="95723" y="18938"/>
                      <a:pt x="95758" y="19180"/>
                    </a:cubicBezTo>
                    <a:cubicBezTo>
                      <a:pt x="95810" y="21358"/>
                      <a:pt x="97901" y="20788"/>
                      <a:pt x="99007" y="21479"/>
                    </a:cubicBezTo>
                    <a:cubicBezTo>
                      <a:pt x="99192" y="21597"/>
                      <a:pt x="99367" y="21648"/>
                      <a:pt x="99531" y="21648"/>
                    </a:cubicBezTo>
                    <a:cubicBezTo>
                      <a:pt x="100207" y="21648"/>
                      <a:pt x="100708" y="20784"/>
                      <a:pt x="101098" y="20200"/>
                    </a:cubicBezTo>
                    <a:cubicBezTo>
                      <a:pt x="102256" y="18472"/>
                      <a:pt x="104088" y="17055"/>
                      <a:pt x="105729" y="16536"/>
                    </a:cubicBezTo>
                    <a:cubicBezTo>
                      <a:pt x="109220" y="15396"/>
                      <a:pt x="112486" y="13547"/>
                      <a:pt x="116254" y="13115"/>
                    </a:cubicBezTo>
                    <a:cubicBezTo>
                      <a:pt x="117965" y="12907"/>
                      <a:pt x="119935" y="12320"/>
                      <a:pt x="120021" y="9883"/>
                    </a:cubicBezTo>
                    <a:cubicBezTo>
                      <a:pt x="120021" y="9693"/>
                      <a:pt x="120349" y="9485"/>
                      <a:pt x="120557" y="9330"/>
                    </a:cubicBezTo>
                    <a:cubicBezTo>
                      <a:pt x="121663" y="8552"/>
                      <a:pt x="123132" y="8034"/>
                      <a:pt x="122631" y="6202"/>
                    </a:cubicBezTo>
                    <a:cubicBezTo>
                      <a:pt x="122594" y="6055"/>
                      <a:pt x="122626" y="6020"/>
                      <a:pt x="122682" y="6020"/>
                    </a:cubicBezTo>
                    <a:cubicBezTo>
                      <a:pt x="122731" y="6020"/>
                      <a:pt x="122799" y="6046"/>
                      <a:pt x="122855" y="6046"/>
                    </a:cubicBezTo>
                    <a:cubicBezTo>
                      <a:pt x="122928" y="6051"/>
                      <a:pt x="122998" y="6053"/>
                      <a:pt x="123064" y="6053"/>
                    </a:cubicBezTo>
                    <a:cubicBezTo>
                      <a:pt x="124269" y="6053"/>
                      <a:pt x="124381" y="5321"/>
                      <a:pt x="123840" y="4387"/>
                    </a:cubicBezTo>
                    <a:cubicBezTo>
                      <a:pt x="123581" y="3921"/>
                      <a:pt x="123875" y="3955"/>
                      <a:pt x="124048" y="3817"/>
                    </a:cubicBezTo>
                    <a:cubicBezTo>
                      <a:pt x="125240" y="2867"/>
                      <a:pt x="126640" y="2728"/>
                      <a:pt x="128092" y="2659"/>
                    </a:cubicBezTo>
                    <a:cubicBezTo>
                      <a:pt x="128575" y="2625"/>
                      <a:pt x="129180" y="2521"/>
                      <a:pt x="129249" y="1934"/>
                    </a:cubicBezTo>
                    <a:cubicBezTo>
                      <a:pt x="129301" y="1363"/>
                      <a:pt x="128714" y="1242"/>
                      <a:pt x="128299" y="1190"/>
                    </a:cubicBezTo>
                    <a:cubicBezTo>
                      <a:pt x="125707" y="948"/>
                      <a:pt x="123132" y="430"/>
                      <a:pt x="120557" y="171"/>
                    </a:cubicBezTo>
                    <a:cubicBezTo>
                      <a:pt x="119360" y="50"/>
                      <a:pt x="118163" y="0"/>
                      <a:pt x="1169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3" name="Google Shape;2353;p47"/>
              <p:cNvSpPr/>
              <p:nvPr/>
            </p:nvSpPr>
            <p:spPr>
              <a:xfrm>
                <a:off x="1581325" y="1051125"/>
                <a:ext cx="283000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11320" h="3667" extrusionOk="0">
                    <a:moveTo>
                      <a:pt x="6214" y="0"/>
                    </a:moveTo>
                    <a:cubicBezTo>
                      <a:pt x="5926" y="0"/>
                      <a:pt x="5584" y="48"/>
                      <a:pt x="5219" y="71"/>
                    </a:cubicBezTo>
                    <a:cubicBezTo>
                      <a:pt x="5082" y="56"/>
                      <a:pt x="4943" y="49"/>
                      <a:pt x="4804" y="49"/>
                    </a:cubicBezTo>
                    <a:cubicBezTo>
                      <a:pt x="3493" y="49"/>
                      <a:pt x="2115" y="667"/>
                      <a:pt x="709" y="1073"/>
                    </a:cubicBezTo>
                    <a:cubicBezTo>
                      <a:pt x="432" y="1177"/>
                      <a:pt x="208" y="1401"/>
                      <a:pt x="69" y="1678"/>
                    </a:cubicBezTo>
                    <a:cubicBezTo>
                      <a:pt x="0" y="1781"/>
                      <a:pt x="242" y="2213"/>
                      <a:pt x="363" y="2231"/>
                    </a:cubicBezTo>
                    <a:cubicBezTo>
                      <a:pt x="2163" y="2438"/>
                      <a:pt x="3786" y="3667"/>
                      <a:pt x="5640" y="3667"/>
                    </a:cubicBezTo>
                    <a:cubicBezTo>
                      <a:pt x="6100" y="3667"/>
                      <a:pt x="6574" y="3591"/>
                      <a:pt x="7068" y="3406"/>
                    </a:cubicBezTo>
                    <a:cubicBezTo>
                      <a:pt x="7396" y="3281"/>
                      <a:pt x="7767" y="3236"/>
                      <a:pt x="8142" y="3236"/>
                    </a:cubicBezTo>
                    <a:cubicBezTo>
                      <a:pt x="8439" y="3236"/>
                      <a:pt x="8738" y="3264"/>
                      <a:pt x="9021" y="3302"/>
                    </a:cubicBezTo>
                    <a:cubicBezTo>
                      <a:pt x="9277" y="3340"/>
                      <a:pt x="9523" y="3370"/>
                      <a:pt x="9759" y="3370"/>
                    </a:cubicBezTo>
                    <a:cubicBezTo>
                      <a:pt x="10271" y="3370"/>
                      <a:pt x="10728" y="3229"/>
                      <a:pt x="11095" y="2732"/>
                    </a:cubicBezTo>
                    <a:cubicBezTo>
                      <a:pt x="11320" y="2473"/>
                      <a:pt x="11268" y="2075"/>
                      <a:pt x="10991" y="1885"/>
                    </a:cubicBezTo>
                    <a:cubicBezTo>
                      <a:pt x="10479" y="1524"/>
                      <a:pt x="10006" y="1077"/>
                      <a:pt x="9430" y="1077"/>
                    </a:cubicBezTo>
                    <a:cubicBezTo>
                      <a:pt x="9151" y="1077"/>
                      <a:pt x="8847" y="1182"/>
                      <a:pt x="8503" y="1453"/>
                    </a:cubicBezTo>
                    <a:cubicBezTo>
                      <a:pt x="8280" y="1626"/>
                      <a:pt x="7919" y="1737"/>
                      <a:pt x="7612" y="1737"/>
                    </a:cubicBezTo>
                    <a:cubicBezTo>
                      <a:pt x="7277" y="1737"/>
                      <a:pt x="7006" y="1605"/>
                      <a:pt x="7051" y="1280"/>
                    </a:cubicBezTo>
                    <a:cubicBezTo>
                      <a:pt x="7179" y="207"/>
                      <a:pt x="6812" y="0"/>
                      <a:pt x="62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4" name="Google Shape;2354;p47"/>
              <p:cNvSpPr/>
              <p:nvPr/>
            </p:nvSpPr>
            <p:spPr>
              <a:xfrm>
                <a:off x="3144425" y="1319375"/>
                <a:ext cx="21345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3823" extrusionOk="0">
                    <a:moveTo>
                      <a:pt x="6155" y="1"/>
                    </a:moveTo>
                    <a:cubicBezTo>
                      <a:pt x="6054" y="1"/>
                      <a:pt x="5950" y="7"/>
                      <a:pt x="5842" y="20"/>
                    </a:cubicBezTo>
                    <a:cubicBezTo>
                      <a:pt x="4846" y="139"/>
                      <a:pt x="3874" y="469"/>
                      <a:pt x="2859" y="469"/>
                    </a:cubicBezTo>
                    <a:cubicBezTo>
                      <a:pt x="2396" y="469"/>
                      <a:pt x="1923" y="400"/>
                      <a:pt x="1435" y="211"/>
                    </a:cubicBezTo>
                    <a:cubicBezTo>
                      <a:pt x="1292" y="150"/>
                      <a:pt x="1133" y="113"/>
                      <a:pt x="974" y="113"/>
                    </a:cubicBezTo>
                    <a:cubicBezTo>
                      <a:pt x="501" y="113"/>
                      <a:pt x="35" y="441"/>
                      <a:pt x="35" y="1438"/>
                    </a:cubicBezTo>
                    <a:cubicBezTo>
                      <a:pt x="1" y="3771"/>
                      <a:pt x="1573" y="3580"/>
                      <a:pt x="3025" y="3822"/>
                    </a:cubicBezTo>
                    <a:cubicBezTo>
                      <a:pt x="4338" y="3753"/>
                      <a:pt x="5617" y="3408"/>
                      <a:pt x="6792" y="2837"/>
                    </a:cubicBezTo>
                    <a:cubicBezTo>
                      <a:pt x="7415" y="2526"/>
                      <a:pt x="8538" y="2474"/>
                      <a:pt x="8192" y="1541"/>
                    </a:cubicBezTo>
                    <a:cubicBezTo>
                      <a:pt x="7892" y="720"/>
                      <a:pt x="7218" y="1"/>
                      <a:pt x="61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5" name="Google Shape;2355;p47"/>
              <p:cNvSpPr/>
              <p:nvPr/>
            </p:nvSpPr>
            <p:spPr>
              <a:xfrm>
                <a:off x="1453000" y="2509000"/>
                <a:ext cx="26357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10543" h="4524" extrusionOk="0">
                    <a:moveTo>
                      <a:pt x="3451" y="1"/>
                    </a:moveTo>
                    <a:cubicBezTo>
                      <a:pt x="2445" y="1"/>
                      <a:pt x="1486" y="228"/>
                      <a:pt x="761" y="702"/>
                    </a:cubicBezTo>
                    <a:cubicBezTo>
                      <a:pt x="398" y="927"/>
                      <a:pt x="1" y="1186"/>
                      <a:pt x="243" y="1687"/>
                    </a:cubicBezTo>
                    <a:cubicBezTo>
                      <a:pt x="390" y="1972"/>
                      <a:pt x="609" y="2083"/>
                      <a:pt x="855" y="2083"/>
                    </a:cubicBezTo>
                    <a:cubicBezTo>
                      <a:pt x="1012" y="2083"/>
                      <a:pt x="1180" y="2038"/>
                      <a:pt x="1349" y="1964"/>
                    </a:cubicBezTo>
                    <a:cubicBezTo>
                      <a:pt x="1677" y="1828"/>
                      <a:pt x="1990" y="1776"/>
                      <a:pt x="2298" y="1776"/>
                    </a:cubicBezTo>
                    <a:cubicBezTo>
                      <a:pt x="2932" y="1776"/>
                      <a:pt x="3543" y="1997"/>
                      <a:pt x="4217" y="2171"/>
                    </a:cubicBezTo>
                    <a:cubicBezTo>
                      <a:pt x="5708" y="2540"/>
                      <a:pt x="6405" y="4523"/>
                      <a:pt x="7868" y="4523"/>
                    </a:cubicBezTo>
                    <a:cubicBezTo>
                      <a:pt x="8118" y="4523"/>
                      <a:pt x="8391" y="4465"/>
                      <a:pt x="8693" y="4332"/>
                    </a:cubicBezTo>
                    <a:cubicBezTo>
                      <a:pt x="8824" y="4337"/>
                      <a:pt x="8947" y="4340"/>
                      <a:pt x="9062" y="4340"/>
                    </a:cubicBezTo>
                    <a:cubicBezTo>
                      <a:pt x="10032" y="4340"/>
                      <a:pt x="10475" y="4144"/>
                      <a:pt x="10491" y="3727"/>
                    </a:cubicBezTo>
                    <a:cubicBezTo>
                      <a:pt x="10542" y="2897"/>
                      <a:pt x="9817" y="2724"/>
                      <a:pt x="9264" y="2517"/>
                    </a:cubicBezTo>
                    <a:cubicBezTo>
                      <a:pt x="8711" y="2292"/>
                      <a:pt x="8209" y="1964"/>
                      <a:pt x="7777" y="1567"/>
                    </a:cubicBezTo>
                    <a:cubicBezTo>
                      <a:pt x="6685" y="547"/>
                      <a:pt x="5011" y="1"/>
                      <a:pt x="34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6" name="Google Shape;2356;p47"/>
              <p:cNvSpPr/>
              <p:nvPr/>
            </p:nvSpPr>
            <p:spPr>
              <a:xfrm>
                <a:off x="1880725" y="1020350"/>
                <a:ext cx="162025" cy="112025"/>
              </a:xfrm>
              <a:custGeom>
                <a:avLst/>
                <a:gdLst/>
                <a:ahLst/>
                <a:cxnLst/>
                <a:rect l="l" t="t" r="r" b="b"/>
                <a:pathLst>
                  <a:path w="6481" h="4481" extrusionOk="0">
                    <a:moveTo>
                      <a:pt x="4294" y="0"/>
                    </a:moveTo>
                    <a:cubicBezTo>
                      <a:pt x="4062" y="0"/>
                      <a:pt x="3818" y="44"/>
                      <a:pt x="3560" y="144"/>
                    </a:cubicBezTo>
                    <a:cubicBezTo>
                      <a:pt x="3094" y="317"/>
                      <a:pt x="2593" y="541"/>
                      <a:pt x="2886" y="1198"/>
                    </a:cubicBezTo>
                    <a:cubicBezTo>
                      <a:pt x="3042" y="1509"/>
                      <a:pt x="3232" y="1820"/>
                      <a:pt x="3457" y="2114"/>
                    </a:cubicBezTo>
                    <a:cubicBezTo>
                      <a:pt x="3147" y="2260"/>
                      <a:pt x="2851" y="2348"/>
                      <a:pt x="2545" y="2348"/>
                    </a:cubicBezTo>
                    <a:cubicBezTo>
                      <a:pt x="2270" y="2348"/>
                      <a:pt x="1987" y="2277"/>
                      <a:pt x="1677" y="2114"/>
                    </a:cubicBezTo>
                    <a:cubicBezTo>
                      <a:pt x="1531" y="2037"/>
                      <a:pt x="1393" y="2002"/>
                      <a:pt x="1262" y="2002"/>
                    </a:cubicBezTo>
                    <a:cubicBezTo>
                      <a:pt x="867" y="2002"/>
                      <a:pt x="545" y="2320"/>
                      <a:pt x="311" y="2736"/>
                    </a:cubicBezTo>
                    <a:cubicBezTo>
                      <a:pt x="0" y="3289"/>
                      <a:pt x="467" y="3479"/>
                      <a:pt x="813" y="3807"/>
                    </a:cubicBezTo>
                    <a:cubicBezTo>
                      <a:pt x="1327" y="4309"/>
                      <a:pt x="1837" y="4480"/>
                      <a:pt x="2344" y="4480"/>
                    </a:cubicBezTo>
                    <a:cubicBezTo>
                      <a:pt x="3164" y="4480"/>
                      <a:pt x="3976" y="4032"/>
                      <a:pt x="4787" y="3807"/>
                    </a:cubicBezTo>
                    <a:lnTo>
                      <a:pt x="5081" y="3514"/>
                    </a:lnTo>
                    <a:cubicBezTo>
                      <a:pt x="5237" y="2788"/>
                      <a:pt x="5098" y="1924"/>
                      <a:pt x="6204" y="1734"/>
                    </a:cubicBezTo>
                    <a:cubicBezTo>
                      <a:pt x="6464" y="1699"/>
                      <a:pt x="6481" y="1129"/>
                      <a:pt x="6222" y="921"/>
                    </a:cubicBezTo>
                    <a:cubicBezTo>
                      <a:pt x="5644" y="436"/>
                      <a:pt x="5027" y="0"/>
                      <a:pt x="42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7" name="Google Shape;2357;p47"/>
              <p:cNvSpPr/>
              <p:nvPr/>
            </p:nvSpPr>
            <p:spPr>
              <a:xfrm>
                <a:off x="1688900" y="2603450"/>
                <a:ext cx="1650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958" extrusionOk="0">
                    <a:moveTo>
                      <a:pt x="2842" y="0"/>
                    </a:moveTo>
                    <a:cubicBezTo>
                      <a:pt x="2588" y="0"/>
                      <a:pt x="2332" y="28"/>
                      <a:pt x="2074" y="87"/>
                    </a:cubicBezTo>
                    <a:cubicBezTo>
                      <a:pt x="1452" y="225"/>
                      <a:pt x="1055" y="1331"/>
                      <a:pt x="225" y="1694"/>
                    </a:cubicBezTo>
                    <a:cubicBezTo>
                      <a:pt x="0" y="1798"/>
                      <a:pt x="277" y="2247"/>
                      <a:pt x="536" y="2454"/>
                    </a:cubicBezTo>
                    <a:cubicBezTo>
                      <a:pt x="957" y="2789"/>
                      <a:pt x="2162" y="2958"/>
                      <a:pt x="3373" y="2958"/>
                    </a:cubicBezTo>
                    <a:cubicBezTo>
                      <a:pt x="4599" y="2958"/>
                      <a:pt x="5830" y="2785"/>
                      <a:pt x="6256" y="2437"/>
                    </a:cubicBezTo>
                    <a:cubicBezTo>
                      <a:pt x="6395" y="2282"/>
                      <a:pt x="6515" y="2109"/>
                      <a:pt x="6602" y="1919"/>
                    </a:cubicBezTo>
                    <a:cubicBezTo>
                      <a:pt x="6481" y="1711"/>
                      <a:pt x="6429" y="1469"/>
                      <a:pt x="6291" y="1366"/>
                    </a:cubicBezTo>
                    <a:cubicBezTo>
                      <a:pt x="5231" y="636"/>
                      <a:pt x="4065" y="0"/>
                      <a:pt x="28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8" name="Google Shape;2358;p47"/>
              <p:cNvSpPr/>
              <p:nvPr/>
            </p:nvSpPr>
            <p:spPr>
              <a:xfrm>
                <a:off x="1922200" y="1344925"/>
                <a:ext cx="129625" cy="64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2581" extrusionOk="0">
                    <a:moveTo>
                      <a:pt x="1901" y="1"/>
                    </a:moveTo>
                    <a:lnTo>
                      <a:pt x="1227" y="467"/>
                    </a:lnTo>
                    <a:cubicBezTo>
                      <a:pt x="934" y="1020"/>
                      <a:pt x="0" y="1383"/>
                      <a:pt x="415" y="2144"/>
                    </a:cubicBezTo>
                    <a:cubicBezTo>
                      <a:pt x="602" y="2475"/>
                      <a:pt x="838" y="2581"/>
                      <a:pt x="1096" y="2581"/>
                    </a:cubicBezTo>
                    <a:cubicBezTo>
                      <a:pt x="1482" y="2581"/>
                      <a:pt x="1915" y="2344"/>
                      <a:pt x="2299" y="2282"/>
                    </a:cubicBezTo>
                    <a:cubicBezTo>
                      <a:pt x="2552" y="2236"/>
                      <a:pt x="2806" y="2213"/>
                      <a:pt x="3064" y="2213"/>
                    </a:cubicBezTo>
                    <a:cubicBezTo>
                      <a:pt x="3194" y="2213"/>
                      <a:pt x="3324" y="2219"/>
                      <a:pt x="3457" y="2230"/>
                    </a:cubicBezTo>
                    <a:cubicBezTo>
                      <a:pt x="3730" y="2245"/>
                      <a:pt x="4039" y="2324"/>
                      <a:pt x="4314" y="2324"/>
                    </a:cubicBezTo>
                    <a:cubicBezTo>
                      <a:pt x="4665" y="2324"/>
                      <a:pt x="4959" y="2195"/>
                      <a:pt x="5047" y="1643"/>
                    </a:cubicBezTo>
                    <a:cubicBezTo>
                      <a:pt x="5185" y="744"/>
                      <a:pt x="4563" y="277"/>
                      <a:pt x="3768" y="122"/>
                    </a:cubicBezTo>
                    <a:cubicBezTo>
                      <a:pt x="3146" y="35"/>
                      <a:pt x="2523" y="1"/>
                      <a:pt x="19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9" name="Google Shape;2359;p47"/>
              <p:cNvSpPr/>
              <p:nvPr/>
            </p:nvSpPr>
            <p:spPr>
              <a:xfrm>
                <a:off x="1787825" y="1030550"/>
                <a:ext cx="94250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1793" extrusionOk="0">
                    <a:moveTo>
                      <a:pt x="2929" y="0"/>
                    </a:moveTo>
                    <a:cubicBezTo>
                      <a:pt x="2800" y="0"/>
                      <a:pt x="2676" y="17"/>
                      <a:pt x="2576" y="47"/>
                    </a:cubicBezTo>
                    <a:cubicBezTo>
                      <a:pt x="2412" y="93"/>
                      <a:pt x="2229" y="105"/>
                      <a:pt x="2039" y="105"/>
                    </a:cubicBezTo>
                    <a:cubicBezTo>
                      <a:pt x="1817" y="105"/>
                      <a:pt x="1584" y="88"/>
                      <a:pt x="1360" y="88"/>
                    </a:cubicBezTo>
                    <a:cubicBezTo>
                      <a:pt x="763" y="88"/>
                      <a:pt x="227" y="208"/>
                      <a:pt x="105" y="1084"/>
                    </a:cubicBezTo>
                    <a:cubicBezTo>
                      <a:pt x="1" y="1792"/>
                      <a:pt x="865" y="1688"/>
                      <a:pt x="1504" y="1740"/>
                    </a:cubicBezTo>
                    <a:cubicBezTo>
                      <a:pt x="2265" y="1568"/>
                      <a:pt x="3405" y="1792"/>
                      <a:pt x="3665" y="652"/>
                    </a:cubicBezTo>
                    <a:cubicBezTo>
                      <a:pt x="3769" y="167"/>
                      <a:pt x="3329" y="0"/>
                      <a:pt x="29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0" name="Google Shape;2360;p47"/>
              <p:cNvSpPr/>
              <p:nvPr/>
            </p:nvSpPr>
            <p:spPr>
              <a:xfrm>
                <a:off x="1870350" y="2639275"/>
                <a:ext cx="59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773" extrusionOk="0">
                    <a:moveTo>
                      <a:pt x="922" y="1"/>
                    </a:moveTo>
                    <a:cubicBezTo>
                      <a:pt x="435" y="1"/>
                      <a:pt x="1" y="156"/>
                      <a:pt x="1" y="762"/>
                    </a:cubicBezTo>
                    <a:cubicBezTo>
                      <a:pt x="1" y="1414"/>
                      <a:pt x="337" y="1773"/>
                      <a:pt x="982" y="1773"/>
                    </a:cubicBezTo>
                    <a:cubicBezTo>
                      <a:pt x="1038" y="1773"/>
                      <a:pt x="1097" y="1770"/>
                      <a:pt x="1158" y="1765"/>
                    </a:cubicBezTo>
                    <a:cubicBezTo>
                      <a:pt x="1711" y="1730"/>
                      <a:pt x="2368" y="1678"/>
                      <a:pt x="2299" y="901"/>
                    </a:cubicBezTo>
                    <a:cubicBezTo>
                      <a:pt x="2264" y="175"/>
                      <a:pt x="1642" y="2"/>
                      <a:pt x="1003" y="2"/>
                    </a:cubicBezTo>
                    <a:cubicBezTo>
                      <a:pt x="976" y="1"/>
                      <a:pt x="949" y="1"/>
                      <a:pt x="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1" name="Google Shape;2361;p47"/>
              <p:cNvSpPr/>
              <p:nvPr/>
            </p:nvSpPr>
            <p:spPr>
              <a:xfrm>
                <a:off x="2264800" y="4630125"/>
                <a:ext cx="626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569" extrusionOk="0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2" name="Google Shape;2362;p47"/>
              <p:cNvSpPr/>
              <p:nvPr/>
            </p:nvSpPr>
            <p:spPr>
              <a:xfrm>
                <a:off x="1604225" y="2645350"/>
                <a:ext cx="561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1531" extrusionOk="0">
                    <a:moveTo>
                      <a:pt x="1003" y="1"/>
                    </a:moveTo>
                    <a:cubicBezTo>
                      <a:pt x="536" y="35"/>
                      <a:pt x="0" y="1"/>
                      <a:pt x="17" y="554"/>
                    </a:cubicBezTo>
                    <a:cubicBezTo>
                      <a:pt x="17" y="1297"/>
                      <a:pt x="640" y="1452"/>
                      <a:pt x="1262" y="1522"/>
                    </a:cubicBezTo>
                    <a:cubicBezTo>
                      <a:pt x="1319" y="1528"/>
                      <a:pt x="1377" y="1531"/>
                      <a:pt x="1434" y="1531"/>
                    </a:cubicBezTo>
                    <a:cubicBezTo>
                      <a:pt x="1857" y="1531"/>
                      <a:pt x="2247" y="1352"/>
                      <a:pt x="2247" y="865"/>
                    </a:cubicBezTo>
                    <a:cubicBezTo>
                      <a:pt x="2247" y="18"/>
                      <a:pt x="1504" y="139"/>
                      <a:pt x="10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3" name="Google Shape;2363;p47"/>
              <p:cNvSpPr/>
              <p:nvPr/>
            </p:nvSpPr>
            <p:spPr>
              <a:xfrm>
                <a:off x="7045475" y="3384250"/>
                <a:ext cx="4737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142" extrusionOk="0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4" name="Google Shape;2364;p47"/>
              <p:cNvSpPr/>
              <p:nvPr/>
            </p:nvSpPr>
            <p:spPr>
              <a:xfrm>
                <a:off x="4291500" y="1250400"/>
                <a:ext cx="54900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1516" extrusionOk="0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5" name="Google Shape;2365;p47"/>
              <p:cNvSpPr/>
              <p:nvPr/>
            </p:nvSpPr>
            <p:spPr>
              <a:xfrm>
                <a:off x="6323375" y="3314875"/>
                <a:ext cx="501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493" extrusionOk="0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6" name="Google Shape;2366;p47"/>
              <p:cNvSpPr/>
              <p:nvPr/>
            </p:nvSpPr>
            <p:spPr>
              <a:xfrm>
                <a:off x="6680225" y="1890750"/>
                <a:ext cx="460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688" extrusionOk="0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7" name="Google Shape;2367;p47"/>
              <p:cNvSpPr/>
              <p:nvPr/>
            </p:nvSpPr>
            <p:spPr>
              <a:xfrm>
                <a:off x="3550975" y="1955400"/>
                <a:ext cx="536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5047" extrusionOk="0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8" name="Google Shape;2368;p47"/>
              <p:cNvSpPr/>
              <p:nvPr/>
            </p:nvSpPr>
            <p:spPr>
              <a:xfrm>
                <a:off x="3910000" y="2161475"/>
                <a:ext cx="93775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816" extrusionOk="0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9" name="Google Shape;2369;p47"/>
              <p:cNvSpPr/>
              <p:nvPr/>
            </p:nvSpPr>
            <p:spPr>
              <a:xfrm>
                <a:off x="4125600" y="2173875"/>
                <a:ext cx="5057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504" extrusionOk="0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0" name="Google Shape;2370;p47"/>
              <p:cNvSpPr/>
              <p:nvPr/>
            </p:nvSpPr>
            <p:spPr>
              <a:xfrm>
                <a:off x="3415775" y="2038325"/>
                <a:ext cx="449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527" extrusionOk="0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371" name="Google Shape;2371;p47"/>
          <p:cNvSpPr/>
          <p:nvPr/>
        </p:nvSpPr>
        <p:spPr>
          <a:xfrm>
            <a:off x="5800800" y="1790500"/>
            <a:ext cx="2336700" cy="11985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2" name="Google Shape;2372;p47"/>
          <p:cNvSpPr/>
          <p:nvPr/>
        </p:nvSpPr>
        <p:spPr>
          <a:xfrm>
            <a:off x="5800800" y="3182549"/>
            <a:ext cx="2336700" cy="11985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3" name="Google Shape;2373;p47"/>
          <p:cNvSpPr txBox="1"/>
          <p:nvPr/>
        </p:nvSpPr>
        <p:spPr>
          <a:xfrm>
            <a:off x="5600700" y="3296285"/>
            <a:ext cx="3307715" cy="47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>
                <a:solidFill>
                  <a:srgbClr val="152A20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Required Libraries</a:t>
            </a:r>
            <a:endParaRPr lang="en-US" altLang="en-US" sz="2000">
              <a:solidFill>
                <a:srgbClr val="152A20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  <p:sp>
        <p:nvSpPr>
          <p:cNvPr id="2374" name="Google Shape;2374;p47"/>
          <p:cNvSpPr txBox="1"/>
          <p:nvPr/>
        </p:nvSpPr>
        <p:spPr>
          <a:xfrm>
            <a:off x="5997750" y="3650200"/>
            <a:ext cx="19428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rgbClr val="152A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Listed in requirement.txt</a:t>
            </a:r>
            <a:endParaRPr lang="en-US" altLang="en-US">
              <a:solidFill>
                <a:srgbClr val="152A2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375" name="Google Shape;2375;p47"/>
          <p:cNvSpPr txBox="1"/>
          <p:nvPr/>
        </p:nvSpPr>
        <p:spPr>
          <a:xfrm>
            <a:off x="5561965" y="1905000"/>
            <a:ext cx="2977515" cy="47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>
                <a:solidFill>
                  <a:srgbClr val="152A20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Python Version</a:t>
            </a:r>
            <a:endParaRPr lang="en-US" altLang="en-US" sz="2200">
              <a:solidFill>
                <a:srgbClr val="152A20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  <p:sp>
        <p:nvSpPr>
          <p:cNvPr id="2376" name="Google Shape;2376;p47"/>
          <p:cNvSpPr txBox="1"/>
          <p:nvPr/>
        </p:nvSpPr>
        <p:spPr>
          <a:xfrm>
            <a:off x="5997750" y="2259376"/>
            <a:ext cx="19428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rgbClr val="152A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[Version Used]</a:t>
            </a:r>
            <a:endParaRPr lang="en-US" altLang="en-US">
              <a:solidFill>
                <a:srgbClr val="152A2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>
              <a:solidFill>
                <a:srgbClr val="152A2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>
              <a:solidFill>
                <a:srgbClr val="152A2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377" name="Google Shape;2377;p47"/>
          <p:cNvSpPr/>
          <p:nvPr/>
        </p:nvSpPr>
        <p:spPr>
          <a:xfrm>
            <a:off x="2813250" y="2064175"/>
            <a:ext cx="402300" cy="402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4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8" name="Google Shape;2378;p47"/>
          <p:cNvSpPr/>
          <p:nvPr/>
        </p:nvSpPr>
        <p:spPr>
          <a:xfrm>
            <a:off x="1540850" y="2780250"/>
            <a:ext cx="402300" cy="4023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4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379" name="Google Shape;2379;p47"/>
          <p:cNvCxnSpPr>
            <a:stCxn id="2377" idx="6"/>
            <a:endCxn id="2371" idx="1"/>
          </p:cNvCxnSpPr>
          <p:nvPr/>
        </p:nvCxnSpPr>
        <p:spPr>
          <a:xfrm>
            <a:off x="3215550" y="2265325"/>
            <a:ext cx="2585400" cy="124500"/>
          </a:xfrm>
          <a:prstGeom prst="curvedConnector3">
            <a:avLst>
              <a:gd name="adj1" fmla="val 4999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0" name="Google Shape;2380;p47"/>
          <p:cNvCxnSpPr>
            <a:stCxn id="2378" idx="6"/>
            <a:endCxn id="2372" idx="1"/>
          </p:cNvCxnSpPr>
          <p:nvPr/>
        </p:nvCxnSpPr>
        <p:spPr>
          <a:xfrm>
            <a:off x="1943150" y="2981400"/>
            <a:ext cx="3857700" cy="8004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31"/>
          <p:cNvSpPr/>
          <p:nvPr/>
        </p:nvSpPr>
        <p:spPr>
          <a:xfrm>
            <a:off x="817350" y="2255625"/>
            <a:ext cx="7509300" cy="1862700"/>
          </a:xfrm>
          <a:prstGeom prst="roundRect">
            <a:avLst>
              <a:gd name="adj" fmla="val 1035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2" name="Google Shape;1582;p31"/>
          <p:cNvSpPr/>
          <p:nvPr/>
        </p:nvSpPr>
        <p:spPr>
          <a:xfrm>
            <a:off x="1229275" y="1657868"/>
            <a:ext cx="6686100" cy="471300"/>
          </a:xfrm>
          <a:prstGeom prst="roundRect">
            <a:avLst>
              <a:gd name="adj" fmla="val 19468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1" u="sng">
                <a:latin typeface="Arial Black" panose="020B0A04020102020204" charset="0"/>
                <a:cs typeface="Arial Black" panose="020B0A04020102020204" charset="0"/>
                <a:sym typeface="+mn-ea"/>
              </a:rPr>
              <a:t>SUNDAY_ENGINEER’S</a:t>
            </a:r>
            <a:endParaRPr lang="en-US" sz="2500" b="1" i="1" u="sng">
              <a:solidFill>
                <a:schemeClr val="dk1"/>
              </a:solidFill>
              <a:latin typeface="Arial Black" panose="020B0A04020102020204" charset="0"/>
              <a:ea typeface="Poppins Medium" panose="00000500000000000000"/>
              <a:cs typeface="Arial Black" panose="020B0A04020102020204" charset="0"/>
              <a:sym typeface="+mn-ea"/>
            </a:endParaRPr>
          </a:p>
        </p:txBody>
      </p:sp>
      <p:grpSp>
        <p:nvGrpSpPr>
          <p:cNvPr id="1583" name="Google Shape;1583;p31"/>
          <p:cNvGrpSpPr/>
          <p:nvPr/>
        </p:nvGrpSpPr>
        <p:grpSpPr>
          <a:xfrm>
            <a:off x="1847084" y="358524"/>
            <a:ext cx="5306936" cy="1198496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aphicFrame>
        <p:nvGraphicFramePr>
          <p:cNvPr id="1586" name="Google Shape;1586;p31"/>
          <p:cNvGraphicFramePr/>
          <p:nvPr/>
        </p:nvGraphicFramePr>
        <p:xfrm>
          <a:off x="817225" y="2255515"/>
          <a:ext cx="7509450" cy="3000000"/>
        </p:xfrm>
        <a:graphic>
          <a:graphicData uri="http://schemas.openxmlformats.org/drawingml/2006/table">
            <a:tbl>
              <a:tblPr>
                <a:noFill/>
                <a:tableStyleId>{8DE1927A-6B4D-44C4-8500-E6434A3BD8BC}</a:tableStyleId>
              </a:tblPr>
              <a:tblGrid>
                <a:gridCol w="1752100"/>
                <a:gridCol w="5757350"/>
              </a:tblGrid>
              <a:tr h="31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chemeClr val="dk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LEADER : </a:t>
                      </a:r>
                      <a:endParaRPr lang="en-US" sz="900" b="1">
                        <a:solidFill>
                          <a:schemeClr val="dk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Poppins Medium" panose="00000500000000000000"/>
                          <a:ea typeface="Poppins Medium" panose="00000500000000000000"/>
                          <a:cs typeface="Poppins Medium" panose="00000500000000000000"/>
                          <a:sym typeface="Poppins Medium" panose="00000500000000000000"/>
                        </a:rPr>
                        <a:t>HARSH RAY (ROLL NO : 22052297)</a:t>
                      </a:r>
                      <a:endParaRPr lang="en-US" sz="900">
                        <a:solidFill>
                          <a:schemeClr val="dk1"/>
                        </a:solidFill>
                        <a:latin typeface="Poppins Medium" panose="00000500000000000000"/>
                        <a:ea typeface="Poppins Medium" panose="00000500000000000000"/>
                        <a:cs typeface="Poppins Medium" panose="00000500000000000000"/>
                        <a:sym typeface="Poppins Medium" panose="00000500000000000000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chemeClr val="dk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CO-LEADER : </a:t>
                      </a:r>
                      <a:endParaRPr lang="en-US" sz="900" b="1">
                        <a:solidFill>
                          <a:schemeClr val="dk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Poppins Medium" panose="00000500000000000000"/>
                          <a:ea typeface="Poppins Medium" panose="00000500000000000000"/>
                          <a:cs typeface="Poppins Medium" panose="00000500000000000000"/>
                          <a:sym typeface="Poppins Medium" panose="00000500000000000000"/>
                        </a:rPr>
                        <a:t>GAURAV KUMAR(ROLL NO : 2205209)</a:t>
                      </a:r>
                      <a:endParaRPr lang="en-US" sz="900">
                        <a:solidFill>
                          <a:schemeClr val="dk1"/>
                        </a:solidFill>
                        <a:latin typeface="Poppins Medium" panose="00000500000000000000"/>
                        <a:ea typeface="Poppins Medium" panose="00000500000000000000"/>
                        <a:cs typeface="Poppins Medium" panose="00000500000000000000"/>
                        <a:sym typeface="Poppins Medium" panose="00000500000000000000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chemeClr val="dk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MEMBER 1 :</a:t>
                      </a:r>
                      <a:endParaRPr lang="en-US" sz="900" b="1">
                        <a:solidFill>
                          <a:schemeClr val="dk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Poppins Medium" panose="00000500000000000000"/>
                          <a:ea typeface="Poppins Medium" panose="00000500000000000000"/>
                          <a:cs typeface="Poppins Medium" panose="00000500000000000000"/>
                          <a:sym typeface="Poppins Medium" panose="00000500000000000000"/>
                        </a:rPr>
                        <a:t>HARSH RAJ(ROLL NO : 22051681)</a:t>
                      </a:r>
                      <a:endParaRPr lang="en-US" sz="900">
                        <a:solidFill>
                          <a:schemeClr val="dk1"/>
                        </a:solidFill>
                        <a:latin typeface="Poppins Medium" panose="00000500000000000000"/>
                        <a:ea typeface="Poppins Medium" panose="00000500000000000000"/>
                        <a:cs typeface="Poppins Medium" panose="00000500000000000000"/>
                        <a:sym typeface="Poppins Medium" panose="00000500000000000000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chemeClr val="dk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MEMBER 2 :</a:t>
                      </a:r>
                      <a:endParaRPr lang="en-US" sz="900" b="1">
                        <a:solidFill>
                          <a:schemeClr val="dk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Poppins Medium" panose="00000500000000000000"/>
                          <a:ea typeface="Poppins Medium" panose="00000500000000000000"/>
                          <a:cs typeface="Poppins Medium" panose="00000500000000000000"/>
                          <a:sym typeface="Poppins Medium" panose="00000500000000000000"/>
                        </a:rPr>
                        <a:t>AMAN KUMAR(ROLL NO : 22051663)</a:t>
                      </a:r>
                      <a:endParaRPr lang="en-US" sz="900">
                        <a:solidFill>
                          <a:schemeClr val="dk1"/>
                        </a:solidFill>
                        <a:latin typeface="Poppins Medium" panose="00000500000000000000"/>
                        <a:ea typeface="Poppins Medium" panose="00000500000000000000"/>
                        <a:cs typeface="Poppins Medium" panose="00000500000000000000"/>
                        <a:sym typeface="Poppins Medium" panose="00000500000000000000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chemeClr val="dk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MEMBER 3 :</a:t>
                      </a:r>
                      <a:endParaRPr lang="en-US" sz="900" b="1">
                        <a:solidFill>
                          <a:schemeClr val="dk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Poppins Medium" panose="00000500000000000000"/>
                          <a:ea typeface="Poppins Medium" panose="00000500000000000000"/>
                          <a:cs typeface="Poppins Medium" panose="00000500000000000000"/>
                          <a:sym typeface="Poppins Medium" panose="00000500000000000000"/>
                        </a:rPr>
                        <a:t>AAKASH RAJ(ROLL NO : 2205695)</a:t>
                      </a:r>
                      <a:endParaRPr lang="en-US" sz="900">
                        <a:solidFill>
                          <a:schemeClr val="dk1"/>
                        </a:solidFill>
                        <a:latin typeface="Poppins Medium" panose="00000500000000000000"/>
                        <a:ea typeface="Poppins Medium" panose="00000500000000000000"/>
                        <a:cs typeface="Poppins Medium" panose="00000500000000000000"/>
                        <a:sym typeface="Poppins Medium" panose="00000500000000000000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chemeClr val="dk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MEMBER 4 :</a:t>
                      </a:r>
                      <a:endParaRPr lang="en-US" sz="900" b="1">
                        <a:solidFill>
                          <a:schemeClr val="dk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Poppins Medium" panose="00000500000000000000"/>
                          <a:ea typeface="Poppins Medium" panose="00000500000000000000"/>
                          <a:cs typeface="Poppins Medium" panose="00000500000000000000"/>
                          <a:sym typeface="Poppins Medium" panose="00000500000000000000"/>
                        </a:rPr>
                        <a:t>KANISHKA MUDGAL(ROLL NO : 22053960)</a:t>
                      </a:r>
                      <a:endParaRPr lang="en-US" sz="900">
                        <a:solidFill>
                          <a:schemeClr val="dk1"/>
                        </a:solidFill>
                        <a:latin typeface="Poppins Medium" panose="00000500000000000000"/>
                        <a:ea typeface="Poppins Medium" panose="00000500000000000000"/>
                        <a:cs typeface="Poppins Medium" panose="00000500000000000000"/>
                        <a:sym typeface="Poppins Medium" panose="00000500000000000000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87" name="Google Shape;1587;p31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BY:</a:t>
            </a:r>
            <a:endParaRPr lang="en-US"/>
          </a:p>
        </p:txBody>
      </p:sp>
      <p:sp>
        <p:nvSpPr>
          <p:cNvPr id="1588" name="Google Shape;1588;p31"/>
          <p:cNvSpPr/>
          <p:nvPr/>
        </p:nvSpPr>
        <p:spPr>
          <a:xfrm>
            <a:off x="7696850" y="1510283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9" name="Google Shape;1589;p31"/>
          <p:cNvSpPr/>
          <p:nvPr/>
        </p:nvSpPr>
        <p:spPr>
          <a:xfrm>
            <a:off x="493600" y="4235578"/>
            <a:ext cx="4020300" cy="552000"/>
          </a:xfrm>
          <a:prstGeom prst="roundRect">
            <a:avLst>
              <a:gd name="adj" fmla="val 19468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rPr>
              <a:t>Más información:</a:t>
            </a:r>
            <a:br>
              <a:rPr lang="en-US" sz="1000">
                <a:solidFill>
                  <a:schemeClr val="dk1"/>
                </a:solidFill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rPr>
            </a:br>
            <a:r>
              <a:rPr lang="en-US" sz="1000">
                <a:solidFill>
                  <a:schemeClr val="dk1"/>
                </a:solidFill>
                <a:uFill>
                  <a:noFill/>
                </a:u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  <a:hlinkClick r:id="rId1"/>
              </a:rPr>
              <a:t>SLIDESGO </a:t>
            </a:r>
            <a:r>
              <a:rPr lang="en-US" sz="1000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 |  </a:t>
            </a:r>
            <a:r>
              <a:rPr lang="en-US" sz="1000">
                <a:solidFill>
                  <a:schemeClr val="dk1"/>
                </a:solidFill>
                <a:uFill>
                  <a:noFill/>
                </a:u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  <a:hlinkClick r:id="rId2"/>
              </a:rPr>
              <a:t>SLIDESGO SCHOOL</a:t>
            </a:r>
            <a:r>
              <a:rPr lang="en-US" sz="1000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  |  </a:t>
            </a:r>
            <a:r>
              <a:rPr lang="en-US" sz="1000">
                <a:solidFill>
                  <a:schemeClr val="dk1"/>
                </a:solidFill>
                <a:uFill>
                  <a:noFill/>
                </a:u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  <a:hlinkClick r:id="rId3"/>
              </a:rPr>
              <a:t>FAQS</a:t>
            </a:r>
            <a:endParaRPr lang="en-US" sz="1000">
              <a:solidFill>
                <a:schemeClr val="dk1"/>
              </a:solidFill>
              <a:uFill>
                <a:noFill/>
              </a:u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  <a:hlinkClick r:id="rId3"/>
            </a:endParaRPr>
          </a:p>
        </p:txBody>
      </p:sp>
      <p:sp>
        <p:nvSpPr>
          <p:cNvPr id="1590" name="Google Shape;1590;p31"/>
          <p:cNvSpPr/>
          <p:nvPr/>
        </p:nvSpPr>
        <p:spPr>
          <a:xfrm>
            <a:off x="4645588" y="4235578"/>
            <a:ext cx="4020300" cy="552000"/>
          </a:xfrm>
          <a:prstGeom prst="roundRect">
            <a:avLst>
              <a:gd name="adj" fmla="val 19468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rPr>
              <a:t>Visita nuestros proyectos:</a:t>
            </a:r>
            <a:br>
              <a:rPr lang="en-US" sz="1000">
                <a:solidFill>
                  <a:schemeClr val="dk1"/>
                </a:solidFill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rPr>
            </a:br>
            <a:r>
              <a:rPr lang="en-US" sz="1000">
                <a:solidFill>
                  <a:schemeClr val="dk1"/>
                </a:solidFill>
                <a:uFill>
                  <a:noFill/>
                </a:u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  <a:hlinkClick r:id="rId4"/>
              </a:rPr>
              <a:t>FREEPIK</a:t>
            </a:r>
            <a:r>
              <a:rPr lang="en-US" sz="1000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 | </a:t>
            </a:r>
            <a:r>
              <a:rPr lang="en-US" sz="1000">
                <a:solidFill>
                  <a:schemeClr val="dk1"/>
                </a:solidFill>
                <a:uFill>
                  <a:noFill/>
                </a:u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  <a:hlinkClick r:id="rId5"/>
              </a:rPr>
              <a:t>FLATICON</a:t>
            </a:r>
            <a:r>
              <a:rPr lang="en-US" sz="1000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 | </a:t>
            </a:r>
            <a:r>
              <a:rPr lang="en-US" sz="1000">
                <a:solidFill>
                  <a:schemeClr val="dk1"/>
                </a:solidFill>
                <a:uFill>
                  <a:noFill/>
                </a:u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  <a:hlinkClick r:id="rId6"/>
              </a:rPr>
              <a:t>STORYSET</a:t>
            </a:r>
            <a:r>
              <a:rPr lang="en-US" sz="1000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 | </a:t>
            </a:r>
            <a:r>
              <a:rPr lang="en-US" sz="1000">
                <a:solidFill>
                  <a:schemeClr val="dk1"/>
                </a:solidFill>
                <a:uFill>
                  <a:noFill/>
                </a:u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  <a:hlinkClick r:id="rId7"/>
              </a:rPr>
              <a:t>WEPIK </a:t>
            </a:r>
            <a:r>
              <a:rPr lang="en-US" sz="1000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| </a:t>
            </a:r>
            <a:r>
              <a:rPr lang="en-US" sz="1000">
                <a:solidFill>
                  <a:schemeClr val="dk1"/>
                </a:solidFill>
                <a:uFill>
                  <a:noFill/>
                </a:u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  <a:hlinkClick r:id="rId8"/>
              </a:rPr>
              <a:t>VIDFY</a:t>
            </a:r>
            <a:endParaRPr lang="en-US" sz="1000">
              <a:solidFill>
                <a:schemeClr val="dk1"/>
              </a:solidFill>
              <a:uFill>
                <a:noFill/>
              </a:u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  <a:hlinkClick r:id="rId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49"/>
          <p:cNvSpPr/>
          <p:nvPr/>
        </p:nvSpPr>
        <p:spPr>
          <a:xfrm>
            <a:off x="950275" y="1723140"/>
            <a:ext cx="7239000" cy="2652300"/>
          </a:xfrm>
          <a:prstGeom prst="roundRect">
            <a:avLst>
              <a:gd name="adj" fmla="val 5765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02" name="Google Shape;2402;p49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403" name="Google Shape;2403;p49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05" name="Google Shape;2405;p49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Challenges Faced</a:t>
            </a:r>
            <a:endParaRPr lang="en-US" altLang="en-US"/>
          </a:p>
        </p:txBody>
      </p:sp>
      <p:graphicFrame>
        <p:nvGraphicFramePr>
          <p:cNvPr id="2406" name="Google Shape;2406;p49"/>
          <p:cNvGraphicFramePr/>
          <p:nvPr/>
        </p:nvGraphicFramePr>
        <p:xfrm>
          <a:off x="950275" y="1723250"/>
          <a:ext cx="7239000" cy="3000000"/>
        </p:xfrm>
        <a:graphic>
          <a:graphicData uri="http://schemas.openxmlformats.org/drawingml/2006/table">
            <a:tbl>
              <a:tblPr>
                <a:noFill/>
                <a:tableStyleId>{8DE1927A-6B4D-44C4-8500-E6434A3BD8BC}</a:tableStyleId>
              </a:tblPr>
              <a:tblGrid>
                <a:gridCol w="1612900"/>
                <a:gridCol w="3213100"/>
                <a:gridCol w="2413000"/>
              </a:tblGrid>
              <a:tr h="65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Bowlby One SC" panose="02000505060000020004"/>
                          <a:ea typeface="Bowlby One SC" panose="02000505060000020004"/>
                          <a:cs typeface="Bowlby One SC" panose="02000505060000020004"/>
                          <a:sym typeface="Bowlby One SC" panose="02000505060000020004"/>
                        </a:rPr>
                        <a:t>Sl no.</a:t>
                      </a:r>
                      <a:endParaRPr lang="en-US" sz="1600">
                        <a:solidFill>
                          <a:schemeClr val="dk1"/>
                        </a:solidFill>
                        <a:latin typeface="Bowlby One SC" panose="02000505060000020004"/>
                        <a:ea typeface="Bowlby One SC" panose="02000505060000020004"/>
                        <a:cs typeface="Bowlby One SC" panose="02000505060000020004"/>
                        <a:sym typeface="Bowlby One SC" panose="02000505060000020004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Bowlby One SC" panose="02000505060000020004"/>
                          <a:ea typeface="Bowlby One SC" panose="02000505060000020004"/>
                          <a:cs typeface="Bowlby One SC" panose="02000505060000020004"/>
                          <a:sym typeface="Bowlby One SC" panose="02000505060000020004"/>
                        </a:rPr>
                        <a:t>challenges</a:t>
                      </a:r>
                      <a:endParaRPr lang="en-US" sz="2200">
                        <a:solidFill>
                          <a:schemeClr val="dk1"/>
                        </a:solidFill>
                        <a:latin typeface="Bowlby One SC" panose="02000505060000020004"/>
                        <a:ea typeface="Bowlby One SC" panose="02000505060000020004"/>
                        <a:cs typeface="Bowlby One SC" panose="02000505060000020004"/>
                        <a:sym typeface="Bowlby One SC" panose="02000505060000020004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Bowlby One SC" panose="02000505060000020004"/>
                          <a:ea typeface="Bowlby One SC" panose="02000505060000020004"/>
                          <a:cs typeface="Bowlby One SC" panose="02000505060000020004"/>
                          <a:sym typeface="Bowlby One SC" panose="02000505060000020004"/>
                        </a:rPr>
                        <a:t>technique</a:t>
                      </a:r>
                      <a:endParaRPr lang="en-US" sz="2200">
                        <a:solidFill>
                          <a:schemeClr val="dk1"/>
                        </a:solidFill>
                        <a:latin typeface="Bowlby One SC" panose="02000505060000020004"/>
                        <a:ea typeface="Bowlby One SC" panose="02000505060000020004"/>
                        <a:cs typeface="Bowlby One SC" panose="02000505060000020004"/>
                        <a:sym typeface="Bowlby One SC" panose="02000505060000020004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99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Bowlby One SC" panose="02000505060000020004"/>
                          <a:ea typeface="Bowlby One SC" panose="02000505060000020004"/>
                          <a:cs typeface="Bowlby One SC" panose="02000505060000020004"/>
                          <a:sym typeface="Bowlby One SC" panose="02000505060000020004"/>
                        </a:rPr>
                        <a:t>1</a:t>
                      </a:r>
                      <a:endParaRPr sz="2200">
                        <a:solidFill>
                          <a:schemeClr val="dk1"/>
                        </a:solidFill>
                        <a:latin typeface="Bowlby One SC" panose="02000505060000020004"/>
                        <a:ea typeface="Bowlby One SC" panose="02000505060000020004"/>
                        <a:cs typeface="Bowlby One SC" panose="02000505060000020004"/>
                        <a:sym typeface="Bowlby One SC" panose="02000505060000020004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>
                          <a:solidFill>
                            <a:schemeClr val="dk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Data Quality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>
                          <a:solidFill>
                            <a:schemeClr val="dk1"/>
                          </a:solidFill>
                          <a:latin typeface="Bowlby One SC" panose="02000505060000020004"/>
                          <a:ea typeface="Bowlby One SC" panose="02000505060000020004"/>
                          <a:cs typeface="Bowlby One SC" panose="02000505060000020004"/>
                          <a:sym typeface="Bowlby One SC" panose="02000505060000020004"/>
                        </a:rPr>
                        <a:t>Handling missing or inconsistent data entries.</a:t>
                      </a:r>
                      <a:endParaRPr lang="en-US" altLang="en-US" sz="1000">
                        <a:solidFill>
                          <a:schemeClr val="dk1"/>
                        </a:solidFill>
                        <a:latin typeface="Bowlby One SC" panose="02000505060000020004"/>
                        <a:ea typeface="Bowlby One SC" panose="02000505060000020004"/>
                        <a:cs typeface="Bowlby One SC" panose="02000505060000020004"/>
                        <a:sym typeface="Bowlby One SC" panose="02000505060000020004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99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Bowlby One SC" panose="02000505060000020004"/>
                          <a:ea typeface="Bowlby One SC" panose="02000505060000020004"/>
                          <a:cs typeface="Bowlby One SC" panose="02000505060000020004"/>
                          <a:sym typeface="Bowlby One SC" panose="02000505060000020004"/>
                        </a:rPr>
                        <a:t>2</a:t>
                      </a:r>
                      <a:endParaRPr sz="2200">
                        <a:solidFill>
                          <a:schemeClr val="dk1"/>
                        </a:solidFill>
                        <a:latin typeface="Bowlby One SC" panose="02000505060000020004"/>
                        <a:ea typeface="Bowlby One SC" panose="02000505060000020004"/>
                        <a:cs typeface="Bowlby One SC" panose="02000505060000020004"/>
                        <a:sym typeface="Bowlby One SC" panose="02000505060000020004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>
                          <a:solidFill>
                            <a:schemeClr val="dk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Model Performance</a:t>
                      </a:r>
                      <a:endParaRPr lang="en-US" altLang="en-US">
                        <a:solidFill>
                          <a:schemeClr val="dk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200">
                          <a:solidFill>
                            <a:schemeClr val="dk1"/>
                          </a:solidFill>
                          <a:latin typeface="Bowlby One SC" panose="02000505060000020004"/>
                          <a:ea typeface="Bowlby One SC" panose="02000505060000020004"/>
                          <a:cs typeface="Bowlby One SC" panose="02000505060000020004"/>
                          <a:sym typeface="Bowlby One SC" panose="02000505060000020004"/>
                        </a:rPr>
                        <a:t>Balancing bias and variance.</a:t>
                      </a:r>
                      <a:endParaRPr lang="en-US" altLang="en-US" sz="1200">
                        <a:solidFill>
                          <a:schemeClr val="dk1"/>
                        </a:solidFill>
                        <a:latin typeface="Bowlby One SC" panose="02000505060000020004"/>
                        <a:ea typeface="Bowlby One SC" panose="02000505060000020004"/>
                        <a:cs typeface="Bowlby One SC" panose="02000505060000020004"/>
                        <a:sym typeface="Bowlby One SC" panose="02000505060000020004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99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Bowlby One SC" panose="02000505060000020004"/>
                          <a:ea typeface="Bowlby One SC" panose="02000505060000020004"/>
                          <a:cs typeface="Bowlby One SC" panose="02000505060000020004"/>
                          <a:sym typeface="Bowlby One SC" panose="02000505060000020004"/>
                        </a:rPr>
                        <a:t>3</a:t>
                      </a:r>
                      <a:endParaRPr sz="2200">
                        <a:solidFill>
                          <a:schemeClr val="dk1"/>
                        </a:solidFill>
                        <a:latin typeface="Bowlby One SC" panose="02000505060000020004"/>
                        <a:ea typeface="Bowlby One SC" panose="02000505060000020004"/>
                        <a:cs typeface="Bowlby One SC" panose="02000505060000020004"/>
                        <a:sym typeface="Bowlby One SC" panose="02000505060000020004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>
                          <a:solidFill>
                            <a:schemeClr val="dk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Deployment</a:t>
                      </a:r>
                      <a:endParaRPr>
                        <a:solidFill>
                          <a:schemeClr val="dk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>
                          <a:solidFill>
                            <a:schemeClr val="dk1"/>
                          </a:solidFill>
                          <a:latin typeface="Bowlby One SC" panose="02000505060000020004"/>
                          <a:ea typeface="Bowlby One SC" panose="02000505060000020004"/>
                          <a:cs typeface="Bowlby One SC" panose="02000505060000020004"/>
                          <a:sym typeface="Bowlby One SC" panose="02000505060000020004"/>
                        </a:rPr>
                        <a:t>Ensuring the application runs smoothly across different environments.</a:t>
                      </a:r>
                      <a:endParaRPr lang="en-US" altLang="en-US" sz="1000">
                        <a:solidFill>
                          <a:schemeClr val="dk1"/>
                        </a:solidFill>
                        <a:latin typeface="Bowlby One SC" panose="02000505060000020004"/>
                        <a:ea typeface="Bowlby One SC" panose="02000505060000020004"/>
                        <a:cs typeface="Bowlby One SC" panose="02000505060000020004"/>
                        <a:sym typeface="Bowlby One SC" panose="02000505060000020004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99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chemeClr val="dk1"/>
                        </a:solidFill>
                        <a:latin typeface="Bowlby One SC" panose="02000505060000020004"/>
                        <a:ea typeface="Bowlby One SC" panose="02000505060000020004"/>
                        <a:cs typeface="Bowlby One SC" panose="02000505060000020004"/>
                        <a:sym typeface="Bowlby One SC" panose="02000505060000020004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chemeClr val="dk1"/>
                        </a:solidFill>
                        <a:latin typeface="Bowlby One SC" panose="02000505060000020004"/>
                        <a:ea typeface="Bowlby One SC" panose="02000505060000020004"/>
                        <a:cs typeface="Bowlby One SC" panose="02000505060000020004"/>
                        <a:sym typeface="Bowlby One SC" panose="02000505060000020004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1" name="Google Shape;2411;p50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412" name="Google Shape;2412;p50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3" name="Google Shape;2413;p50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14" name="Google Shape;2414;p50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Future Work</a:t>
            </a:r>
            <a:endParaRPr lang="en-US" altLang="en-US"/>
          </a:p>
        </p:txBody>
      </p:sp>
      <p:sp>
        <p:nvSpPr>
          <p:cNvPr id="2415" name="Google Shape;2415;p50"/>
          <p:cNvSpPr/>
          <p:nvPr/>
        </p:nvSpPr>
        <p:spPr>
          <a:xfrm>
            <a:off x="2566820" y="1645060"/>
            <a:ext cx="2360100" cy="13728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6" name="Google Shape;2416;p50"/>
          <p:cNvSpPr/>
          <p:nvPr/>
        </p:nvSpPr>
        <p:spPr>
          <a:xfrm>
            <a:off x="5867340" y="1645060"/>
            <a:ext cx="2360100" cy="13728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8" name="Google Shape;2418;p50"/>
          <p:cNvSpPr/>
          <p:nvPr/>
        </p:nvSpPr>
        <p:spPr>
          <a:xfrm>
            <a:off x="916560" y="3104110"/>
            <a:ext cx="2360100" cy="13728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9" name="Google Shape;2419;p50"/>
          <p:cNvSpPr txBox="1"/>
          <p:nvPr/>
        </p:nvSpPr>
        <p:spPr>
          <a:xfrm>
            <a:off x="1114710" y="3217557"/>
            <a:ext cx="19638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152A20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  <p:sp>
        <p:nvSpPr>
          <p:cNvPr id="2420" name="Google Shape;2420;p50"/>
          <p:cNvSpPr txBox="1"/>
          <p:nvPr/>
        </p:nvSpPr>
        <p:spPr>
          <a:xfrm>
            <a:off x="1114425" y="3473450"/>
            <a:ext cx="1964055" cy="91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rgbClr val="152A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Implement real-time data processing capabilities.</a:t>
            </a:r>
            <a:endParaRPr lang="en-US" altLang="en-US">
              <a:solidFill>
                <a:srgbClr val="152A2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421" name="Google Shape;2421;p50"/>
          <p:cNvSpPr txBox="1"/>
          <p:nvPr/>
        </p:nvSpPr>
        <p:spPr>
          <a:xfrm>
            <a:off x="4415248" y="3217557"/>
            <a:ext cx="19638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152A20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  <p:sp>
        <p:nvSpPr>
          <p:cNvPr id="2422" name="Google Shape;2422;p50"/>
          <p:cNvSpPr txBox="1"/>
          <p:nvPr/>
        </p:nvSpPr>
        <p:spPr>
          <a:xfrm>
            <a:off x="4415239" y="3571757"/>
            <a:ext cx="19638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52A2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423" name="Google Shape;2423;p50"/>
          <p:cNvSpPr txBox="1"/>
          <p:nvPr/>
        </p:nvSpPr>
        <p:spPr>
          <a:xfrm>
            <a:off x="2765008" y="1759725"/>
            <a:ext cx="19638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52A20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 </a:t>
            </a:r>
            <a:endParaRPr lang="en-US" sz="2200">
              <a:solidFill>
                <a:srgbClr val="152A20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  <p:sp>
        <p:nvSpPr>
          <p:cNvPr id="2424" name="Google Shape;2424;p50"/>
          <p:cNvSpPr txBox="1"/>
          <p:nvPr/>
        </p:nvSpPr>
        <p:spPr>
          <a:xfrm>
            <a:off x="2764982" y="2113925"/>
            <a:ext cx="19638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rgbClr val="152A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Integrate additional health indicators</a:t>
            </a:r>
            <a:endParaRPr lang="en-US" altLang="en-US">
              <a:solidFill>
                <a:srgbClr val="152A2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425" name="Google Shape;2425;p50"/>
          <p:cNvSpPr txBox="1"/>
          <p:nvPr/>
        </p:nvSpPr>
        <p:spPr>
          <a:xfrm>
            <a:off x="6065490" y="1759725"/>
            <a:ext cx="19638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52A20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 </a:t>
            </a:r>
            <a:endParaRPr lang="en-US" sz="2200">
              <a:solidFill>
                <a:srgbClr val="152A20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  <p:sp>
        <p:nvSpPr>
          <p:cNvPr id="2426" name="Google Shape;2426;p50"/>
          <p:cNvSpPr txBox="1"/>
          <p:nvPr/>
        </p:nvSpPr>
        <p:spPr>
          <a:xfrm>
            <a:off x="6065520" y="1875155"/>
            <a:ext cx="1964055" cy="1052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rgbClr val="152A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Develop a graphical user interface using Streamlit or Flask.</a:t>
            </a:r>
            <a:endParaRPr lang="en-US" altLang="en-US">
              <a:solidFill>
                <a:srgbClr val="152A2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427" name="Google Shape;2427;p50"/>
          <p:cNvSpPr/>
          <p:nvPr/>
        </p:nvSpPr>
        <p:spPr>
          <a:xfrm>
            <a:off x="1860810" y="2486360"/>
            <a:ext cx="471600" cy="4716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4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8" name="Google Shape;2428;p50"/>
          <p:cNvSpPr/>
          <p:nvPr/>
        </p:nvSpPr>
        <p:spPr>
          <a:xfrm>
            <a:off x="5161330" y="2486360"/>
            <a:ext cx="471600" cy="4716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4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9" name="Google Shape;2429;p50"/>
          <p:cNvSpPr/>
          <p:nvPr/>
        </p:nvSpPr>
        <p:spPr>
          <a:xfrm>
            <a:off x="3511070" y="3104110"/>
            <a:ext cx="471600" cy="4716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4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0" name="Google Shape;2430;p50"/>
          <p:cNvSpPr/>
          <p:nvPr/>
        </p:nvSpPr>
        <p:spPr>
          <a:xfrm>
            <a:off x="6811590" y="3104110"/>
            <a:ext cx="471600" cy="471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46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431" name="Google Shape;2431;p50"/>
          <p:cNvCxnSpPr>
            <a:stCxn id="2427" idx="6"/>
            <a:endCxn id="2429" idx="2"/>
          </p:cNvCxnSpPr>
          <p:nvPr/>
        </p:nvCxnSpPr>
        <p:spPr>
          <a:xfrm>
            <a:off x="2332410" y="2722160"/>
            <a:ext cx="1178700" cy="6177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2" name="Google Shape;2432;p50"/>
          <p:cNvCxnSpPr>
            <a:endCxn id="2428" idx="2"/>
          </p:cNvCxnSpPr>
          <p:nvPr/>
        </p:nvCxnSpPr>
        <p:spPr>
          <a:xfrm rot="10800000" flipH="1">
            <a:off x="3987130" y="2722160"/>
            <a:ext cx="1174200" cy="617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3" name="Google Shape;2433;p50"/>
          <p:cNvCxnSpPr>
            <a:endCxn id="2430" idx="2"/>
          </p:cNvCxnSpPr>
          <p:nvPr/>
        </p:nvCxnSpPr>
        <p:spPr>
          <a:xfrm>
            <a:off x="5637390" y="2722210"/>
            <a:ext cx="1174200" cy="617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34" name="Google Shape;2434;p50"/>
          <p:cNvGrpSpPr/>
          <p:nvPr/>
        </p:nvGrpSpPr>
        <p:grpSpPr>
          <a:xfrm rot="466447">
            <a:off x="1806906" y="1843120"/>
            <a:ext cx="579456" cy="497387"/>
            <a:chOff x="4740393" y="3878924"/>
            <a:chExt cx="295334" cy="253506"/>
          </a:xfrm>
        </p:grpSpPr>
        <p:sp>
          <p:nvSpPr>
            <p:cNvPr id="2435" name="Google Shape;2435;p50"/>
            <p:cNvSpPr/>
            <p:nvPr/>
          </p:nvSpPr>
          <p:spPr>
            <a:xfrm>
              <a:off x="4766652" y="3942648"/>
              <a:ext cx="241835" cy="173230"/>
            </a:xfrm>
            <a:custGeom>
              <a:avLst/>
              <a:gdLst/>
              <a:ahLst/>
              <a:cxnLst/>
              <a:rect l="l" t="t" r="r" b="b"/>
              <a:pathLst>
                <a:path w="8869" h="6353" extrusionOk="0">
                  <a:moveTo>
                    <a:pt x="590" y="1"/>
                  </a:moveTo>
                  <a:cubicBezTo>
                    <a:pt x="268" y="1"/>
                    <a:pt x="1" y="250"/>
                    <a:pt x="1" y="572"/>
                  </a:cubicBezTo>
                  <a:lnTo>
                    <a:pt x="1" y="6353"/>
                  </a:lnTo>
                  <a:lnTo>
                    <a:pt x="8869" y="6353"/>
                  </a:lnTo>
                  <a:lnTo>
                    <a:pt x="8869" y="572"/>
                  </a:lnTo>
                  <a:cubicBezTo>
                    <a:pt x="8869" y="250"/>
                    <a:pt x="8619" y="1"/>
                    <a:pt x="8298" y="1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4955425" y="3942648"/>
              <a:ext cx="53063" cy="173230"/>
            </a:xfrm>
            <a:custGeom>
              <a:avLst/>
              <a:gdLst/>
              <a:ahLst/>
              <a:cxnLst/>
              <a:rect l="l" t="t" r="r" b="b"/>
              <a:pathLst>
                <a:path w="1946" h="6353" extrusionOk="0">
                  <a:moveTo>
                    <a:pt x="1" y="1"/>
                  </a:moveTo>
                  <a:cubicBezTo>
                    <a:pt x="322" y="1"/>
                    <a:pt x="572" y="250"/>
                    <a:pt x="572" y="572"/>
                  </a:cubicBezTo>
                  <a:lnTo>
                    <a:pt x="572" y="6353"/>
                  </a:lnTo>
                  <a:lnTo>
                    <a:pt x="1946" y="6353"/>
                  </a:lnTo>
                  <a:lnTo>
                    <a:pt x="1946" y="572"/>
                  </a:lnTo>
                  <a:cubicBezTo>
                    <a:pt x="1946" y="250"/>
                    <a:pt x="1696" y="1"/>
                    <a:pt x="1375" y="1"/>
                  </a:cubicBezTo>
                  <a:close/>
                </a:path>
              </a:pathLst>
            </a:custGeom>
            <a:solidFill>
              <a:srgbClr val="EDEA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4786121" y="3962117"/>
              <a:ext cx="202897" cy="133829"/>
            </a:xfrm>
            <a:custGeom>
              <a:avLst/>
              <a:gdLst/>
              <a:ahLst/>
              <a:cxnLst/>
              <a:rect l="l" t="t" r="r" b="b"/>
              <a:pathLst>
                <a:path w="7441" h="4908" extrusionOk="0">
                  <a:moveTo>
                    <a:pt x="161" y="0"/>
                  </a:moveTo>
                  <a:cubicBezTo>
                    <a:pt x="72" y="0"/>
                    <a:pt x="0" y="72"/>
                    <a:pt x="0" y="143"/>
                  </a:cubicBezTo>
                  <a:lnTo>
                    <a:pt x="0" y="4907"/>
                  </a:lnTo>
                  <a:lnTo>
                    <a:pt x="7441" y="4907"/>
                  </a:lnTo>
                  <a:lnTo>
                    <a:pt x="7441" y="143"/>
                  </a:lnTo>
                  <a:cubicBezTo>
                    <a:pt x="7441" y="72"/>
                    <a:pt x="7369" y="0"/>
                    <a:pt x="7298" y="0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4743802" y="4095919"/>
              <a:ext cx="287563" cy="32121"/>
            </a:xfrm>
            <a:custGeom>
              <a:avLst/>
              <a:gdLst/>
              <a:ahLst/>
              <a:cxnLst/>
              <a:rect l="l" t="t" r="r" b="b"/>
              <a:pathLst>
                <a:path w="10546" h="1178" extrusionOk="0">
                  <a:moveTo>
                    <a:pt x="303" y="0"/>
                  </a:moveTo>
                  <a:cubicBezTo>
                    <a:pt x="143" y="0"/>
                    <a:pt x="18" y="143"/>
                    <a:pt x="18" y="303"/>
                  </a:cubicBezTo>
                  <a:cubicBezTo>
                    <a:pt x="0" y="785"/>
                    <a:pt x="393" y="1178"/>
                    <a:pt x="874" y="1178"/>
                  </a:cubicBezTo>
                  <a:lnTo>
                    <a:pt x="9671" y="1178"/>
                  </a:lnTo>
                  <a:cubicBezTo>
                    <a:pt x="10170" y="1178"/>
                    <a:pt x="10545" y="785"/>
                    <a:pt x="10545" y="303"/>
                  </a:cubicBezTo>
                  <a:cubicBezTo>
                    <a:pt x="10545" y="143"/>
                    <a:pt x="10420" y="0"/>
                    <a:pt x="10260" y="0"/>
                  </a:cubicBezTo>
                  <a:close/>
                </a:path>
              </a:pathLst>
            </a:custGeom>
            <a:solidFill>
              <a:srgbClr val="D1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4970013" y="4095919"/>
              <a:ext cx="61352" cy="32121"/>
            </a:xfrm>
            <a:custGeom>
              <a:avLst/>
              <a:gdLst/>
              <a:ahLst/>
              <a:cxnLst/>
              <a:rect l="l" t="t" r="r" b="b"/>
              <a:pathLst>
                <a:path w="2250" h="1178" extrusionOk="0">
                  <a:moveTo>
                    <a:pt x="572" y="0"/>
                  </a:moveTo>
                  <a:cubicBezTo>
                    <a:pt x="733" y="0"/>
                    <a:pt x="857" y="143"/>
                    <a:pt x="857" y="303"/>
                  </a:cubicBezTo>
                  <a:cubicBezTo>
                    <a:pt x="857" y="785"/>
                    <a:pt x="483" y="1178"/>
                    <a:pt x="1" y="1178"/>
                  </a:cubicBezTo>
                  <a:lnTo>
                    <a:pt x="1375" y="1178"/>
                  </a:lnTo>
                  <a:cubicBezTo>
                    <a:pt x="1857" y="1178"/>
                    <a:pt x="2249" y="785"/>
                    <a:pt x="2249" y="303"/>
                  </a:cubicBezTo>
                  <a:cubicBezTo>
                    <a:pt x="2249" y="143"/>
                    <a:pt x="2124" y="0"/>
                    <a:pt x="1964" y="0"/>
                  </a:cubicBezTo>
                  <a:close/>
                </a:path>
              </a:pathLst>
            </a:custGeom>
            <a:solidFill>
              <a:srgbClr val="C1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4851318" y="4095919"/>
              <a:ext cx="72995" cy="15570"/>
            </a:xfrm>
            <a:custGeom>
              <a:avLst/>
              <a:gdLst/>
              <a:ahLst/>
              <a:cxnLst/>
              <a:rect l="l" t="t" r="r" b="b"/>
              <a:pathLst>
                <a:path w="2677" h="571" extrusionOk="0">
                  <a:moveTo>
                    <a:pt x="0" y="0"/>
                  </a:moveTo>
                  <a:cubicBezTo>
                    <a:pt x="0" y="321"/>
                    <a:pt x="250" y="571"/>
                    <a:pt x="571" y="571"/>
                  </a:cubicBezTo>
                  <a:lnTo>
                    <a:pt x="2106" y="571"/>
                  </a:lnTo>
                  <a:cubicBezTo>
                    <a:pt x="2427" y="571"/>
                    <a:pt x="2677" y="321"/>
                    <a:pt x="2677" y="0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4841092" y="3982050"/>
              <a:ext cx="93446" cy="93937"/>
            </a:xfrm>
            <a:custGeom>
              <a:avLst/>
              <a:gdLst/>
              <a:ahLst/>
              <a:cxnLst/>
              <a:rect l="l" t="t" r="r" b="b"/>
              <a:pathLst>
                <a:path w="3427" h="3445" extrusionOk="0">
                  <a:moveTo>
                    <a:pt x="1999" y="1"/>
                  </a:moveTo>
                  <a:lnTo>
                    <a:pt x="1499" y="19"/>
                  </a:lnTo>
                  <a:cubicBezTo>
                    <a:pt x="1428" y="19"/>
                    <a:pt x="1357" y="72"/>
                    <a:pt x="1357" y="161"/>
                  </a:cubicBezTo>
                  <a:lnTo>
                    <a:pt x="1357" y="179"/>
                  </a:lnTo>
                  <a:cubicBezTo>
                    <a:pt x="1357" y="215"/>
                    <a:pt x="1339" y="233"/>
                    <a:pt x="1303" y="251"/>
                  </a:cubicBezTo>
                  <a:cubicBezTo>
                    <a:pt x="1178" y="286"/>
                    <a:pt x="1071" y="340"/>
                    <a:pt x="946" y="393"/>
                  </a:cubicBezTo>
                  <a:cubicBezTo>
                    <a:pt x="937" y="402"/>
                    <a:pt x="924" y="407"/>
                    <a:pt x="911" y="407"/>
                  </a:cubicBezTo>
                  <a:cubicBezTo>
                    <a:pt x="897" y="407"/>
                    <a:pt x="884" y="402"/>
                    <a:pt x="875" y="393"/>
                  </a:cubicBezTo>
                  <a:lnTo>
                    <a:pt x="875" y="376"/>
                  </a:lnTo>
                  <a:lnTo>
                    <a:pt x="857" y="376"/>
                  </a:lnTo>
                  <a:cubicBezTo>
                    <a:pt x="830" y="340"/>
                    <a:pt x="795" y="322"/>
                    <a:pt x="757" y="322"/>
                  </a:cubicBezTo>
                  <a:cubicBezTo>
                    <a:pt x="719" y="322"/>
                    <a:pt x="679" y="340"/>
                    <a:pt x="643" y="376"/>
                  </a:cubicBezTo>
                  <a:lnTo>
                    <a:pt x="358" y="661"/>
                  </a:lnTo>
                  <a:cubicBezTo>
                    <a:pt x="304" y="715"/>
                    <a:pt x="304" y="822"/>
                    <a:pt x="358" y="875"/>
                  </a:cubicBezTo>
                  <a:lnTo>
                    <a:pt x="375" y="893"/>
                  </a:lnTo>
                  <a:cubicBezTo>
                    <a:pt x="375" y="893"/>
                    <a:pt x="375" y="893"/>
                    <a:pt x="375" y="911"/>
                  </a:cubicBezTo>
                  <a:cubicBezTo>
                    <a:pt x="393" y="929"/>
                    <a:pt x="393" y="964"/>
                    <a:pt x="375" y="982"/>
                  </a:cubicBezTo>
                  <a:cubicBezTo>
                    <a:pt x="322" y="1089"/>
                    <a:pt x="268" y="1214"/>
                    <a:pt x="233" y="1321"/>
                  </a:cubicBezTo>
                  <a:cubicBezTo>
                    <a:pt x="233" y="1357"/>
                    <a:pt x="197" y="1375"/>
                    <a:pt x="179" y="1375"/>
                  </a:cubicBezTo>
                  <a:lnTo>
                    <a:pt x="161" y="1375"/>
                  </a:lnTo>
                  <a:cubicBezTo>
                    <a:pt x="72" y="1375"/>
                    <a:pt x="1" y="1446"/>
                    <a:pt x="1" y="1535"/>
                  </a:cubicBezTo>
                  <a:lnTo>
                    <a:pt x="1" y="1928"/>
                  </a:lnTo>
                  <a:cubicBezTo>
                    <a:pt x="1" y="2017"/>
                    <a:pt x="72" y="2088"/>
                    <a:pt x="179" y="2088"/>
                  </a:cubicBezTo>
                  <a:cubicBezTo>
                    <a:pt x="179" y="2088"/>
                    <a:pt x="197" y="2088"/>
                    <a:pt x="215" y="2106"/>
                  </a:cubicBezTo>
                  <a:cubicBezTo>
                    <a:pt x="233" y="2106"/>
                    <a:pt x="233" y="2124"/>
                    <a:pt x="233" y="2142"/>
                  </a:cubicBezTo>
                  <a:cubicBezTo>
                    <a:pt x="268" y="2267"/>
                    <a:pt x="322" y="2374"/>
                    <a:pt x="393" y="2481"/>
                  </a:cubicBezTo>
                  <a:cubicBezTo>
                    <a:pt x="411" y="2517"/>
                    <a:pt x="393" y="2552"/>
                    <a:pt x="375" y="2570"/>
                  </a:cubicBezTo>
                  <a:lnTo>
                    <a:pt x="358" y="2588"/>
                  </a:lnTo>
                  <a:cubicBezTo>
                    <a:pt x="304" y="2642"/>
                    <a:pt x="304" y="2731"/>
                    <a:pt x="358" y="2802"/>
                  </a:cubicBezTo>
                  <a:lnTo>
                    <a:pt x="661" y="3088"/>
                  </a:lnTo>
                  <a:cubicBezTo>
                    <a:pt x="688" y="3114"/>
                    <a:pt x="723" y="3128"/>
                    <a:pt x="761" y="3128"/>
                  </a:cubicBezTo>
                  <a:cubicBezTo>
                    <a:pt x="799" y="3128"/>
                    <a:pt x="839" y="3114"/>
                    <a:pt x="875" y="3088"/>
                  </a:cubicBezTo>
                  <a:lnTo>
                    <a:pt x="875" y="3070"/>
                  </a:lnTo>
                  <a:cubicBezTo>
                    <a:pt x="893" y="3061"/>
                    <a:pt x="911" y="3056"/>
                    <a:pt x="926" y="3056"/>
                  </a:cubicBezTo>
                  <a:cubicBezTo>
                    <a:pt x="942" y="3056"/>
                    <a:pt x="955" y="3061"/>
                    <a:pt x="964" y="3070"/>
                  </a:cubicBezTo>
                  <a:cubicBezTo>
                    <a:pt x="1071" y="3123"/>
                    <a:pt x="1196" y="3177"/>
                    <a:pt x="1321" y="3213"/>
                  </a:cubicBezTo>
                  <a:cubicBezTo>
                    <a:pt x="1339" y="3213"/>
                    <a:pt x="1375" y="3230"/>
                    <a:pt x="1375" y="3266"/>
                  </a:cubicBezTo>
                  <a:cubicBezTo>
                    <a:pt x="1375" y="3266"/>
                    <a:pt x="1375" y="3284"/>
                    <a:pt x="1375" y="3284"/>
                  </a:cubicBezTo>
                  <a:cubicBezTo>
                    <a:pt x="1357" y="3373"/>
                    <a:pt x="1428" y="3444"/>
                    <a:pt x="1517" y="3444"/>
                  </a:cubicBezTo>
                  <a:lnTo>
                    <a:pt x="1999" y="3444"/>
                  </a:lnTo>
                  <a:cubicBezTo>
                    <a:pt x="2053" y="3444"/>
                    <a:pt x="2070" y="3409"/>
                    <a:pt x="2070" y="3355"/>
                  </a:cubicBezTo>
                  <a:lnTo>
                    <a:pt x="2070" y="3248"/>
                  </a:lnTo>
                  <a:cubicBezTo>
                    <a:pt x="2070" y="3230"/>
                    <a:pt x="2088" y="3213"/>
                    <a:pt x="2106" y="3213"/>
                  </a:cubicBezTo>
                  <a:cubicBezTo>
                    <a:pt x="2231" y="3177"/>
                    <a:pt x="2356" y="3123"/>
                    <a:pt x="2481" y="3052"/>
                  </a:cubicBezTo>
                  <a:cubicBezTo>
                    <a:pt x="2486" y="3047"/>
                    <a:pt x="2493" y="3045"/>
                    <a:pt x="2501" y="3045"/>
                  </a:cubicBezTo>
                  <a:cubicBezTo>
                    <a:pt x="2520" y="3045"/>
                    <a:pt x="2545" y="3057"/>
                    <a:pt x="2570" y="3070"/>
                  </a:cubicBezTo>
                  <a:lnTo>
                    <a:pt x="2624" y="3141"/>
                  </a:lnTo>
                  <a:cubicBezTo>
                    <a:pt x="2641" y="3150"/>
                    <a:pt x="2664" y="3155"/>
                    <a:pt x="2684" y="3155"/>
                  </a:cubicBezTo>
                  <a:cubicBezTo>
                    <a:pt x="2704" y="3155"/>
                    <a:pt x="2722" y="3150"/>
                    <a:pt x="2731" y="3141"/>
                  </a:cubicBezTo>
                  <a:lnTo>
                    <a:pt x="3123" y="2731"/>
                  </a:lnTo>
                  <a:cubicBezTo>
                    <a:pt x="3159" y="2713"/>
                    <a:pt x="3159" y="2659"/>
                    <a:pt x="3123" y="2624"/>
                  </a:cubicBezTo>
                  <a:lnTo>
                    <a:pt x="3070" y="2570"/>
                  </a:lnTo>
                  <a:cubicBezTo>
                    <a:pt x="3070" y="2570"/>
                    <a:pt x="3070" y="2570"/>
                    <a:pt x="3070" y="2552"/>
                  </a:cubicBezTo>
                  <a:cubicBezTo>
                    <a:pt x="3034" y="2535"/>
                    <a:pt x="3034" y="2499"/>
                    <a:pt x="3052" y="2481"/>
                  </a:cubicBezTo>
                  <a:cubicBezTo>
                    <a:pt x="3123" y="2356"/>
                    <a:pt x="3177" y="2231"/>
                    <a:pt x="3212" y="2088"/>
                  </a:cubicBezTo>
                  <a:cubicBezTo>
                    <a:pt x="3212" y="2076"/>
                    <a:pt x="3230" y="2063"/>
                    <a:pt x="3247" y="2063"/>
                  </a:cubicBezTo>
                  <a:cubicBezTo>
                    <a:pt x="3254" y="2063"/>
                    <a:pt x="3261" y="2065"/>
                    <a:pt x="3266" y="2071"/>
                  </a:cubicBezTo>
                  <a:cubicBezTo>
                    <a:pt x="3355" y="2071"/>
                    <a:pt x="3426" y="1999"/>
                    <a:pt x="3426" y="1910"/>
                  </a:cubicBezTo>
                  <a:lnTo>
                    <a:pt x="3426" y="1535"/>
                  </a:lnTo>
                  <a:cubicBezTo>
                    <a:pt x="3426" y="1446"/>
                    <a:pt x="3355" y="1357"/>
                    <a:pt x="3266" y="1357"/>
                  </a:cubicBezTo>
                  <a:cubicBezTo>
                    <a:pt x="3248" y="1357"/>
                    <a:pt x="3230" y="1357"/>
                    <a:pt x="3212" y="1339"/>
                  </a:cubicBezTo>
                  <a:cubicBezTo>
                    <a:pt x="3195" y="1339"/>
                    <a:pt x="3195" y="1339"/>
                    <a:pt x="3195" y="1321"/>
                  </a:cubicBezTo>
                  <a:cubicBezTo>
                    <a:pt x="3159" y="1196"/>
                    <a:pt x="3105" y="1071"/>
                    <a:pt x="3052" y="964"/>
                  </a:cubicBezTo>
                  <a:cubicBezTo>
                    <a:pt x="3034" y="947"/>
                    <a:pt x="3034" y="911"/>
                    <a:pt x="3052" y="875"/>
                  </a:cubicBezTo>
                  <a:lnTo>
                    <a:pt x="3070" y="875"/>
                  </a:lnTo>
                  <a:cubicBezTo>
                    <a:pt x="3123" y="822"/>
                    <a:pt x="3123" y="715"/>
                    <a:pt x="3052" y="643"/>
                  </a:cubicBezTo>
                  <a:lnTo>
                    <a:pt x="2784" y="376"/>
                  </a:lnTo>
                  <a:cubicBezTo>
                    <a:pt x="2757" y="340"/>
                    <a:pt x="2717" y="322"/>
                    <a:pt x="2675" y="322"/>
                  </a:cubicBezTo>
                  <a:cubicBezTo>
                    <a:pt x="2632" y="322"/>
                    <a:pt x="2588" y="340"/>
                    <a:pt x="2552" y="376"/>
                  </a:cubicBezTo>
                  <a:cubicBezTo>
                    <a:pt x="2540" y="388"/>
                    <a:pt x="2518" y="401"/>
                    <a:pt x="2494" y="401"/>
                  </a:cubicBezTo>
                  <a:cubicBezTo>
                    <a:pt x="2484" y="401"/>
                    <a:pt x="2473" y="399"/>
                    <a:pt x="2463" y="393"/>
                  </a:cubicBezTo>
                  <a:cubicBezTo>
                    <a:pt x="2356" y="322"/>
                    <a:pt x="2231" y="268"/>
                    <a:pt x="2088" y="233"/>
                  </a:cubicBezTo>
                  <a:cubicBezTo>
                    <a:pt x="2088" y="233"/>
                    <a:pt x="2070" y="233"/>
                    <a:pt x="2070" y="215"/>
                  </a:cubicBezTo>
                  <a:cubicBezTo>
                    <a:pt x="2070" y="179"/>
                    <a:pt x="2070" y="161"/>
                    <a:pt x="2070" y="90"/>
                  </a:cubicBezTo>
                  <a:cubicBezTo>
                    <a:pt x="2070" y="54"/>
                    <a:pt x="2053" y="1"/>
                    <a:pt x="1999" y="1"/>
                  </a:cubicBezTo>
                  <a:close/>
                </a:path>
              </a:pathLst>
            </a:custGeom>
            <a:solidFill>
              <a:srgbClr val="E291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4865415" y="4006863"/>
              <a:ext cx="44801" cy="44310"/>
            </a:xfrm>
            <a:custGeom>
              <a:avLst/>
              <a:gdLst/>
              <a:ahLst/>
              <a:cxnLst/>
              <a:rect l="l" t="t" r="r" b="b"/>
              <a:pathLst>
                <a:path w="1643" h="1625" extrusionOk="0">
                  <a:moveTo>
                    <a:pt x="822" y="1"/>
                  </a:moveTo>
                  <a:cubicBezTo>
                    <a:pt x="376" y="1"/>
                    <a:pt x="1" y="376"/>
                    <a:pt x="1" y="822"/>
                  </a:cubicBezTo>
                  <a:cubicBezTo>
                    <a:pt x="1" y="1268"/>
                    <a:pt x="376" y="1625"/>
                    <a:pt x="822" y="1625"/>
                  </a:cubicBezTo>
                  <a:cubicBezTo>
                    <a:pt x="1268" y="1625"/>
                    <a:pt x="1642" y="1268"/>
                    <a:pt x="1642" y="822"/>
                  </a:cubicBezTo>
                  <a:cubicBezTo>
                    <a:pt x="1642" y="376"/>
                    <a:pt x="1268" y="1"/>
                    <a:pt x="822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4908225" y="3883205"/>
              <a:ext cx="123140" cy="99963"/>
            </a:xfrm>
            <a:custGeom>
              <a:avLst/>
              <a:gdLst/>
              <a:ahLst/>
              <a:cxnLst/>
              <a:rect l="l" t="t" r="r" b="b"/>
              <a:pathLst>
                <a:path w="4516" h="3666" extrusionOk="0">
                  <a:moveTo>
                    <a:pt x="363" y="0"/>
                  </a:moveTo>
                  <a:cubicBezTo>
                    <a:pt x="294" y="0"/>
                    <a:pt x="232" y="2"/>
                    <a:pt x="179" y="4"/>
                  </a:cubicBezTo>
                  <a:cubicBezTo>
                    <a:pt x="72" y="4"/>
                    <a:pt x="1" y="75"/>
                    <a:pt x="1" y="182"/>
                  </a:cubicBezTo>
                  <a:lnTo>
                    <a:pt x="1" y="3108"/>
                  </a:lnTo>
                  <a:cubicBezTo>
                    <a:pt x="1" y="3215"/>
                    <a:pt x="90" y="3305"/>
                    <a:pt x="197" y="3305"/>
                  </a:cubicBezTo>
                  <a:cubicBezTo>
                    <a:pt x="247" y="3302"/>
                    <a:pt x="305" y="3301"/>
                    <a:pt x="370" y="3301"/>
                  </a:cubicBezTo>
                  <a:cubicBezTo>
                    <a:pt x="798" y="3301"/>
                    <a:pt x="1526" y="3363"/>
                    <a:pt x="2053" y="3626"/>
                  </a:cubicBezTo>
                  <a:cubicBezTo>
                    <a:pt x="2115" y="3653"/>
                    <a:pt x="2182" y="3666"/>
                    <a:pt x="2249" y="3666"/>
                  </a:cubicBezTo>
                  <a:cubicBezTo>
                    <a:pt x="2316" y="3666"/>
                    <a:pt x="2383" y="3653"/>
                    <a:pt x="2445" y="3626"/>
                  </a:cubicBezTo>
                  <a:cubicBezTo>
                    <a:pt x="2981" y="3358"/>
                    <a:pt x="3748" y="3305"/>
                    <a:pt x="4194" y="3305"/>
                  </a:cubicBezTo>
                  <a:cubicBezTo>
                    <a:pt x="4355" y="3305"/>
                    <a:pt x="4515" y="3144"/>
                    <a:pt x="4515" y="2966"/>
                  </a:cubicBezTo>
                  <a:lnTo>
                    <a:pt x="4515" y="182"/>
                  </a:lnTo>
                  <a:cubicBezTo>
                    <a:pt x="4515" y="75"/>
                    <a:pt x="4426" y="4"/>
                    <a:pt x="4319" y="4"/>
                  </a:cubicBezTo>
                  <a:cubicBezTo>
                    <a:pt x="4266" y="2"/>
                    <a:pt x="4205" y="0"/>
                    <a:pt x="4136" y="0"/>
                  </a:cubicBezTo>
                  <a:cubicBezTo>
                    <a:pt x="3671" y="0"/>
                    <a:pt x="2885" y="65"/>
                    <a:pt x="2356" y="361"/>
                  </a:cubicBezTo>
                  <a:cubicBezTo>
                    <a:pt x="2321" y="379"/>
                    <a:pt x="2285" y="387"/>
                    <a:pt x="2251" y="387"/>
                  </a:cubicBezTo>
                  <a:cubicBezTo>
                    <a:pt x="2218" y="387"/>
                    <a:pt x="2187" y="379"/>
                    <a:pt x="2160" y="361"/>
                  </a:cubicBezTo>
                  <a:cubicBezTo>
                    <a:pt x="1631" y="65"/>
                    <a:pt x="831" y="0"/>
                    <a:pt x="363" y="0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4970013" y="3883287"/>
              <a:ext cx="61352" cy="99772"/>
            </a:xfrm>
            <a:custGeom>
              <a:avLst/>
              <a:gdLst/>
              <a:ahLst/>
              <a:cxnLst/>
              <a:rect l="l" t="t" r="r" b="b"/>
              <a:pathLst>
                <a:path w="2250" h="3659" extrusionOk="0">
                  <a:moveTo>
                    <a:pt x="2053" y="1"/>
                  </a:moveTo>
                  <a:cubicBezTo>
                    <a:pt x="1660" y="1"/>
                    <a:pt x="697" y="19"/>
                    <a:pt x="90" y="376"/>
                  </a:cubicBezTo>
                  <a:cubicBezTo>
                    <a:pt x="55" y="393"/>
                    <a:pt x="37" y="393"/>
                    <a:pt x="1" y="393"/>
                  </a:cubicBezTo>
                  <a:lnTo>
                    <a:pt x="1" y="3659"/>
                  </a:lnTo>
                  <a:cubicBezTo>
                    <a:pt x="55" y="3659"/>
                    <a:pt x="126" y="3641"/>
                    <a:pt x="197" y="3605"/>
                  </a:cubicBezTo>
                  <a:cubicBezTo>
                    <a:pt x="733" y="3337"/>
                    <a:pt x="1500" y="3302"/>
                    <a:pt x="1928" y="3284"/>
                  </a:cubicBezTo>
                  <a:cubicBezTo>
                    <a:pt x="2106" y="3284"/>
                    <a:pt x="2249" y="3141"/>
                    <a:pt x="2249" y="2963"/>
                  </a:cubicBezTo>
                  <a:lnTo>
                    <a:pt x="2249" y="197"/>
                  </a:lnTo>
                  <a:cubicBezTo>
                    <a:pt x="2249" y="90"/>
                    <a:pt x="2160" y="1"/>
                    <a:pt x="2053" y="1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4920413" y="3901774"/>
              <a:ext cx="37466" cy="12679"/>
            </a:xfrm>
            <a:custGeom>
              <a:avLst/>
              <a:gdLst/>
              <a:ahLst/>
              <a:cxnLst/>
              <a:rect l="l" t="t" r="r" b="b"/>
              <a:pathLst>
                <a:path w="1374" h="465" extrusionOk="0">
                  <a:moveTo>
                    <a:pt x="161" y="1"/>
                  </a:moveTo>
                  <a:cubicBezTo>
                    <a:pt x="71" y="1"/>
                    <a:pt x="0" y="72"/>
                    <a:pt x="0" y="161"/>
                  </a:cubicBezTo>
                  <a:cubicBezTo>
                    <a:pt x="0" y="251"/>
                    <a:pt x="54" y="322"/>
                    <a:pt x="143" y="322"/>
                  </a:cubicBezTo>
                  <a:cubicBezTo>
                    <a:pt x="535" y="340"/>
                    <a:pt x="856" y="393"/>
                    <a:pt x="1142" y="465"/>
                  </a:cubicBezTo>
                  <a:lnTo>
                    <a:pt x="1195" y="465"/>
                  </a:lnTo>
                  <a:cubicBezTo>
                    <a:pt x="1267" y="465"/>
                    <a:pt x="1320" y="429"/>
                    <a:pt x="1338" y="358"/>
                  </a:cubicBezTo>
                  <a:cubicBezTo>
                    <a:pt x="1374" y="268"/>
                    <a:pt x="1320" y="179"/>
                    <a:pt x="1231" y="161"/>
                  </a:cubicBezTo>
                  <a:cubicBezTo>
                    <a:pt x="928" y="72"/>
                    <a:pt x="571" y="19"/>
                    <a:pt x="161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4920413" y="3921734"/>
              <a:ext cx="37466" cy="12679"/>
            </a:xfrm>
            <a:custGeom>
              <a:avLst/>
              <a:gdLst/>
              <a:ahLst/>
              <a:cxnLst/>
              <a:rect l="l" t="t" r="r" b="b"/>
              <a:pathLst>
                <a:path w="1374" h="465" extrusionOk="0">
                  <a:moveTo>
                    <a:pt x="161" y="0"/>
                  </a:moveTo>
                  <a:cubicBezTo>
                    <a:pt x="71" y="0"/>
                    <a:pt x="0" y="54"/>
                    <a:pt x="0" y="143"/>
                  </a:cubicBezTo>
                  <a:cubicBezTo>
                    <a:pt x="0" y="232"/>
                    <a:pt x="54" y="304"/>
                    <a:pt x="143" y="322"/>
                  </a:cubicBezTo>
                  <a:cubicBezTo>
                    <a:pt x="535" y="339"/>
                    <a:pt x="856" y="375"/>
                    <a:pt x="1142" y="464"/>
                  </a:cubicBezTo>
                  <a:lnTo>
                    <a:pt x="1195" y="464"/>
                  </a:lnTo>
                  <a:cubicBezTo>
                    <a:pt x="1267" y="464"/>
                    <a:pt x="1320" y="411"/>
                    <a:pt x="1338" y="339"/>
                  </a:cubicBezTo>
                  <a:cubicBezTo>
                    <a:pt x="1374" y="268"/>
                    <a:pt x="1320" y="179"/>
                    <a:pt x="1231" y="161"/>
                  </a:cubicBezTo>
                  <a:cubicBezTo>
                    <a:pt x="928" y="72"/>
                    <a:pt x="571" y="18"/>
                    <a:pt x="161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4920413" y="3943139"/>
              <a:ext cx="37466" cy="13170"/>
            </a:xfrm>
            <a:custGeom>
              <a:avLst/>
              <a:gdLst/>
              <a:ahLst/>
              <a:cxnLst/>
              <a:rect l="l" t="t" r="r" b="b"/>
              <a:pathLst>
                <a:path w="1374" h="483" extrusionOk="0">
                  <a:moveTo>
                    <a:pt x="161" y="0"/>
                  </a:moveTo>
                  <a:cubicBezTo>
                    <a:pt x="71" y="0"/>
                    <a:pt x="0" y="72"/>
                    <a:pt x="0" y="161"/>
                  </a:cubicBezTo>
                  <a:cubicBezTo>
                    <a:pt x="0" y="250"/>
                    <a:pt x="54" y="322"/>
                    <a:pt x="143" y="322"/>
                  </a:cubicBezTo>
                  <a:cubicBezTo>
                    <a:pt x="535" y="339"/>
                    <a:pt x="856" y="393"/>
                    <a:pt x="1142" y="464"/>
                  </a:cubicBezTo>
                  <a:cubicBezTo>
                    <a:pt x="1160" y="482"/>
                    <a:pt x="1178" y="482"/>
                    <a:pt x="1195" y="482"/>
                  </a:cubicBezTo>
                  <a:cubicBezTo>
                    <a:pt x="1267" y="482"/>
                    <a:pt x="1320" y="429"/>
                    <a:pt x="1338" y="357"/>
                  </a:cubicBezTo>
                  <a:cubicBezTo>
                    <a:pt x="1374" y="268"/>
                    <a:pt x="1320" y="179"/>
                    <a:pt x="1231" y="161"/>
                  </a:cubicBezTo>
                  <a:cubicBezTo>
                    <a:pt x="928" y="72"/>
                    <a:pt x="571" y="18"/>
                    <a:pt x="161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4981711" y="3901774"/>
              <a:ext cx="37493" cy="12679"/>
            </a:xfrm>
            <a:custGeom>
              <a:avLst/>
              <a:gdLst/>
              <a:ahLst/>
              <a:cxnLst/>
              <a:rect l="l" t="t" r="r" b="b"/>
              <a:pathLst>
                <a:path w="1375" h="465" extrusionOk="0">
                  <a:moveTo>
                    <a:pt x="1214" y="1"/>
                  </a:moveTo>
                  <a:cubicBezTo>
                    <a:pt x="803" y="19"/>
                    <a:pt x="446" y="72"/>
                    <a:pt x="143" y="161"/>
                  </a:cubicBezTo>
                  <a:cubicBezTo>
                    <a:pt x="54" y="179"/>
                    <a:pt x="0" y="268"/>
                    <a:pt x="36" y="358"/>
                  </a:cubicBezTo>
                  <a:cubicBezTo>
                    <a:pt x="54" y="429"/>
                    <a:pt x="107" y="465"/>
                    <a:pt x="179" y="465"/>
                  </a:cubicBezTo>
                  <a:lnTo>
                    <a:pt x="232" y="465"/>
                  </a:lnTo>
                  <a:cubicBezTo>
                    <a:pt x="518" y="393"/>
                    <a:pt x="839" y="340"/>
                    <a:pt x="1231" y="322"/>
                  </a:cubicBezTo>
                  <a:cubicBezTo>
                    <a:pt x="1321" y="322"/>
                    <a:pt x="1374" y="251"/>
                    <a:pt x="1374" y="161"/>
                  </a:cubicBezTo>
                  <a:cubicBezTo>
                    <a:pt x="1374" y="72"/>
                    <a:pt x="1303" y="1"/>
                    <a:pt x="1214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4981711" y="3921734"/>
              <a:ext cx="37493" cy="12679"/>
            </a:xfrm>
            <a:custGeom>
              <a:avLst/>
              <a:gdLst/>
              <a:ahLst/>
              <a:cxnLst/>
              <a:rect l="l" t="t" r="r" b="b"/>
              <a:pathLst>
                <a:path w="1375" h="465" extrusionOk="0">
                  <a:moveTo>
                    <a:pt x="1214" y="0"/>
                  </a:moveTo>
                  <a:cubicBezTo>
                    <a:pt x="803" y="18"/>
                    <a:pt x="446" y="72"/>
                    <a:pt x="143" y="161"/>
                  </a:cubicBezTo>
                  <a:cubicBezTo>
                    <a:pt x="54" y="179"/>
                    <a:pt x="0" y="268"/>
                    <a:pt x="36" y="339"/>
                  </a:cubicBezTo>
                  <a:cubicBezTo>
                    <a:pt x="54" y="411"/>
                    <a:pt x="107" y="464"/>
                    <a:pt x="179" y="464"/>
                  </a:cubicBezTo>
                  <a:lnTo>
                    <a:pt x="232" y="464"/>
                  </a:lnTo>
                  <a:cubicBezTo>
                    <a:pt x="518" y="375"/>
                    <a:pt x="839" y="339"/>
                    <a:pt x="1231" y="322"/>
                  </a:cubicBezTo>
                  <a:cubicBezTo>
                    <a:pt x="1321" y="304"/>
                    <a:pt x="1374" y="232"/>
                    <a:pt x="1374" y="143"/>
                  </a:cubicBezTo>
                  <a:cubicBezTo>
                    <a:pt x="1374" y="54"/>
                    <a:pt x="1303" y="0"/>
                    <a:pt x="1214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4981711" y="3944584"/>
              <a:ext cx="22387" cy="11725"/>
            </a:xfrm>
            <a:custGeom>
              <a:avLst/>
              <a:gdLst/>
              <a:ahLst/>
              <a:cxnLst/>
              <a:rect l="l" t="t" r="r" b="b"/>
              <a:pathLst>
                <a:path w="821" h="430" extrusionOk="0">
                  <a:moveTo>
                    <a:pt x="625" y="1"/>
                  </a:moveTo>
                  <a:cubicBezTo>
                    <a:pt x="464" y="37"/>
                    <a:pt x="286" y="72"/>
                    <a:pt x="143" y="108"/>
                  </a:cubicBezTo>
                  <a:cubicBezTo>
                    <a:pt x="54" y="126"/>
                    <a:pt x="0" y="215"/>
                    <a:pt x="36" y="304"/>
                  </a:cubicBezTo>
                  <a:cubicBezTo>
                    <a:pt x="54" y="376"/>
                    <a:pt x="107" y="429"/>
                    <a:pt x="179" y="429"/>
                  </a:cubicBezTo>
                  <a:cubicBezTo>
                    <a:pt x="196" y="429"/>
                    <a:pt x="214" y="429"/>
                    <a:pt x="232" y="411"/>
                  </a:cubicBezTo>
                  <a:cubicBezTo>
                    <a:pt x="357" y="376"/>
                    <a:pt x="518" y="340"/>
                    <a:pt x="678" y="322"/>
                  </a:cubicBezTo>
                  <a:cubicBezTo>
                    <a:pt x="767" y="304"/>
                    <a:pt x="821" y="233"/>
                    <a:pt x="821" y="144"/>
                  </a:cubicBezTo>
                  <a:cubicBezTo>
                    <a:pt x="803" y="55"/>
                    <a:pt x="714" y="1"/>
                    <a:pt x="625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4836729" y="3978178"/>
              <a:ext cx="102199" cy="102199"/>
            </a:xfrm>
            <a:custGeom>
              <a:avLst/>
              <a:gdLst/>
              <a:ahLst/>
              <a:cxnLst/>
              <a:rect l="l" t="t" r="r" b="b"/>
              <a:pathLst>
                <a:path w="3748" h="3748" extrusionOk="0">
                  <a:moveTo>
                    <a:pt x="1677" y="303"/>
                  </a:moveTo>
                  <a:cubicBezTo>
                    <a:pt x="1677" y="321"/>
                    <a:pt x="1677" y="321"/>
                    <a:pt x="1677" y="321"/>
                  </a:cubicBezTo>
                  <a:lnTo>
                    <a:pt x="2052" y="321"/>
                  </a:lnTo>
                  <a:cubicBezTo>
                    <a:pt x="2070" y="321"/>
                    <a:pt x="2070" y="321"/>
                    <a:pt x="2070" y="339"/>
                  </a:cubicBezTo>
                  <a:cubicBezTo>
                    <a:pt x="2070" y="428"/>
                    <a:pt x="2141" y="518"/>
                    <a:pt x="2230" y="553"/>
                  </a:cubicBezTo>
                  <a:cubicBezTo>
                    <a:pt x="2337" y="571"/>
                    <a:pt x="2445" y="625"/>
                    <a:pt x="2552" y="678"/>
                  </a:cubicBezTo>
                  <a:cubicBezTo>
                    <a:pt x="2580" y="699"/>
                    <a:pt x="2616" y="709"/>
                    <a:pt x="2654" y="709"/>
                  </a:cubicBezTo>
                  <a:cubicBezTo>
                    <a:pt x="2713" y="709"/>
                    <a:pt x="2776" y="686"/>
                    <a:pt x="2819" y="642"/>
                  </a:cubicBezTo>
                  <a:cubicBezTo>
                    <a:pt x="2819" y="642"/>
                    <a:pt x="2819" y="635"/>
                    <a:pt x="2825" y="635"/>
                  </a:cubicBezTo>
                  <a:cubicBezTo>
                    <a:pt x="2827" y="635"/>
                    <a:pt x="2831" y="637"/>
                    <a:pt x="2837" y="642"/>
                  </a:cubicBezTo>
                  <a:lnTo>
                    <a:pt x="3105" y="910"/>
                  </a:lnTo>
                  <a:cubicBezTo>
                    <a:pt x="3033" y="981"/>
                    <a:pt x="3016" y="1106"/>
                    <a:pt x="3069" y="1196"/>
                  </a:cubicBezTo>
                  <a:cubicBezTo>
                    <a:pt x="3123" y="1285"/>
                    <a:pt x="3158" y="1392"/>
                    <a:pt x="3194" y="1499"/>
                  </a:cubicBezTo>
                  <a:cubicBezTo>
                    <a:pt x="3212" y="1588"/>
                    <a:pt x="3301" y="1659"/>
                    <a:pt x="3408" y="1659"/>
                  </a:cubicBezTo>
                  <a:cubicBezTo>
                    <a:pt x="3408" y="1659"/>
                    <a:pt x="3426" y="1677"/>
                    <a:pt x="3426" y="1677"/>
                  </a:cubicBezTo>
                  <a:lnTo>
                    <a:pt x="3426" y="2052"/>
                  </a:lnTo>
                  <a:cubicBezTo>
                    <a:pt x="3426" y="2052"/>
                    <a:pt x="3426" y="2052"/>
                    <a:pt x="3408" y="2070"/>
                  </a:cubicBezTo>
                  <a:cubicBezTo>
                    <a:pt x="3319" y="2070"/>
                    <a:pt x="3230" y="2141"/>
                    <a:pt x="3194" y="2230"/>
                  </a:cubicBezTo>
                  <a:cubicBezTo>
                    <a:pt x="3158" y="2338"/>
                    <a:pt x="3123" y="2445"/>
                    <a:pt x="3069" y="2534"/>
                  </a:cubicBezTo>
                  <a:cubicBezTo>
                    <a:pt x="3016" y="2623"/>
                    <a:pt x="3033" y="2748"/>
                    <a:pt x="3105" y="2819"/>
                  </a:cubicBezTo>
                  <a:cubicBezTo>
                    <a:pt x="3105" y="2819"/>
                    <a:pt x="3123" y="2819"/>
                    <a:pt x="3105" y="2837"/>
                  </a:cubicBezTo>
                  <a:lnTo>
                    <a:pt x="2837" y="3105"/>
                  </a:lnTo>
                  <a:lnTo>
                    <a:pt x="2819" y="3087"/>
                  </a:lnTo>
                  <a:cubicBezTo>
                    <a:pt x="2781" y="3049"/>
                    <a:pt x="2733" y="3031"/>
                    <a:pt x="2682" y="3031"/>
                  </a:cubicBezTo>
                  <a:cubicBezTo>
                    <a:pt x="2638" y="3031"/>
                    <a:pt x="2593" y="3044"/>
                    <a:pt x="2552" y="3069"/>
                  </a:cubicBezTo>
                  <a:cubicBezTo>
                    <a:pt x="2462" y="3123"/>
                    <a:pt x="2355" y="3158"/>
                    <a:pt x="2248" y="3194"/>
                  </a:cubicBezTo>
                  <a:cubicBezTo>
                    <a:pt x="2141" y="3212"/>
                    <a:pt x="2070" y="3301"/>
                    <a:pt x="2070" y="3408"/>
                  </a:cubicBezTo>
                  <a:lnTo>
                    <a:pt x="1695" y="3444"/>
                  </a:lnTo>
                  <a:cubicBezTo>
                    <a:pt x="1677" y="3426"/>
                    <a:pt x="1677" y="3408"/>
                    <a:pt x="1677" y="3408"/>
                  </a:cubicBezTo>
                  <a:cubicBezTo>
                    <a:pt x="1677" y="3301"/>
                    <a:pt x="1606" y="3212"/>
                    <a:pt x="1517" y="3194"/>
                  </a:cubicBezTo>
                  <a:cubicBezTo>
                    <a:pt x="1410" y="3158"/>
                    <a:pt x="1303" y="3123"/>
                    <a:pt x="1196" y="3069"/>
                  </a:cubicBezTo>
                  <a:cubicBezTo>
                    <a:pt x="1158" y="3046"/>
                    <a:pt x="1122" y="3037"/>
                    <a:pt x="1089" y="3037"/>
                  </a:cubicBezTo>
                  <a:cubicBezTo>
                    <a:pt x="996" y="3037"/>
                    <a:pt x="928" y="3105"/>
                    <a:pt x="928" y="3105"/>
                  </a:cubicBezTo>
                  <a:lnTo>
                    <a:pt x="910" y="3105"/>
                  </a:lnTo>
                  <a:lnTo>
                    <a:pt x="642" y="2837"/>
                  </a:lnTo>
                  <a:cubicBezTo>
                    <a:pt x="642" y="2837"/>
                    <a:pt x="642" y="2837"/>
                    <a:pt x="642" y="2819"/>
                  </a:cubicBezTo>
                  <a:cubicBezTo>
                    <a:pt x="714" y="2748"/>
                    <a:pt x="732" y="2641"/>
                    <a:pt x="678" y="2552"/>
                  </a:cubicBezTo>
                  <a:cubicBezTo>
                    <a:pt x="625" y="2445"/>
                    <a:pt x="589" y="2355"/>
                    <a:pt x="553" y="2248"/>
                  </a:cubicBezTo>
                  <a:cubicBezTo>
                    <a:pt x="535" y="2141"/>
                    <a:pt x="446" y="2070"/>
                    <a:pt x="339" y="2070"/>
                  </a:cubicBezTo>
                  <a:lnTo>
                    <a:pt x="303" y="2070"/>
                  </a:lnTo>
                  <a:lnTo>
                    <a:pt x="303" y="1677"/>
                  </a:lnTo>
                  <a:lnTo>
                    <a:pt x="339" y="1677"/>
                  </a:lnTo>
                  <a:cubicBezTo>
                    <a:pt x="428" y="1677"/>
                    <a:pt x="518" y="1606"/>
                    <a:pt x="553" y="1517"/>
                  </a:cubicBezTo>
                  <a:cubicBezTo>
                    <a:pt x="589" y="1392"/>
                    <a:pt x="625" y="1303"/>
                    <a:pt x="678" y="1196"/>
                  </a:cubicBezTo>
                  <a:cubicBezTo>
                    <a:pt x="732" y="1106"/>
                    <a:pt x="714" y="999"/>
                    <a:pt x="642" y="928"/>
                  </a:cubicBezTo>
                  <a:cubicBezTo>
                    <a:pt x="642" y="928"/>
                    <a:pt x="625" y="910"/>
                    <a:pt x="642" y="910"/>
                  </a:cubicBezTo>
                  <a:lnTo>
                    <a:pt x="910" y="642"/>
                  </a:lnTo>
                  <a:cubicBezTo>
                    <a:pt x="964" y="686"/>
                    <a:pt x="1025" y="709"/>
                    <a:pt x="1084" y="709"/>
                  </a:cubicBezTo>
                  <a:cubicBezTo>
                    <a:pt x="1122" y="709"/>
                    <a:pt x="1160" y="699"/>
                    <a:pt x="1196" y="678"/>
                  </a:cubicBezTo>
                  <a:cubicBezTo>
                    <a:pt x="1285" y="625"/>
                    <a:pt x="1392" y="589"/>
                    <a:pt x="1499" y="553"/>
                  </a:cubicBezTo>
                  <a:cubicBezTo>
                    <a:pt x="1606" y="518"/>
                    <a:pt x="1677" y="428"/>
                    <a:pt x="1659" y="321"/>
                  </a:cubicBezTo>
                  <a:lnTo>
                    <a:pt x="1659" y="303"/>
                  </a:lnTo>
                  <a:close/>
                  <a:moveTo>
                    <a:pt x="1677" y="0"/>
                  </a:moveTo>
                  <a:cubicBezTo>
                    <a:pt x="1517" y="0"/>
                    <a:pt x="1374" y="125"/>
                    <a:pt x="1356" y="268"/>
                  </a:cubicBezTo>
                  <a:cubicBezTo>
                    <a:pt x="1267" y="303"/>
                    <a:pt x="1160" y="339"/>
                    <a:pt x="1089" y="375"/>
                  </a:cubicBezTo>
                  <a:cubicBezTo>
                    <a:pt x="1027" y="344"/>
                    <a:pt x="962" y="327"/>
                    <a:pt x="900" y="327"/>
                  </a:cubicBezTo>
                  <a:cubicBezTo>
                    <a:pt x="817" y="327"/>
                    <a:pt x="739" y="357"/>
                    <a:pt x="678" y="428"/>
                  </a:cubicBezTo>
                  <a:lnTo>
                    <a:pt x="410" y="696"/>
                  </a:lnTo>
                  <a:cubicBezTo>
                    <a:pt x="286" y="803"/>
                    <a:pt x="286" y="981"/>
                    <a:pt x="357" y="1106"/>
                  </a:cubicBezTo>
                  <a:cubicBezTo>
                    <a:pt x="321" y="1196"/>
                    <a:pt x="286" y="1285"/>
                    <a:pt x="250" y="1374"/>
                  </a:cubicBezTo>
                  <a:cubicBezTo>
                    <a:pt x="107" y="1410"/>
                    <a:pt x="0" y="1535"/>
                    <a:pt x="0" y="1695"/>
                  </a:cubicBezTo>
                  <a:lnTo>
                    <a:pt x="0" y="2070"/>
                  </a:lnTo>
                  <a:cubicBezTo>
                    <a:pt x="0" y="2230"/>
                    <a:pt x="107" y="2373"/>
                    <a:pt x="250" y="2391"/>
                  </a:cubicBezTo>
                  <a:cubicBezTo>
                    <a:pt x="286" y="2480"/>
                    <a:pt x="321" y="2569"/>
                    <a:pt x="375" y="2659"/>
                  </a:cubicBezTo>
                  <a:cubicBezTo>
                    <a:pt x="286" y="2784"/>
                    <a:pt x="303" y="2962"/>
                    <a:pt x="410" y="3069"/>
                  </a:cubicBezTo>
                  <a:lnTo>
                    <a:pt x="678" y="3337"/>
                  </a:lnTo>
                  <a:cubicBezTo>
                    <a:pt x="739" y="3397"/>
                    <a:pt x="823" y="3429"/>
                    <a:pt x="907" y="3429"/>
                  </a:cubicBezTo>
                  <a:cubicBezTo>
                    <a:pt x="971" y="3429"/>
                    <a:pt x="1035" y="3411"/>
                    <a:pt x="1089" y="3372"/>
                  </a:cubicBezTo>
                  <a:cubicBezTo>
                    <a:pt x="1178" y="3426"/>
                    <a:pt x="1267" y="3462"/>
                    <a:pt x="1356" y="3497"/>
                  </a:cubicBezTo>
                  <a:cubicBezTo>
                    <a:pt x="1392" y="3640"/>
                    <a:pt x="1517" y="3747"/>
                    <a:pt x="1677" y="3747"/>
                  </a:cubicBezTo>
                  <a:lnTo>
                    <a:pt x="2070" y="3747"/>
                  </a:lnTo>
                  <a:cubicBezTo>
                    <a:pt x="2230" y="3747"/>
                    <a:pt x="2355" y="3640"/>
                    <a:pt x="2391" y="3497"/>
                  </a:cubicBezTo>
                  <a:cubicBezTo>
                    <a:pt x="2480" y="3462"/>
                    <a:pt x="2569" y="3426"/>
                    <a:pt x="2659" y="3372"/>
                  </a:cubicBezTo>
                  <a:cubicBezTo>
                    <a:pt x="2713" y="3411"/>
                    <a:pt x="2773" y="3429"/>
                    <a:pt x="2835" y="3429"/>
                  </a:cubicBezTo>
                  <a:cubicBezTo>
                    <a:pt x="2916" y="3429"/>
                    <a:pt x="2998" y="3397"/>
                    <a:pt x="3069" y="3337"/>
                  </a:cubicBezTo>
                  <a:lnTo>
                    <a:pt x="3337" y="3069"/>
                  </a:lnTo>
                  <a:cubicBezTo>
                    <a:pt x="3444" y="2944"/>
                    <a:pt x="3462" y="2784"/>
                    <a:pt x="3372" y="2659"/>
                  </a:cubicBezTo>
                  <a:cubicBezTo>
                    <a:pt x="3408" y="2569"/>
                    <a:pt x="3462" y="2480"/>
                    <a:pt x="3479" y="2373"/>
                  </a:cubicBezTo>
                  <a:cubicBezTo>
                    <a:pt x="3622" y="2355"/>
                    <a:pt x="3747" y="2230"/>
                    <a:pt x="3747" y="2070"/>
                  </a:cubicBezTo>
                  <a:lnTo>
                    <a:pt x="3747" y="1677"/>
                  </a:lnTo>
                  <a:cubicBezTo>
                    <a:pt x="3747" y="1517"/>
                    <a:pt x="3622" y="1392"/>
                    <a:pt x="3479" y="1356"/>
                  </a:cubicBezTo>
                  <a:cubicBezTo>
                    <a:pt x="3444" y="1267"/>
                    <a:pt x="3408" y="1178"/>
                    <a:pt x="3372" y="1089"/>
                  </a:cubicBezTo>
                  <a:cubicBezTo>
                    <a:pt x="3444" y="964"/>
                    <a:pt x="3426" y="785"/>
                    <a:pt x="3319" y="678"/>
                  </a:cubicBezTo>
                  <a:lnTo>
                    <a:pt x="3051" y="410"/>
                  </a:lnTo>
                  <a:cubicBezTo>
                    <a:pt x="2990" y="350"/>
                    <a:pt x="2907" y="318"/>
                    <a:pt x="2823" y="318"/>
                  </a:cubicBezTo>
                  <a:cubicBezTo>
                    <a:pt x="2759" y="318"/>
                    <a:pt x="2695" y="336"/>
                    <a:pt x="2641" y="375"/>
                  </a:cubicBezTo>
                  <a:cubicBezTo>
                    <a:pt x="2552" y="321"/>
                    <a:pt x="2462" y="286"/>
                    <a:pt x="2373" y="268"/>
                  </a:cubicBezTo>
                  <a:cubicBezTo>
                    <a:pt x="2337" y="125"/>
                    <a:pt x="2213" y="0"/>
                    <a:pt x="2052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4858625" y="4002609"/>
              <a:ext cx="58407" cy="53199"/>
            </a:xfrm>
            <a:custGeom>
              <a:avLst/>
              <a:gdLst/>
              <a:ahLst/>
              <a:cxnLst/>
              <a:rect l="l" t="t" r="r" b="b"/>
              <a:pathLst>
                <a:path w="2142" h="1951" extrusionOk="0">
                  <a:moveTo>
                    <a:pt x="1071" y="313"/>
                  </a:moveTo>
                  <a:cubicBezTo>
                    <a:pt x="1240" y="313"/>
                    <a:pt x="1410" y="380"/>
                    <a:pt x="1534" y="514"/>
                  </a:cubicBezTo>
                  <a:cubicBezTo>
                    <a:pt x="1784" y="763"/>
                    <a:pt x="1784" y="1174"/>
                    <a:pt x="1534" y="1442"/>
                  </a:cubicBezTo>
                  <a:cubicBezTo>
                    <a:pt x="1410" y="1566"/>
                    <a:pt x="1240" y="1629"/>
                    <a:pt x="1071" y="1629"/>
                  </a:cubicBezTo>
                  <a:cubicBezTo>
                    <a:pt x="901" y="1629"/>
                    <a:pt x="732" y="1566"/>
                    <a:pt x="607" y="1442"/>
                  </a:cubicBezTo>
                  <a:cubicBezTo>
                    <a:pt x="357" y="1174"/>
                    <a:pt x="357" y="763"/>
                    <a:pt x="607" y="514"/>
                  </a:cubicBezTo>
                  <a:cubicBezTo>
                    <a:pt x="732" y="380"/>
                    <a:pt x="901" y="313"/>
                    <a:pt x="1071" y="313"/>
                  </a:cubicBezTo>
                  <a:close/>
                  <a:moveTo>
                    <a:pt x="1071" y="1"/>
                  </a:moveTo>
                  <a:cubicBezTo>
                    <a:pt x="821" y="1"/>
                    <a:pt x="571" y="94"/>
                    <a:pt x="375" y="282"/>
                  </a:cubicBezTo>
                  <a:cubicBezTo>
                    <a:pt x="0" y="656"/>
                    <a:pt x="0" y="1281"/>
                    <a:pt x="375" y="1656"/>
                  </a:cubicBezTo>
                  <a:cubicBezTo>
                    <a:pt x="571" y="1852"/>
                    <a:pt x="821" y="1950"/>
                    <a:pt x="1071" y="1950"/>
                  </a:cubicBezTo>
                  <a:cubicBezTo>
                    <a:pt x="1320" y="1950"/>
                    <a:pt x="1570" y="1852"/>
                    <a:pt x="1766" y="1656"/>
                  </a:cubicBezTo>
                  <a:cubicBezTo>
                    <a:pt x="2141" y="1281"/>
                    <a:pt x="2141" y="656"/>
                    <a:pt x="1766" y="282"/>
                  </a:cubicBezTo>
                  <a:cubicBezTo>
                    <a:pt x="1570" y="94"/>
                    <a:pt x="1320" y="1"/>
                    <a:pt x="1071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4740393" y="3878924"/>
              <a:ext cx="295334" cy="253506"/>
            </a:xfrm>
            <a:custGeom>
              <a:avLst/>
              <a:gdLst/>
              <a:ahLst/>
              <a:cxnLst/>
              <a:rect l="l" t="t" r="r" b="b"/>
              <a:pathLst>
                <a:path w="10831" h="9297" extrusionOk="0">
                  <a:moveTo>
                    <a:pt x="6352" y="304"/>
                  </a:moveTo>
                  <a:cubicBezTo>
                    <a:pt x="6727" y="304"/>
                    <a:pt x="7655" y="321"/>
                    <a:pt x="8226" y="660"/>
                  </a:cubicBezTo>
                  <a:lnTo>
                    <a:pt x="8244" y="660"/>
                  </a:lnTo>
                  <a:lnTo>
                    <a:pt x="8244" y="3604"/>
                  </a:lnTo>
                  <a:cubicBezTo>
                    <a:pt x="7708" y="3337"/>
                    <a:pt x="6959" y="3283"/>
                    <a:pt x="6352" y="3283"/>
                  </a:cubicBezTo>
                  <a:cubicBezTo>
                    <a:pt x="6334" y="3283"/>
                    <a:pt x="6317" y="3265"/>
                    <a:pt x="6317" y="3248"/>
                  </a:cubicBezTo>
                  <a:lnTo>
                    <a:pt x="6317" y="339"/>
                  </a:lnTo>
                  <a:cubicBezTo>
                    <a:pt x="6317" y="321"/>
                    <a:pt x="6334" y="304"/>
                    <a:pt x="6352" y="304"/>
                  </a:cubicBezTo>
                  <a:close/>
                  <a:moveTo>
                    <a:pt x="10492" y="321"/>
                  </a:moveTo>
                  <a:cubicBezTo>
                    <a:pt x="10510" y="321"/>
                    <a:pt x="10510" y="339"/>
                    <a:pt x="10510" y="357"/>
                  </a:cubicBezTo>
                  <a:lnTo>
                    <a:pt x="10510" y="3123"/>
                  </a:lnTo>
                  <a:cubicBezTo>
                    <a:pt x="10510" y="3212"/>
                    <a:pt x="10438" y="3283"/>
                    <a:pt x="10349" y="3283"/>
                  </a:cubicBezTo>
                  <a:cubicBezTo>
                    <a:pt x="9796" y="3301"/>
                    <a:pt x="9100" y="3372"/>
                    <a:pt x="8583" y="3604"/>
                  </a:cubicBezTo>
                  <a:lnTo>
                    <a:pt x="8583" y="678"/>
                  </a:lnTo>
                  <a:lnTo>
                    <a:pt x="8600" y="660"/>
                  </a:lnTo>
                  <a:cubicBezTo>
                    <a:pt x="9189" y="339"/>
                    <a:pt x="10117" y="321"/>
                    <a:pt x="10492" y="321"/>
                  </a:cubicBezTo>
                  <a:close/>
                  <a:moveTo>
                    <a:pt x="5995" y="3212"/>
                  </a:moveTo>
                  <a:lnTo>
                    <a:pt x="5995" y="3265"/>
                  </a:lnTo>
                  <a:cubicBezTo>
                    <a:pt x="5995" y="3462"/>
                    <a:pt x="6156" y="3622"/>
                    <a:pt x="6352" y="3622"/>
                  </a:cubicBezTo>
                  <a:cubicBezTo>
                    <a:pt x="6709" y="3622"/>
                    <a:pt x="7566" y="3640"/>
                    <a:pt x="8154" y="3926"/>
                  </a:cubicBezTo>
                  <a:cubicBezTo>
                    <a:pt x="8235" y="3961"/>
                    <a:pt x="8324" y="3979"/>
                    <a:pt x="8413" y="3979"/>
                  </a:cubicBezTo>
                  <a:cubicBezTo>
                    <a:pt x="8502" y="3979"/>
                    <a:pt x="8591" y="3961"/>
                    <a:pt x="8672" y="3926"/>
                  </a:cubicBezTo>
                  <a:cubicBezTo>
                    <a:pt x="8779" y="3872"/>
                    <a:pt x="8868" y="3836"/>
                    <a:pt x="8975" y="3801"/>
                  </a:cubicBezTo>
                  <a:lnTo>
                    <a:pt x="8975" y="7815"/>
                  </a:lnTo>
                  <a:lnTo>
                    <a:pt x="1856" y="7815"/>
                  </a:lnTo>
                  <a:lnTo>
                    <a:pt x="1856" y="3212"/>
                  </a:lnTo>
                  <a:close/>
                  <a:moveTo>
                    <a:pt x="6584" y="8136"/>
                  </a:moveTo>
                  <a:cubicBezTo>
                    <a:pt x="6513" y="8279"/>
                    <a:pt x="6370" y="8386"/>
                    <a:pt x="6192" y="8386"/>
                  </a:cubicBezTo>
                  <a:lnTo>
                    <a:pt x="4622" y="8386"/>
                  </a:lnTo>
                  <a:cubicBezTo>
                    <a:pt x="4443" y="8386"/>
                    <a:pt x="4300" y="8279"/>
                    <a:pt x="4229" y="8136"/>
                  </a:cubicBezTo>
                  <a:close/>
                  <a:moveTo>
                    <a:pt x="3908" y="8136"/>
                  </a:moveTo>
                  <a:cubicBezTo>
                    <a:pt x="3979" y="8458"/>
                    <a:pt x="4265" y="8707"/>
                    <a:pt x="4622" y="8707"/>
                  </a:cubicBezTo>
                  <a:lnTo>
                    <a:pt x="6192" y="8707"/>
                  </a:lnTo>
                  <a:cubicBezTo>
                    <a:pt x="6549" y="8707"/>
                    <a:pt x="6834" y="8458"/>
                    <a:pt x="6905" y="8154"/>
                  </a:cubicBezTo>
                  <a:lnTo>
                    <a:pt x="10367" y="8154"/>
                  </a:lnTo>
                  <a:cubicBezTo>
                    <a:pt x="10456" y="8154"/>
                    <a:pt x="10510" y="8208"/>
                    <a:pt x="10510" y="8279"/>
                  </a:cubicBezTo>
                  <a:cubicBezTo>
                    <a:pt x="10510" y="8654"/>
                    <a:pt x="10188" y="8957"/>
                    <a:pt x="9796" y="8957"/>
                  </a:cubicBezTo>
                  <a:lnTo>
                    <a:pt x="999" y="8957"/>
                  </a:lnTo>
                  <a:cubicBezTo>
                    <a:pt x="625" y="8957"/>
                    <a:pt x="321" y="8654"/>
                    <a:pt x="304" y="8279"/>
                  </a:cubicBezTo>
                  <a:cubicBezTo>
                    <a:pt x="304" y="8190"/>
                    <a:pt x="375" y="8136"/>
                    <a:pt x="446" y="8136"/>
                  </a:cubicBezTo>
                  <a:close/>
                  <a:moveTo>
                    <a:pt x="6352" y="0"/>
                  </a:moveTo>
                  <a:cubicBezTo>
                    <a:pt x="6156" y="0"/>
                    <a:pt x="5995" y="161"/>
                    <a:pt x="5995" y="357"/>
                  </a:cubicBezTo>
                  <a:lnTo>
                    <a:pt x="5995" y="2909"/>
                  </a:lnTo>
                  <a:lnTo>
                    <a:pt x="1838" y="2909"/>
                  </a:lnTo>
                  <a:cubicBezTo>
                    <a:pt x="1677" y="2909"/>
                    <a:pt x="1535" y="3033"/>
                    <a:pt x="1535" y="3212"/>
                  </a:cubicBezTo>
                  <a:lnTo>
                    <a:pt x="1535" y="7815"/>
                  </a:lnTo>
                  <a:lnTo>
                    <a:pt x="1124" y="7815"/>
                  </a:lnTo>
                  <a:lnTo>
                    <a:pt x="1124" y="2587"/>
                  </a:lnTo>
                  <a:cubicBezTo>
                    <a:pt x="1124" y="2534"/>
                    <a:pt x="1178" y="2498"/>
                    <a:pt x="1231" y="2498"/>
                  </a:cubicBezTo>
                  <a:lnTo>
                    <a:pt x="5514" y="2498"/>
                  </a:lnTo>
                  <a:cubicBezTo>
                    <a:pt x="5656" y="2355"/>
                    <a:pt x="5567" y="2177"/>
                    <a:pt x="5424" y="2177"/>
                  </a:cubicBezTo>
                  <a:lnTo>
                    <a:pt x="982" y="2177"/>
                  </a:lnTo>
                  <a:cubicBezTo>
                    <a:pt x="892" y="2177"/>
                    <a:pt x="821" y="2248"/>
                    <a:pt x="821" y="2355"/>
                  </a:cubicBezTo>
                  <a:lnTo>
                    <a:pt x="821" y="7815"/>
                  </a:lnTo>
                  <a:lnTo>
                    <a:pt x="446" y="7815"/>
                  </a:lnTo>
                  <a:cubicBezTo>
                    <a:pt x="197" y="7815"/>
                    <a:pt x="0" y="8012"/>
                    <a:pt x="0" y="8261"/>
                  </a:cubicBezTo>
                  <a:cubicBezTo>
                    <a:pt x="0" y="8832"/>
                    <a:pt x="446" y="9296"/>
                    <a:pt x="1017" y="9296"/>
                  </a:cubicBezTo>
                  <a:lnTo>
                    <a:pt x="9796" y="9296"/>
                  </a:lnTo>
                  <a:cubicBezTo>
                    <a:pt x="10367" y="9296"/>
                    <a:pt x="10831" y="8832"/>
                    <a:pt x="10831" y="8261"/>
                  </a:cubicBezTo>
                  <a:cubicBezTo>
                    <a:pt x="10831" y="8012"/>
                    <a:pt x="10634" y="7815"/>
                    <a:pt x="10385" y="7815"/>
                  </a:cubicBezTo>
                  <a:lnTo>
                    <a:pt x="10010" y="7815"/>
                  </a:lnTo>
                  <a:lnTo>
                    <a:pt x="10010" y="4229"/>
                  </a:lnTo>
                  <a:cubicBezTo>
                    <a:pt x="10010" y="4140"/>
                    <a:pt x="9956" y="4068"/>
                    <a:pt x="9867" y="4050"/>
                  </a:cubicBezTo>
                  <a:cubicBezTo>
                    <a:pt x="9778" y="4050"/>
                    <a:pt x="9689" y="4122"/>
                    <a:pt x="9689" y="4211"/>
                  </a:cubicBezTo>
                  <a:lnTo>
                    <a:pt x="9689" y="7815"/>
                  </a:lnTo>
                  <a:lnTo>
                    <a:pt x="9278" y="7815"/>
                  </a:lnTo>
                  <a:lnTo>
                    <a:pt x="9278" y="3729"/>
                  </a:lnTo>
                  <a:cubicBezTo>
                    <a:pt x="9689" y="3640"/>
                    <a:pt x="10099" y="3622"/>
                    <a:pt x="10349" y="3622"/>
                  </a:cubicBezTo>
                  <a:cubicBezTo>
                    <a:pt x="10617" y="3622"/>
                    <a:pt x="10831" y="3408"/>
                    <a:pt x="10831" y="3141"/>
                  </a:cubicBezTo>
                  <a:lnTo>
                    <a:pt x="10831" y="357"/>
                  </a:lnTo>
                  <a:cubicBezTo>
                    <a:pt x="10831" y="161"/>
                    <a:pt x="10670" y="0"/>
                    <a:pt x="10492" y="0"/>
                  </a:cubicBezTo>
                  <a:cubicBezTo>
                    <a:pt x="9849" y="0"/>
                    <a:pt x="8993" y="72"/>
                    <a:pt x="8440" y="393"/>
                  </a:cubicBezTo>
                  <a:lnTo>
                    <a:pt x="8404" y="393"/>
                  </a:lnTo>
                  <a:cubicBezTo>
                    <a:pt x="7833" y="72"/>
                    <a:pt x="6995" y="0"/>
                    <a:pt x="6352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54" name="Google Shape;2454;p50"/>
          <p:cNvGrpSpPr/>
          <p:nvPr/>
        </p:nvGrpSpPr>
        <p:grpSpPr>
          <a:xfrm rot="-414700">
            <a:off x="5122882" y="1801455"/>
            <a:ext cx="556536" cy="580557"/>
            <a:chOff x="7276162" y="3387455"/>
            <a:chExt cx="283664" cy="295907"/>
          </a:xfrm>
        </p:grpSpPr>
        <p:sp>
          <p:nvSpPr>
            <p:cNvPr id="2455" name="Google Shape;2455;p50"/>
            <p:cNvSpPr/>
            <p:nvPr/>
          </p:nvSpPr>
          <p:spPr>
            <a:xfrm>
              <a:off x="7415308" y="3495543"/>
              <a:ext cx="26777" cy="30185"/>
            </a:xfrm>
            <a:custGeom>
              <a:avLst/>
              <a:gdLst/>
              <a:ahLst/>
              <a:cxnLst/>
              <a:rect l="l" t="t" r="r" b="b"/>
              <a:pathLst>
                <a:path w="982" h="1107" extrusionOk="0">
                  <a:moveTo>
                    <a:pt x="0" y="0"/>
                  </a:moveTo>
                  <a:lnTo>
                    <a:pt x="0" y="1106"/>
                  </a:lnTo>
                  <a:lnTo>
                    <a:pt x="625" y="1106"/>
                  </a:lnTo>
                  <a:cubicBezTo>
                    <a:pt x="821" y="1106"/>
                    <a:pt x="981" y="946"/>
                    <a:pt x="981" y="750"/>
                  </a:cubicBezTo>
                  <a:lnTo>
                    <a:pt x="981" y="357"/>
                  </a:lnTo>
                  <a:cubicBezTo>
                    <a:pt x="981" y="161"/>
                    <a:pt x="821" y="0"/>
                    <a:pt x="625" y="0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7321889" y="3495543"/>
              <a:ext cx="26777" cy="30185"/>
            </a:xfrm>
            <a:custGeom>
              <a:avLst/>
              <a:gdLst/>
              <a:ahLst/>
              <a:cxnLst/>
              <a:rect l="l" t="t" r="r" b="b"/>
              <a:pathLst>
                <a:path w="982" h="1107" extrusionOk="0">
                  <a:moveTo>
                    <a:pt x="357" y="0"/>
                  </a:moveTo>
                  <a:cubicBezTo>
                    <a:pt x="161" y="0"/>
                    <a:pt x="0" y="161"/>
                    <a:pt x="0" y="357"/>
                  </a:cubicBezTo>
                  <a:lnTo>
                    <a:pt x="0" y="750"/>
                  </a:lnTo>
                  <a:cubicBezTo>
                    <a:pt x="0" y="946"/>
                    <a:pt x="161" y="1106"/>
                    <a:pt x="357" y="1106"/>
                  </a:cubicBezTo>
                  <a:lnTo>
                    <a:pt x="982" y="1106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7349620" y="3536880"/>
              <a:ext cx="66669" cy="101708"/>
            </a:xfrm>
            <a:custGeom>
              <a:avLst/>
              <a:gdLst/>
              <a:ahLst/>
              <a:cxnLst/>
              <a:rect l="l" t="t" r="r" b="b"/>
              <a:pathLst>
                <a:path w="2445" h="3730" extrusionOk="0">
                  <a:moveTo>
                    <a:pt x="357" y="1"/>
                  </a:moveTo>
                  <a:lnTo>
                    <a:pt x="357" y="1107"/>
                  </a:lnTo>
                  <a:lnTo>
                    <a:pt x="0" y="1607"/>
                  </a:lnTo>
                  <a:lnTo>
                    <a:pt x="1178" y="3730"/>
                  </a:lnTo>
                  <a:cubicBezTo>
                    <a:pt x="1178" y="3730"/>
                    <a:pt x="2445" y="1625"/>
                    <a:pt x="2356" y="1607"/>
                  </a:cubicBezTo>
                  <a:lnTo>
                    <a:pt x="2017" y="1107"/>
                  </a:lnTo>
                  <a:lnTo>
                    <a:pt x="2017" y="1"/>
                  </a:ln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7281015" y="3577754"/>
              <a:ext cx="201943" cy="101217"/>
            </a:xfrm>
            <a:custGeom>
              <a:avLst/>
              <a:gdLst/>
              <a:ahLst/>
              <a:cxnLst/>
              <a:rect l="l" t="t" r="r" b="b"/>
              <a:pathLst>
                <a:path w="7406" h="3712" extrusionOk="0">
                  <a:moveTo>
                    <a:pt x="2730" y="1"/>
                  </a:moveTo>
                  <a:cubicBezTo>
                    <a:pt x="2677" y="54"/>
                    <a:pt x="2606" y="72"/>
                    <a:pt x="2516" y="90"/>
                  </a:cubicBezTo>
                  <a:lnTo>
                    <a:pt x="2070" y="179"/>
                  </a:lnTo>
                  <a:cubicBezTo>
                    <a:pt x="857" y="411"/>
                    <a:pt x="1" y="1464"/>
                    <a:pt x="1" y="2695"/>
                  </a:cubicBezTo>
                  <a:lnTo>
                    <a:pt x="1" y="3159"/>
                  </a:lnTo>
                  <a:cubicBezTo>
                    <a:pt x="1" y="3462"/>
                    <a:pt x="233" y="3712"/>
                    <a:pt x="536" y="3712"/>
                  </a:cubicBezTo>
                  <a:lnTo>
                    <a:pt x="6870" y="3712"/>
                  </a:lnTo>
                  <a:cubicBezTo>
                    <a:pt x="7173" y="3712"/>
                    <a:pt x="7405" y="3462"/>
                    <a:pt x="7405" y="3159"/>
                  </a:cubicBezTo>
                  <a:lnTo>
                    <a:pt x="7405" y="2695"/>
                  </a:lnTo>
                  <a:cubicBezTo>
                    <a:pt x="7405" y="1464"/>
                    <a:pt x="6531" y="411"/>
                    <a:pt x="5336" y="179"/>
                  </a:cubicBezTo>
                  <a:cubicBezTo>
                    <a:pt x="5211" y="161"/>
                    <a:pt x="4997" y="126"/>
                    <a:pt x="4872" y="90"/>
                  </a:cubicBezTo>
                  <a:cubicBezTo>
                    <a:pt x="4800" y="72"/>
                    <a:pt x="4729" y="36"/>
                    <a:pt x="4675" y="1"/>
                  </a:cubicBezTo>
                  <a:lnTo>
                    <a:pt x="3694" y="1321"/>
                  </a:lnTo>
                  <a:lnTo>
                    <a:pt x="2730" y="1"/>
                  </a:lnTo>
                  <a:close/>
                </a:path>
              </a:pathLst>
            </a:custGeom>
            <a:solidFill>
              <a:srgbClr val="CCF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7402165" y="3577754"/>
              <a:ext cx="80794" cy="101217"/>
            </a:xfrm>
            <a:custGeom>
              <a:avLst/>
              <a:gdLst/>
              <a:ahLst/>
              <a:cxnLst/>
              <a:rect l="l" t="t" r="r" b="b"/>
              <a:pathLst>
                <a:path w="2963" h="3712" extrusionOk="0">
                  <a:moveTo>
                    <a:pt x="250" y="1"/>
                  </a:moveTo>
                  <a:lnTo>
                    <a:pt x="0" y="322"/>
                  </a:lnTo>
                  <a:cubicBezTo>
                    <a:pt x="946" y="714"/>
                    <a:pt x="1588" y="1642"/>
                    <a:pt x="1588" y="2695"/>
                  </a:cubicBezTo>
                  <a:lnTo>
                    <a:pt x="1588" y="3159"/>
                  </a:lnTo>
                  <a:cubicBezTo>
                    <a:pt x="1588" y="3462"/>
                    <a:pt x="1339" y="3712"/>
                    <a:pt x="1053" y="3712"/>
                  </a:cubicBezTo>
                  <a:lnTo>
                    <a:pt x="2427" y="3712"/>
                  </a:lnTo>
                  <a:cubicBezTo>
                    <a:pt x="2730" y="3712"/>
                    <a:pt x="2962" y="3462"/>
                    <a:pt x="2962" y="3159"/>
                  </a:cubicBezTo>
                  <a:lnTo>
                    <a:pt x="2962" y="2695"/>
                  </a:lnTo>
                  <a:cubicBezTo>
                    <a:pt x="2962" y="1464"/>
                    <a:pt x="2106" y="411"/>
                    <a:pt x="910" y="179"/>
                  </a:cubicBezTo>
                  <a:cubicBezTo>
                    <a:pt x="785" y="161"/>
                    <a:pt x="554" y="126"/>
                    <a:pt x="446" y="90"/>
                  </a:cubicBezTo>
                  <a:cubicBezTo>
                    <a:pt x="375" y="72"/>
                    <a:pt x="304" y="36"/>
                    <a:pt x="250" y="1"/>
                  </a:cubicBezTo>
                  <a:close/>
                </a:path>
              </a:pathLst>
            </a:custGeom>
            <a:solidFill>
              <a:srgbClr val="D2F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7339395" y="3441526"/>
              <a:ext cx="84693" cy="119704"/>
            </a:xfrm>
            <a:custGeom>
              <a:avLst/>
              <a:gdLst/>
              <a:ahLst/>
              <a:cxnLst/>
              <a:rect l="l" t="t" r="r" b="b"/>
              <a:pathLst>
                <a:path w="3106" h="4390" extrusionOk="0">
                  <a:moveTo>
                    <a:pt x="1553" y="1"/>
                  </a:moveTo>
                  <a:cubicBezTo>
                    <a:pt x="1071" y="1"/>
                    <a:pt x="714" y="197"/>
                    <a:pt x="465" y="411"/>
                  </a:cubicBezTo>
                  <a:cubicBezTo>
                    <a:pt x="215" y="625"/>
                    <a:pt x="54" y="893"/>
                    <a:pt x="1" y="1196"/>
                  </a:cubicBezTo>
                  <a:lnTo>
                    <a:pt x="1" y="2873"/>
                  </a:lnTo>
                  <a:cubicBezTo>
                    <a:pt x="1" y="3302"/>
                    <a:pt x="143" y="3694"/>
                    <a:pt x="465" y="3980"/>
                  </a:cubicBezTo>
                  <a:cubicBezTo>
                    <a:pt x="714" y="4194"/>
                    <a:pt x="1071" y="4390"/>
                    <a:pt x="1553" y="4390"/>
                  </a:cubicBezTo>
                  <a:cubicBezTo>
                    <a:pt x="2017" y="4390"/>
                    <a:pt x="2392" y="4194"/>
                    <a:pt x="2641" y="3980"/>
                  </a:cubicBezTo>
                  <a:cubicBezTo>
                    <a:pt x="2963" y="3694"/>
                    <a:pt x="3105" y="3302"/>
                    <a:pt x="3105" y="2873"/>
                  </a:cubicBezTo>
                  <a:lnTo>
                    <a:pt x="3105" y="1196"/>
                  </a:lnTo>
                  <a:cubicBezTo>
                    <a:pt x="3034" y="893"/>
                    <a:pt x="2873" y="625"/>
                    <a:pt x="2641" y="411"/>
                  </a:cubicBezTo>
                  <a:cubicBezTo>
                    <a:pt x="2392" y="197"/>
                    <a:pt x="2017" y="1"/>
                    <a:pt x="1553" y="1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7331624" y="3437163"/>
              <a:ext cx="100726" cy="58407"/>
            </a:xfrm>
            <a:custGeom>
              <a:avLst/>
              <a:gdLst/>
              <a:ahLst/>
              <a:cxnLst/>
              <a:rect l="l" t="t" r="r" b="b"/>
              <a:pathLst>
                <a:path w="3694" h="2142" extrusionOk="0">
                  <a:moveTo>
                    <a:pt x="1178" y="0"/>
                  </a:moveTo>
                  <a:cubicBezTo>
                    <a:pt x="535" y="0"/>
                    <a:pt x="0" y="535"/>
                    <a:pt x="0" y="1196"/>
                  </a:cubicBezTo>
                  <a:lnTo>
                    <a:pt x="0" y="2141"/>
                  </a:lnTo>
                  <a:lnTo>
                    <a:pt x="500" y="2141"/>
                  </a:lnTo>
                  <a:cubicBezTo>
                    <a:pt x="660" y="2141"/>
                    <a:pt x="785" y="2034"/>
                    <a:pt x="803" y="1874"/>
                  </a:cubicBezTo>
                  <a:cubicBezTo>
                    <a:pt x="803" y="1856"/>
                    <a:pt x="803" y="1856"/>
                    <a:pt x="803" y="1838"/>
                  </a:cubicBezTo>
                  <a:lnTo>
                    <a:pt x="803" y="1231"/>
                  </a:lnTo>
                  <a:cubicBezTo>
                    <a:pt x="803" y="1053"/>
                    <a:pt x="946" y="928"/>
                    <a:pt x="1106" y="928"/>
                  </a:cubicBezTo>
                  <a:cubicBezTo>
                    <a:pt x="1249" y="928"/>
                    <a:pt x="1374" y="946"/>
                    <a:pt x="1481" y="964"/>
                  </a:cubicBezTo>
                  <a:cubicBezTo>
                    <a:pt x="1597" y="990"/>
                    <a:pt x="1718" y="1004"/>
                    <a:pt x="1838" y="1004"/>
                  </a:cubicBezTo>
                  <a:cubicBezTo>
                    <a:pt x="1958" y="1004"/>
                    <a:pt x="2079" y="990"/>
                    <a:pt x="2195" y="964"/>
                  </a:cubicBezTo>
                  <a:cubicBezTo>
                    <a:pt x="2302" y="946"/>
                    <a:pt x="2427" y="928"/>
                    <a:pt x="2552" y="928"/>
                  </a:cubicBezTo>
                  <a:cubicBezTo>
                    <a:pt x="2730" y="928"/>
                    <a:pt x="2855" y="1053"/>
                    <a:pt x="2855" y="1231"/>
                  </a:cubicBezTo>
                  <a:lnTo>
                    <a:pt x="2855" y="1838"/>
                  </a:lnTo>
                  <a:cubicBezTo>
                    <a:pt x="2855" y="1856"/>
                    <a:pt x="2855" y="1856"/>
                    <a:pt x="2855" y="1874"/>
                  </a:cubicBezTo>
                  <a:cubicBezTo>
                    <a:pt x="2873" y="2034"/>
                    <a:pt x="3016" y="2141"/>
                    <a:pt x="3176" y="2141"/>
                  </a:cubicBezTo>
                  <a:lnTo>
                    <a:pt x="3694" y="2141"/>
                  </a:lnTo>
                  <a:lnTo>
                    <a:pt x="3694" y="1196"/>
                  </a:lnTo>
                  <a:cubicBezTo>
                    <a:pt x="3694" y="535"/>
                    <a:pt x="3158" y="0"/>
                    <a:pt x="2498" y="0"/>
                  </a:cubicBezTo>
                  <a:close/>
                </a:path>
              </a:pathLst>
            </a:custGeom>
            <a:solidFill>
              <a:srgbClr val="89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7366635" y="3442017"/>
              <a:ext cx="57453" cy="119214"/>
            </a:xfrm>
            <a:custGeom>
              <a:avLst/>
              <a:gdLst/>
              <a:ahLst/>
              <a:cxnLst/>
              <a:rect l="l" t="t" r="r" b="b"/>
              <a:pathLst>
                <a:path w="2107" h="4372" extrusionOk="0">
                  <a:moveTo>
                    <a:pt x="839" y="1"/>
                  </a:moveTo>
                  <a:cubicBezTo>
                    <a:pt x="947" y="215"/>
                    <a:pt x="1000" y="429"/>
                    <a:pt x="1000" y="679"/>
                  </a:cubicBezTo>
                  <a:lnTo>
                    <a:pt x="1000" y="2855"/>
                  </a:lnTo>
                  <a:cubicBezTo>
                    <a:pt x="1000" y="3284"/>
                    <a:pt x="857" y="3676"/>
                    <a:pt x="536" y="3962"/>
                  </a:cubicBezTo>
                  <a:cubicBezTo>
                    <a:pt x="393" y="4087"/>
                    <a:pt x="215" y="4194"/>
                    <a:pt x="1" y="4265"/>
                  </a:cubicBezTo>
                  <a:cubicBezTo>
                    <a:pt x="161" y="4336"/>
                    <a:pt x="358" y="4372"/>
                    <a:pt x="554" y="4372"/>
                  </a:cubicBezTo>
                  <a:cubicBezTo>
                    <a:pt x="1036" y="4372"/>
                    <a:pt x="1393" y="4176"/>
                    <a:pt x="1642" y="3962"/>
                  </a:cubicBezTo>
                  <a:cubicBezTo>
                    <a:pt x="1964" y="3676"/>
                    <a:pt x="2106" y="3284"/>
                    <a:pt x="2106" y="2855"/>
                  </a:cubicBezTo>
                  <a:lnTo>
                    <a:pt x="2106" y="1178"/>
                  </a:lnTo>
                  <a:cubicBezTo>
                    <a:pt x="2035" y="875"/>
                    <a:pt x="1874" y="607"/>
                    <a:pt x="1642" y="393"/>
                  </a:cubicBezTo>
                  <a:cubicBezTo>
                    <a:pt x="1446" y="215"/>
                    <a:pt x="1178" y="72"/>
                    <a:pt x="839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7386595" y="3437163"/>
              <a:ext cx="44773" cy="58407"/>
            </a:xfrm>
            <a:custGeom>
              <a:avLst/>
              <a:gdLst/>
              <a:ahLst/>
              <a:cxnLst/>
              <a:rect l="l" t="t" r="r" b="b"/>
              <a:pathLst>
                <a:path w="1642" h="2142" extrusionOk="0">
                  <a:moveTo>
                    <a:pt x="0" y="0"/>
                  </a:moveTo>
                  <a:cubicBezTo>
                    <a:pt x="179" y="250"/>
                    <a:pt x="268" y="535"/>
                    <a:pt x="268" y="857"/>
                  </a:cubicBezTo>
                  <a:lnTo>
                    <a:pt x="268" y="946"/>
                  </a:lnTo>
                  <a:cubicBezTo>
                    <a:pt x="357" y="928"/>
                    <a:pt x="446" y="928"/>
                    <a:pt x="536" y="928"/>
                  </a:cubicBezTo>
                  <a:cubicBezTo>
                    <a:pt x="714" y="928"/>
                    <a:pt x="839" y="1071"/>
                    <a:pt x="839" y="1231"/>
                  </a:cubicBezTo>
                  <a:lnTo>
                    <a:pt x="839" y="1838"/>
                  </a:lnTo>
                  <a:cubicBezTo>
                    <a:pt x="839" y="1856"/>
                    <a:pt x="839" y="1856"/>
                    <a:pt x="839" y="1874"/>
                  </a:cubicBezTo>
                  <a:cubicBezTo>
                    <a:pt x="857" y="2034"/>
                    <a:pt x="1000" y="2141"/>
                    <a:pt x="1160" y="2141"/>
                  </a:cubicBezTo>
                  <a:lnTo>
                    <a:pt x="1642" y="2141"/>
                  </a:lnTo>
                  <a:lnTo>
                    <a:pt x="1642" y="1196"/>
                  </a:lnTo>
                  <a:cubicBezTo>
                    <a:pt x="1642" y="535"/>
                    <a:pt x="1125" y="0"/>
                    <a:pt x="464" y="0"/>
                  </a:cubicBez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7464935" y="3417203"/>
              <a:ext cx="67651" cy="74468"/>
            </a:xfrm>
            <a:custGeom>
              <a:avLst/>
              <a:gdLst/>
              <a:ahLst/>
              <a:cxnLst/>
              <a:rect l="l" t="t" r="r" b="b"/>
              <a:pathLst>
                <a:path w="2481" h="2731" extrusionOk="0">
                  <a:moveTo>
                    <a:pt x="1245" y="0"/>
                  </a:moveTo>
                  <a:cubicBezTo>
                    <a:pt x="1235" y="0"/>
                    <a:pt x="1224" y="0"/>
                    <a:pt x="1213" y="1"/>
                  </a:cubicBezTo>
                  <a:cubicBezTo>
                    <a:pt x="553" y="18"/>
                    <a:pt x="18" y="572"/>
                    <a:pt x="0" y="1232"/>
                  </a:cubicBezTo>
                  <a:cubicBezTo>
                    <a:pt x="0" y="1535"/>
                    <a:pt x="107" y="1803"/>
                    <a:pt x="286" y="2035"/>
                  </a:cubicBezTo>
                  <a:cubicBezTo>
                    <a:pt x="428" y="2195"/>
                    <a:pt x="518" y="2391"/>
                    <a:pt x="553" y="2606"/>
                  </a:cubicBezTo>
                  <a:cubicBezTo>
                    <a:pt x="571" y="2677"/>
                    <a:pt x="625" y="2730"/>
                    <a:pt x="714" y="2730"/>
                  </a:cubicBezTo>
                  <a:lnTo>
                    <a:pt x="1767" y="2730"/>
                  </a:lnTo>
                  <a:cubicBezTo>
                    <a:pt x="1856" y="2730"/>
                    <a:pt x="1909" y="2677"/>
                    <a:pt x="1927" y="2606"/>
                  </a:cubicBezTo>
                  <a:cubicBezTo>
                    <a:pt x="1963" y="2391"/>
                    <a:pt x="2052" y="2195"/>
                    <a:pt x="2195" y="2035"/>
                  </a:cubicBezTo>
                  <a:cubicBezTo>
                    <a:pt x="2373" y="1821"/>
                    <a:pt x="2480" y="1535"/>
                    <a:pt x="2480" y="1250"/>
                  </a:cubicBezTo>
                  <a:cubicBezTo>
                    <a:pt x="2480" y="564"/>
                    <a:pt x="1927" y="0"/>
                    <a:pt x="1245" y="0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7480014" y="3417203"/>
              <a:ext cx="52572" cy="74468"/>
            </a:xfrm>
            <a:custGeom>
              <a:avLst/>
              <a:gdLst/>
              <a:ahLst/>
              <a:cxnLst/>
              <a:rect l="l" t="t" r="r" b="b"/>
              <a:pathLst>
                <a:path w="1928" h="2731" extrusionOk="0">
                  <a:moveTo>
                    <a:pt x="692" y="0"/>
                  </a:moveTo>
                  <a:cubicBezTo>
                    <a:pt x="682" y="0"/>
                    <a:pt x="671" y="0"/>
                    <a:pt x="660" y="1"/>
                  </a:cubicBezTo>
                  <a:cubicBezTo>
                    <a:pt x="411" y="18"/>
                    <a:pt x="196" y="90"/>
                    <a:pt x="0" y="215"/>
                  </a:cubicBezTo>
                  <a:cubicBezTo>
                    <a:pt x="321" y="447"/>
                    <a:pt x="535" y="821"/>
                    <a:pt x="535" y="1250"/>
                  </a:cubicBezTo>
                  <a:cubicBezTo>
                    <a:pt x="535" y="1535"/>
                    <a:pt x="446" y="1821"/>
                    <a:pt x="268" y="2035"/>
                  </a:cubicBezTo>
                  <a:cubicBezTo>
                    <a:pt x="161" y="2142"/>
                    <a:pt x="72" y="2409"/>
                    <a:pt x="18" y="2534"/>
                  </a:cubicBezTo>
                  <a:cubicBezTo>
                    <a:pt x="0" y="2623"/>
                    <a:pt x="54" y="2713"/>
                    <a:pt x="143" y="2730"/>
                  </a:cubicBezTo>
                  <a:lnTo>
                    <a:pt x="1231" y="2730"/>
                  </a:lnTo>
                  <a:cubicBezTo>
                    <a:pt x="1303" y="2730"/>
                    <a:pt x="1356" y="2677"/>
                    <a:pt x="1374" y="2606"/>
                  </a:cubicBezTo>
                  <a:cubicBezTo>
                    <a:pt x="1410" y="2391"/>
                    <a:pt x="1499" y="2195"/>
                    <a:pt x="1642" y="2035"/>
                  </a:cubicBezTo>
                  <a:cubicBezTo>
                    <a:pt x="1820" y="1821"/>
                    <a:pt x="1927" y="1535"/>
                    <a:pt x="1927" y="1250"/>
                  </a:cubicBezTo>
                  <a:cubicBezTo>
                    <a:pt x="1927" y="564"/>
                    <a:pt x="1374" y="0"/>
                    <a:pt x="692" y="0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6" name="Google Shape;2466;p50"/>
            <p:cNvSpPr/>
            <p:nvPr/>
          </p:nvSpPr>
          <p:spPr>
            <a:xfrm>
              <a:off x="7437667" y="3443489"/>
              <a:ext cx="15597" cy="8780"/>
            </a:xfrm>
            <a:custGeom>
              <a:avLst/>
              <a:gdLst/>
              <a:ahLst/>
              <a:cxnLst/>
              <a:rect l="l" t="t" r="r" b="b"/>
              <a:pathLst>
                <a:path w="572" h="322" extrusionOk="0">
                  <a:moveTo>
                    <a:pt x="179" y="0"/>
                  </a:moveTo>
                  <a:cubicBezTo>
                    <a:pt x="90" y="0"/>
                    <a:pt x="19" y="71"/>
                    <a:pt x="19" y="143"/>
                  </a:cubicBezTo>
                  <a:cubicBezTo>
                    <a:pt x="1" y="250"/>
                    <a:pt x="72" y="321"/>
                    <a:pt x="179" y="321"/>
                  </a:cubicBezTo>
                  <a:lnTo>
                    <a:pt x="411" y="321"/>
                  </a:lnTo>
                  <a:cubicBezTo>
                    <a:pt x="483" y="321"/>
                    <a:pt x="554" y="268"/>
                    <a:pt x="572" y="178"/>
                  </a:cubicBezTo>
                  <a:cubicBezTo>
                    <a:pt x="572" y="89"/>
                    <a:pt x="500" y="0"/>
                    <a:pt x="411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7" name="Google Shape;2467;p50"/>
            <p:cNvSpPr/>
            <p:nvPr/>
          </p:nvSpPr>
          <p:spPr>
            <a:xfrm>
              <a:off x="7544229" y="3443489"/>
              <a:ext cx="15597" cy="8780"/>
            </a:xfrm>
            <a:custGeom>
              <a:avLst/>
              <a:gdLst/>
              <a:ahLst/>
              <a:cxnLst/>
              <a:rect l="l" t="t" r="r" b="b"/>
              <a:pathLst>
                <a:path w="572" h="322" extrusionOk="0">
                  <a:moveTo>
                    <a:pt x="179" y="0"/>
                  </a:moveTo>
                  <a:cubicBezTo>
                    <a:pt x="90" y="0"/>
                    <a:pt x="18" y="71"/>
                    <a:pt x="18" y="143"/>
                  </a:cubicBezTo>
                  <a:cubicBezTo>
                    <a:pt x="0" y="250"/>
                    <a:pt x="72" y="321"/>
                    <a:pt x="161" y="321"/>
                  </a:cubicBezTo>
                  <a:lnTo>
                    <a:pt x="393" y="321"/>
                  </a:lnTo>
                  <a:cubicBezTo>
                    <a:pt x="482" y="321"/>
                    <a:pt x="554" y="268"/>
                    <a:pt x="554" y="178"/>
                  </a:cubicBezTo>
                  <a:cubicBezTo>
                    <a:pt x="571" y="89"/>
                    <a:pt x="500" y="0"/>
                    <a:pt x="411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7454219" y="3404060"/>
              <a:ext cx="14125" cy="13307"/>
            </a:xfrm>
            <a:custGeom>
              <a:avLst/>
              <a:gdLst/>
              <a:ahLst/>
              <a:cxnLst/>
              <a:rect l="l" t="t" r="r" b="b"/>
              <a:pathLst>
                <a:path w="518" h="488" extrusionOk="0">
                  <a:moveTo>
                    <a:pt x="170" y="1"/>
                  </a:moveTo>
                  <a:cubicBezTo>
                    <a:pt x="130" y="1"/>
                    <a:pt x="90" y="19"/>
                    <a:pt x="54" y="54"/>
                  </a:cubicBezTo>
                  <a:cubicBezTo>
                    <a:pt x="1" y="108"/>
                    <a:pt x="1" y="215"/>
                    <a:pt x="54" y="268"/>
                  </a:cubicBezTo>
                  <a:lnTo>
                    <a:pt x="233" y="447"/>
                  </a:lnTo>
                  <a:cubicBezTo>
                    <a:pt x="259" y="474"/>
                    <a:pt x="299" y="487"/>
                    <a:pt x="340" y="487"/>
                  </a:cubicBezTo>
                  <a:cubicBezTo>
                    <a:pt x="380" y="487"/>
                    <a:pt x="420" y="474"/>
                    <a:pt x="447" y="447"/>
                  </a:cubicBezTo>
                  <a:cubicBezTo>
                    <a:pt x="518" y="376"/>
                    <a:pt x="518" y="268"/>
                    <a:pt x="447" y="215"/>
                  </a:cubicBezTo>
                  <a:lnTo>
                    <a:pt x="286" y="54"/>
                  </a:lnTo>
                  <a:cubicBezTo>
                    <a:pt x="250" y="19"/>
                    <a:pt x="210" y="1"/>
                    <a:pt x="170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9" name="Google Shape;2469;p50"/>
            <p:cNvSpPr/>
            <p:nvPr/>
          </p:nvSpPr>
          <p:spPr>
            <a:xfrm>
              <a:off x="7529150" y="3479346"/>
              <a:ext cx="14125" cy="13307"/>
            </a:xfrm>
            <a:custGeom>
              <a:avLst/>
              <a:gdLst/>
              <a:ahLst/>
              <a:cxnLst/>
              <a:rect l="l" t="t" r="r" b="b"/>
              <a:pathLst>
                <a:path w="518" h="488" extrusionOk="0">
                  <a:moveTo>
                    <a:pt x="181" y="1"/>
                  </a:moveTo>
                  <a:cubicBezTo>
                    <a:pt x="139" y="1"/>
                    <a:pt x="98" y="14"/>
                    <a:pt x="72" y="41"/>
                  </a:cubicBezTo>
                  <a:cubicBezTo>
                    <a:pt x="0" y="112"/>
                    <a:pt x="0" y="202"/>
                    <a:pt x="72" y="273"/>
                  </a:cubicBezTo>
                  <a:lnTo>
                    <a:pt x="232" y="434"/>
                  </a:lnTo>
                  <a:cubicBezTo>
                    <a:pt x="268" y="469"/>
                    <a:pt x="308" y="487"/>
                    <a:pt x="348" y="487"/>
                  </a:cubicBezTo>
                  <a:cubicBezTo>
                    <a:pt x="388" y="487"/>
                    <a:pt x="429" y="469"/>
                    <a:pt x="464" y="434"/>
                  </a:cubicBezTo>
                  <a:cubicBezTo>
                    <a:pt x="518" y="380"/>
                    <a:pt x="518" y="273"/>
                    <a:pt x="464" y="220"/>
                  </a:cubicBezTo>
                  <a:lnTo>
                    <a:pt x="304" y="41"/>
                  </a:lnTo>
                  <a:cubicBezTo>
                    <a:pt x="268" y="14"/>
                    <a:pt x="223" y="1"/>
                    <a:pt x="181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0" name="Google Shape;2470;p50"/>
            <p:cNvSpPr/>
            <p:nvPr/>
          </p:nvSpPr>
          <p:spPr>
            <a:xfrm>
              <a:off x="7454219" y="3479346"/>
              <a:ext cx="14125" cy="13307"/>
            </a:xfrm>
            <a:custGeom>
              <a:avLst/>
              <a:gdLst/>
              <a:ahLst/>
              <a:cxnLst/>
              <a:rect l="l" t="t" r="r" b="b"/>
              <a:pathLst>
                <a:path w="518" h="488" extrusionOk="0">
                  <a:moveTo>
                    <a:pt x="340" y="1"/>
                  </a:moveTo>
                  <a:cubicBezTo>
                    <a:pt x="299" y="1"/>
                    <a:pt x="259" y="14"/>
                    <a:pt x="233" y="41"/>
                  </a:cubicBezTo>
                  <a:lnTo>
                    <a:pt x="54" y="220"/>
                  </a:lnTo>
                  <a:cubicBezTo>
                    <a:pt x="1" y="273"/>
                    <a:pt x="1" y="380"/>
                    <a:pt x="54" y="434"/>
                  </a:cubicBezTo>
                  <a:cubicBezTo>
                    <a:pt x="90" y="469"/>
                    <a:pt x="130" y="487"/>
                    <a:pt x="170" y="487"/>
                  </a:cubicBezTo>
                  <a:cubicBezTo>
                    <a:pt x="210" y="487"/>
                    <a:pt x="250" y="469"/>
                    <a:pt x="286" y="434"/>
                  </a:cubicBezTo>
                  <a:lnTo>
                    <a:pt x="447" y="273"/>
                  </a:lnTo>
                  <a:cubicBezTo>
                    <a:pt x="518" y="202"/>
                    <a:pt x="518" y="112"/>
                    <a:pt x="447" y="41"/>
                  </a:cubicBezTo>
                  <a:cubicBezTo>
                    <a:pt x="420" y="14"/>
                    <a:pt x="380" y="1"/>
                    <a:pt x="340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1" name="Google Shape;2471;p50"/>
            <p:cNvSpPr/>
            <p:nvPr/>
          </p:nvSpPr>
          <p:spPr>
            <a:xfrm>
              <a:off x="7529150" y="3404060"/>
              <a:ext cx="14125" cy="13307"/>
            </a:xfrm>
            <a:custGeom>
              <a:avLst/>
              <a:gdLst/>
              <a:ahLst/>
              <a:cxnLst/>
              <a:rect l="l" t="t" r="r" b="b"/>
              <a:pathLst>
                <a:path w="518" h="488" extrusionOk="0">
                  <a:moveTo>
                    <a:pt x="348" y="1"/>
                  </a:moveTo>
                  <a:cubicBezTo>
                    <a:pt x="308" y="1"/>
                    <a:pt x="268" y="19"/>
                    <a:pt x="232" y="54"/>
                  </a:cubicBezTo>
                  <a:lnTo>
                    <a:pt x="72" y="215"/>
                  </a:lnTo>
                  <a:cubicBezTo>
                    <a:pt x="0" y="268"/>
                    <a:pt x="0" y="376"/>
                    <a:pt x="72" y="447"/>
                  </a:cubicBezTo>
                  <a:cubicBezTo>
                    <a:pt x="98" y="474"/>
                    <a:pt x="139" y="487"/>
                    <a:pt x="181" y="487"/>
                  </a:cubicBezTo>
                  <a:cubicBezTo>
                    <a:pt x="223" y="487"/>
                    <a:pt x="268" y="474"/>
                    <a:pt x="304" y="447"/>
                  </a:cubicBezTo>
                  <a:lnTo>
                    <a:pt x="464" y="268"/>
                  </a:lnTo>
                  <a:cubicBezTo>
                    <a:pt x="518" y="215"/>
                    <a:pt x="518" y="108"/>
                    <a:pt x="464" y="54"/>
                  </a:cubicBezTo>
                  <a:cubicBezTo>
                    <a:pt x="429" y="19"/>
                    <a:pt x="388" y="1"/>
                    <a:pt x="348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2" name="Google Shape;2472;p50"/>
            <p:cNvSpPr/>
            <p:nvPr/>
          </p:nvSpPr>
          <p:spPr>
            <a:xfrm>
              <a:off x="7494602" y="3387455"/>
              <a:ext cx="8780" cy="15243"/>
            </a:xfrm>
            <a:custGeom>
              <a:avLst/>
              <a:gdLst/>
              <a:ahLst/>
              <a:cxnLst/>
              <a:rect l="l" t="t" r="r" b="b"/>
              <a:pathLst>
                <a:path w="322" h="559" extrusionOk="0">
                  <a:moveTo>
                    <a:pt x="152" y="1"/>
                  </a:moveTo>
                  <a:cubicBezTo>
                    <a:pt x="60" y="1"/>
                    <a:pt x="0" y="82"/>
                    <a:pt x="0" y="164"/>
                  </a:cubicBezTo>
                  <a:lnTo>
                    <a:pt x="0" y="396"/>
                  </a:lnTo>
                  <a:cubicBezTo>
                    <a:pt x="0" y="477"/>
                    <a:pt x="60" y="559"/>
                    <a:pt x="152" y="559"/>
                  </a:cubicBezTo>
                  <a:cubicBezTo>
                    <a:pt x="161" y="559"/>
                    <a:pt x="170" y="558"/>
                    <a:pt x="179" y="556"/>
                  </a:cubicBezTo>
                  <a:cubicBezTo>
                    <a:pt x="250" y="538"/>
                    <a:pt x="322" y="467"/>
                    <a:pt x="322" y="396"/>
                  </a:cubicBezTo>
                  <a:lnTo>
                    <a:pt x="322" y="164"/>
                  </a:lnTo>
                  <a:cubicBezTo>
                    <a:pt x="322" y="92"/>
                    <a:pt x="250" y="21"/>
                    <a:pt x="179" y="3"/>
                  </a:cubicBezTo>
                  <a:cubicBezTo>
                    <a:pt x="170" y="2"/>
                    <a:pt x="161" y="1"/>
                    <a:pt x="152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3" name="Google Shape;2473;p50"/>
            <p:cNvSpPr/>
            <p:nvPr/>
          </p:nvSpPr>
          <p:spPr>
            <a:xfrm>
              <a:off x="7276162" y="3432773"/>
              <a:ext cx="211160" cy="250588"/>
            </a:xfrm>
            <a:custGeom>
              <a:avLst/>
              <a:gdLst/>
              <a:ahLst/>
              <a:cxnLst/>
              <a:rect l="l" t="t" r="r" b="b"/>
              <a:pathLst>
                <a:path w="7744" h="9190" extrusionOk="0">
                  <a:moveTo>
                    <a:pt x="2177" y="2463"/>
                  </a:moveTo>
                  <a:cubicBezTo>
                    <a:pt x="2177" y="3301"/>
                    <a:pt x="2159" y="3123"/>
                    <a:pt x="2177" y="3230"/>
                  </a:cubicBezTo>
                  <a:lnTo>
                    <a:pt x="2034" y="3230"/>
                  </a:lnTo>
                  <a:cubicBezTo>
                    <a:pt x="1927" y="3230"/>
                    <a:pt x="1838" y="3159"/>
                    <a:pt x="1838" y="3052"/>
                  </a:cubicBezTo>
                  <a:lnTo>
                    <a:pt x="1838" y="2641"/>
                  </a:lnTo>
                  <a:cubicBezTo>
                    <a:pt x="1838" y="2534"/>
                    <a:pt x="1927" y="2463"/>
                    <a:pt x="2034" y="2463"/>
                  </a:cubicBezTo>
                  <a:close/>
                  <a:moveTo>
                    <a:pt x="5710" y="2463"/>
                  </a:moveTo>
                  <a:cubicBezTo>
                    <a:pt x="5817" y="2463"/>
                    <a:pt x="5906" y="2552"/>
                    <a:pt x="5906" y="2659"/>
                  </a:cubicBezTo>
                  <a:lnTo>
                    <a:pt x="5906" y="3052"/>
                  </a:lnTo>
                  <a:cubicBezTo>
                    <a:pt x="5906" y="3159"/>
                    <a:pt x="5817" y="3230"/>
                    <a:pt x="5710" y="3230"/>
                  </a:cubicBezTo>
                  <a:lnTo>
                    <a:pt x="5585" y="3230"/>
                  </a:lnTo>
                  <a:cubicBezTo>
                    <a:pt x="5603" y="3141"/>
                    <a:pt x="5585" y="3319"/>
                    <a:pt x="5603" y="2463"/>
                  </a:cubicBezTo>
                  <a:close/>
                  <a:moveTo>
                    <a:pt x="4586" y="1232"/>
                  </a:moveTo>
                  <a:cubicBezTo>
                    <a:pt x="4675" y="1232"/>
                    <a:pt x="4746" y="1285"/>
                    <a:pt x="4746" y="1374"/>
                  </a:cubicBezTo>
                  <a:lnTo>
                    <a:pt x="4746" y="1999"/>
                  </a:lnTo>
                  <a:cubicBezTo>
                    <a:pt x="4746" y="2249"/>
                    <a:pt x="4960" y="2463"/>
                    <a:pt x="5210" y="2463"/>
                  </a:cubicBezTo>
                  <a:lnTo>
                    <a:pt x="5282" y="2463"/>
                  </a:lnTo>
                  <a:cubicBezTo>
                    <a:pt x="5264" y="3069"/>
                    <a:pt x="5299" y="2962"/>
                    <a:pt x="5264" y="3391"/>
                  </a:cubicBezTo>
                  <a:cubicBezTo>
                    <a:pt x="5161" y="4153"/>
                    <a:pt x="4524" y="4537"/>
                    <a:pt x="3885" y="4537"/>
                  </a:cubicBezTo>
                  <a:cubicBezTo>
                    <a:pt x="3193" y="4537"/>
                    <a:pt x="2499" y="4086"/>
                    <a:pt x="2480" y="3177"/>
                  </a:cubicBezTo>
                  <a:lnTo>
                    <a:pt x="2480" y="2463"/>
                  </a:lnTo>
                  <a:lnTo>
                    <a:pt x="2552" y="2463"/>
                  </a:lnTo>
                  <a:cubicBezTo>
                    <a:pt x="2784" y="2463"/>
                    <a:pt x="2998" y="2267"/>
                    <a:pt x="3016" y="2035"/>
                  </a:cubicBezTo>
                  <a:cubicBezTo>
                    <a:pt x="3016" y="1999"/>
                    <a:pt x="3016" y="2017"/>
                    <a:pt x="3016" y="1374"/>
                  </a:cubicBezTo>
                  <a:cubicBezTo>
                    <a:pt x="3016" y="1285"/>
                    <a:pt x="3087" y="1232"/>
                    <a:pt x="3176" y="1232"/>
                  </a:cubicBezTo>
                  <a:cubicBezTo>
                    <a:pt x="3283" y="1232"/>
                    <a:pt x="3390" y="1232"/>
                    <a:pt x="3497" y="1267"/>
                  </a:cubicBezTo>
                  <a:cubicBezTo>
                    <a:pt x="3622" y="1294"/>
                    <a:pt x="3752" y="1308"/>
                    <a:pt x="3881" y="1308"/>
                  </a:cubicBezTo>
                  <a:cubicBezTo>
                    <a:pt x="4010" y="1308"/>
                    <a:pt x="4140" y="1294"/>
                    <a:pt x="4265" y="1267"/>
                  </a:cubicBezTo>
                  <a:cubicBezTo>
                    <a:pt x="4372" y="1232"/>
                    <a:pt x="4496" y="1232"/>
                    <a:pt x="4586" y="1232"/>
                  </a:cubicBezTo>
                  <a:close/>
                  <a:moveTo>
                    <a:pt x="3212" y="4729"/>
                  </a:moveTo>
                  <a:cubicBezTo>
                    <a:pt x="3426" y="4818"/>
                    <a:pt x="3649" y="4863"/>
                    <a:pt x="3874" y="4863"/>
                  </a:cubicBezTo>
                  <a:cubicBezTo>
                    <a:pt x="4099" y="4863"/>
                    <a:pt x="4327" y="4818"/>
                    <a:pt x="4550" y="4729"/>
                  </a:cubicBezTo>
                  <a:lnTo>
                    <a:pt x="4550" y="4729"/>
                  </a:lnTo>
                  <a:cubicBezTo>
                    <a:pt x="4550" y="4943"/>
                    <a:pt x="4532" y="4943"/>
                    <a:pt x="4550" y="4979"/>
                  </a:cubicBezTo>
                  <a:lnTo>
                    <a:pt x="4639" y="5211"/>
                  </a:lnTo>
                  <a:cubicBezTo>
                    <a:pt x="4657" y="5264"/>
                    <a:pt x="4657" y="5318"/>
                    <a:pt x="4621" y="5371"/>
                  </a:cubicBezTo>
                  <a:lnTo>
                    <a:pt x="3872" y="6388"/>
                  </a:lnTo>
                  <a:lnTo>
                    <a:pt x="3140" y="5371"/>
                  </a:lnTo>
                  <a:cubicBezTo>
                    <a:pt x="3105" y="5318"/>
                    <a:pt x="3087" y="5264"/>
                    <a:pt x="3105" y="5211"/>
                  </a:cubicBezTo>
                  <a:lnTo>
                    <a:pt x="3194" y="4979"/>
                  </a:lnTo>
                  <a:cubicBezTo>
                    <a:pt x="3212" y="4925"/>
                    <a:pt x="3212" y="4872"/>
                    <a:pt x="3212" y="4729"/>
                  </a:cubicBezTo>
                  <a:close/>
                  <a:moveTo>
                    <a:pt x="2784" y="5246"/>
                  </a:moveTo>
                  <a:cubicBezTo>
                    <a:pt x="2784" y="5353"/>
                    <a:pt x="2801" y="5460"/>
                    <a:pt x="2873" y="5550"/>
                  </a:cubicBezTo>
                  <a:lnTo>
                    <a:pt x="3604" y="6549"/>
                  </a:lnTo>
                  <a:lnTo>
                    <a:pt x="2926" y="6727"/>
                  </a:lnTo>
                  <a:cubicBezTo>
                    <a:pt x="2907" y="6734"/>
                    <a:pt x="2888" y="6736"/>
                    <a:pt x="2870" y="6736"/>
                  </a:cubicBezTo>
                  <a:cubicBezTo>
                    <a:pt x="2784" y="6736"/>
                    <a:pt x="2709" y="6673"/>
                    <a:pt x="2694" y="6584"/>
                  </a:cubicBezTo>
                  <a:lnTo>
                    <a:pt x="2534" y="5657"/>
                  </a:lnTo>
                  <a:cubicBezTo>
                    <a:pt x="2516" y="5567"/>
                    <a:pt x="2534" y="5460"/>
                    <a:pt x="2605" y="5389"/>
                  </a:cubicBezTo>
                  <a:cubicBezTo>
                    <a:pt x="2659" y="5335"/>
                    <a:pt x="2730" y="5282"/>
                    <a:pt x="2784" y="5246"/>
                  </a:cubicBezTo>
                  <a:close/>
                  <a:moveTo>
                    <a:pt x="4960" y="5246"/>
                  </a:moveTo>
                  <a:lnTo>
                    <a:pt x="4960" y="5246"/>
                  </a:lnTo>
                  <a:cubicBezTo>
                    <a:pt x="5032" y="5282"/>
                    <a:pt x="5085" y="5335"/>
                    <a:pt x="5139" y="5389"/>
                  </a:cubicBezTo>
                  <a:cubicBezTo>
                    <a:pt x="5210" y="5460"/>
                    <a:pt x="5246" y="5567"/>
                    <a:pt x="5228" y="5657"/>
                  </a:cubicBezTo>
                  <a:lnTo>
                    <a:pt x="5050" y="6584"/>
                  </a:lnTo>
                  <a:cubicBezTo>
                    <a:pt x="5035" y="6673"/>
                    <a:pt x="4972" y="6736"/>
                    <a:pt x="4890" y="6736"/>
                  </a:cubicBezTo>
                  <a:cubicBezTo>
                    <a:pt x="4873" y="6736"/>
                    <a:pt x="4854" y="6734"/>
                    <a:pt x="4835" y="6727"/>
                  </a:cubicBezTo>
                  <a:lnTo>
                    <a:pt x="4140" y="6549"/>
                  </a:lnTo>
                  <a:lnTo>
                    <a:pt x="4871" y="5550"/>
                  </a:lnTo>
                  <a:cubicBezTo>
                    <a:pt x="4943" y="5460"/>
                    <a:pt x="4978" y="5353"/>
                    <a:pt x="4960" y="5246"/>
                  </a:cubicBezTo>
                  <a:close/>
                  <a:moveTo>
                    <a:pt x="3212" y="1"/>
                  </a:moveTo>
                  <a:cubicBezTo>
                    <a:pt x="2641" y="1"/>
                    <a:pt x="2123" y="375"/>
                    <a:pt x="1945" y="928"/>
                  </a:cubicBezTo>
                  <a:cubicBezTo>
                    <a:pt x="1909" y="1000"/>
                    <a:pt x="1963" y="1089"/>
                    <a:pt x="2052" y="1125"/>
                  </a:cubicBezTo>
                  <a:cubicBezTo>
                    <a:pt x="2064" y="1128"/>
                    <a:pt x="2076" y="1129"/>
                    <a:pt x="2089" y="1129"/>
                  </a:cubicBezTo>
                  <a:cubicBezTo>
                    <a:pt x="2152" y="1129"/>
                    <a:pt x="2219" y="1092"/>
                    <a:pt x="2248" y="1018"/>
                  </a:cubicBezTo>
                  <a:cubicBezTo>
                    <a:pt x="2373" y="607"/>
                    <a:pt x="2766" y="322"/>
                    <a:pt x="3212" y="322"/>
                  </a:cubicBezTo>
                  <a:lnTo>
                    <a:pt x="4532" y="322"/>
                  </a:lnTo>
                  <a:cubicBezTo>
                    <a:pt x="5103" y="322"/>
                    <a:pt x="5549" y="768"/>
                    <a:pt x="5549" y="1339"/>
                  </a:cubicBezTo>
                  <a:lnTo>
                    <a:pt x="5549" y="2142"/>
                  </a:lnTo>
                  <a:lnTo>
                    <a:pt x="5210" y="2142"/>
                  </a:lnTo>
                  <a:cubicBezTo>
                    <a:pt x="5139" y="2142"/>
                    <a:pt x="5067" y="2070"/>
                    <a:pt x="5067" y="1999"/>
                  </a:cubicBezTo>
                  <a:lnTo>
                    <a:pt x="5067" y="1374"/>
                  </a:lnTo>
                  <a:cubicBezTo>
                    <a:pt x="5067" y="1125"/>
                    <a:pt x="4853" y="911"/>
                    <a:pt x="4604" y="911"/>
                  </a:cubicBezTo>
                  <a:cubicBezTo>
                    <a:pt x="4461" y="911"/>
                    <a:pt x="4336" y="928"/>
                    <a:pt x="4211" y="946"/>
                  </a:cubicBezTo>
                  <a:cubicBezTo>
                    <a:pt x="4104" y="973"/>
                    <a:pt x="3997" y="986"/>
                    <a:pt x="3890" y="986"/>
                  </a:cubicBezTo>
                  <a:cubicBezTo>
                    <a:pt x="3783" y="986"/>
                    <a:pt x="3676" y="973"/>
                    <a:pt x="3569" y="946"/>
                  </a:cubicBezTo>
                  <a:cubicBezTo>
                    <a:pt x="3426" y="928"/>
                    <a:pt x="3301" y="911"/>
                    <a:pt x="3176" y="911"/>
                  </a:cubicBezTo>
                  <a:cubicBezTo>
                    <a:pt x="2908" y="911"/>
                    <a:pt x="2694" y="1125"/>
                    <a:pt x="2694" y="1374"/>
                  </a:cubicBezTo>
                  <a:cubicBezTo>
                    <a:pt x="2694" y="1892"/>
                    <a:pt x="2694" y="1999"/>
                    <a:pt x="2694" y="2017"/>
                  </a:cubicBezTo>
                  <a:cubicBezTo>
                    <a:pt x="2694" y="2088"/>
                    <a:pt x="2623" y="2142"/>
                    <a:pt x="2552" y="2142"/>
                  </a:cubicBezTo>
                  <a:lnTo>
                    <a:pt x="2213" y="2142"/>
                  </a:lnTo>
                  <a:lnTo>
                    <a:pt x="2213" y="1713"/>
                  </a:lnTo>
                  <a:cubicBezTo>
                    <a:pt x="2213" y="1642"/>
                    <a:pt x="2159" y="1571"/>
                    <a:pt x="2088" y="1553"/>
                  </a:cubicBezTo>
                  <a:cubicBezTo>
                    <a:pt x="2077" y="1551"/>
                    <a:pt x="2066" y="1550"/>
                    <a:pt x="2055" y="1550"/>
                  </a:cubicBezTo>
                  <a:cubicBezTo>
                    <a:pt x="1963" y="1550"/>
                    <a:pt x="1891" y="1617"/>
                    <a:pt x="1891" y="1713"/>
                  </a:cubicBezTo>
                  <a:lnTo>
                    <a:pt x="1891" y="2159"/>
                  </a:lnTo>
                  <a:cubicBezTo>
                    <a:pt x="1677" y="2231"/>
                    <a:pt x="1535" y="2427"/>
                    <a:pt x="1535" y="2659"/>
                  </a:cubicBezTo>
                  <a:lnTo>
                    <a:pt x="1535" y="3052"/>
                  </a:lnTo>
                  <a:cubicBezTo>
                    <a:pt x="1535" y="3319"/>
                    <a:pt x="1749" y="3551"/>
                    <a:pt x="2034" y="3551"/>
                  </a:cubicBezTo>
                  <a:lnTo>
                    <a:pt x="2195" y="3551"/>
                  </a:lnTo>
                  <a:cubicBezTo>
                    <a:pt x="2284" y="4015"/>
                    <a:pt x="2516" y="4318"/>
                    <a:pt x="2891" y="4568"/>
                  </a:cubicBezTo>
                  <a:lnTo>
                    <a:pt x="2891" y="4818"/>
                  </a:lnTo>
                  <a:cubicBezTo>
                    <a:pt x="2659" y="4907"/>
                    <a:pt x="2355" y="5104"/>
                    <a:pt x="2248" y="5335"/>
                  </a:cubicBezTo>
                  <a:lnTo>
                    <a:pt x="2195" y="5353"/>
                  </a:lnTo>
                  <a:cubicBezTo>
                    <a:pt x="928" y="5585"/>
                    <a:pt x="0" y="6709"/>
                    <a:pt x="0" y="8012"/>
                  </a:cubicBezTo>
                  <a:lnTo>
                    <a:pt x="0" y="8494"/>
                  </a:lnTo>
                  <a:cubicBezTo>
                    <a:pt x="0" y="8868"/>
                    <a:pt x="321" y="9189"/>
                    <a:pt x="696" y="9189"/>
                  </a:cubicBezTo>
                  <a:lnTo>
                    <a:pt x="7048" y="9189"/>
                  </a:lnTo>
                  <a:cubicBezTo>
                    <a:pt x="7048" y="9189"/>
                    <a:pt x="7744" y="8868"/>
                    <a:pt x="7726" y="8476"/>
                  </a:cubicBezTo>
                  <a:lnTo>
                    <a:pt x="7726" y="8012"/>
                  </a:lnTo>
                  <a:cubicBezTo>
                    <a:pt x="7744" y="7566"/>
                    <a:pt x="7637" y="7138"/>
                    <a:pt x="7423" y="6745"/>
                  </a:cubicBezTo>
                  <a:cubicBezTo>
                    <a:pt x="7397" y="6693"/>
                    <a:pt x="7332" y="6660"/>
                    <a:pt x="7272" y="6660"/>
                  </a:cubicBezTo>
                  <a:cubicBezTo>
                    <a:pt x="7249" y="6660"/>
                    <a:pt x="7228" y="6664"/>
                    <a:pt x="7209" y="6674"/>
                  </a:cubicBezTo>
                  <a:cubicBezTo>
                    <a:pt x="7137" y="6709"/>
                    <a:pt x="7102" y="6816"/>
                    <a:pt x="7137" y="6888"/>
                  </a:cubicBezTo>
                  <a:cubicBezTo>
                    <a:pt x="7333" y="7227"/>
                    <a:pt x="7423" y="7619"/>
                    <a:pt x="7423" y="8012"/>
                  </a:cubicBezTo>
                  <a:lnTo>
                    <a:pt x="7423" y="8476"/>
                  </a:lnTo>
                  <a:cubicBezTo>
                    <a:pt x="7423" y="8690"/>
                    <a:pt x="7048" y="8850"/>
                    <a:pt x="7048" y="8850"/>
                  </a:cubicBezTo>
                  <a:lnTo>
                    <a:pt x="6352" y="8850"/>
                  </a:lnTo>
                  <a:lnTo>
                    <a:pt x="6352" y="7833"/>
                  </a:lnTo>
                  <a:cubicBezTo>
                    <a:pt x="6370" y="7744"/>
                    <a:pt x="6299" y="7673"/>
                    <a:pt x="6209" y="7673"/>
                  </a:cubicBezTo>
                  <a:cubicBezTo>
                    <a:pt x="6120" y="7673"/>
                    <a:pt x="6049" y="7744"/>
                    <a:pt x="6031" y="7833"/>
                  </a:cubicBezTo>
                  <a:lnTo>
                    <a:pt x="6031" y="8868"/>
                  </a:lnTo>
                  <a:lnTo>
                    <a:pt x="1695" y="8868"/>
                  </a:lnTo>
                  <a:lnTo>
                    <a:pt x="1695" y="7833"/>
                  </a:lnTo>
                  <a:cubicBezTo>
                    <a:pt x="1695" y="7762"/>
                    <a:pt x="1642" y="7691"/>
                    <a:pt x="1552" y="7673"/>
                  </a:cubicBezTo>
                  <a:cubicBezTo>
                    <a:pt x="1463" y="7673"/>
                    <a:pt x="1374" y="7744"/>
                    <a:pt x="1374" y="7833"/>
                  </a:cubicBezTo>
                  <a:lnTo>
                    <a:pt x="1374" y="8868"/>
                  </a:lnTo>
                  <a:lnTo>
                    <a:pt x="696" y="8868"/>
                  </a:lnTo>
                  <a:cubicBezTo>
                    <a:pt x="500" y="8868"/>
                    <a:pt x="321" y="8708"/>
                    <a:pt x="321" y="8494"/>
                  </a:cubicBezTo>
                  <a:lnTo>
                    <a:pt x="321" y="8012"/>
                  </a:lnTo>
                  <a:cubicBezTo>
                    <a:pt x="321" y="6888"/>
                    <a:pt x="1106" y="5906"/>
                    <a:pt x="2195" y="5674"/>
                  </a:cubicBezTo>
                  <a:cubicBezTo>
                    <a:pt x="2213" y="5728"/>
                    <a:pt x="2195" y="5674"/>
                    <a:pt x="2373" y="6638"/>
                  </a:cubicBezTo>
                  <a:cubicBezTo>
                    <a:pt x="2418" y="6876"/>
                    <a:pt x="2624" y="7052"/>
                    <a:pt x="2846" y="7052"/>
                  </a:cubicBezTo>
                  <a:cubicBezTo>
                    <a:pt x="2891" y="7052"/>
                    <a:pt x="2936" y="7045"/>
                    <a:pt x="2980" y="7031"/>
                  </a:cubicBezTo>
                  <a:lnTo>
                    <a:pt x="3872" y="6816"/>
                  </a:lnTo>
                  <a:lnTo>
                    <a:pt x="4746" y="7031"/>
                  </a:lnTo>
                  <a:cubicBezTo>
                    <a:pt x="4794" y="7045"/>
                    <a:pt x="4841" y="7052"/>
                    <a:pt x="4887" y="7052"/>
                  </a:cubicBezTo>
                  <a:cubicBezTo>
                    <a:pt x="5120" y="7052"/>
                    <a:pt x="5326" y="6876"/>
                    <a:pt x="5371" y="6638"/>
                  </a:cubicBezTo>
                  <a:cubicBezTo>
                    <a:pt x="5531" y="5674"/>
                    <a:pt x="5531" y="5728"/>
                    <a:pt x="5531" y="5674"/>
                  </a:cubicBezTo>
                  <a:cubicBezTo>
                    <a:pt x="5995" y="5782"/>
                    <a:pt x="6406" y="5996"/>
                    <a:pt x="6727" y="6335"/>
                  </a:cubicBezTo>
                  <a:cubicBezTo>
                    <a:pt x="6763" y="6370"/>
                    <a:pt x="6798" y="6370"/>
                    <a:pt x="6834" y="6370"/>
                  </a:cubicBezTo>
                  <a:cubicBezTo>
                    <a:pt x="6870" y="6370"/>
                    <a:pt x="6923" y="6370"/>
                    <a:pt x="6941" y="6335"/>
                  </a:cubicBezTo>
                  <a:cubicBezTo>
                    <a:pt x="7012" y="6263"/>
                    <a:pt x="7012" y="6174"/>
                    <a:pt x="6941" y="6103"/>
                  </a:cubicBezTo>
                  <a:cubicBezTo>
                    <a:pt x="6299" y="5460"/>
                    <a:pt x="5496" y="5335"/>
                    <a:pt x="5478" y="5335"/>
                  </a:cubicBezTo>
                  <a:cubicBezTo>
                    <a:pt x="5371" y="5104"/>
                    <a:pt x="5085" y="4907"/>
                    <a:pt x="4853" y="4818"/>
                  </a:cubicBezTo>
                  <a:lnTo>
                    <a:pt x="4853" y="4568"/>
                  </a:lnTo>
                  <a:cubicBezTo>
                    <a:pt x="5210" y="4336"/>
                    <a:pt x="5442" y="4033"/>
                    <a:pt x="5549" y="3551"/>
                  </a:cubicBezTo>
                  <a:lnTo>
                    <a:pt x="5710" y="3551"/>
                  </a:lnTo>
                  <a:cubicBezTo>
                    <a:pt x="5995" y="3551"/>
                    <a:pt x="6227" y="3319"/>
                    <a:pt x="6227" y="3052"/>
                  </a:cubicBezTo>
                  <a:lnTo>
                    <a:pt x="6227" y="2659"/>
                  </a:lnTo>
                  <a:cubicBezTo>
                    <a:pt x="6227" y="2427"/>
                    <a:pt x="6084" y="2231"/>
                    <a:pt x="5870" y="2159"/>
                  </a:cubicBezTo>
                  <a:lnTo>
                    <a:pt x="5870" y="1339"/>
                  </a:lnTo>
                  <a:cubicBezTo>
                    <a:pt x="5870" y="589"/>
                    <a:pt x="5264" y="1"/>
                    <a:pt x="4532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4" name="Google Shape;2474;p50"/>
            <p:cNvSpPr/>
            <p:nvPr/>
          </p:nvSpPr>
          <p:spPr>
            <a:xfrm>
              <a:off x="7460545" y="3413304"/>
              <a:ext cx="76404" cy="102689"/>
            </a:xfrm>
            <a:custGeom>
              <a:avLst/>
              <a:gdLst/>
              <a:ahLst/>
              <a:cxnLst/>
              <a:rect l="l" t="t" r="r" b="b"/>
              <a:pathLst>
                <a:path w="2802" h="3766" extrusionOk="0">
                  <a:moveTo>
                    <a:pt x="1407" y="322"/>
                  </a:moveTo>
                  <a:cubicBezTo>
                    <a:pt x="1999" y="322"/>
                    <a:pt x="2481" y="797"/>
                    <a:pt x="2481" y="1393"/>
                  </a:cubicBezTo>
                  <a:cubicBezTo>
                    <a:pt x="2481" y="2035"/>
                    <a:pt x="2052" y="2071"/>
                    <a:pt x="1928" y="2731"/>
                  </a:cubicBezTo>
                  <a:lnTo>
                    <a:pt x="1571" y="2731"/>
                  </a:lnTo>
                  <a:lnTo>
                    <a:pt x="1571" y="2410"/>
                  </a:lnTo>
                  <a:cubicBezTo>
                    <a:pt x="1660" y="2374"/>
                    <a:pt x="1749" y="2338"/>
                    <a:pt x="1820" y="2285"/>
                  </a:cubicBezTo>
                  <a:cubicBezTo>
                    <a:pt x="1892" y="2231"/>
                    <a:pt x="1910" y="2142"/>
                    <a:pt x="1874" y="2088"/>
                  </a:cubicBezTo>
                  <a:cubicBezTo>
                    <a:pt x="1851" y="2020"/>
                    <a:pt x="1792" y="1988"/>
                    <a:pt x="1733" y="1988"/>
                  </a:cubicBezTo>
                  <a:cubicBezTo>
                    <a:pt x="1700" y="1988"/>
                    <a:pt x="1668" y="1998"/>
                    <a:pt x="1642" y="2017"/>
                  </a:cubicBezTo>
                  <a:cubicBezTo>
                    <a:pt x="1571" y="2071"/>
                    <a:pt x="1486" y="2097"/>
                    <a:pt x="1401" y="2097"/>
                  </a:cubicBezTo>
                  <a:cubicBezTo>
                    <a:pt x="1316" y="2097"/>
                    <a:pt x="1232" y="2071"/>
                    <a:pt x="1160" y="2017"/>
                  </a:cubicBezTo>
                  <a:cubicBezTo>
                    <a:pt x="1134" y="1999"/>
                    <a:pt x="1102" y="1990"/>
                    <a:pt x="1071" y="1990"/>
                  </a:cubicBezTo>
                  <a:cubicBezTo>
                    <a:pt x="1040" y="1990"/>
                    <a:pt x="1009" y="1999"/>
                    <a:pt x="982" y="2017"/>
                  </a:cubicBezTo>
                  <a:cubicBezTo>
                    <a:pt x="893" y="2088"/>
                    <a:pt x="893" y="2213"/>
                    <a:pt x="964" y="2285"/>
                  </a:cubicBezTo>
                  <a:cubicBezTo>
                    <a:pt x="1053" y="2338"/>
                    <a:pt x="1142" y="2374"/>
                    <a:pt x="1249" y="2410"/>
                  </a:cubicBezTo>
                  <a:lnTo>
                    <a:pt x="1249" y="2731"/>
                  </a:lnTo>
                  <a:lnTo>
                    <a:pt x="875" y="2731"/>
                  </a:lnTo>
                  <a:cubicBezTo>
                    <a:pt x="750" y="2071"/>
                    <a:pt x="322" y="2017"/>
                    <a:pt x="340" y="1393"/>
                  </a:cubicBezTo>
                  <a:cubicBezTo>
                    <a:pt x="340" y="804"/>
                    <a:pt x="803" y="340"/>
                    <a:pt x="1374" y="322"/>
                  </a:cubicBezTo>
                  <a:cubicBezTo>
                    <a:pt x="1385" y="322"/>
                    <a:pt x="1396" y="322"/>
                    <a:pt x="1407" y="322"/>
                  </a:cubicBezTo>
                  <a:close/>
                  <a:moveTo>
                    <a:pt x="1803" y="3034"/>
                  </a:moveTo>
                  <a:lnTo>
                    <a:pt x="1803" y="3284"/>
                  </a:lnTo>
                  <a:cubicBezTo>
                    <a:pt x="1803" y="3373"/>
                    <a:pt x="1731" y="3444"/>
                    <a:pt x="1642" y="3444"/>
                  </a:cubicBezTo>
                  <a:lnTo>
                    <a:pt x="1178" y="3444"/>
                  </a:lnTo>
                  <a:cubicBezTo>
                    <a:pt x="1089" y="3444"/>
                    <a:pt x="1018" y="3373"/>
                    <a:pt x="1018" y="3284"/>
                  </a:cubicBezTo>
                  <a:lnTo>
                    <a:pt x="1018" y="3034"/>
                  </a:lnTo>
                  <a:close/>
                  <a:moveTo>
                    <a:pt x="1407" y="0"/>
                  </a:moveTo>
                  <a:cubicBezTo>
                    <a:pt x="1396" y="0"/>
                    <a:pt x="1385" y="1"/>
                    <a:pt x="1374" y="1"/>
                  </a:cubicBezTo>
                  <a:cubicBezTo>
                    <a:pt x="607" y="19"/>
                    <a:pt x="18" y="625"/>
                    <a:pt x="1" y="1375"/>
                  </a:cubicBezTo>
                  <a:cubicBezTo>
                    <a:pt x="1" y="2142"/>
                    <a:pt x="447" y="2213"/>
                    <a:pt x="554" y="2784"/>
                  </a:cubicBezTo>
                  <a:cubicBezTo>
                    <a:pt x="571" y="2873"/>
                    <a:pt x="625" y="2945"/>
                    <a:pt x="696" y="2981"/>
                  </a:cubicBezTo>
                  <a:lnTo>
                    <a:pt x="696" y="3284"/>
                  </a:lnTo>
                  <a:cubicBezTo>
                    <a:pt x="696" y="3552"/>
                    <a:pt x="910" y="3766"/>
                    <a:pt x="1178" y="3766"/>
                  </a:cubicBezTo>
                  <a:lnTo>
                    <a:pt x="1642" y="3766"/>
                  </a:lnTo>
                  <a:cubicBezTo>
                    <a:pt x="1892" y="3766"/>
                    <a:pt x="2124" y="3552"/>
                    <a:pt x="2124" y="3284"/>
                  </a:cubicBezTo>
                  <a:lnTo>
                    <a:pt x="2124" y="2981"/>
                  </a:lnTo>
                  <a:cubicBezTo>
                    <a:pt x="2177" y="2945"/>
                    <a:pt x="2231" y="2873"/>
                    <a:pt x="2249" y="2784"/>
                  </a:cubicBezTo>
                  <a:cubicBezTo>
                    <a:pt x="2356" y="2213"/>
                    <a:pt x="2802" y="2142"/>
                    <a:pt x="2802" y="1393"/>
                  </a:cubicBezTo>
                  <a:cubicBezTo>
                    <a:pt x="2802" y="618"/>
                    <a:pt x="2177" y="0"/>
                    <a:pt x="1407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75" name="Google Shape;2475;p50"/>
          <p:cNvGrpSpPr/>
          <p:nvPr/>
        </p:nvGrpSpPr>
        <p:grpSpPr>
          <a:xfrm rot="-719970">
            <a:off x="3453445" y="3752552"/>
            <a:ext cx="590886" cy="580347"/>
            <a:chOff x="6002442" y="3387536"/>
            <a:chExt cx="301170" cy="295798"/>
          </a:xfrm>
        </p:grpSpPr>
        <p:sp>
          <p:nvSpPr>
            <p:cNvPr id="2476" name="Google Shape;2476;p50"/>
            <p:cNvSpPr/>
            <p:nvPr/>
          </p:nvSpPr>
          <p:spPr>
            <a:xfrm>
              <a:off x="6168338" y="3416222"/>
              <a:ext cx="129439" cy="129466"/>
            </a:xfrm>
            <a:custGeom>
              <a:avLst/>
              <a:gdLst/>
              <a:ahLst/>
              <a:cxnLst/>
              <a:rect l="l" t="t" r="r" b="b"/>
              <a:pathLst>
                <a:path w="4747" h="4748" extrusionOk="0">
                  <a:moveTo>
                    <a:pt x="1678" y="1"/>
                  </a:moveTo>
                  <a:lnTo>
                    <a:pt x="1678" y="750"/>
                  </a:lnTo>
                  <a:lnTo>
                    <a:pt x="3783" y="750"/>
                  </a:lnTo>
                  <a:cubicBezTo>
                    <a:pt x="3854" y="750"/>
                    <a:pt x="3908" y="822"/>
                    <a:pt x="3890" y="893"/>
                  </a:cubicBezTo>
                  <a:lnTo>
                    <a:pt x="3515" y="2303"/>
                  </a:lnTo>
                  <a:cubicBezTo>
                    <a:pt x="3355" y="2927"/>
                    <a:pt x="2855" y="3427"/>
                    <a:pt x="2231" y="3587"/>
                  </a:cubicBezTo>
                  <a:lnTo>
                    <a:pt x="803" y="3873"/>
                  </a:lnTo>
                  <a:cubicBezTo>
                    <a:pt x="571" y="4140"/>
                    <a:pt x="304" y="4354"/>
                    <a:pt x="0" y="4515"/>
                  </a:cubicBezTo>
                  <a:cubicBezTo>
                    <a:pt x="18" y="4569"/>
                    <a:pt x="54" y="4622"/>
                    <a:pt x="107" y="4658"/>
                  </a:cubicBezTo>
                  <a:cubicBezTo>
                    <a:pt x="161" y="4711"/>
                    <a:pt x="250" y="4747"/>
                    <a:pt x="339" y="4747"/>
                  </a:cubicBezTo>
                  <a:cubicBezTo>
                    <a:pt x="357" y="4747"/>
                    <a:pt x="393" y="4747"/>
                    <a:pt x="411" y="4729"/>
                  </a:cubicBezTo>
                  <a:lnTo>
                    <a:pt x="2391" y="4337"/>
                  </a:lnTo>
                  <a:lnTo>
                    <a:pt x="2409" y="4337"/>
                  </a:lnTo>
                  <a:cubicBezTo>
                    <a:pt x="3319" y="4105"/>
                    <a:pt x="4015" y="3391"/>
                    <a:pt x="4265" y="2499"/>
                  </a:cubicBezTo>
                  <a:lnTo>
                    <a:pt x="4693" y="804"/>
                  </a:lnTo>
                  <a:cubicBezTo>
                    <a:pt x="4747" y="590"/>
                    <a:pt x="4711" y="393"/>
                    <a:pt x="4568" y="233"/>
                  </a:cubicBezTo>
                  <a:cubicBezTo>
                    <a:pt x="4443" y="72"/>
                    <a:pt x="4265" y="1"/>
                    <a:pt x="4051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7" name="Google Shape;2477;p50"/>
            <p:cNvSpPr/>
            <p:nvPr/>
          </p:nvSpPr>
          <p:spPr>
            <a:xfrm>
              <a:off x="6007787" y="3416222"/>
              <a:ext cx="129439" cy="129466"/>
            </a:xfrm>
            <a:custGeom>
              <a:avLst/>
              <a:gdLst/>
              <a:ahLst/>
              <a:cxnLst/>
              <a:rect l="l" t="t" r="r" b="b"/>
              <a:pathLst>
                <a:path w="4747" h="4748" extrusionOk="0">
                  <a:moveTo>
                    <a:pt x="696" y="1"/>
                  </a:moveTo>
                  <a:cubicBezTo>
                    <a:pt x="500" y="1"/>
                    <a:pt x="304" y="72"/>
                    <a:pt x="179" y="233"/>
                  </a:cubicBezTo>
                  <a:cubicBezTo>
                    <a:pt x="54" y="393"/>
                    <a:pt x="0" y="590"/>
                    <a:pt x="54" y="804"/>
                  </a:cubicBezTo>
                  <a:lnTo>
                    <a:pt x="500" y="2499"/>
                  </a:lnTo>
                  <a:cubicBezTo>
                    <a:pt x="732" y="3391"/>
                    <a:pt x="1428" y="4105"/>
                    <a:pt x="2338" y="4337"/>
                  </a:cubicBezTo>
                  <a:lnTo>
                    <a:pt x="2356" y="4337"/>
                  </a:lnTo>
                  <a:lnTo>
                    <a:pt x="4336" y="4729"/>
                  </a:lnTo>
                  <a:cubicBezTo>
                    <a:pt x="4354" y="4747"/>
                    <a:pt x="4390" y="4747"/>
                    <a:pt x="4407" y="4747"/>
                  </a:cubicBezTo>
                  <a:cubicBezTo>
                    <a:pt x="4497" y="4747"/>
                    <a:pt x="4586" y="4711"/>
                    <a:pt x="4657" y="4658"/>
                  </a:cubicBezTo>
                  <a:cubicBezTo>
                    <a:pt x="4693" y="4622"/>
                    <a:pt x="4729" y="4569"/>
                    <a:pt x="4747" y="4515"/>
                  </a:cubicBezTo>
                  <a:cubicBezTo>
                    <a:pt x="4443" y="4354"/>
                    <a:pt x="4176" y="4140"/>
                    <a:pt x="3944" y="3873"/>
                  </a:cubicBezTo>
                  <a:lnTo>
                    <a:pt x="2516" y="3587"/>
                  </a:lnTo>
                  <a:cubicBezTo>
                    <a:pt x="1892" y="3427"/>
                    <a:pt x="1392" y="2927"/>
                    <a:pt x="1232" y="2303"/>
                  </a:cubicBezTo>
                  <a:lnTo>
                    <a:pt x="857" y="893"/>
                  </a:lnTo>
                  <a:cubicBezTo>
                    <a:pt x="839" y="822"/>
                    <a:pt x="892" y="750"/>
                    <a:pt x="964" y="750"/>
                  </a:cubicBezTo>
                  <a:lnTo>
                    <a:pt x="3069" y="750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8" name="Google Shape;2478;p50"/>
            <p:cNvSpPr/>
            <p:nvPr/>
          </p:nvSpPr>
          <p:spPr>
            <a:xfrm>
              <a:off x="6106059" y="3516457"/>
              <a:ext cx="93446" cy="90528"/>
            </a:xfrm>
            <a:custGeom>
              <a:avLst/>
              <a:gdLst/>
              <a:ahLst/>
              <a:cxnLst/>
              <a:rect l="l" t="t" r="r" b="b"/>
              <a:pathLst>
                <a:path w="3427" h="3320" extrusionOk="0">
                  <a:moveTo>
                    <a:pt x="893" y="0"/>
                  </a:moveTo>
                  <a:lnTo>
                    <a:pt x="893" y="1303"/>
                  </a:lnTo>
                  <a:cubicBezTo>
                    <a:pt x="893" y="2088"/>
                    <a:pt x="554" y="2820"/>
                    <a:pt x="1" y="3319"/>
                  </a:cubicBezTo>
                  <a:lnTo>
                    <a:pt x="3426" y="3319"/>
                  </a:lnTo>
                  <a:cubicBezTo>
                    <a:pt x="2873" y="2820"/>
                    <a:pt x="2534" y="2088"/>
                    <a:pt x="2534" y="1303"/>
                  </a:cubicBezTo>
                  <a:lnTo>
                    <a:pt x="2534" y="0"/>
                  </a:ln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9" name="Google Shape;2479;p50"/>
            <p:cNvSpPr/>
            <p:nvPr/>
          </p:nvSpPr>
          <p:spPr>
            <a:xfrm>
              <a:off x="6088062" y="3602568"/>
              <a:ext cx="129439" cy="34575"/>
            </a:xfrm>
            <a:custGeom>
              <a:avLst/>
              <a:gdLst/>
              <a:ahLst/>
              <a:cxnLst/>
              <a:rect l="l" t="t" r="r" b="b"/>
              <a:pathLst>
                <a:path w="4747" h="1268" extrusionOk="0">
                  <a:moveTo>
                    <a:pt x="589" y="1"/>
                  </a:moveTo>
                  <a:cubicBezTo>
                    <a:pt x="268" y="1"/>
                    <a:pt x="0" y="268"/>
                    <a:pt x="0" y="572"/>
                  </a:cubicBezTo>
                  <a:lnTo>
                    <a:pt x="0" y="1267"/>
                  </a:lnTo>
                  <a:lnTo>
                    <a:pt x="4747" y="1267"/>
                  </a:lnTo>
                  <a:lnTo>
                    <a:pt x="4747" y="572"/>
                  </a:lnTo>
                  <a:cubicBezTo>
                    <a:pt x="4747" y="268"/>
                    <a:pt x="4479" y="1"/>
                    <a:pt x="4176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0" name="Google Shape;2480;p50"/>
            <p:cNvSpPr/>
            <p:nvPr/>
          </p:nvSpPr>
          <p:spPr>
            <a:xfrm>
              <a:off x="6075410" y="3404551"/>
              <a:ext cx="154743" cy="154634"/>
            </a:xfrm>
            <a:custGeom>
              <a:avLst/>
              <a:gdLst/>
              <a:ahLst/>
              <a:cxnLst/>
              <a:rect l="l" t="t" r="r" b="b"/>
              <a:pathLst>
                <a:path w="5675" h="5671" extrusionOk="0">
                  <a:moveTo>
                    <a:pt x="0" y="1"/>
                  </a:moveTo>
                  <a:lnTo>
                    <a:pt x="0" y="1838"/>
                  </a:lnTo>
                  <a:cubicBezTo>
                    <a:pt x="0" y="3355"/>
                    <a:pt x="821" y="4765"/>
                    <a:pt x="2142" y="5496"/>
                  </a:cubicBezTo>
                  <a:cubicBezTo>
                    <a:pt x="2356" y="5612"/>
                    <a:pt x="2597" y="5670"/>
                    <a:pt x="2837" y="5670"/>
                  </a:cubicBezTo>
                  <a:cubicBezTo>
                    <a:pt x="3078" y="5670"/>
                    <a:pt x="3319" y="5612"/>
                    <a:pt x="3533" y="5496"/>
                  </a:cubicBezTo>
                  <a:cubicBezTo>
                    <a:pt x="4854" y="4765"/>
                    <a:pt x="5674" y="3355"/>
                    <a:pt x="5674" y="1838"/>
                  </a:cubicBezTo>
                  <a:lnTo>
                    <a:pt x="5674" y="1"/>
                  </a:ln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1" name="Google Shape;2481;p50"/>
            <p:cNvSpPr/>
            <p:nvPr/>
          </p:nvSpPr>
          <p:spPr>
            <a:xfrm>
              <a:off x="6134281" y="3404551"/>
              <a:ext cx="95873" cy="154634"/>
            </a:xfrm>
            <a:custGeom>
              <a:avLst/>
              <a:gdLst/>
              <a:ahLst/>
              <a:cxnLst/>
              <a:rect l="l" t="t" r="r" b="b"/>
              <a:pathLst>
                <a:path w="3516" h="5671" extrusionOk="0">
                  <a:moveTo>
                    <a:pt x="2142" y="1"/>
                  </a:moveTo>
                  <a:lnTo>
                    <a:pt x="2142" y="1838"/>
                  </a:lnTo>
                  <a:cubicBezTo>
                    <a:pt x="2142" y="3355"/>
                    <a:pt x="1321" y="4765"/>
                    <a:pt x="0" y="5496"/>
                  </a:cubicBezTo>
                  <a:cubicBezTo>
                    <a:pt x="215" y="5612"/>
                    <a:pt x="455" y="5670"/>
                    <a:pt x="696" y="5670"/>
                  </a:cubicBezTo>
                  <a:cubicBezTo>
                    <a:pt x="937" y="5670"/>
                    <a:pt x="1178" y="5612"/>
                    <a:pt x="1392" y="5496"/>
                  </a:cubicBezTo>
                  <a:cubicBezTo>
                    <a:pt x="2695" y="4765"/>
                    <a:pt x="3515" y="3355"/>
                    <a:pt x="3515" y="1838"/>
                  </a:cubicBezTo>
                  <a:lnTo>
                    <a:pt x="3515" y="1"/>
                  </a:ln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2" name="Google Shape;2482;p50"/>
            <p:cNvSpPr/>
            <p:nvPr/>
          </p:nvSpPr>
          <p:spPr>
            <a:xfrm>
              <a:off x="6055941" y="3391899"/>
              <a:ext cx="193681" cy="24350"/>
            </a:xfrm>
            <a:custGeom>
              <a:avLst/>
              <a:gdLst/>
              <a:ahLst/>
              <a:cxnLst/>
              <a:rect l="l" t="t" r="r" b="b"/>
              <a:pathLst>
                <a:path w="7103" h="893" extrusionOk="0">
                  <a:moveTo>
                    <a:pt x="483" y="1"/>
                  </a:moveTo>
                  <a:cubicBezTo>
                    <a:pt x="233" y="1"/>
                    <a:pt x="19" y="179"/>
                    <a:pt x="19" y="429"/>
                  </a:cubicBezTo>
                  <a:cubicBezTo>
                    <a:pt x="1" y="679"/>
                    <a:pt x="215" y="893"/>
                    <a:pt x="465" y="893"/>
                  </a:cubicBezTo>
                  <a:lnTo>
                    <a:pt x="6638" y="893"/>
                  </a:lnTo>
                  <a:cubicBezTo>
                    <a:pt x="6870" y="893"/>
                    <a:pt x="7084" y="697"/>
                    <a:pt x="7084" y="447"/>
                  </a:cubicBezTo>
                  <a:cubicBezTo>
                    <a:pt x="7102" y="197"/>
                    <a:pt x="6888" y="1"/>
                    <a:pt x="6638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3" name="Google Shape;2483;p50"/>
            <p:cNvSpPr/>
            <p:nvPr/>
          </p:nvSpPr>
          <p:spPr>
            <a:xfrm>
              <a:off x="6199477" y="3391899"/>
              <a:ext cx="49654" cy="24350"/>
            </a:xfrm>
            <a:custGeom>
              <a:avLst/>
              <a:gdLst/>
              <a:ahLst/>
              <a:cxnLst/>
              <a:rect l="l" t="t" r="r" b="b"/>
              <a:pathLst>
                <a:path w="1821" h="893" extrusionOk="0">
                  <a:moveTo>
                    <a:pt x="0" y="1"/>
                  </a:moveTo>
                  <a:cubicBezTo>
                    <a:pt x="250" y="1"/>
                    <a:pt x="446" y="197"/>
                    <a:pt x="446" y="447"/>
                  </a:cubicBezTo>
                  <a:lnTo>
                    <a:pt x="446" y="893"/>
                  </a:lnTo>
                  <a:lnTo>
                    <a:pt x="1356" y="893"/>
                  </a:lnTo>
                  <a:cubicBezTo>
                    <a:pt x="1606" y="893"/>
                    <a:pt x="1802" y="697"/>
                    <a:pt x="1820" y="447"/>
                  </a:cubicBezTo>
                  <a:cubicBezTo>
                    <a:pt x="1820" y="197"/>
                    <a:pt x="1624" y="1"/>
                    <a:pt x="1374" y="1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50"/>
            <p:cNvSpPr/>
            <p:nvPr/>
          </p:nvSpPr>
          <p:spPr>
            <a:xfrm>
              <a:off x="6066166" y="3626890"/>
              <a:ext cx="173721" cy="33594"/>
            </a:xfrm>
            <a:custGeom>
              <a:avLst/>
              <a:gdLst/>
              <a:ahLst/>
              <a:cxnLst/>
              <a:rect l="l" t="t" r="r" b="b"/>
              <a:pathLst>
                <a:path w="6371" h="1232" extrusionOk="0">
                  <a:moveTo>
                    <a:pt x="803" y="1"/>
                  </a:moveTo>
                  <a:cubicBezTo>
                    <a:pt x="357" y="1"/>
                    <a:pt x="0" y="358"/>
                    <a:pt x="0" y="804"/>
                  </a:cubicBezTo>
                  <a:lnTo>
                    <a:pt x="0" y="893"/>
                  </a:lnTo>
                  <a:cubicBezTo>
                    <a:pt x="0" y="1089"/>
                    <a:pt x="143" y="1232"/>
                    <a:pt x="322" y="1232"/>
                  </a:cubicBezTo>
                  <a:lnTo>
                    <a:pt x="6049" y="1232"/>
                  </a:lnTo>
                  <a:cubicBezTo>
                    <a:pt x="6228" y="1232"/>
                    <a:pt x="6370" y="1089"/>
                    <a:pt x="6370" y="893"/>
                  </a:cubicBezTo>
                  <a:lnTo>
                    <a:pt x="6370" y="804"/>
                  </a:lnTo>
                  <a:cubicBezTo>
                    <a:pt x="6370" y="358"/>
                    <a:pt x="6013" y="1"/>
                    <a:pt x="5585" y="1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5" name="Google Shape;2485;p50"/>
            <p:cNvSpPr/>
            <p:nvPr/>
          </p:nvSpPr>
          <p:spPr>
            <a:xfrm>
              <a:off x="6205313" y="3595260"/>
              <a:ext cx="70923" cy="83548"/>
            </a:xfrm>
            <a:custGeom>
              <a:avLst/>
              <a:gdLst/>
              <a:ahLst/>
              <a:cxnLst/>
              <a:rect l="l" t="t" r="r" b="b"/>
              <a:pathLst>
                <a:path w="2601" h="3064" extrusionOk="0">
                  <a:moveTo>
                    <a:pt x="1249" y="1"/>
                  </a:moveTo>
                  <a:lnTo>
                    <a:pt x="0" y="715"/>
                  </a:lnTo>
                  <a:lnTo>
                    <a:pt x="1285" y="2999"/>
                  </a:lnTo>
                  <a:cubicBezTo>
                    <a:pt x="1311" y="3041"/>
                    <a:pt x="1352" y="3063"/>
                    <a:pt x="1393" y="3063"/>
                  </a:cubicBezTo>
                  <a:cubicBezTo>
                    <a:pt x="1438" y="3063"/>
                    <a:pt x="1481" y="3037"/>
                    <a:pt x="1499" y="2981"/>
                  </a:cubicBezTo>
                  <a:lnTo>
                    <a:pt x="1678" y="2445"/>
                  </a:lnTo>
                  <a:cubicBezTo>
                    <a:pt x="1692" y="2401"/>
                    <a:pt x="1731" y="2369"/>
                    <a:pt x="1774" y="2369"/>
                  </a:cubicBezTo>
                  <a:cubicBezTo>
                    <a:pt x="1784" y="2369"/>
                    <a:pt x="1793" y="2371"/>
                    <a:pt x="1803" y="2374"/>
                  </a:cubicBezTo>
                  <a:lnTo>
                    <a:pt x="2427" y="2481"/>
                  </a:lnTo>
                  <a:cubicBezTo>
                    <a:pt x="2435" y="2483"/>
                    <a:pt x="2443" y="2483"/>
                    <a:pt x="2450" y="2483"/>
                  </a:cubicBezTo>
                  <a:cubicBezTo>
                    <a:pt x="2531" y="2483"/>
                    <a:pt x="2601" y="2402"/>
                    <a:pt x="2552" y="2321"/>
                  </a:cubicBezTo>
                  <a:lnTo>
                    <a:pt x="1249" y="1"/>
                  </a:ln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6" name="Google Shape;2486;p50"/>
            <p:cNvSpPr/>
            <p:nvPr/>
          </p:nvSpPr>
          <p:spPr>
            <a:xfrm>
              <a:off x="6148951" y="3595260"/>
              <a:ext cx="70486" cy="83548"/>
            </a:xfrm>
            <a:custGeom>
              <a:avLst/>
              <a:gdLst/>
              <a:ahLst/>
              <a:cxnLst/>
              <a:rect l="l" t="t" r="r" b="b"/>
              <a:pathLst>
                <a:path w="2585" h="3064" extrusionOk="0">
                  <a:moveTo>
                    <a:pt x="1336" y="1"/>
                  </a:moveTo>
                  <a:lnTo>
                    <a:pt x="33" y="2321"/>
                  </a:lnTo>
                  <a:cubicBezTo>
                    <a:pt x="1" y="2402"/>
                    <a:pt x="57" y="2483"/>
                    <a:pt x="135" y="2483"/>
                  </a:cubicBezTo>
                  <a:cubicBezTo>
                    <a:pt x="143" y="2483"/>
                    <a:pt x="151" y="2483"/>
                    <a:pt x="158" y="2481"/>
                  </a:cubicBezTo>
                  <a:lnTo>
                    <a:pt x="783" y="2374"/>
                  </a:lnTo>
                  <a:cubicBezTo>
                    <a:pt x="792" y="2371"/>
                    <a:pt x="802" y="2369"/>
                    <a:pt x="813" y="2369"/>
                  </a:cubicBezTo>
                  <a:cubicBezTo>
                    <a:pt x="860" y="2369"/>
                    <a:pt x="911" y="2401"/>
                    <a:pt x="926" y="2445"/>
                  </a:cubicBezTo>
                  <a:lnTo>
                    <a:pt x="1086" y="2981"/>
                  </a:lnTo>
                  <a:cubicBezTo>
                    <a:pt x="1105" y="3037"/>
                    <a:pt x="1148" y="3063"/>
                    <a:pt x="1192" y="3063"/>
                  </a:cubicBezTo>
                  <a:cubicBezTo>
                    <a:pt x="1233" y="3063"/>
                    <a:pt x="1275" y="3041"/>
                    <a:pt x="1300" y="2999"/>
                  </a:cubicBezTo>
                  <a:lnTo>
                    <a:pt x="2585" y="715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7" name="Google Shape;2487;p50"/>
            <p:cNvSpPr/>
            <p:nvPr/>
          </p:nvSpPr>
          <p:spPr>
            <a:xfrm>
              <a:off x="6143034" y="3503805"/>
              <a:ext cx="139173" cy="139173"/>
            </a:xfrm>
            <a:custGeom>
              <a:avLst/>
              <a:gdLst/>
              <a:ahLst/>
              <a:cxnLst/>
              <a:rect l="l" t="t" r="r" b="b"/>
              <a:pathLst>
                <a:path w="5104" h="5104" extrusionOk="0">
                  <a:moveTo>
                    <a:pt x="2552" y="1"/>
                  </a:moveTo>
                  <a:cubicBezTo>
                    <a:pt x="1143" y="1"/>
                    <a:pt x="1" y="1142"/>
                    <a:pt x="1" y="2552"/>
                  </a:cubicBezTo>
                  <a:cubicBezTo>
                    <a:pt x="1" y="3962"/>
                    <a:pt x="1143" y="5104"/>
                    <a:pt x="2552" y="5104"/>
                  </a:cubicBezTo>
                  <a:cubicBezTo>
                    <a:pt x="3962" y="5104"/>
                    <a:pt x="5104" y="3962"/>
                    <a:pt x="5104" y="2552"/>
                  </a:cubicBezTo>
                  <a:cubicBezTo>
                    <a:pt x="5104" y="1142"/>
                    <a:pt x="3962" y="1"/>
                    <a:pt x="2552" y="1"/>
                  </a:cubicBezTo>
                  <a:close/>
                </a:path>
              </a:pathLst>
            </a:custGeom>
            <a:solidFill>
              <a:srgbClr val="FC9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8" name="Google Shape;2488;p50"/>
            <p:cNvSpPr/>
            <p:nvPr/>
          </p:nvSpPr>
          <p:spPr>
            <a:xfrm>
              <a:off x="6193642" y="3503805"/>
              <a:ext cx="88565" cy="139173"/>
            </a:xfrm>
            <a:custGeom>
              <a:avLst/>
              <a:gdLst/>
              <a:ahLst/>
              <a:cxnLst/>
              <a:rect l="l" t="t" r="r" b="b"/>
              <a:pathLst>
                <a:path w="3248" h="5104" extrusionOk="0">
                  <a:moveTo>
                    <a:pt x="696" y="1"/>
                  </a:moveTo>
                  <a:cubicBezTo>
                    <a:pt x="446" y="1"/>
                    <a:pt x="214" y="36"/>
                    <a:pt x="0" y="90"/>
                  </a:cubicBezTo>
                  <a:cubicBezTo>
                    <a:pt x="1071" y="393"/>
                    <a:pt x="1856" y="1374"/>
                    <a:pt x="1856" y="2552"/>
                  </a:cubicBezTo>
                  <a:cubicBezTo>
                    <a:pt x="1856" y="3712"/>
                    <a:pt x="1071" y="4693"/>
                    <a:pt x="0" y="4996"/>
                  </a:cubicBezTo>
                  <a:cubicBezTo>
                    <a:pt x="214" y="5068"/>
                    <a:pt x="446" y="5104"/>
                    <a:pt x="696" y="5104"/>
                  </a:cubicBezTo>
                  <a:cubicBezTo>
                    <a:pt x="2106" y="5104"/>
                    <a:pt x="3248" y="3962"/>
                    <a:pt x="3248" y="2552"/>
                  </a:cubicBezTo>
                  <a:cubicBezTo>
                    <a:pt x="3248" y="1142"/>
                    <a:pt x="2106" y="1"/>
                    <a:pt x="696" y="1"/>
                  </a:cubicBezTo>
                  <a:close/>
                </a:path>
              </a:pathLst>
            </a:custGeom>
            <a:solidFill>
              <a:srgbClr val="FC9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9" name="Google Shape;2489;p50"/>
            <p:cNvSpPr/>
            <p:nvPr/>
          </p:nvSpPr>
          <p:spPr>
            <a:xfrm>
              <a:off x="6161521" y="3522292"/>
              <a:ext cx="101708" cy="101708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74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891"/>
                    <a:pt x="839" y="3730"/>
                    <a:pt x="1874" y="3730"/>
                  </a:cubicBezTo>
                  <a:cubicBezTo>
                    <a:pt x="2891" y="3730"/>
                    <a:pt x="3730" y="2891"/>
                    <a:pt x="3730" y="1874"/>
                  </a:cubicBezTo>
                  <a:cubicBezTo>
                    <a:pt x="3730" y="839"/>
                    <a:pt x="2891" y="1"/>
                    <a:pt x="1874" y="1"/>
                  </a:cubicBezTo>
                  <a:close/>
                </a:path>
              </a:pathLst>
            </a:custGeom>
            <a:solidFill>
              <a:srgbClr val="FC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0" name="Google Shape;2490;p50"/>
            <p:cNvSpPr/>
            <p:nvPr/>
          </p:nvSpPr>
          <p:spPr>
            <a:xfrm>
              <a:off x="6223309" y="3523765"/>
              <a:ext cx="39920" cy="99254"/>
            </a:xfrm>
            <a:custGeom>
              <a:avLst/>
              <a:gdLst/>
              <a:ahLst/>
              <a:cxnLst/>
              <a:rect l="l" t="t" r="r" b="b"/>
              <a:pathLst>
                <a:path w="1464" h="3640" extrusionOk="0">
                  <a:moveTo>
                    <a:pt x="1" y="0"/>
                  </a:moveTo>
                  <a:lnTo>
                    <a:pt x="1" y="0"/>
                  </a:lnTo>
                  <a:cubicBezTo>
                    <a:pt x="482" y="464"/>
                    <a:pt x="768" y="1106"/>
                    <a:pt x="768" y="1820"/>
                  </a:cubicBezTo>
                  <a:cubicBezTo>
                    <a:pt x="768" y="2534"/>
                    <a:pt x="482" y="3176"/>
                    <a:pt x="1" y="3640"/>
                  </a:cubicBezTo>
                  <a:cubicBezTo>
                    <a:pt x="839" y="3462"/>
                    <a:pt x="1464" y="2712"/>
                    <a:pt x="1464" y="1820"/>
                  </a:cubicBezTo>
                  <a:cubicBezTo>
                    <a:pt x="1464" y="928"/>
                    <a:pt x="839" y="179"/>
                    <a:pt x="1" y="0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1" name="Google Shape;2491;p50"/>
            <p:cNvSpPr/>
            <p:nvPr/>
          </p:nvSpPr>
          <p:spPr>
            <a:xfrm>
              <a:off x="6189743" y="3568511"/>
              <a:ext cx="45755" cy="25822"/>
            </a:xfrm>
            <a:custGeom>
              <a:avLst/>
              <a:gdLst/>
              <a:ahLst/>
              <a:cxnLst/>
              <a:rect l="l" t="t" r="r" b="b"/>
              <a:pathLst>
                <a:path w="1678" h="947" extrusionOk="0">
                  <a:moveTo>
                    <a:pt x="1" y="1"/>
                  </a:moveTo>
                  <a:lnTo>
                    <a:pt x="1" y="732"/>
                  </a:lnTo>
                  <a:cubicBezTo>
                    <a:pt x="1" y="857"/>
                    <a:pt x="108" y="946"/>
                    <a:pt x="232" y="946"/>
                  </a:cubicBezTo>
                  <a:lnTo>
                    <a:pt x="1446" y="946"/>
                  </a:lnTo>
                  <a:cubicBezTo>
                    <a:pt x="1571" y="946"/>
                    <a:pt x="1678" y="857"/>
                    <a:pt x="1678" y="732"/>
                  </a:cubicBezTo>
                  <a:lnTo>
                    <a:pt x="1678" y="1"/>
                  </a:lnTo>
                  <a:close/>
                </a:path>
              </a:pathLst>
            </a:custGeom>
            <a:solidFill>
              <a:srgbClr val="B2AA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2" name="Google Shape;2492;p50"/>
            <p:cNvSpPr/>
            <p:nvPr/>
          </p:nvSpPr>
          <p:spPr>
            <a:xfrm>
              <a:off x="6176109" y="3551741"/>
              <a:ext cx="72532" cy="25795"/>
            </a:xfrm>
            <a:custGeom>
              <a:avLst/>
              <a:gdLst/>
              <a:ahLst/>
              <a:cxnLst/>
              <a:rect l="l" t="t" r="r" b="b"/>
              <a:pathLst>
                <a:path w="2660" h="946" extrusionOk="0">
                  <a:moveTo>
                    <a:pt x="1337" y="0"/>
                  </a:moveTo>
                  <a:cubicBezTo>
                    <a:pt x="1286" y="0"/>
                    <a:pt x="1232" y="9"/>
                    <a:pt x="1179" y="27"/>
                  </a:cubicBezTo>
                  <a:lnTo>
                    <a:pt x="54" y="419"/>
                  </a:lnTo>
                  <a:cubicBezTo>
                    <a:pt x="1" y="437"/>
                    <a:pt x="1" y="509"/>
                    <a:pt x="54" y="526"/>
                  </a:cubicBezTo>
                  <a:lnTo>
                    <a:pt x="1179" y="919"/>
                  </a:lnTo>
                  <a:cubicBezTo>
                    <a:pt x="1232" y="937"/>
                    <a:pt x="1286" y="946"/>
                    <a:pt x="1337" y="946"/>
                  </a:cubicBezTo>
                  <a:cubicBezTo>
                    <a:pt x="1388" y="946"/>
                    <a:pt x="1437" y="937"/>
                    <a:pt x="1482" y="919"/>
                  </a:cubicBezTo>
                  <a:lnTo>
                    <a:pt x="2606" y="526"/>
                  </a:lnTo>
                  <a:cubicBezTo>
                    <a:pt x="2659" y="509"/>
                    <a:pt x="2659" y="437"/>
                    <a:pt x="2606" y="419"/>
                  </a:cubicBezTo>
                  <a:lnTo>
                    <a:pt x="1482" y="27"/>
                  </a:lnTo>
                  <a:cubicBezTo>
                    <a:pt x="1437" y="9"/>
                    <a:pt x="1388" y="0"/>
                    <a:pt x="1337" y="0"/>
                  </a:cubicBezTo>
                  <a:close/>
                </a:path>
              </a:pathLst>
            </a:custGeom>
            <a:solidFill>
              <a:srgbClr val="89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3" name="Google Shape;2493;p50"/>
            <p:cNvSpPr/>
            <p:nvPr/>
          </p:nvSpPr>
          <p:spPr>
            <a:xfrm>
              <a:off x="6002442" y="3387536"/>
              <a:ext cx="301170" cy="295798"/>
            </a:xfrm>
            <a:custGeom>
              <a:avLst/>
              <a:gdLst/>
              <a:ahLst/>
              <a:cxnLst/>
              <a:rect l="l" t="t" r="r" b="b"/>
              <a:pathLst>
                <a:path w="11045" h="10848" extrusionOk="0">
                  <a:moveTo>
                    <a:pt x="9778" y="1981"/>
                  </a:moveTo>
                  <a:lnTo>
                    <a:pt x="9421" y="3319"/>
                  </a:lnTo>
                  <a:cubicBezTo>
                    <a:pt x="9314" y="3729"/>
                    <a:pt x="9046" y="4086"/>
                    <a:pt x="8689" y="4300"/>
                  </a:cubicBezTo>
                  <a:cubicBezTo>
                    <a:pt x="8511" y="4229"/>
                    <a:pt x="8350" y="4175"/>
                    <a:pt x="8172" y="4140"/>
                  </a:cubicBezTo>
                  <a:cubicBezTo>
                    <a:pt x="8386" y="3622"/>
                    <a:pt x="8493" y="3051"/>
                    <a:pt x="8493" y="2480"/>
                  </a:cubicBezTo>
                  <a:lnTo>
                    <a:pt x="8493" y="1981"/>
                  </a:lnTo>
                  <a:close/>
                  <a:moveTo>
                    <a:pt x="2534" y="1981"/>
                  </a:moveTo>
                  <a:lnTo>
                    <a:pt x="2534" y="2480"/>
                  </a:lnTo>
                  <a:cubicBezTo>
                    <a:pt x="2534" y="3212"/>
                    <a:pt x="2712" y="3908"/>
                    <a:pt x="3051" y="4532"/>
                  </a:cubicBezTo>
                  <a:lnTo>
                    <a:pt x="2766" y="4479"/>
                  </a:lnTo>
                  <a:cubicBezTo>
                    <a:pt x="2195" y="4318"/>
                    <a:pt x="1749" y="3872"/>
                    <a:pt x="1606" y="3319"/>
                  </a:cubicBezTo>
                  <a:lnTo>
                    <a:pt x="1267" y="1981"/>
                  </a:lnTo>
                  <a:close/>
                  <a:moveTo>
                    <a:pt x="10135" y="1213"/>
                  </a:moveTo>
                  <a:cubicBezTo>
                    <a:pt x="10492" y="1213"/>
                    <a:pt x="10706" y="1517"/>
                    <a:pt x="10616" y="1820"/>
                  </a:cubicBezTo>
                  <a:lnTo>
                    <a:pt x="10188" y="3533"/>
                  </a:lnTo>
                  <a:cubicBezTo>
                    <a:pt x="10063" y="4015"/>
                    <a:pt x="9778" y="4443"/>
                    <a:pt x="9421" y="4764"/>
                  </a:cubicBezTo>
                  <a:cubicBezTo>
                    <a:pt x="9296" y="4657"/>
                    <a:pt x="9171" y="4568"/>
                    <a:pt x="9028" y="4497"/>
                  </a:cubicBezTo>
                  <a:cubicBezTo>
                    <a:pt x="9385" y="4229"/>
                    <a:pt x="9635" y="3854"/>
                    <a:pt x="9742" y="3426"/>
                  </a:cubicBezTo>
                  <a:lnTo>
                    <a:pt x="10117" y="1999"/>
                  </a:lnTo>
                  <a:cubicBezTo>
                    <a:pt x="10170" y="1820"/>
                    <a:pt x="10028" y="1660"/>
                    <a:pt x="9849" y="1660"/>
                  </a:cubicBezTo>
                  <a:lnTo>
                    <a:pt x="8493" y="1660"/>
                  </a:lnTo>
                  <a:lnTo>
                    <a:pt x="8493" y="1213"/>
                  </a:lnTo>
                  <a:close/>
                  <a:moveTo>
                    <a:pt x="2534" y="1213"/>
                  </a:moveTo>
                  <a:lnTo>
                    <a:pt x="2534" y="1660"/>
                  </a:lnTo>
                  <a:lnTo>
                    <a:pt x="1178" y="1660"/>
                  </a:lnTo>
                  <a:cubicBezTo>
                    <a:pt x="999" y="1660"/>
                    <a:pt x="874" y="1820"/>
                    <a:pt x="928" y="1981"/>
                  </a:cubicBezTo>
                  <a:lnTo>
                    <a:pt x="1285" y="3390"/>
                  </a:lnTo>
                  <a:cubicBezTo>
                    <a:pt x="1463" y="4068"/>
                    <a:pt x="1998" y="4604"/>
                    <a:pt x="2676" y="4782"/>
                  </a:cubicBezTo>
                  <a:lnTo>
                    <a:pt x="3265" y="4889"/>
                  </a:lnTo>
                  <a:cubicBezTo>
                    <a:pt x="3390" y="5085"/>
                    <a:pt x="3533" y="5264"/>
                    <a:pt x="3676" y="5424"/>
                  </a:cubicBezTo>
                  <a:lnTo>
                    <a:pt x="2587" y="5210"/>
                  </a:lnTo>
                  <a:lnTo>
                    <a:pt x="2569" y="5210"/>
                  </a:lnTo>
                  <a:cubicBezTo>
                    <a:pt x="1731" y="4996"/>
                    <a:pt x="1088" y="4336"/>
                    <a:pt x="857" y="3497"/>
                  </a:cubicBezTo>
                  <a:lnTo>
                    <a:pt x="428" y="1820"/>
                  </a:lnTo>
                  <a:cubicBezTo>
                    <a:pt x="357" y="1517"/>
                    <a:pt x="571" y="1213"/>
                    <a:pt x="910" y="1213"/>
                  </a:cubicBezTo>
                  <a:close/>
                  <a:moveTo>
                    <a:pt x="8600" y="321"/>
                  </a:moveTo>
                  <a:cubicBezTo>
                    <a:pt x="8743" y="321"/>
                    <a:pt x="8868" y="428"/>
                    <a:pt x="8886" y="571"/>
                  </a:cubicBezTo>
                  <a:cubicBezTo>
                    <a:pt x="8904" y="750"/>
                    <a:pt x="8779" y="892"/>
                    <a:pt x="8600" y="892"/>
                  </a:cubicBezTo>
                  <a:lnTo>
                    <a:pt x="3890" y="892"/>
                  </a:lnTo>
                  <a:cubicBezTo>
                    <a:pt x="3801" y="892"/>
                    <a:pt x="3729" y="982"/>
                    <a:pt x="3747" y="1071"/>
                  </a:cubicBezTo>
                  <a:cubicBezTo>
                    <a:pt x="3747" y="1160"/>
                    <a:pt x="3818" y="1213"/>
                    <a:pt x="3908" y="1213"/>
                  </a:cubicBezTo>
                  <a:lnTo>
                    <a:pt x="8190" y="1213"/>
                  </a:lnTo>
                  <a:lnTo>
                    <a:pt x="8190" y="2462"/>
                  </a:lnTo>
                  <a:cubicBezTo>
                    <a:pt x="8190" y="3033"/>
                    <a:pt x="8065" y="3587"/>
                    <a:pt x="7833" y="4104"/>
                  </a:cubicBezTo>
                  <a:lnTo>
                    <a:pt x="7690" y="4104"/>
                  </a:lnTo>
                  <a:cubicBezTo>
                    <a:pt x="6459" y="4104"/>
                    <a:pt x="5406" y="4925"/>
                    <a:pt x="5085" y="6067"/>
                  </a:cubicBezTo>
                  <a:cubicBezTo>
                    <a:pt x="5014" y="6049"/>
                    <a:pt x="4943" y="6013"/>
                    <a:pt x="4889" y="5977"/>
                  </a:cubicBezTo>
                  <a:cubicBezTo>
                    <a:pt x="3622" y="5264"/>
                    <a:pt x="2819" y="3926"/>
                    <a:pt x="2819" y="2462"/>
                  </a:cubicBezTo>
                  <a:lnTo>
                    <a:pt x="2819" y="1213"/>
                  </a:lnTo>
                  <a:lnTo>
                    <a:pt x="3140" y="1213"/>
                  </a:lnTo>
                  <a:cubicBezTo>
                    <a:pt x="3230" y="1213"/>
                    <a:pt x="3301" y="1160"/>
                    <a:pt x="3319" y="1071"/>
                  </a:cubicBezTo>
                  <a:cubicBezTo>
                    <a:pt x="3319" y="982"/>
                    <a:pt x="3247" y="892"/>
                    <a:pt x="3158" y="892"/>
                  </a:cubicBezTo>
                  <a:lnTo>
                    <a:pt x="2427" y="892"/>
                  </a:lnTo>
                  <a:cubicBezTo>
                    <a:pt x="2248" y="892"/>
                    <a:pt x="2123" y="750"/>
                    <a:pt x="2141" y="571"/>
                  </a:cubicBezTo>
                  <a:cubicBezTo>
                    <a:pt x="2159" y="428"/>
                    <a:pt x="2284" y="321"/>
                    <a:pt x="2427" y="321"/>
                  </a:cubicBezTo>
                  <a:close/>
                  <a:moveTo>
                    <a:pt x="4835" y="6299"/>
                  </a:moveTo>
                  <a:cubicBezTo>
                    <a:pt x="4907" y="6334"/>
                    <a:pt x="4960" y="6352"/>
                    <a:pt x="5032" y="6388"/>
                  </a:cubicBezTo>
                  <a:cubicBezTo>
                    <a:pt x="4996" y="6513"/>
                    <a:pt x="4996" y="6655"/>
                    <a:pt x="4996" y="6798"/>
                  </a:cubicBezTo>
                  <a:cubicBezTo>
                    <a:pt x="4996" y="7119"/>
                    <a:pt x="5050" y="7441"/>
                    <a:pt x="5157" y="7708"/>
                  </a:cubicBezTo>
                  <a:lnTo>
                    <a:pt x="4318" y="7708"/>
                  </a:lnTo>
                  <a:cubicBezTo>
                    <a:pt x="4603" y="7298"/>
                    <a:pt x="4800" y="6816"/>
                    <a:pt x="4835" y="6299"/>
                  </a:cubicBezTo>
                  <a:close/>
                  <a:moveTo>
                    <a:pt x="5299" y="8029"/>
                  </a:moveTo>
                  <a:cubicBezTo>
                    <a:pt x="5406" y="8243"/>
                    <a:pt x="5549" y="8458"/>
                    <a:pt x="5710" y="8636"/>
                  </a:cubicBezTo>
                  <a:lnTo>
                    <a:pt x="3319" y="8636"/>
                  </a:lnTo>
                  <a:lnTo>
                    <a:pt x="3319" y="8458"/>
                  </a:lnTo>
                  <a:cubicBezTo>
                    <a:pt x="3319" y="8226"/>
                    <a:pt x="3497" y="8029"/>
                    <a:pt x="3729" y="8029"/>
                  </a:cubicBezTo>
                  <a:close/>
                  <a:moveTo>
                    <a:pt x="5799" y="8939"/>
                  </a:moveTo>
                  <a:lnTo>
                    <a:pt x="5282" y="9849"/>
                  </a:lnTo>
                  <a:lnTo>
                    <a:pt x="2659" y="9849"/>
                  </a:lnTo>
                  <a:cubicBezTo>
                    <a:pt x="2552" y="9849"/>
                    <a:pt x="2480" y="9778"/>
                    <a:pt x="2480" y="9689"/>
                  </a:cubicBezTo>
                  <a:lnTo>
                    <a:pt x="2480" y="9582"/>
                  </a:lnTo>
                  <a:cubicBezTo>
                    <a:pt x="2480" y="9225"/>
                    <a:pt x="2766" y="8939"/>
                    <a:pt x="3123" y="8939"/>
                  </a:cubicBezTo>
                  <a:close/>
                  <a:moveTo>
                    <a:pt x="7922" y="9510"/>
                  </a:moveTo>
                  <a:lnTo>
                    <a:pt x="8118" y="9849"/>
                  </a:lnTo>
                  <a:lnTo>
                    <a:pt x="7280" y="9849"/>
                  </a:lnTo>
                  <a:lnTo>
                    <a:pt x="7476" y="9510"/>
                  </a:lnTo>
                  <a:cubicBezTo>
                    <a:pt x="7556" y="9519"/>
                    <a:pt x="7632" y="9524"/>
                    <a:pt x="7706" y="9524"/>
                  </a:cubicBezTo>
                  <a:cubicBezTo>
                    <a:pt x="7779" y="9524"/>
                    <a:pt x="7851" y="9519"/>
                    <a:pt x="7922" y="9510"/>
                  </a:cubicBezTo>
                  <a:close/>
                  <a:moveTo>
                    <a:pt x="6120" y="9011"/>
                  </a:moveTo>
                  <a:cubicBezTo>
                    <a:pt x="6423" y="9225"/>
                    <a:pt x="6762" y="9385"/>
                    <a:pt x="7137" y="9457"/>
                  </a:cubicBezTo>
                  <a:cubicBezTo>
                    <a:pt x="6994" y="9724"/>
                    <a:pt x="6673" y="10295"/>
                    <a:pt x="6584" y="10456"/>
                  </a:cubicBezTo>
                  <a:lnTo>
                    <a:pt x="6441" y="10010"/>
                  </a:lnTo>
                  <a:cubicBezTo>
                    <a:pt x="6411" y="9904"/>
                    <a:pt x="6304" y="9824"/>
                    <a:pt x="6184" y="9824"/>
                  </a:cubicBezTo>
                  <a:cubicBezTo>
                    <a:pt x="6163" y="9824"/>
                    <a:pt x="6142" y="9826"/>
                    <a:pt x="6120" y="9831"/>
                  </a:cubicBezTo>
                  <a:lnTo>
                    <a:pt x="5603" y="9939"/>
                  </a:lnTo>
                  <a:lnTo>
                    <a:pt x="6120" y="9011"/>
                  </a:lnTo>
                  <a:close/>
                  <a:moveTo>
                    <a:pt x="9278" y="9011"/>
                  </a:moveTo>
                  <a:lnTo>
                    <a:pt x="9796" y="9939"/>
                  </a:lnTo>
                  <a:lnTo>
                    <a:pt x="9278" y="9831"/>
                  </a:lnTo>
                  <a:cubicBezTo>
                    <a:pt x="9257" y="9826"/>
                    <a:pt x="9235" y="9824"/>
                    <a:pt x="9214" y="9824"/>
                  </a:cubicBezTo>
                  <a:cubicBezTo>
                    <a:pt x="9095" y="9824"/>
                    <a:pt x="8987" y="9904"/>
                    <a:pt x="8957" y="10010"/>
                  </a:cubicBezTo>
                  <a:lnTo>
                    <a:pt x="8814" y="10456"/>
                  </a:lnTo>
                  <a:cubicBezTo>
                    <a:pt x="8707" y="10278"/>
                    <a:pt x="8386" y="9671"/>
                    <a:pt x="8261" y="9457"/>
                  </a:cubicBezTo>
                  <a:cubicBezTo>
                    <a:pt x="8636" y="9385"/>
                    <a:pt x="8975" y="9225"/>
                    <a:pt x="9278" y="9011"/>
                  </a:cubicBezTo>
                  <a:close/>
                  <a:moveTo>
                    <a:pt x="2427" y="0"/>
                  </a:moveTo>
                  <a:cubicBezTo>
                    <a:pt x="2123" y="0"/>
                    <a:pt x="1856" y="250"/>
                    <a:pt x="1820" y="553"/>
                  </a:cubicBezTo>
                  <a:cubicBezTo>
                    <a:pt x="1820" y="678"/>
                    <a:pt x="1838" y="803"/>
                    <a:pt x="1891" y="892"/>
                  </a:cubicBezTo>
                  <a:lnTo>
                    <a:pt x="910" y="892"/>
                  </a:lnTo>
                  <a:cubicBezTo>
                    <a:pt x="375" y="892"/>
                    <a:pt x="0" y="1392"/>
                    <a:pt x="125" y="1891"/>
                  </a:cubicBezTo>
                  <a:lnTo>
                    <a:pt x="571" y="3569"/>
                  </a:lnTo>
                  <a:cubicBezTo>
                    <a:pt x="803" y="4532"/>
                    <a:pt x="1552" y="5264"/>
                    <a:pt x="2498" y="5514"/>
                  </a:cubicBezTo>
                  <a:lnTo>
                    <a:pt x="2534" y="5514"/>
                  </a:lnTo>
                  <a:lnTo>
                    <a:pt x="4140" y="5835"/>
                  </a:lnTo>
                  <a:cubicBezTo>
                    <a:pt x="4264" y="5942"/>
                    <a:pt x="4407" y="6049"/>
                    <a:pt x="4532" y="6138"/>
                  </a:cubicBezTo>
                  <a:cubicBezTo>
                    <a:pt x="4514" y="6709"/>
                    <a:pt x="4300" y="7280"/>
                    <a:pt x="3925" y="7708"/>
                  </a:cubicBezTo>
                  <a:lnTo>
                    <a:pt x="3729" y="7708"/>
                  </a:lnTo>
                  <a:cubicBezTo>
                    <a:pt x="3319" y="7708"/>
                    <a:pt x="2998" y="8047"/>
                    <a:pt x="2998" y="8458"/>
                  </a:cubicBezTo>
                  <a:lnTo>
                    <a:pt x="2998" y="8636"/>
                  </a:lnTo>
                  <a:cubicBezTo>
                    <a:pt x="2998" y="8636"/>
                    <a:pt x="2159" y="9100"/>
                    <a:pt x="2159" y="9582"/>
                  </a:cubicBezTo>
                  <a:lnTo>
                    <a:pt x="2159" y="9689"/>
                  </a:lnTo>
                  <a:cubicBezTo>
                    <a:pt x="2159" y="9956"/>
                    <a:pt x="2391" y="10170"/>
                    <a:pt x="2659" y="10170"/>
                  </a:cubicBezTo>
                  <a:lnTo>
                    <a:pt x="5299" y="10170"/>
                  </a:lnTo>
                  <a:cubicBezTo>
                    <a:pt x="5358" y="10230"/>
                    <a:pt x="5430" y="10264"/>
                    <a:pt x="5513" y="10264"/>
                  </a:cubicBezTo>
                  <a:cubicBezTo>
                    <a:pt x="5531" y="10264"/>
                    <a:pt x="5549" y="10263"/>
                    <a:pt x="5567" y="10260"/>
                  </a:cubicBezTo>
                  <a:lnTo>
                    <a:pt x="6156" y="10153"/>
                  </a:lnTo>
                  <a:lnTo>
                    <a:pt x="6316" y="10652"/>
                  </a:lnTo>
                  <a:cubicBezTo>
                    <a:pt x="6356" y="10780"/>
                    <a:pt x="6465" y="10848"/>
                    <a:pt x="6576" y="10848"/>
                  </a:cubicBezTo>
                  <a:cubicBezTo>
                    <a:pt x="6667" y="10848"/>
                    <a:pt x="6760" y="10802"/>
                    <a:pt x="6816" y="10706"/>
                  </a:cubicBezTo>
                  <a:lnTo>
                    <a:pt x="7101" y="10170"/>
                  </a:lnTo>
                  <a:lnTo>
                    <a:pt x="8297" y="10170"/>
                  </a:lnTo>
                  <a:lnTo>
                    <a:pt x="8600" y="10706"/>
                  </a:lnTo>
                  <a:cubicBezTo>
                    <a:pt x="8648" y="10802"/>
                    <a:pt x="8740" y="10848"/>
                    <a:pt x="8833" y="10848"/>
                  </a:cubicBezTo>
                  <a:cubicBezTo>
                    <a:pt x="8946" y="10848"/>
                    <a:pt x="9061" y="10780"/>
                    <a:pt x="9100" y="10652"/>
                  </a:cubicBezTo>
                  <a:lnTo>
                    <a:pt x="9243" y="10153"/>
                  </a:lnTo>
                  <a:lnTo>
                    <a:pt x="9831" y="10260"/>
                  </a:lnTo>
                  <a:cubicBezTo>
                    <a:pt x="9849" y="10263"/>
                    <a:pt x="9867" y="10264"/>
                    <a:pt x="9885" y="10264"/>
                  </a:cubicBezTo>
                  <a:cubicBezTo>
                    <a:pt x="9973" y="10264"/>
                    <a:pt x="10057" y="10227"/>
                    <a:pt x="10117" y="10153"/>
                  </a:cubicBezTo>
                  <a:cubicBezTo>
                    <a:pt x="10170" y="10063"/>
                    <a:pt x="10188" y="9956"/>
                    <a:pt x="10135" y="9849"/>
                  </a:cubicBezTo>
                  <a:lnTo>
                    <a:pt x="9528" y="8797"/>
                  </a:lnTo>
                  <a:cubicBezTo>
                    <a:pt x="9992" y="8386"/>
                    <a:pt x="10295" y="7815"/>
                    <a:pt x="10385" y="7209"/>
                  </a:cubicBezTo>
                  <a:cubicBezTo>
                    <a:pt x="10402" y="7119"/>
                    <a:pt x="10331" y="7030"/>
                    <a:pt x="10242" y="7030"/>
                  </a:cubicBezTo>
                  <a:cubicBezTo>
                    <a:pt x="10230" y="7028"/>
                    <a:pt x="10219" y="7027"/>
                    <a:pt x="10208" y="7027"/>
                  </a:cubicBezTo>
                  <a:cubicBezTo>
                    <a:pt x="10135" y="7027"/>
                    <a:pt x="10079" y="7077"/>
                    <a:pt x="10063" y="7155"/>
                  </a:cubicBezTo>
                  <a:cubicBezTo>
                    <a:pt x="9974" y="7744"/>
                    <a:pt x="9689" y="8279"/>
                    <a:pt x="9225" y="8654"/>
                  </a:cubicBezTo>
                  <a:cubicBezTo>
                    <a:pt x="8769" y="9036"/>
                    <a:pt x="8238" y="9208"/>
                    <a:pt x="7718" y="9208"/>
                  </a:cubicBezTo>
                  <a:cubicBezTo>
                    <a:pt x="6489" y="9208"/>
                    <a:pt x="5317" y="8245"/>
                    <a:pt x="5317" y="6816"/>
                  </a:cubicBezTo>
                  <a:cubicBezTo>
                    <a:pt x="5317" y="5496"/>
                    <a:pt x="6388" y="4425"/>
                    <a:pt x="7708" y="4425"/>
                  </a:cubicBezTo>
                  <a:cubicBezTo>
                    <a:pt x="8279" y="4425"/>
                    <a:pt x="8832" y="4621"/>
                    <a:pt x="9278" y="5014"/>
                  </a:cubicBezTo>
                  <a:cubicBezTo>
                    <a:pt x="9706" y="5389"/>
                    <a:pt x="9992" y="5906"/>
                    <a:pt x="10063" y="6459"/>
                  </a:cubicBezTo>
                  <a:cubicBezTo>
                    <a:pt x="10081" y="6548"/>
                    <a:pt x="10153" y="6602"/>
                    <a:pt x="10242" y="6602"/>
                  </a:cubicBezTo>
                  <a:cubicBezTo>
                    <a:pt x="10331" y="6584"/>
                    <a:pt x="10402" y="6495"/>
                    <a:pt x="10385" y="6424"/>
                  </a:cubicBezTo>
                  <a:cubicBezTo>
                    <a:pt x="10295" y="5853"/>
                    <a:pt x="10045" y="5335"/>
                    <a:pt x="9653" y="4925"/>
                  </a:cubicBezTo>
                  <a:cubicBezTo>
                    <a:pt x="10045" y="4568"/>
                    <a:pt x="10331" y="4104"/>
                    <a:pt x="10474" y="3587"/>
                  </a:cubicBezTo>
                  <a:lnTo>
                    <a:pt x="10920" y="1891"/>
                  </a:lnTo>
                  <a:cubicBezTo>
                    <a:pt x="11045" y="1392"/>
                    <a:pt x="10670" y="892"/>
                    <a:pt x="10117" y="892"/>
                  </a:cubicBezTo>
                  <a:lnTo>
                    <a:pt x="9136" y="892"/>
                  </a:lnTo>
                  <a:cubicBezTo>
                    <a:pt x="9189" y="803"/>
                    <a:pt x="9225" y="678"/>
                    <a:pt x="9207" y="553"/>
                  </a:cubicBezTo>
                  <a:cubicBezTo>
                    <a:pt x="9189" y="250"/>
                    <a:pt x="8904" y="0"/>
                    <a:pt x="8600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4" name="Google Shape;2494;p50"/>
            <p:cNvSpPr/>
            <p:nvPr/>
          </p:nvSpPr>
          <p:spPr>
            <a:xfrm>
              <a:off x="6157158" y="3517902"/>
              <a:ext cx="110461" cy="110488"/>
            </a:xfrm>
            <a:custGeom>
              <a:avLst/>
              <a:gdLst/>
              <a:ahLst/>
              <a:cxnLst/>
              <a:rect l="l" t="t" r="r" b="b"/>
              <a:pathLst>
                <a:path w="4051" h="4052" extrusionOk="0">
                  <a:moveTo>
                    <a:pt x="2034" y="322"/>
                  </a:moveTo>
                  <a:cubicBezTo>
                    <a:pt x="2962" y="322"/>
                    <a:pt x="3729" y="1089"/>
                    <a:pt x="3729" y="2035"/>
                  </a:cubicBezTo>
                  <a:cubicBezTo>
                    <a:pt x="3729" y="2963"/>
                    <a:pt x="2962" y="3730"/>
                    <a:pt x="2034" y="3730"/>
                  </a:cubicBezTo>
                  <a:cubicBezTo>
                    <a:pt x="1088" y="3730"/>
                    <a:pt x="321" y="2963"/>
                    <a:pt x="321" y="2035"/>
                  </a:cubicBezTo>
                  <a:cubicBezTo>
                    <a:pt x="321" y="1089"/>
                    <a:pt x="1088" y="322"/>
                    <a:pt x="2034" y="322"/>
                  </a:cubicBezTo>
                  <a:close/>
                  <a:moveTo>
                    <a:pt x="2034" y="1"/>
                  </a:moveTo>
                  <a:cubicBezTo>
                    <a:pt x="910" y="1"/>
                    <a:pt x="0" y="911"/>
                    <a:pt x="0" y="2035"/>
                  </a:cubicBezTo>
                  <a:cubicBezTo>
                    <a:pt x="0" y="3141"/>
                    <a:pt x="910" y="4051"/>
                    <a:pt x="2034" y="4051"/>
                  </a:cubicBezTo>
                  <a:cubicBezTo>
                    <a:pt x="3140" y="4051"/>
                    <a:pt x="4050" y="3141"/>
                    <a:pt x="4050" y="2035"/>
                  </a:cubicBezTo>
                  <a:cubicBezTo>
                    <a:pt x="4050" y="911"/>
                    <a:pt x="3140" y="1"/>
                    <a:pt x="2034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5" name="Google Shape;2495;p50"/>
            <p:cNvSpPr/>
            <p:nvPr/>
          </p:nvSpPr>
          <p:spPr>
            <a:xfrm>
              <a:off x="6171255" y="3547842"/>
              <a:ext cx="81775" cy="51345"/>
            </a:xfrm>
            <a:custGeom>
              <a:avLst/>
              <a:gdLst/>
              <a:ahLst/>
              <a:cxnLst/>
              <a:rect l="l" t="t" r="r" b="b"/>
              <a:pathLst>
                <a:path w="2999" h="1883" extrusionOk="0">
                  <a:moveTo>
                    <a:pt x="1515" y="317"/>
                  </a:moveTo>
                  <a:cubicBezTo>
                    <a:pt x="1548" y="317"/>
                    <a:pt x="1580" y="321"/>
                    <a:pt x="1606" y="330"/>
                  </a:cubicBezTo>
                  <a:lnTo>
                    <a:pt x="2463" y="634"/>
                  </a:lnTo>
                  <a:lnTo>
                    <a:pt x="1606" y="919"/>
                  </a:lnTo>
                  <a:cubicBezTo>
                    <a:pt x="1580" y="928"/>
                    <a:pt x="1548" y="933"/>
                    <a:pt x="1515" y="933"/>
                  </a:cubicBezTo>
                  <a:cubicBezTo>
                    <a:pt x="1481" y="933"/>
                    <a:pt x="1446" y="928"/>
                    <a:pt x="1410" y="919"/>
                  </a:cubicBezTo>
                  <a:lnTo>
                    <a:pt x="554" y="634"/>
                  </a:lnTo>
                  <a:lnTo>
                    <a:pt x="1410" y="330"/>
                  </a:lnTo>
                  <a:cubicBezTo>
                    <a:pt x="1446" y="321"/>
                    <a:pt x="1481" y="317"/>
                    <a:pt x="1515" y="317"/>
                  </a:cubicBezTo>
                  <a:close/>
                  <a:moveTo>
                    <a:pt x="2177" y="1062"/>
                  </a:moveTo>
                  <a:lnTo>
                    <a:pt x="2177" y="1508"/>
                  </a:lnTo>
                  <a:cubicBezTo>
                    <a:pt x="2177" y="1526"/>
                    <a:pt x="2159" y="1562"/>
                    <a:pt x="2124" y="1562"/>
                  </a:cubicBezTo>
                  <a:lnTo>
                    <a:pt x="893" y="1562"/>
                  </a:lnTo>
                  <a:cubicBezTo>
                    <a:pt x="857" y="1562"/>
                    <a:pt x="821" y="1526"/>
                    <a:pt x="821" y="1490"/>
                  </a:cubicBezTo>
                  <a:lnTo>
                    <a:pt x="821" y="1062"/>
                  </a:lnTo>
                  <a:lnTo>
                    <a:pt x="1303" y="1223"/>
                  </a:lnTo>
                  <a:cubicBezTo>
                    <a:pt x="1365" y="1240"/>
                    <a:pt x="1432" y="1249"/>
                    <a:pt x="1499" y="1249"/>
                  </a:cubicBezTo>
                  <a:cubicBezTo>
                    <a:pt x="1566" y="1249"/>
                    <a:pt x="1633" y="1240"/>
                    <a:pt x="1696" y="1223"/>
                  </a:cubicBezTo>
                  <a:lnTo>
                    <a:pt x="2177" y="1062"/>
                  </a:lnTo>
                  <a:close/>
                  <a:moveTo>
                    <a:pt x="1502" y="0"/>
                  </a:moveTo>
                  <a:cubicBezTo>
                    <a:pt x="1432" y="0"/>
                    <a:pt x="1365" y="9"/>
                    <a:pt x="1303" y="27"/>
                  </a:cubicBezTo>
                  <a:lnTo>
                    <a:pt x="179" y="420"/>
                  </a:lnTo>
                  <a:cubicBezTo>
                    <a:pt x="72" y="455"/>
                    <a:pt x="0" y="562"/>
                    <a:pt x="36" y="669"/>
                  </a:cubicBezTo>
                  <a:cubicBezTo>
                    <a:pt x="54" y="759"/>
                    <a:pt x="108" y="812"/>
                    <a:pt x="179" y="830"/>
                  </a:cubicBezTo>
                  <a:lnTo>
                    <a:pt x="518" y="937"/>
                  </a:lnTo>
                  <a:lnTo>
                    <a:pt x="518" y="1490"/>
                  </a:lnTo>
                  <a:cubicBezTo>
                    <a:pt x="518" y="1704"/>
                    <a:pt x="679" y="1883"/>
                    <a:pt x="893" y="1883"/>
                  </a:cubicBezTo>
                  <a:lnTo>
                    <a:pt x="2124" y="1883"/>
                  </a:lnTo>
                  <a:cubicBezTo>
                    <a:pt x="2338" y="1883"/>
                    <a:pt x="2498" y="1704"/>
                    <a:pt x="2498" y="1490"/>
                  </a:cubicBezTo>
                  <a:lnTo>
                    <a:pt x="2498" y="937"/>
                  </a:lnTo>
                  <a:lnTo>
                    <a:pt x="2837" y="830"/>
                  </a:lnTo>
                  <a:cubicBezTo>
                    <a:pt x="2909" y="812"/>
                    <a:pt x="2962" y="759"/>
                    <a:pt x="2980" y="669"/>
                  </a:cubicBezTo>
                  <a:cubicBezTo>
                    <a:pt x="2998" y="562"/>
                    <a:pt x="2945" y="455"/>
                    <a:pt x="2837" y="420"/>
                  </a:cubicBezTo>
                  <a:lnTo>
                    <a:pt x="1713" y="27"/>
                  </a:lnTo>
                  <a:cubicBezTo>
                    <a:pt x="1642" y="9"/>
                    <a:pt x="1571" y="0"/>
                    <a:pt x="1502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96" name="Google Shape;2496;p50"/>
          <p:cNvGrpSpPr/>
          <p:nvPr/>
        </p:nvGrpSpPr>
        <p:grpSpPr>
          <a:xfrm rot="733921">
            <a:off x="6771146" y="3805066"/>
            <a:ext cx="552762" cy="580422"/>
            <a:chOff x="7278589" y="1976607"/>
            <a:chExt cx="281728" cy="295825"/>
          </a:xfrm>
        </p:grpSpPr>
        <p:sp>
          <p:nvSpPr>
            <p:cNvPr id="2497" name="Google Shape;2497;p50"/>
            <p:cNvSpPr/>
            <p:nvPr/>
          </p:nvSpPr>
          <p:spPr>
            <a:xfrm>
              <a:off x="7282951" y="1980506"/>
              <a:ext cx="226266" cy="287072"/>
            </a:xfrm>
            <a:custGeom>
              <a:avLst/>
              <a:gdLst/>
              <a:ahLst/>
              <a:cxnLst/>
              <a:rect l="l" t="t" r="r" b="b"/>
              <a:pathLst>
                <a:path w="8298" h="10528" extrusionOk="0">
                  <a:moveTo>
                    <a:pt x="964" y="0"/>
                  </a:moveTo>
                  <a:cubicBezTo>
                    <a:pt x="447" y="0"/>
                    <a:pt x="1" y="446"/>
                    <a:pt x="1" y="964"/>
                  </a:cubicBezTo>
                  <a:lnTo>
                    <a:pt x="1" y="9564"/>
                  </a:lnTo>
                  <a:cubicBezTo>
                    <a:pt x="1" y="10099"/>
                    <a:pt x="447" y="10527"/>
                    <a:pt x="964" y="10527"/>
                  </a:cubicBezTo>
                  <a:lnTo>
                    <a:pt x="7334" y="10527"/>
                  </a:lnTo>
                  <a:cubicBezTo>
                    <a:pt x="7852" y="10527"/>
                    <a:pt x="8298" y="10099"/>
                    <a:pt x="8298" y="9564"/>
                  </a:cubicBezTo>
                  <a:lnTo>
                    <a:pt x="8298" y="964"/>
                  </a:lnTo>
                  <a:cubicBezTo>
                    <a:pt x="8298" y="446"/>
                    <a:pt x="7852" y="0"/>
                    <a:pt x="7334" y="0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8" name="Google Shape;2498;p50"/>
            <p:cNvSpPr/>
            <p:nvPr/>
          </p:nvSpPr>
          <p:spPr>
            <a:xfrm>
              <a:off x="7445466" y="1980506"/>
              <a:ext cx="63751" cy="287072"/>
            </a:xfrm>
            <a:custGeom>
              <a:avLst/>
              <a:gdLst/>
              <a:ahLst/>
              <a:cxnLst/>
              <a:rect l="l" t="t" r="r" b="b"/>
              <a:pathLst>
                <a:path w="2338" h="10528" extrusionOk="0">
                  <a:moveTo>
                    <a:pt x="0" y="0"/>
                  </a:moveTo>
                  <a:cubicBezTo>
                    <a:pt x="518" y="0"/>
                    <a:pt x="946" y="446"/>
                    <a:pt x="946" y="964"/>
                  </a:cubicBezTo>
                  <a:lnTo>
                    <a:pt x="946" y="9564"/>
                  </a:lnTo>
                  <a:cubicBezTo>
                    <a:pt x="946" y="10099"/>
                    <a:pt x="518" y="10527"/>
                    <a:pt x="0" y="10527"/>
                  </a:cubicBezTo>
                  <a:lnTo>
                    <a:pt x="1374" y="10527"/>
                  </a:lnTo>
                  <a:cubicBezTo>
                    <a:pt x="1892" y="10527"/>
                    <a:pt x="2338" y="10099"/>
                    <a:pt x="2338" y="9564"/>
                  </a:cubicBezTo>
                  <a:lnTo>
                    <a:pt x="2338" y="964"/>
                  </a:lnTo>
                  <a:cubicBezTo>
                    <a:pt x="2338" y="446"/>
                    <a:pt x="1892" y="0"/>
                    <a:pt x="1374" y="0"/>
                  </a:cubicBezTo>
                  <a:close/>
                </a:path>
              </a:pathLst>
            </a:custGeom>
            <a:solidFill>
              <a:srgbClr val="E0D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9" name="Google Shape;2499;p50"/>
            <p:cNvSpPr/>
            <p:nvPr/>
          </p:nvSpPr>
          <p:spPr>
            <a:xfrm>
              <a:off x="7310219" y="2016499"/>
              <a:ext cx="54999" cy="54999"/>
            </a:xfrm>
            <a:custGeom>
              <a:avLst/>
              <a:gdLst/>
              <a:ahLst/>
              <a:cxnLst/>
              <a:rect l="l" t="t" r="r" b="b"/>
              <a:pathLst>
                <a:path w="2017" h="2017" extrusionOk="0">
                  <a:moveTo>
                    <a:pt x="303" y="1"/>
                  </a:moveTo>
                  <a:cubicBezTo>
                    <a:pt x="143" y="1"/>
                    <a:pt x="0" y="143"/>
                    <a:pt x="0" y="304"/>
                  </a:cubicBezTo>
                  <a:lnTo>
                    <a:pt x="0" y="1714"/>
                  </a:lnTo>
                  <a:cubicBezTo>
                    <a:pt x="0" y="1874"/>
                    <a:pt x="143" y="2017"/>
                    <a:pt x="303" y="2017"/>
                  </a:cubicBezTo>
                  <a:lnTo>
                    <a:pt x="1713" y="2017"/>
                  </a:lnTo>
                  <a:cubicBezTo>
                    <a:pt x="1874" y="2017"/>
                    <a:pt x="2016" y="1874"/>
                    <a:pt x="2016" y="1714"/>
                  </a:cubicBezTo>
                  <a:lnTo>
                    <a:pt x="2016" y="304"/>
                  </a:lnTo>
                  <a:cubicBezTo>
                    <a:pt x="2016" y="143"/>
                    <a:pt x="1874" y="1"/>
                    <a:pt x="1713" y="1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0" name="Google Shape;2500;p50"/>
            <p:cNvSpPr/>
            <p:nvPr/>
          </p:nvSpPr>
          <p:spPr>
            <a:xfrm>
              <a:off x="7310219" y="2096775"/>
              <a:ext cx="54999" cy="54999"/>
            </a:xfrm>
            <a:custGeom>
              <a:avLst/>
              <a:gdLst/>
              <a:ahLst/>
              <a:cxnLst/>
              <a:rect l="l" t="t" r="r" b="b"/>
              <a:pathLst>
                <a:path w="2017" h="2017" extrusionOk="0">
                  <a:moveTo>
                    <a:pt x="303" y="1"/>
                  </a:moveTo>
                  <a:cubicBezTo>
                    <a:pt x="143" y="1"/>
                    <a:pt x="0" y="143"/>
                    <a:pt x="0" y="304"/>
                  </a:cubicBezTo>
                  <a:lnTo>
                    <a:pt x="0" y="1714"/>
                  </a:lnTo>
                  <a:cubicBezTo>
                    <a:pt x="0" y="1874"/>
                    <a:pt x="143" y="2017"/>
                    <a:pt x="303" y="2017"/>
                  </a:cubicBezTo>
                  <a:lnTo>
                    <a:pt x="1713" y="2017"/>
                  </a:lnTo>
                  <a:cubicBezTo>
                    <a:pt x="1874" y="2017"/>
                    <a:pt x="2016" y="1874"/>
                    <a:pt x="2016" y="1714"/>
                  </a:cubicBezTo>
                  <a:lnTo>
                    <a:pt x="2016" y="304"/>
                  </a:lnTo>
                  <a:cubicBezTo>
                    <a:pt x="2016" y="143"/>
                    <a:pt x="1874" y="1"/>
                    <a:pt x="1713" y="1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1" name="Google Shape;2501;p50"/>
            <p:cNvSpPr/>
            <p:nvPr/>
          </p:nvSpPr>
          <p:spPr>
            <a:xfrm>
              <a:off x="7310219" y="2177050"/>
              <a:ext cx="54999" cy="54999"/>
            </a:xfrm>
            <a:custGeom>
              <a:avLst/>
              <a:gdLst/>
              <a:ahLst/>
              <a:cxnLst/>
              <a:rect l="l" t="t" r="r" b="b"/>
              <a:pathLst>
                <a:path w="2017" h="2017" extrusionOk="0">
                  <a:moveTo>
                    <a:pt x="303" y="1"/>
                  </a:moveTo>
                  <a:cubicBezTo>
                    <a:pt x="143" y="1"/>
                    <a:pt x="0" y="143"/>
                    <a:pt x="0" y="304"/>
                  </a:cubicBezTo>
                  <a:lnTo>
                    <a:pt x="0" y="1714"/>
                  </a:lnTo>
                  <a:cubicBezTo>
                    <a:pt x="0" y="1874"/>
                    <a:pt x="143" y="2017"/>
                    <a:pt x="303" y="2017"/>
                  </a:cubicBezTo>
                  <a:lnTo>
                    <a:pt x="1713" y="2017"/>
                  </a:lnTo>
                  <a:cubicBezTo>
                    <a:pt x="1874" y="2017"/>
                    <a:pt x="2016" y="1874"/>
                    <a:pt x="2016" y="1714"/>
                  </a:cubicBezTo>
                  <a:lnTo>
                    <a:pt x="2016" y="304"/>
                  </a:lnTo>
                  <a:cubicBezTo>
                    <a:pt x="2016" y="143"/>
                    <a:pt x="1874" y="1"/>
                    <a:pt x="1713" y="1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2" name="Google Shape;2502;p50"/>
            <p:cNvSpPr/>
            <p:nvPr/>
          </p:nvSpPr>
          <p:spPr>
            <a:xfrm>
              <a:off x="7431341" y="2017235"/>
              <a:ext cx="124094" cy="250752"/>
            </a:xfrm>
            <a:custGeom>
              <a:avLst/>
              <a:gdLst/>
              <a:ahLst/>
              <a:cxnLst/>
              <a:rect l="l" t="t" r="r" b="b"/>
              <a:pathLst>
                <a:path w="4551" h="9196" extrusionOk="0">
                  <a:moveTo>
                    <a:pt x="3793" y="0"/>
                  </a:moveTo>
                  <a:cubicBezTo>
                    <a:pt x="3539" y="0"/>
                    <a:pt x="3300" y="153"/>
                    <a:pt x="3195" y="402"/>
                  </a:cubicBezTo>
                  <a:lnTo>
                    <a:pt x="126" y="7450"/>
                  </a:lnTo>
                  <a:cubicBezTo>
                    <a:pt x="37" y="7610"/>
                    <a:pt x="1" y="7789"/>
                    <a:pt x="19" y="7985"/>
                  </a:cubicBezTo>
                  <a:lnTo>
                    <a:pt x="19" y="9073"/>
                  </a:lnTo>
                  <a:cubicBezTo>
                    <a:pt x="19" y="9147"/>
                    <a:pt x="78" y="9195"/>
                    <a:pt x="138" y="9195"/>
                  </a:cubicBezTo>
                  <a:cubicBezTo>
                    <a:pt x="165" y="9195"/>
                    <a:pt x="193" y="9185"/>
                    <a:pt x="215" y="9163"/>
                  </a:cubicBezTo>
                  <a:lnTo>
                    <a:pt x="1018" y="8413"/>
                  </a:lnTo>
                  <a:cubicBezTo>
                    <a:pt x="1161" y="8288"/>
                    <a:pt x="1268" y="8146"/>
                    <a:pt x="1339" y="7985"/>
                  </a:cubicBezTo>
                  <a:lnTo>
                    <a:pt x="4408" y="919"/>
                  </a:lnTo>
                  <a:cubicBezTo>
                    <a:pt x="4551" y="598"/>
                    <a:pt x="4390" y="206"/>
                    <a:pt x="4069" y="63"/>
                  </a:cubicBezTo>
                  <a:cubicBezTo>
                    <a:pt x="3979" y="20"/>
                    <a:pt x="3885" y="0"/>
                    <a:pt x="3793" y="0"/>
                  </a:cubicBezTo>
                  <a:close/>
                </a:path>
              </a:pathLst>
            </a:custGeom>
            <a:solidFill>
              <a:srgbClr val="FC9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3" name="Google Shape;2503;p50"/>
            <p:cNvSpPr/>
            <p:nvPr/>
          </p:nvSpPr>
          <p:spPr>
            <a:xfrm>
              <a:off x="7431341" y="2224741"/>
              <a:ext cx="34575" cy="43246"/>
            </a:xfrm>
            <a:custGeom>
              <a:avLst/>
              <a:gdLst/>
              <a:ahLst/>
              <a:cxnLst/>
              <a:rect l="l" t="t" r="r" b="b"/>
              <a:pathLst>
                <a:path w="1268" h="1586" extrusionOk="0">
                  <a:moveTo>
                    <a:pt x="54" y="0"/>
                  </a:moveTo>
                  <a:cubicBezTo>
                    <a:pt x="19" y="107"/>
                    <a:pt x="1" y="232"/>
                    <a:pt x="19" y="375"/>
                  </a:cubicBezTo>
                  <a:lnTo>
                    <a:pt x="19" y="1463"/>
                  </a:lnTo>
                  <a:cubicBezTo>
                    <a:pt x="19" y="1537"/>
                    <a:pt x="78" y="1585"/>
                    <a:pt x="138" y="1585"/>
                  </a:cubicBezTo>
                  <a:cubicBezTo>
                    <a:pt x="165" y="1585"/>
                    <a:pt x="193" y="1575"/>
                    <a:pt x="215" y="1553"/>
                  </a:cubicBezTo>
                  <a:lnTo>
                    <a:pt x="1018" y="803"/>
                  </a:lnTo>
                  <a:cubicBezTo>
                    <a:pt x="1107" y="714"/>
                    <a:pt x="1196" y="625"/>
                    <a:pt x="1268" y="518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F1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4" name="Google Shape;2504;p50"/>
            <p:cNvSpPr/>
            <p:nvPr/>
          </p:nvSpPr>
          <p:spPr>
            <a:xfrm>
              <a:off x="7502373" y="2046657"/>
              <a:ext cx="40901" cy="32148"/>
            </a:xfrm>
            <a:custGeom>
              <a:avLst/>
              <a:gdLst/>
              <a:ahLst/>
              <a:cxnLst/>
              <a:rect l="l" t="t" r="r" b="b"/>
              <a:pathLst>
                <a:path w="1500" h="1179" extrusionOk="0">
                  <a:moveTo>
                    <a:pt x="286" y="1"/>
                  </a:moveTo>
                  <a:lnTo>
                    <a:pt x="1" y="643"/>
                  </a:lnTo>
                  <a:lnTo>
                    <a:pt x="1214" y="1179"/>
                  </a:lnTo>
                  <a:lnTo>
                    <a:pt x="1500" y="518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5" name="Google Shape;2505;p50"/>
            <p:cNvSpPr/>
            <p:nvPr/>
          </p:nvSpPr>
          <p:spPr>
            <a:xfrm>
              <a:off x="7510171" y="2017235"/>
              <a:ext cx="45264" cy="44064"/>
            </a:xfrm>
            <a:custGeom>
              <a:avLst/>
              <a:gdLst/>
              <a:ahLst/>
              <a:cxnLst/>
              <a:rect l="l" t="t" r="r" b="b"/>
              <a:pathLst>
                <a:path w="1660" h="1616" extrusionOk="0">
                  <a:moveTo>
                    <a:pt x="902" y="0"/>
                  </a:moveTo>
                  <a:cubicBezTo>
                    <a:pt x="648" y="0"/>
                    <a:pt x="409" y="153"/>
                    <a:pt x="304" y="402"/>
                  </a:cubicBezTo>
                  <a:lnTo>
                    <a:pt x="0" y="1080"/>
                  </a:lnTo>
                  <a:lnTo>
                    <a:pt x="1214" y="1615"/>
                  </a:lnTo>
                  <a:lnTo>
                    <a:pt x="1517" y="919"/>
                  </a:lnTo>
                  <a:cubicBezTo>
                    <a:pt x="1660" y="598"/>
                    <a:pt x="1517" y="206"/>
                    <a:pt x="1178" y="63"/>
                  </a:cubicBezTo>
                  <a:cubicBezTo>
                    <a:pt x="1088" y="20"/>
                    <a:pt x="994" y="0"/>
                    <a:pt x="902" y="0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6" name="Google Shape;2506;p50"/>
            <p:cNvSpPr/>
            <p:nvPr/>
          </p:nvSpPr>
          <p:spPr>
            <a:xfrm>
              <a:off x="7324807" y="2033460"/>
              <a:ext cx="25822" cy="21078"/>
            </a:xfrm>
            <a:custGeom>
              <a:avLst/>
              <a:gdLst/>
              <a:ahLst/>
              <a:cxnLst/>
              <a:rect l="l" t="t" r="r" b="b"/>
              <a:pathLst>
                <a:path w="947" h="773" extrusionOk="0">
                  <a:moveTo>
                    <a:pt x="776" y="1"/>
                  </a:moveTo>
                  <a:cubicBezTo>
                    <a:pt x="733" y="1"/>
                    <a:pt x="689" y="18"/>
                    <a:pt x="661" y="57"/>
                  </a:cubicBezTo>
                  <a:lnTo>
                    <a:pt x="375" y="396"/>
                  </a:lnTo>
                  <a:lnTo>
                    <a:pt x="268" y="306"/>
                  </a:lnTo>
                  <a:cubicBezTo>
                    <a:pt x="243" y="282"/>
                    <a:pt x="207" y="268"/>
                    <a:pt x="170" y="268"/>
                  </a:cubicBezTo>
                  <a:cubicBezTo>
                    <a:pt x="127" y="268"/>
                    <a:pt x="83" y="286"/>
                    <a:pt x="54" y="324"/>
                  </a:cubicBezTo>
                  <a:cubicBezTo>
                    <a:pt x="0" y="378"/>
                    <a:pt x="0" y="485"/>
                    <a:pt x="72" y="538"/>
                  </a:cubicBezTo>
                  <a:lnTo>
                    <a:pt x="286" y="735"/>
                  </a:lnTo>
                  <a:cubicBezTo>
                    <a:pt x="319" y="760"/>
                    <a:pt x="356" y="773"/>
                    <a:pt x="393" y="773"/>
                  </a:cubicBezTo>
                  <a:cubicBezTo>
                    <a:pt x="436" y="773"/>
                    <a:pt x="480" y="755"/>
                    <a:pt x="518" y="717"/>
                  </a:cubicBezTo>
                  <a:lnTo>
                    <a:pt x="893" y="253"/>
                  </a:lnTo>
                  <a:cubicBezTo>
                    <a:pt x="946" y="199"/>
                    <a:pt x="946" y="92"/>
                    <a:pt x="875" y="39"/>
                  </a:cubicBezTo>
                  <a:cubicBezTo>
                    <a:pt x="850" y="14"/>
                    <a:pt x="813" y="1"/>
                    <a:pt x="776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7" name="Google Shape;2507;p50"/>
            <p:cNvSpPr/>
            <p:nvPr/>
          </p:nvSpPr>
          <p:spPr>
            <a:xfrm>
              <a:off x="7324807" y="2113735"/>
              <a:ext cx="25822" cy="21078"/>
            </a:xfrm>
            <a:custGeom>
              <a:avLst/>
              <a:gdLst/>
              <a:ahLst/>
              <a:cxnLst/>
              <a:rect l="l" t="t" r="r" b="b"/>
              <a:pathLst>
                <a:path w="947" h="773" extrusionOk="0">
                  <a:moveTo>
                    <a:pt x="769" y="1"/>
                  </a:moveTo>
                  <a:cubicBezTo>
                    <a:pt x="728" y="1"/>
                    <a:pt x="689" y="18"/>
                    <a:pt x="661" y="57"/>
                  </a:cubicBezTo>
                  <a:lnTo>
                    <a:pt x="375" y="396"/>
                  </a:lnTo>
                  <a:lnTo>
                    <a:pt x="268" y="307"/>
                  </a:lnTo>
                  <a:cubicBezTo>
                    <a:pt x="243" y="282"/>
                    <a:pt x="207" y="268"/>
                    <a:pt x="170" y="268"/>
                  </a:cubicBezTo>
                  <a:cubicBezTo>
                    <a:pt x="127" y="268"/>
                    <a:pt x="83" y="286"/>
                    <a:pt x="54" y="324"/>
                  </a:cubicBezTo>
                  <a:cubicBezTo>
                    <a:pt x="0" y="378"/>
                    <a:pt x="0" y="485"/>
                    <a:pt x="72" y="538"/>
                  </a:cubicBezTo>
                  <a:lnTo>
                    <a:pt x="286" y="735"/>
                  </a:lnTo>
                  <a:cubicBezTo>
                    <a:pt x="319" y="760"/>
                    <a:pt x="356" y="773"/>
                    <a:pt x="393" y="773"/>
                  </a:cubicBezTo>
                  <a:cubicBezTo>
                    <a:pt x="436" y="773"/>
                    <a:pt x="480" y="755"/>
                    <a:pt x="518" y="717"/>
                  </a:cubicBezTo>
                  <a:lnTo>
                    <a:pt x="893" y="253"/>
                  </a:lnTo>
                  <a:cubicBezTo>
                    <a:pt x="946" y="199"/>
                    <a:pt x="946" y="92"/>
                    <a:pt x="875" y="39"/>
                  </a:cubicBezTo>
                  <a:cubicBezTo>
                    <a:pt x="842" y="14"/>
                    <a:pt x="805" y="1"/>
                    <a:pt x="769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8" name="Google Shape;2508;p50"/>
            <p:cNvSpPr/>
            <p:nvPr/>
          </p:nvSpPr>
          <p:spPr>
            <a:xfrm>
              <a:off x="7324807" y="2194011"/>
              <a:ext cx="25822" cy="21078"/>
            </a:xfrm>
            <a:custGeom>
              <a:avLst/>
              <a:gdLst/>
              <a:ahLst/>
              <a:cxnLst/>
              <a:rect l="l" t="t" r="r" b="b"/>
              <a:pathLst>
                <a:path w="947" h="773" extrusionOk="0">
                  <a:moveTo>
                    <a:pt x="769" y="1"/>
                  </a:moveTo>
                  <a:cubicBezTo>
                    <a:pt x="728" y="1"/>
                    <a:pt x="689" y="18"/>
                    <a:pt x="661" y="57"/>
                  </a:cubicBezTo>
                  <a:lnTo>
                    <a:pt x="375" y="396"/>
                  </a:lnTo>
                  <a:lnTo>
                    <a:pt x="268" y="307"/>
                  </a:lnTo>
                  <a:cubicBezTo>
                    <a:pt x="245" y="275"/>
                    <a:pt x="211" y="261"/>
                    <a:pt x="176" y="261"/>
                  </a:cubicBezTo>
                  <a:cubicBezTo>
                    <a:pt x="131" y="261"/>
                    <a:pt x="84" y="284"/>
                    <a:pt x="54" y="324"/>
                  </a:cubicBezTo>
                  <a:cubicBezTo>
                    <a:pt x="0" y="378"/>
                    <a:pt x="0" y="485"/>
                    <a:pt x="72" y="538"/>
                  </a:cubicBezTo>
                  <a:lnTo>
                    <a:pt x="286" y="735"/>
                  </a:lnTo>
                  <a:cubicBezTo>
                    <a:pt x="319" y="760"/>
                    <a:pt x="356" y="773"/>
                    <a:pt x="393" y="773"/>
                  </a:cubicBezTo>
                  <a:cubicBezTo>
                    <a:pt x="436" y="773"/>
                    <a:pt x="480" y="755"/>
                    <a:pt x="518" y="717"/>
                  </a:cubicBezTo>
                  <a:lnTo>
                    <a:pt x="893" y="253"/>
                  </a:lnTo>
                  <a:cubicBezTo>
                    <a:pt x="946" y="182"/>
                    <a:pt x="946" y="92"/>
                    <a:pt x="875" y="39"/>
                  </a:cubicBezTo>
                  <a:cubicBezTo>
                    <a:pt x="842" y="14"/>
                    <a:pt x="805" y="1"/>
                    <a:pt x="769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9" name="Google Shape;2509;p50"/>
            <p:cNvSpPr/>
            <p:nvPr/>
          </p:nvSpPr>
          <p:spPr>
            <a:xfrm>
              <a:off x="7385614" y="2029151"/>
              <a:ext cx="100753" cy="8780"/>
            </a:xfrm>
            <a:custGeom>
              <a:avLst/>
              <a:gdLst/>
              <a:ahLst/>
              <a:cxnLst/>
              <a:rect l="l" t="t" r="r" b="b"/>
              <a:pathLst>
                <a:path w="3695" h="322" extrusionOk="0">
                  <a:moveTo>
                    <a:pt x="161" y="1"/>
                  </a:moveTo>
                  <a:cubicBezTo>
                    <a:pt x="90" y="1"/>
                    <a:pt x="19" y="54"/>
                    <a:pt x="1" y="143"/>
                  </a:cubicBezTo>
                  <a:cubicBezTo>
                    <a:pt x="1" y="233"/>
                    <a:pt x="72" y="322"/>
                    <a:pt x="161" y="322"/>
                  </a:cubicBezTo>
                  <a:lnTo>
                    <a:pt x="3516" y="322"/>
                  </a:lnTo>
                  <a:cubicBezTo>
                    <a:pt x="3587" y="322"/>
                    <a:pt x="3658" y="268"/>
                    <a:pt x="3676" y="179"/>
                  </a:cubicBezTo>
                  <a:cubicBezTo>
                    <a:pt x="3694" y="90"/>
                    <a:pt x="3605" y="1"/>
                    <a:pt x="3516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0" name="Google Shape;2510;p50"/>
            <p:cNvSpPr/>
            <p:nvPr/>
          </p:nvSpPr>
          <p:spPr>
            <a:xfrm>
              <a:off x="7385614" y="2050065"/>
              <a:ext cx="100753" cy="8780"/>
            </a:xfrm>
            <a:custGeom>
              <a:avLst/>
              <a:gdLst/>
              <a:ahLst/>
              <a:cxnLst/>
              <a:rect l="l" t="t" r="r" b="b"/>
              <a:pathLst>
                <a:path w="3695" h="322" extrusionOk="0">
                  <a:moveTo>
                    <a:pt x="161" y="1"/>
                  </a:moveTo>
                  <a:cubicBezTo>
                    <a:pt x="90" y="1"/>
                    <a:pt x="19" y="54"/>
                    <a:pt x="1" y="144"/>
                  </a:cubicBezTo>
                  <a:cubicBezTo>
                    <a:pt x="1" y="233"/>
                    <a:pt x="72" y="322"/>
                    <a:pt x="161" y="322"/>
                  </a:cubicBezTo>
                  <a:lnTo>
                    <a:pt x="3516" y="322"/>
                  </a:lnTo>
                  <a:cubicBezTo>
                    <a:pt x="3587" y="322"/>
                    <a:pt x="3658" y="251"/>
                    <a:pt x="3676" y="179"/>
                  </a:cubicBezTo>
                  <a:cubicBezTo>
                    <a:pt x="3694" y="72"/>
                    <a:pt x="3605" y="1"/>
                    <a:pt x="3516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1" name="Google Shape;2511;p50"/>
            <p:cNvSpPr/>
            <p:nvPr/>
          </p:nvSpPr>
          <p:spPr>
            <a:xfrm>
              <a:off x="7305829" y="2012600"/>
              <a:ext cx="63288" cy="63288"/>
            </a:xfrm>
            <a:custGeom>
              <a:avLst/>
              <a:gdLst/>
              <a:ahLst/>
              <a:cxnLst/>
              <a:rect l="l" t="t" r="r" b="b"/>
              <a:pathLst>
                <a:path w="2321" h="2321" extrusionOk="0">
                  <a:moveTo>
                    <a:pt x="161" y="1"/>
                  </a:moveTo>
                  <a:cubicBezTo>
                    <a:pt x="72" y="1"/>
                    <a:pt x="1" y="72"/>
                    <a:pt x="1" y="161"/>
                  </a:cubicBezTo>
                  <a:lnTo>
                    <a:pt x="1" y="822"/>
                  </a:lnTo>
                  <a:cubicBezTo>
                    <a:pt x="1" y="840"/>
                    <a:pt x="1" y="857"/>
                    <a:pt x="18" y="875"/>
                  </a:cubicBezTo>
                  <a:cubicBezTo>
                    <a:pt x="60" y="917"/>
                    <a:pt x="108" y="935"/>
                    <a:pt x="153" y="935"/>
                  </a:cubicBezTo>
                  <a:cubicBezTo>
                    <a:pt x="242" y="935"/>
                    <a:pt x="322" y="863"/>
                    <a:pt x="322" y="768"/>
                  </a:cubicBezTo>
                  <a:lnTo>
                    <a:pt x="322" y="465"/>
                  </a:lnTo>
                  <a:cubicBezTo>
                    <a:pt x="322" y="376"/>
                    <a:pt x="375" y="322"/>
                    <a:pt x="464" y="322"/>
                  </a:cubicBezTo>
                  <a:lnTo>
                    <a:pt x="1856" y="322"/>
                  </a:lnTo>
                  <a:cubicBezTo>
                    <a:pt x="1945" y="322"/>
                    <a:pt x="1999" y="376"/>
                    <a:pt x="1999" y="465"/>
                  </a:cubicBezTo>
                  <a:lnTo>
                    <a:pt x="1999" y="1857"/>
                  </a:lnTo>
                  <a:cubicBezTo>
                    <a:pt x="1999" y="1946"/>
                    <a:pt x="1945" y="1999"/>
                    <a:pt x="1856" y="1999"/>
                  </a:cubicBezTo>
                  <a:lnTo>
                    <a:pt x="464" y="1999"/>
                  </a:lnTo>
                  <a:cubicBezTo>
                    <a:pt x="375" y="1999"/>
                    <a:pt x="322" y="1946"/>
                    <a:pt x="322" y="1857"/>
                  </a:cubicBezTo>
                  <a:lnTo>
                    <a:pt x="322" y="1535"/>
                  </a:lnTo>
                  <a:cubicBezTo>
                    <a:pt x="322" y="1446"/>
                    <a:pt x="250" y="1375"/>
                    <a:pt x="179" y="1375"/>
                  </a:cubicBezTo>
                  <a:cubicBezTo>
                    <a:pt x="168" y="1373"/>
                    <a:pt x="157" y="1372"/>
                    <a:pt x="147" y="1372"/>
                  </a:cubicBezTo>
                  <a:cubicBezTo>
                    <a:pt x="58" y="1372"/>
                    <a:pt x="1" y="1439"/>
                    <a:pt x="1" y="1535"/>
                  </a:cubicBezTo>
                  <a:lnTo>
                    <a:pt x="1" y="1857"/>
                  </a:lnTo>
                  <a:cubicBezTo>
                    <a:pt x="1" y="2124"/>
                    <a:pt x="197" y="2320"/>
                    <a:pt x="464" y="2320"/>
                  </a:cubicBezTo>
                  <a:lnTo>
                    <a:pt x="1856" y="2320"/>
                  </a:lnTo>
                  <a:cubicBezTo>
                    <a:pt x="2124" y="2320"/>
                    <a:pt x="2320" y="2124"/>
                    <a:pt x="2320" y="1857"/>
                  </a:cubicBezTo>
                  <a:lnTo>
                    <a:pt x="2320" y="465"/>
                  </a:lnTo>
                  <a:cubicBezTo>
                    <a:pt x="2320" y="197"/>
                    <a:pt x="2124" y="1"/>
                    <a:pt x="1856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2" name="Google Shape;2512;p50"/>
            <p:cNvSpPr/>
            <p:nvPr/>
          </p:nvSpPr>
          <p:spPr>
            <a:xfrm>
              <a:off x="7305829" y="2092875"/>
              <a:ext cx="63288" cy="63288"/>
            </a:xfrm>
            <a:custGeom>
              <a:avLst/>
              <a:gdLst/>
              <a:ahLst/>
              <a:cxnLst/>
              <a:rect l="l" t="t" r="r" b="b"/>
              <a:pathLst>
                <a:path w="2321" h="2321" extrusionOk="0">
                  <a:moveTo>
                    <a:pt x="1856" y="322"/>
                  </a:moveTo>
                  <a:cubicBezTo>
                    <a:pt x="1945" y="322"/>
                    <a:pt x="1999" y="376"/>
                    <a:pt x="1999" y="465"/>
                  </a:cubicBezTo>
                  <a:lnTo>
                    <a:pt x="1999" y="1857"/>
                  </a:lnTo>
                  <a:cubicBezTo>
                    <a:pt x="1999" y="1946"/>
                    <a:pt x="1945" y="1999"/>
                    <a:pt x="1856" y="1999"/>
                  </a:cubicBezTo>
                  <a:lnTo>
                    <a:pt x="464" y="1999"/>
                  </a:lnTo>
                  <a:cubicBezTo>
                    <a:pt x="375" y="1999"/>
                    <a:pt x="322" y="1946"/>
                    <a:pt x="322" y="1857"/>
                  </a:cubicBezTo>
                  <a:lnTo>
                    <a:pt x="322" y="465"/>
                  </a:lnTo>
                  <a:cubicBezTo>
                    <a:pt x="322" y="376"/>
                    <a:pt x="375" y="322"/>
                    <a:pt x="464" y="322"/>
                  </a:cubicBezTo>
                  <a:close/>
                  <a:moveTo>
                    <a:pt x="464" y="1"/>
                  </a:moveTo>
                  <a:cubicBezTo>
                    <a:pt x="197" y="1"/>
                    <a:pt x="1" y="197"/>
                    <a:pt x="1" y="465"/>
                  </a:cubicBezTo>
                  <a:lnTo>
                    <a:pt x="1" y="1857"/>
                  </a:lnTo>
                  <a:cubicBezTo>
                    <a:pt x="1" y="2124"/>
                    <a:pt x="197" y="2320"/>
                    <a:pt x="464" y="2320"/>
                  </a:cubicBezTo>
                  <a:lnTo>
                    <a:pt x="1856" y="2320"/>
                  </a:lnTo>
                  <a:cubicBezTo>
                    <a:pt x="2124" y="2320"/>
                    <a:pt x="2320" y="2124"/>
                    <a:pt x="2320" y="1857"/>
                  </a:cubicBezTo>
                  <a:lnTo>
                    <a:pt x="2320" y="465"/>
                  </a:lnTo>
                  <a:cubicBezTo>
                    <a:pt x="2320" y="197"/>
                    <a:pt x="2124" y="1"/>
                    <a:pt x="1856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3" name="Google Shape;2513;p50"/>
            <p:cNvSpPr/>
            <p:nvPr/>
          </p:nvSpPr>
          <p:spPr>
            <a:xfrm>
              <a:off x="7305829" y="2172687"/>
              <a:ext cx="63288" cy="63261"/>
            </a:xfrm>
            <a:custGeom>
              <a:avLst/>
              <a:gdLst/>
              <a:ahLst/>
              <a:cxnLst/>
              <a:rect l="l" t="t" r="r" b="b"/>
              <a:pathLst>
                <a:path w="2321" h="2320" extrusionOk="0">
                  <a:moveTo>
                    <a:pt x="1856" y="303"/>
                  </a:moveTo>
                  <a:cubicBezTo>
                    <a:pt x="1945" y="303"/>
                    <a:pt x="1999" y="375"/>
                    <a:pt x="1999" y="464"/>
                  </a:cubicBezTo>
                  <a:lnTo>
                    <a:pt x="1999" y="1856"/>
                  </a:lnTo>
                  <a:cubicBezTo>
                    <a:pt x="1999" y="1945"/>
                    <a:pt x="1945" y="1999"/>
                    <a:pt x="1856" y="1999"/>
                  </a:cubicBezTo>
                  <a:lnTo>
                    <a:pt x="464" y="1999"/>
                  </a:lnTo>
                  <a:cubicBezTo>
                    <a:pt x="375" y="1999"/>
                    <a:pt x="322" y="1945"/>
                    <a:pt x="322" y="1856"/>
                  </a:cubicBezTo>
                  <a:lnTo>
                    <a:pt x="322" y="464"/>
                  </a:lnTo>
                  <a:cubicBezTo>
                    <a:pt x="322" y="375"/>
                    <a:pt x="375" y="303"/>
                    <a:pt x="464" y="303"/>
                  </a:cubicBezTo>
                  <a:close/>
                  <a:moveTo>
                    <a:pt x="464" y="0"/>
                  </a:moveTo>
                  <a:cubicBezTo>
                    <a:pt x="197" y="0"/>
                    <a:pt x="1" y="196"/>
                    <a:pt x="1" y="464"/>
                  </a:cubicBezTo>
                  <a:lnTo>
                    <a:pt x="1" y="1856"/>
                  </a:lnTo>
                  <a:cubicBezTo>
                    <a:pt x="1" y="2106"/>
                    <a:pt x="197" y="2320"/>
                    <a:pt x="464" y="2320"/>
                  </a:cubicBezTo>
                  <a:lnTo>
                    <a:pt x="1856" y="2320"/>
                  </a:lnTo>
                  <a:cubicBezTo>
                    <a:pt x="2124" y="2320"/>
                    <a:pt x="2320" y="2106"/>
                    <a:pt x="2320" y="1856"/>
                  </a:cubicBezTo>
                  <a:lnTo>
                    <a:pt x="2320" y="464"/>
                  </a:lnTo>
                  <a:cubicBezTo>
                    <a:pt x="2320" y="196"/>
                    <a:pt x="2124" y="0"/>
                    <a:pt x="1856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4" name="Google Shape;2514;p50"/>
            <p:cNvSpPr/>
            <p:nvPr/>
          </p:nvSpPr>
          <p:spPr>
            <a:xfrm>
              <a:off x="7278589" y="1976607"/>
              <a:ext cx="281728" cy="295825"/>
            </a:xfrm>
            <a:custGeom>
              <a:avLst/>
              <a:gdLst/>
              <a:ahLst/>
              <a:cxnLst/>
              <a:rect l="l" t="t" r="r" b="b"/>
              <a:pathLst>
                <a:path w="10332" h="10849" extrusionOk="0">
                  <a:moveTo>
                    <a:pt x="9397" y="1654"/>
                  </a:moveTo>
                  <a:cubicBezTo>
                    <a:pt x="9465" y="1654"/>
                    <a:pt x="9534" y="1668"/>
                    <a:pt x="9600" y="1696"/>
                  </a:cubicBezTo>
                  <a:cubicBezTo>
                    <a:pt x="9867" y="1803"/>
                    <a:pt x="9974" y="2106"/>
                    <a:pt x="9867" y="2356"/>
                  </a:cubicBezTo>
                  <a:lnTo>
                    <a:pt x="9635" y="2891"/>
                  </a:lnTo>
                  <a:lnTo>
                    <a:pt x="8708" y="2481"/>
                  </a:lnTo>
                  <a:lnTo>
                    <a:pt x="8940" y="1945"/>
                  </a:lnTo>
                  <a:cubicBezTo>
                    <a:pt x="9019" y="1761"/>
                    <a:pt x="9205" y="1654"/>
                    <a:pt x="9397" y="1654"/>
                  </a:cubicBezTo>
                  <a:close/>
                  <a:moveTo>
                    <a:pt x="8583" y="2784"/>
                  </a:moveTo>
                  <a:lnTo>
                    <a:pt x="9510" y="3177"/>
                  </a:lnTo>
                  <a:lnTo>
                    <a:pt x="9350" y="3551"/>
                  </a:lnTo>
                  <a:lnTo>
                    <a:pt x="8422" y="3141"/>
                  </a:lnTo>
                  <a:lnTo>
                    <a:pt x="8583" y="2784"/>
                  </a:lnTo>
                  <a:close/>
                  <a:moveTo>
                    <a:pt x="8297" y="3426"/>
                  </a:moveTo>
                  <a:lnTo>
                    <a:pt x="8618" y="3569"/>
                  </a:lnTo>
                  <a:lnTo>
                    <a:pt x="7227" y="6745"/>
                  </a:lnTo>
                  <a:cubicBezTo>
                    <a:pt x="7191" y="6834"/>
                    <a:pt x="7227" y="6923"/>
                    <a:pt x="7316" y="6959"/>
                  </a:cubicBezTo>
                  <a:cubicBezTo>
                    <a:pt x="7334" y="6968"/>
                    <a:pt x="7355" y="6973"/>
                    <a:pt x="7376" y="6973"/>
                  </a:cubicBezTo>
                  <a:cubicBezTo>
                    <a:pt x="7437" y="6973"/>
                    <a:pt x="7499" y="6936"/>
                    <a:pt x="7512" y="6870"/>
                  </a:cubicBezTo>
                  <a:lnTo>
                    <a:pt x="8904" y="3694"/>
                  </a:lnTo>
                  <a:lnTo>
                    <a:pt x="9225" y="3837"/>
                  </a:lnTo>
                  <a:cubicBezTo>
                    <a:pt x="9189" y="3926"/>
                    <a:pt x="6834" y="9332"/>
                    <a:pt x="6798" y="9404"/>
                  </a:cubicBezTo>
                  <a:lnTo>
                    <a:pt x="6477" y="9279"/>
                  </a:lnTo>
                  <a:lnTo>
                    <a:pt x="7227" y="7548"/>
                  </a:lnTo>
                  <a:cubicBezTo>
                    <a:pt x="7262" y="7477"/>
                    <a:pt x="7227" y="7387"/>
                    <a:pt x="7137" y="7352"/>
                  </a:cubicBezTo>
                  <a:cubicBezTo>
                    <a:pt x="7118" y="7342"/>
                    <a:pt x="7098" y="7338"/>
                    <a:pt x="7078" y="7338"/>
                  </a:cubicBezTo>
                  <a:cubicBezTo>
                    <a:pt x="7022" y="7338"/>
                    <a:pt x="6967" y="7371"/>
                    <a:pt x="6941" y="7423"/>
                  </a:cubicBezTo>
                  <a:lnTo>
                    <a:pt x="6192" y="9136"/>
                  </a:lnTo>
                  <a:lnTo>
                    <a:pt x="5871" y="9011"/>
                  </a:lnTo>
                  <a:lnTo>
                    <a:pt x="8297" y="3426"/>
                  </a:lnTo>
                  <a:close/>
                  <a:moveTo>
                    <a:pt x="5781" y="9314"/>
                  </a:moveTo>
                  <a:lnTo>
                    <a:pt x="5781" y="9314"/>
                  </a:lnTo>
                  <a:cubicBezTo>
                    <a:pt x="5924" y="9386"/>
                    <a:pt x="5728" y="9297"/>
                    <a:pt x="6620" y="9689"/>
                  </a:cubicBezTo>
                  <a:cubicBezTo>
                    <a:pt x="6584" y="9725"/>
                    <a:pt x="6549" y="9760"/>
                    <a:pt x="6513" y="9796"/>
                  </a:cubicBezTo>
                  <a:lnTo>
                    <a:pt x="5781" y="10474"/>
                  </a:lnTo>
                  <a:lnTo>
                    <a:pt x="5781" y="9475"/>
                  </a:lnTo>
                  <a:cubicBezTo>
                    <a:pt x="5781" y="9421"/>
                    <a:pt x="5781" y="9368"/>
                    <a:pt x="5781" y="9314"/>
                  </a:cubicBezTo>
                  <a:close/>
                  <a:moveTo>
                    <a:pt x="7476" y="322"/>
                  </a:moveTo>
                  <a:cubicBezTo>
                    <a:pt x="7922" y="322"/>
                    <a:pt x="8279" y="679"/>
                    <a:pt x="8279" y="1125"/>
                  </a:cubicBezTo>
                  <a:lnTo>
                    <a:pt x="8279" y="2677"/>
                  </a:lnTo>
                  <a:cubicBezTo>
                    <a:pt x="8083" y="3123"/>
                    <a:pt x="7512" y="4426"/>
                    <a:pt x="7316" y="4872"/>
                  </a:cubicBezTo>
                  <a:lnTo>
                    <a:pt x="4086" y="4872"/>
                  </a:lnTo>
                  <a:cubicBezTo>
                    <a:pt x="3997" y="4872"/>
                    <a:pt x="3926" y="4925"/>
                    <a:pt x="3926" y="5014"/>
                  </a:cubicBezTo>
                  <a:cubicBezTo>
                    <a:pt x="3908" y="5104"/>
                    <a:pt x="3979" y="5193"/>
                    <a:pt x="4086" y="5193"/>
                  </a:cubicBezTo>
                  <a:lnTo>
                    <a:pt x="7191" y="5193"/>
                  </a:lnTo>
                  <a:lnTo>
                    <a:pt x="6995" y="5657"/>
                  </a:lnTo>
                  <a:lnTo>
                    <a:pt x="4086" y="5657"/>
                  </a:lnTo>
                  <a:cubicBezTo>
                    <a:pt x="4015" y="5657"/>
                    <a:pt x="3944" y="5728"/>
                    <a:pt x="3926" y="5799"/>
                  </a:cubicBezTo>
                  <a:cubicBezTo>
                    <a:pt x="3926" y="5889"/>
                    <a:pt x="3997" y="5960"/>
                    <a:pt x="4086" y="5960"/>
                  </a:cubicBezTo>
                  <a:lnTo>
                    <a:pt x="6852" y="5960"/>
                  </a:lnTo>
                  <a:lnTo>
                    <a:pt x="6049" y="7798"/>
                  </a:lnTo>
                  <a:lnTo>
                    <a:pt x="4086" y="7798"/>
                  </a:lnTo>
                  <a:cubicBezTo>
                    <a:pt x="4015" y="7798"/>
                    <a:pt x="3944" y="7851"/>
                    <a:pt x="3926" y="7941"/>
                  </a:cubicBezTo>
                  <a:cubicBezTo>
                    <a:pt x="3926" y="8030"/>
                    <a:pt x="3997" y="8119"/>
                    <a:pt x="4086" y="8119"/>
                  </a:cubicBezTo>
                  <a:lnTo>
                    <a:pt x="5906" y="8119"/>
                  </a:lnTo>
                  <a:lnTo>
                    <a:pt x="5710" y="8583"/>
                  </a:lnTo>
                  <a:lnTo>
                    <a:pt x="4086" y="8583"/>
                  </a:lnTo>
                  <a:cubicBezTo>
                    <a:pt x="4015" y="8583"/>
                    <a:pt x="3944" y="8636"/>
                    <a:pt x="3926" y="8726"/>
                  </a:cubicBezTo>
                  <a:cubicBezTo>
                    <a:pt x="3926" y="8815"/>
                    <a:pt x="3997" y="8904"/>
                    <a:pt x="4086" y="8904"/>
                  </a:cubicBezTo>
                  <a:lnTo>
                    <a:pt x="5567" y="8904"/>
                  </a:lnTo>
                  <a:cubicBezTo>
                    <a:pt x="5496" y="9082"/>
                    <a:pt x="5460" y="9261"/>
                    <a:pt x="5460" y="9457"/>
                  </a:cubicBezTo>
                  <a:lnTo>
                    <a:pt x="5478" y="10510"/>
                  </a:lnTo>
                  <a:lnTo>
                    <a:pt x="1124" y="10510"/>
                  </a:lnTo>
                  <a:cubicBezTo>
                    <a:pt x="678" y="10510"/>
                    <a:pt x="322" y="10153"/>
                    <a:pt x="322" y="9707"/>
                  </a:cubicBezTo>
                  <a:lnTo>
                    <a:pt x="322" y="1125"/>
                  </a:lnTo>
                  <a:cubicBezTo>
                    <a:pt x="322" y="679"/>
                    <a:pt x="678" y="322"/>
                    <a:pt x="1124" y="322"/>
                  </a:cubicBezTo>
                  <a:close/>
                  <a:moveTo>
                    <a:pt x="8279" y="6781"/>
                  </a:moveTo>
                  <a:lnTo>
                    <a:pt x="8279" y="9725"/>
                  </a:lnTo>
                  <a:cubicBezTo>
                    <a:pt x="8279" y="10171"/>
                    <a:pt x="7922" y="10528"/>
                    <a:pt x="7476" y="10528"/>
                  </a:cubicBezTo>
                  <a:lnTo>
                    <a:pt x="6192" y="10528"/>
                  </a:lnTo>
                  <a:lnTo>
                    <a:pt x="6727" y="10028"/>
                  </a:lnTo>
                  <a:cubicBezTo>
                    <a:pt x="6888" y="9903"/>
                    <a:pt x="6995" y="9725"/>
                    <a:pt x="7084" y="9546"/>
                  </a:cubicBezTo>
                  <a:lnTo>
                    <a:pt x="8279" y="6781"/>
                  </a:lnTo>
                  <a:close/>
                  <a:moveTo>
                    <a:pt x="1124" y="1"/>
                  </a:moveTo>
                  <a:cubicBezTo>
                    <a:pt x="500" y="1"/>
                    <a:pt x="0" y="500"/>
                    <a:pt x="0" y="1125"/>
                  </a:cubicBezTo>
                  <a:lnTo>
                    <a:pt x="0" y="9725"/>
                  </a:lnTo>
                  <a:cubicBezTo>
                    <a:pt x="0" y="10349"/>
                    <a:pt x="500" y="10849"/>
                    <a:pt x="1124" y="10849"/>
                  </a:cubicBezTo>
                  <a:lnTo>
                    <a:pt x="7476" y="10849"/>
                  </a:lnTo>
                  <a:cubicBezTo>
                    <a:pt x="8101" y="10849"/>
                    <a:pt x="8601" y="10349"/>
                    <a:pt x="8601" y="9725"/>
                  </a:cubicBezTo>
                  <a:lnTo>
                    <a:pt x="8601" y="6049"/>
                  </a:lnTo>
                  <a:cubicBezTo>
                    <a:pt x="8672" y="5871"/>
                    <a:pt x="10064" y="2695"/>
                    <a:pt x="10153" y="2499"/>
                  </a:cubicBezTo>
                  <a:cubicBezTo>
                    <a:pt x="10331" y="2070"/>
                    <a:pt x="10135" y="1589"/>
                    <a:pt x="9725" y="1410"/>
                  </a:cubicBezTo>
                  <a:cubicBezTo>
                    <a:pt x="9621" y="1365"/>
                    <a:pt x="9514" y="1344"/>
                    <a:pt x="9407" y="1344"/>
                  </a:cubicBezTo>
                  <a:cubicBezTo>
                    <a:pt x="9091" y="1344"/>
                    <a:pt x="8788" y="1531"/>
                    <a:pt x="8654" y="1838"/>
                  </a:cubicBezTo>
                  <a:lnTo>
                    <a:pt x="8601" y="1945"/>
                  </a:lnTo>
                  <a:lnTo>
                    <a:pt x="8601" y="1125"/>
                  </a:lnTo>
                  <a:cubicBezTo>
                    <a:pt x="8601" y="500"/>
                    <a:pt x="8101" y="1"/>
                    <a:pt x="7476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18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9" name="Google Shape;2519;p51"/>
          <p:cNvGrpSpPr/>
          <p:nvPr/>
        </p:nvGrpSpPr>
        <p:grpSpPr>
          <a:xfrm>
            <a:off x="989877" y="1468848"/>
            <a:ext cx="7164360" cy="1761823"/>
            <a:chOff x="1070896" y="1809482"/>
            <a:chExt cx="7002600" cy="1897494"/>
          </a:xfrm>
        </p:grpSpPr>
        <p:sp>
          <p:nvSpPr>
            <p:cNvPr id="2520" name="Google Shape;2520;p51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1" name="Google Shape;2521;p51"/>
            <p:cNvSpPr/>
            <p:nvPr/>
          </p:nvSpPr>
          <p:spPr>
            <a:xfrm>
              <a:off x="1070896" y="1809482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22" name="Google Shape;2522;p51"/>
          <p:cNvSpPr/>
          <p:nvPr/>
        </p:nvSpPr>
        <p:spPr>
          <a:xfrm>
            <a:off x="2454375" y="3443975"/>
            <a:ext cx="42381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3" name="Google Shape;2523;p51"/>
          <p:cNvSpPr txBox="1"/>
          <p:nvPr>
            <p:ph type="title"/>
          </p:nvPr>
        </p:nvSpPr>
        <p:spPr>
          <a:xfrm>
            <a:off x="1249200" y="1681666"/>
            <a:ext cx="6645600" cy="13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/>
              <a:t>Conclusion &amp; Q&amp;A</a:t>
            </a:r>
            <a:endParaRPr lang="en-US" altLang="en-US" sz="4000"/>
          </a:p>
        </p:txBody>
      </p:sp>
      <p:sp>
        <p:nvSpPr>
          <p:cNvPr id="2524" name="Google Shape;2524;p51"/>
          <p:cNvSpPr txBox="1"/>
          <p:nvPr>
            <p:ph type="subTitle" idx="1"/>
          </p:nvPr>
        </p:nvSpPr>
        <p:spPr>
          <a:xfrm>
            <a:off x="2561650" y="3521875"/>
            <a:ext cx="40206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/>
              <a:t>Successfully developed a machine learning application for health risk prediction.</a:t>
            </a:r>
            <a:endParaRPr lang="en-US" altLang="en-US" sz="1400"/>
          </a:p>
        </p:txBody>
      </p:sp>
      <p:grpSp>
        <p:nvGrpSpPr>
          <p:cNvPr id="2525" name="Google Shape;2525;p51"/>
          <p:cNvGrpSpPr/>
          <p:nvPr/>
        </p:nvGrpSpPr>
        <p:grpSpPr>
          <a:xfrm rot="1896314" flipH="1">
            <a:off x="7446015" y="1251154"/>
            <a:ext cx="1793109" cy="1729873"/>
            <a:chOff x="-1645450" y="733766"/>
            <a:chExt cx="834921" cy="805476"/>
          </a:xfrm>
        </p:grpSpPr>
        <p:sp>
          <p:nvSpPr>
            <p:cNvPr id="2526" name="Google Shape;2526;p51"/>
            <p:cNvSpPr/>
            <p:nvPr/>
          </p:nvSpPr>
          <p:spPr>
            <a:xfrm>
              <a:off x="-1566320" y="1296525"/>
              <a:ext cx="178944" cy="175331"/>
            </a:xfrm>
            <a:custGeom>
              <a:avLst/>
              <a:gdLst/>
              <a:ahLst/>
              <a:cxnLst/>
              <a:rect l="l" t="t" r="r" b="b"/>
              <a:pathLst>
                <a:path w="1981" h="1941" extrusionOk="0">
                  <a:moveTo>
                    <a:pt x="642" y="0"/>
                  </a:moveTo>
                  <a:cubicBezTo>
                    <a:pt x="590" y="0"/>
                    <a:pt x="538" y="20"/>
                    <a:pt x="498" y="60"/>
                  </a:cubicBezTo>
                  <a:lnTo>
                    <a:pt x="80" y="478"/>
                  </a:lnTo>
                  <a:cubicBezTo>
                    <a:pt x="0" y="557"/>
                    <a:pt x="0" y="687"/>
                    <a:pt x="80" y="766"/>
                  </a:cubicBezTo>
                  <a:lnTo>
                    <a:pt x="1194" y="1880"/>
                  </a:lnTo>
                  <a:cubicBezTo>
                    <a:pt x="1234" y="1920"/>
                    <a:pt x="1286" y="1940"/>
                    <a:pt x="1338" y="1940"/>
                  </a:cubicBezTo>
                  <a:cubicBezTo>
                    <a:pt x="1391" y="1940"/>
                    <a:pt x="1443" y="1920"/>
                    <a:pt x="1483" y="1880"/>
                  </a:cubicBezTo>
                  <a:lnTo>
                    <a:pt x="1900" y="1463"/>
                  </a:lnTo>
                  <a:cubicBezTo>
                    <a:pt x="1980" y="1383"/>
                    <a:pt x="1980" y="1254"/>
                    <a:pt x="1900" y="1174"/>
                  </a:cubicBezTo>
                  <a:lnTo>
                    <a:pt x="786" y="60"/>
                  </a:lnTo>
                  <a:cubicBezTo>
                    <a:pt x="746" y="20"/>
                    <a:pt x="694" y="0"/>
                    <a:pt x="642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7" name="Google Shape;2527;p51"/>
            <p:cNvSpPr/>
            <p:nvPr/>
          </p:nvSpPr>
          <p:spPr>
            <a:xfrm>
              <a:off x="-1566320" y="1294719"/>
              <a:ext cx="178944" cy="178853"/>
            </a:xfrm>
            <a:custGeom>
              <a:avLst/>
              <a:gdLst/>
              <a:ahLst/>
              <a:cxnLst/>
              <a:rect l="l" t="t" r="r" b="b"/>
              <a:pathLst>
                <a:path w="1981" h="1980" fill="none" extrusionOk="0">
                  <a:moveTo>
                    <a:pt x="1194" y="1900"/>
                  </a:moveTo>
                  <a:lnTo>
                    <a:pt x="80" y="786"/>
                  </a:lnTo>
                  <a:cubicBezTo>
                    <a:pt x="0" y="707"/>
                    <a:pt x="0" y="577"/>
                    <a:pt x="80" y="498"/>
                  </a:cubicBezTo>
                  <a:lnTo>
                    <a:pt x="498" y="80"/>
                  </a:lnTo>
                  <a:cubicBezTo>
                    <a:pt x="577" y="0"/>
                    <a:pt x="707" y="0"/>
                    <a:pt x="786" y="80"/>
                  </a:cubicBezTo>
                  <a:lnTo>
                    <a:pt x="1900" y="1194"/>
                  </a:lnTo>
                  <a:cubicBezTo>
                    <a:pt x="1980" y="1274"/>
                    <a:pt x="1980" y="1403"/>
                    <a:pt x="1900" y="1483"/>
                  </a:cubicBezTo>
                  <a:lnTo>
                    <a:pt x="1483" y="1900"/>
                  </a:lnTo>
                  <a:cubicBezTo>
                    <a:pt x="1403" y="1980"/>
                    <a:pt x="1274" y="1980"/>
                    <a:pt x="1194" y="190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8" name="Google Shape;2528;p51"/>
            <p:cNvSpPr/>
            <p:nvPr/>
          </p:nvSpPr>
          <p:spPr>
            <a:xfrm>
              <a:off x="-1529466" y="733766"/>
              <a:ext cx="718936" cy="699425"/>
            </a:xfrm>
            <a:custGeom>
              <a:avLst/>
              <a:gdLst/>
              <a:ahLst/>
              <a:cxnLst/>
              <a:rect l="l" t="t" r="r" b="b"/>
              <a:pathLst>
                <a:path w="7959" h="7743" extrusionOk="0">
                  <a:moveTo>
                    <a:pt x="6193" y="0"/>
                  </a:moveTo>
                  <a:cubicBezTo>
                    <a:pt x="5780" y="0"/>
                    <a:pt x="5367" y="157"/>
                    <a:pt x="5054" y="470"/>
                  </a:cubicBezTo>
                  <a:lnTo>
                    <a:pt x="239" y="5295"/>
                  </a:lnTo>
                  <a:cubicBezTo>
                    <a:pt x="0" y="5524"/>
                    <a:pt x="0" y="5912"/>
                    <a:pt x="239" y="6141"/>
                  </a:cubicBezTo>
                  <a:lnTo>
                    <a:pt x="1652" y="7563"/>
                  </a:lnTo>
                  <a:cubicBezTo>
                    <a:pt x="1771" y="7683"/>
                    <a:pt x="1925" y="7742"/>
                    <a:pt x="2079" y="7742"/>
                  </a:cubicBezTo>
                  <a:cubicBezTo>
                    <a:pt x="2234" y="7742"/>
                    <a:pt x="2388" y="7683"/>
                    <a:pt x="2507" y="7563"/>
                  </a:cubicBezTo>
                  <a:lnTo>
                    <a:pt x="7332" y="2738"/>
                  </a:lnTo>
                  <a:cubicBezTo>
                    <a:pt x="7959" y="2112"/>
                    <a:pt x="7959" y="1097"/>
                    <a:pt x="7332" y="470"/>
                  </a:cubicBezTo>
                  <a:cubicBezTo>
                    <a:pt x="7019" y="157"/>
                    <a:pt x="6606" y="0"/>
                    <a:pt x="6193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9" name="Google Shape;2529;p51"/>
            <p:cNvSpPr/>
            <p:nvPr/>
          </p:nvSpPr>
          <p:spPr>
            <a:xfrm>
              <a:off x="-1182596" y="773963"/>
              <a:ext cx="321755" cy="313716"/>
            </a:xfrm>
            <a:custGeom>
              <a:avLst/>
              <a:gdLst/>
              <a:ahLst/>
              <a:cxnLst/>
              <a:rect l="l" t="t" r="r" b="b"/>
              <a:pathLst>
                <a:path w="3562" h="3473" extrusionOk="0">
                  <a:moveTo>
                    <a:pt x="508" y="0"/>
                  </a:moveTo>
                  <a:cubicBezTo>
                    <a:pt x="388" y="0"/>
                    <a:pt x="269" y="45"/>
                    <a:pt x="179" y="135"/>
                  </a:cubicBezTo>
                  <a:cubicBezTo>
                    <a:pt x="0" y="314"/>
                    <a:pt x="0" y="612"/>
                    <a:pt x="179" y="791"/>
                  </a:cubicBezTo>
                  <a:lnTo>
                    <a:pt x="2726" y="3338"/>
                  </a:lnTo>
                  <a:cubicBezTo>
                    <a:pt x="2816" y="3428"/>
                    <a:pt x="2935" y="3472"/>
                    <a:pt x="3054" y="3472"/>
                  </a:cubicBezTo>
                  <a:cubicBezTo>
                    <a:pt x="3174" y="3472"/>
                    <a:pt x="3293" y="3428"/>
                    <a:pt x="3383" y="3338"/>
                  </a:cubicBezTo>
                  <a:cubicBezTo>
                    <a:pt x="3562" y="3159"/>
                    <a:pt x="3562" y="2860"/>
                    <a:pt x="3383" y="2681"/>
                  </a:cubicBezTo>
                  <a:lnTo>
                    <a:pt x="836" y="135"/>
                  </a:lnTo>
                  <a:cubicBezTo>
                    <a:pt x="746" y="45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0" name="Google Shape;2530;p51"/>
            <p:cNvSpPr/>
            <p:nvPr/>
          </p:nvSpPr>
          <p:spPr>
            <a:xfrm>
              <a:off x="-1383943" y="934390"/>
              <a:ext cx="369450" cy="365114"/>
            </a:xfrm>
            <a:custGeom>
              <a:avLst/>
              <a:gdLst/>
              <a:ahLst/>
              <a:cxnLst/>
              <a:rect l="l" t="t" r="r" b="b"/>
              <a:pathLst>
                <a:path w="4090" h="4042" extrusionOk="0">
                  <a:moveTo>
                    <a:pt x="3393" y="0"/>
                  </a:moveTo>
                  <a:lnTo>
                    <a:pt x="190" y="3203"/>
                  </a:lnTo>
                  <a:cubicBezTo>
                    <a:pt x="1" y="3392"/>
                    <a:pt x="1" y="3701"/>
                    <a:pt x="190" y="3900"/>
                  </a:cubicBezTo>
                  <a:cubicBezTo>
                    <a:pt x="284" y="3994"/>
                    <a:pt x="409" y="4042"/>
                    <a:pt x="534" y="4042"/>
                  </a:cubicBezTo>
                  <a:cubicBezTo>
                    <a:pt x="660" y="4042"/>
                    <a:pt x="787" y="3994"/>
                    <a:pt x="886" y="3900"/>
                  </a:cubicBezTo>
                  <a:lnTo>
                    <a:pt x="4089" y="69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1" name="Google Shape;2531;p51"/>
            <p:cNvSpPr/>
            <p:nvPr/>
          </p:nvSpPr>
          <p:spPr>
            <a:xfrm>
              <a:off x="-989379" y="770892"/>
              <a:ext cx="135766" cy="119145"/>
            </a:xfrm>
            <a:custGeom>
              <a:avLst/>
              <a:gdLst/>
              <a:ahLst/>
              <a:cxnLst/>
              <a:rect l="l" t="t" r="r" b="b"/>
              <a:pathLst>
                <a:path w="1503" h="1319" extrusionOk="0">
                  <a:moveTo>
                    <a:pt x="434" y="0"/>
                  </a:moveTo>
                  <a:cubicBezTo>
                    <a:pt x="335" y="0"/>
                    <a:pt x="249" y="29"/>
                    <a:pt x="189" y="89"/>
                  </a:cubicBezTo>
                  <a:cubicBezTo>
                    <a:pt x="0" y="278"/>
                    <a:pt x="100" y="686"/>
                    <a:pt x="418" y="994"/>
                  </a:cubicBezTo>
                  <a:cubicBezTo>
                    <a:pt x="621" y="1204"/>
                    <a:pt x="867" y="1319"/>
                    <a:pt x="1065" y="1319"/>
                  </a:cubicBezTo>
                  <a:cubicBezTo>
                    <a:pt x="1168" y="1319"/>
                    <a:pt x="1259" y="1288"/>
                    <a:pt x="1323" y="1223"/>
                  </a:cubicBezTo>
                  <a:cubicBezTo>
                    <a:pt x="1502" y="1044"/>
                    <a:pt x="1403" y="636"/>
                    <a:pt x="1084" y="318"/>
                  </a:cubicBezTo>
                  <a:cubicBezTo>
                    <a:pt x="879" y="113"/>
                    <a:pt x="631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2" name="Google Shape;2532;p51"/>
            <p:cNvSpPr/>
            <p:nvPr/>
          </p:nvSpPr>
          <p:spPr>
            <a:xfrm>
              <a:off x="-1645450" y="1361202"/>
              <a:ext cx="182557" cy="178040"/>
            </a:xfrm>
            <a:custGeom>
              <a:avLst/>
              <a:gdLst/>
              <a:ahLst/>
              <a:cxnLst/>
              <a:rect l="l" t="t" r="r" b="b"/>
              <a:pathLst>
                <a:path w="2021" h="1971" extrusionOk="0">
                  <a:moveTo>
                    <a:pt x="906" y="0"/>
                  </a:moveTo>
                  <a:lnTo>
                    <a:pt x="71" y="1642"/>
                  </a:lnTo>
                  <a:cubicBezTo>
                    <a:pt x="1" y="1712"/>
                    <a:pt x="1" y="1841"/>
                    <a:pt x="71" y="1911"/>
                  </a:cubicBezTo>
                  <a:cubicBezTo>
                    <a:pt x="110" y="1950"/>
                    <a:pt x="160" y="1970"/>
                    <a:pt x="209" y="1970"/>
                  </a:cubicBezTo>
                  <a:cubicBezTo>
                    <a:pt x="257" y="1970"/>
                    <a:pt x="304" y="1950"/>
                    <a:pt x="339" y="1911"/>
                  </a:cubicBezTo>
                  <a:lnTo>
                    <a:pt x="2020" y="1234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33" name="Google Shape;2533;p51"/>
          <p:cNvSpPr/>
          <p:nvPr/>
        </p:nvSpPr>
        <p:spPr>
          <a:xfrm flipH="1">
            <a:off x="1918380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4" name="Google Shape;2534;p51"/>
          <p:cNvSpPr/>
          <p:nvPr/>
        </p:nvSpPr>
        <p:spPr>
          <a:xfrm flipH="1">
            <a:off x="760397" y="4291183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35" name="Google Shape;2535;p51"/>
          <p:cNvGrpSpPr/>
          <p:nvPr/>
        </p:nvGrpSpPr>
        <p:grpSpPr>
          <a:xfrm flipH="1">
            <a:off x="360709" y="3568822"/>
            <a:ext cx="580547" cy="528926"/>
            <a:chOff x="7953250" y="1084584"/>
            <a:chExt cx="580547" cy="528926"/>
          </a:xfrm>
        </p:grpSpPr>
        <p:sp>
          <p:nvSpPr>
            <p:cNvPr id="2536" name="Google Shape;2536;p51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7" name="Google Shape;2537;p51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8" name="Google Shape;2538;p51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9" name="Google Shape;2539;p51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40" name="Google Shape;2540;p51"/>
          <p:cNvSpPr/>
          <p:nvPr/>
        </p:nvSpPr>
        <p:spPr>
          <a:xfrm>
            <a:off x="1807925" y="1666289"/>
            <a:ext cx="5568986" cy="100806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owlby One SC" panose="020005050600000200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32"/>
          <p:cNvSpPr txBox="1"/>
          <p:nvPr>
            <p:ph type="body" idx="1"/>
          </p:nvPr>
        </p:nvSpPr>
        <p:spPr>
          <a:xfrm>
            <a:off x="1368600" y="1758238"/>
            <a:ext cx="6406800" cy="16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/>
              <a:t>Introduction</a:t>
            </a:r>
            <a:endParaRPr lang="en-US" altLang="en-US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altLang="en-US"/>
              <a:t>Overview: Development of a machine learning-based web application to predict health risks.</a:t>
            </a:r>
            <a:endParaRPr lang="en-US" altLang="en-US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US" altLang="en-US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altLang="en-US"/>
              <a:t>Motivation: Early detection of potential health issues can lead to timely interventions.</a:t>
            </a:r>
            <a:endParaRPr lang="en-US" altLang="en-US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altLang="en-US"/>
              <a:t>Problem Statement: How can machine learning models predict health risks based on user inputs?</a:t>
            </a:r>
            <a:endParaRPr lang="en-US" altLang="en-US"/>
          </a:p>
        </p:txBody>
      </p:sp>
      <p:grpSp>
        <p:nvGrpSpPr>
          <p:cNvPr id="1597" name="Google Shape;1597;p32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598" name="Google Shape;1598;p32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32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00" name="Google Shape;1600;p32"/>
          <p:cNvSpPr txBox="1"/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500"/>
              <a:t>Development of a machine learning-based web application to predict health risks AND GIVE THE SUGGESTION OF THE RATE OF POLICY.</a:t>
            </a:r>
            <a:endParaRPr lang="en-US" altLang="en-US" sz="1500"/>
          </a:p>
        </p:txBody>
      </p:sp>
      <p:grpSp>
        <p:nvGrpSpPr>
          <p:cNvPr id="1601" name="Google Shape;1601;p32"/>
          <p:cNvGrpSpPr/>
          <p:nvPr/>
        </p:nvGrpSpPr>
        <p:grpSpPr>
          <a:xfrm flipH="1">
            <a:off x="8090691" y="1084584"/>
            <a:ext cx="580547" cy="528926"/>
            <a:chOff x="7953250" y="1084584"/>
            <a:chExt cx="580547" cy="528926"/>
          </a:xfrm>
        </p:grpSpPr>
        <p:sp>
          <p:nvSpPr>
            <p:cNvPr id="1602" name="Google Shape;1602;p32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32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32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32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06" name="Google Shape;1606;p32"/>
          <p:cNvSpPr/>
          <p:nvPr/>
        </p:nvSpPr>
        <p:spPr>
          <a:xfrm>
            <a:off x="7452218" y="177996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7" name="Google Shape;1607;p32"/>
          <p:cNvSpPr/>
          <p:nvPr/>
        </p:nvSpPr>
        <p:spPr>
          <a:xfrm>
            <a:off x="3565525" y="3859530"/>
            <a:ext cx="3484245" cy="5530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owlby One SC" panose="02000505060000020004"/>
            </a:endParaRPr>
          </a:p>
        </p:txBody>
      </p:sp>
      <p:sp>
        <p:nvSpPr>
          <p:cNvPr id="1608" name="Google Shape;1608;p32"/>
          <p:cNvSpPr/>
          <p:nvPr/>
        </p:nvSpPr>
        <p:spPr>
          <a:xfrm>
            <a:off x="1287703" y="3947889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33"/>
          <p:cNvSpPr/>
          <p:nvPr/>
        </p:nvSpPr>
        <p:spPr>
          <a:xfrm>
            <a:off x="548015" y="1789489"/>
            <a:ext cx="3959700" cy="11985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4" name="Google Shape;1614;p33"/>
          <p:cNvSpPr/>
          <p:nvPr/>
        </p:nvSpPr>
        <p:spPr>
          <a:xfrm>
            <a:off x="4636890" y="1789489"/>
            <a:ext cx="3959700" cy="1198500"/>
          </a:xfrm>
          <a:prstGeom prst="roundRect">
            <a:avLst>
              <a:gd name="adj" fmla="val 11204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5" name="Google Shape;1615;p33"/>
          <p:cNvSpPr/>
          <p:nvPr/>
        </p:nvSpPr>
        <p:spPr>
          <a:xfrm>
            <a:off x="547370" y="3138170"/>
            <a:ext cx="8065770" cy="1198245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17" name="Google Shape;1617;p33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618" name="Google Shape;1618;p33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20" name="Google Shape;1620;p33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gOALS</a:t>
            </a:r>
            <a:endParaRPr lang="en-US"/>
          </a:p>
        </p:txBody>
      </p:sp>
      <p:sp>
        <p:nvSpPr>
          <p:cNvPr id="1621" name="Google Shape;1621;p33"/>
          <p:cNvSpPr txBox="1"/>
          <p:nvPr>
            <p:ph type="ctrTitle" idx="2"/>
          </p:nvPr>
        </p:nvSpPr>
        <p:spPr>
          <a:xfrm>
            <a:off x="1923340" y="1923975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622" name="Google Shape;1622;p33"/>
          <p:cNvSpPr txBox="1"/>
          <p:nvPr>
            <p:ph type="subTitle" idx="1"/>
          </p:nvPr>
        </p:nvSpPr>
        <p:spPr>
          <a:xfrm>
            <a:off x="1923415" y="1924685"/>
            <a:ext cx="2391410" cy="934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Develop an application that predicts health risks using user data.</a:t>
            </a:r>
            <a:endParaRPr lang="en-US" altLang="en-US"/>
          </a:p>
        </p:txBody>
      </p:sp>
      <p:sp>
        <p:nvSpPr>
          <p:cNvPr id="1623" name="Google Shape;1623;p33"/>
          <p:cNvSpPr txBox="1"/>
          <p:nvPr>
            <p:ph type="title" idx="3"/>
          </p:nvPr>
        </p:nvSpPr>
        <p:spPr>
          <a:xfrm>
            <a:off x="711075" y="1923975"/>
            <a:ext cx="11400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  <a:endParaRPr lang="en-US"/>
          </a:p>
        </p:txBody>
      </p:sp>
      <p:sp>
        <p:nvSpPr>
          <p:cNvPr id="1624" name="Google Shape;1624;p33"/>
          <p:cNvSpPr txBox="1"/>
          <p:nvPr>
            <p:ph type="ctrTitle" idx="4"/>
          </p:nvPr>
        </p:nvSpPr>
        <p:spPr>
          <a:xfrm>
            <a:off x="6012215" y="1923975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625" name="Google Shape;1625;p33"/>
          <p:cNvSpPr txBox="1"/>
          <p:nvPr>
            <p:ph type="subTitle" idx="5"/>
          </p:nvPr>
        </p:nvSpPr>
        <p:spPr>
          <a:xfrm>
            <a:off x="6012180" y="1898015"/>
            <a:ext cx="2391410" cy="960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Compare the performance of multiple machine learning models.</a:t>
            </a:r>
            <a:endParaRPr lang="en-US" altLang="en-US"/>
          </a:p>
        </p:txBody>
      </p:sp>
      <p:sp>
        <p:nvSpPr>
          <p:cNvPr id="1626" name="Google Shape;1626;p33"/>
          <p:cNvSpPr txBox="1"/>
          <p:nvPr>
            <p:ph type="title" idx="6"/>
          </p:nvPr>
        </p:nvSpPr>
        <p:spPr>
          <a:xfrm>
            <a:off x="4799950" y="1923975"/>
            <a:ext cx="11400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</a:t>
            </a:r>
            <a:endParaRPr lang="en-US"/>
          </a:p>
        </p:txBody>
      </p:sp>
      <p:sp>
        <p:nvSpPr>
          <p:cNvPr id="1627" name="Google Shape;1627;p33"/>
          <p:cNvSpPr txBox="1"/>
          <p:nvPr>
            <p:ph type="ctrTitle" idx="7"/>
          </p:nvPr>
        </p:nvSpPr>
        <p:spPr>
          <a:xfrm>
            <a:off x="1922992" y="3272714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628" name="Google Shape;1628;p33"/>
          <p:cNvSpPr txBox="1"/>
          <p:nvPr>
            <p:ph type="subTitle" idx="8"/>
          </p:nvPr>
        </p:nvSpPr>
        <p:spPr>
          <a:xfrm>
            <a:off x="3593465" y="3357880"/>
            <a:ext cx="2947035" cy="849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Deploy a user-friendly web interface for predictions.</a:t>
            </a:r>
            <a:endParaRPr lang="en-US" altLang="en-US"/>
          </a:p>
        </p:txBody>
      </p:sp>
      <p:sp>
        <p:nvSpPr>
          <p:cNvPr id="1629" name="Google Shape;1629;p33"/>
          <p:cNvSpPr txBox="1"/>
          <p:nvPr>
            <p:ph type="title" idx="9"/>
          </p:nvPr>
        </p:nvSpPr>
        <p:spPr>
          <a:xfrm>
            <a:off x="2098040" y="3265805"/>
            <a:ext cx="1957070" cy="9347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</a:t>
            </a:r>
            <a:endParaRPr lang="en-US"/>
          </a:p>
        </p:txBody>
      </p:sp>
      <p:sp>
        <p:nvSpPr>
          <p:cNvPr id="1630" name="Google Shape;1630;p33"/>
          <p:cNvSpPr txBox="1"/>
          <p:nvPr>
            <p:ph type="ctrTitle" idx="13"/>
          </p:nvPr>
        </p:nvSpPr>
        <p:spPr>
          <a:xfrm>
            <a:off x="6011867" y="3272714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632" name="Google Shape;1632;p33"/>
          <p:cNvSpPr txBox="1"/>
          <p:nvPr>
            <p:ph type="title" idx="15"/>
          </p:nvPr>
        </p:nvSpPr>
        <p:spPr>
          <a:xfrm>
            <a:off x="4799600" y="3272725"/>
            <a:ext cx="11400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633" name="Google Shape;1633;p33"/>
          <p:cNvSpPr/>
          <p:nvPr/>
        </p:nvSpPr>
        <p:spPr>
          <a:xfrm>
            <a:off x="8214088" y="1020909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4" name="Google Shape;1634;p33"/>
          <p:cNvSpPr/>
          <p:nvPr/>
        </p:nvSpPr>
        <p:spPr>
          <a:xfrm>
            <a:off x="1056913" y="4041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" name="Subtitle 0"/>
          <p:cNvSpPr/>
          <p:nvPr>
            <p:ph type="subTitle" idx="14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0" name="Google Shape;1640;p34"/>
          <p:cNvGrpSpPr/>
          <p:nvPr/>
        </p:nvGrpSpPr>
        <p:grpSpPr>
          <a:xfrm>
            <a:off x="1063915" y="1056457"/>
            <a:ext cx="7002600" cy="1619083"/>
            <a:chOff x="1063915" y="1516107"/>
            <a:chExt cx="7002600" cy="1619083"/>
          </a:xfrm>
        </p:grpSpPr>
        <p:sp>
          <p:nvSpPr>
            <p:cNvPr id="1641" name="Google Shape;1641;p34"/>
            <p:cNvSpPr/>
            <p:nvPr/>
          </p:nvSpPr>
          <p:spPr>
            <a:xfrm>
              <a:off x="1063915" y="1814890"/>
              <a:ext cx="7002600" cy="13203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1063915" y="1516107"/>
              <a:ext cx="7002600" cy="12795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43" name="Google Shape;1643;p34"/>
          <p:cNvSpPr txBox="1"/>
          <p:nvPr>
            <p:ph type="title"/>
          </p:nvPr>
        </p:nvSpPr>
        <p:spPr>
          <a:xfrm>
            <a:off x="1043120" y="915768"/>
            <a:ext cx="69714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/>
              <a:t> </a:t>
            </a:r>
            <a:endParaRPr lang="en-US" altLang="en-US" sz="2800"/>
          </a:p>
        </p:txBody>
      </p:sp>
      <p:sp>
        <p:nvSpPr>
          <p:cNvPr id="1644" name="Google Shape;1644;p34"/>
          <p:cNvSpPr txBox="1"/>
          <p:nvPr>
            <p:ph type="subTitle" idx="1"/>
          </p:nvPr>
        </p:nvSpPr>
        <p:spPr>
          <a:xfrm>
            <a:off x="1654350" y="3082168"/>
            <a:ext cx="5835300" cy="1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lang="en-US"/>
          </a:p>
        </p:txBody>
      </p:sp>
      <p:grpSp>
        <p:nvGrpSpPr>
          <p:cNvPr id="1645" name="Google Shape;1645;p34"/>
          <p:cNvGrpSpPr/>
          <p:nvPr/>
        </p:nvGrpSpPr>
        <p:grpSpPr>
          <a:xfrm rot="-727465" flipH="1">
            <a:off x="7307500" y="2751096"/>
            <a:ext cx="1152751" cy="1848476"/>
            <a:chOff x="10740175" y="552419"/>
            <a:chExt cx="1095062" cy="1755969"/>
          </a:xfrm>
        </p:grpSpPr>
        <p:sp>
          <p:nvSpPr>
            <p:cNvPr id="1646" name="Google Shape;1646;p34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53" name="Google Shape;1653;p34"/>
          <p:cNvSpPr/>
          <p:nvPr/>
        </p:nvSpPr>
        <p:spPr>
          <a:xfrm>
            <a:off x="417138" y="2206796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4" name="Google Shape;1654;p34"/>
          <p:cNvSpPr/>
          <p:nvPr/>
        </p:nvSpPr>
        <p:spPr>
          <a:xfrm>
            <a:off x="5986950" y="3438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55" name="Google Shape;1655;p34"/>
          <p:cNvGrpSpPr/>
          <p:nvPr/>
        </p:nvGrpSpPr>
        <p:grpSpPr>
          <a:xfrm>
            <a:off x="7913691" y="1020105"/>
            <a:ext cx="654284" cy="595448"/>
            <a:chOff x="6457425" y="-2097210"/>
            <a:chExt cx="841847" cy="766146"/>
          </a:xfrm>
        </p:grpSpPr>
        <p:sp>
          <p:nvSpPr>
            <p:cNvPr id="1656" name="Google Shape;1656;p34"/>
            <p:cNvSpPr/>
            <p:nvPr/>
          </p:nvSpPr>
          <p:spPr>
            <a:xfrm>
              <a:off x="6457425" y="-2097210"/>
              <a:ext cx="840870" cy="766146"/>
            </a:xfrm>
            <a:custGeom>
              <a:avLst/>
              <a:gdLst/>
              <a:ahLst/>
              <a:cxnLst/>
              <a:rect l="l" t="t" r="r" b="b"/>
              <a:pathLst>
                <a:path w="8586" h="7823" extrusionOk="0">
                  <a:moveTo>
                    <a:pt x="4294" y="1"/>
                  </a:moveTo>
                  <a:cubicBezTo>
                    <a:pt x="3293" y="1"/>
                    <a:pt x="2294" y="384"/>
                    <a:pt x="1533" y="1150"/>
                  </a:cubicBezTo>
                  <a:cubicBezTo>
                    <a:pt x="1" y="2672"/>
                    <a:pt x="1" y="5149"/>
                    <a:pt x="1533" y="6681"/>
                  </a:cubicBezTo>
                  <a:cubicBezTo>
                    <a:pt x="2294" y="7442"/>
                    <a:pt x="3293" y="7822"/>
                    <a:pt x="4294" y="7822"/>
                  </a:cubicBezTo>
                  <a:cubicBezTo>
                    <a:pt x="5295" y="7822"/>
                    <a:pt x="6298" y="7442"/>
                    <a:pt x="7064" y="6681"/>
                  </a:cubicBezTo>
                  <a:cubicBezTo>
                    <a:pt x="8586" y="5149"/>
                    <a:pt x="8586" y="2672"/>
                    <a:pt x="7064" y="1150"/>
                  </a:cubicBezTo>
                  <a:cubicBezTo>
                    <a:pt x="6298" y="384"/>
                    <a:pt x="5295" y="1"/>
                    <a:pt x="4294" y="1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6788640" y="-1673938"/>
              <a:ext cx="176479" cy="72276"/>
            </a:xfrm>
            <a:custGeom>
              <a:avLst/>
              <a:gdLst/>
              <a:ahLst/>
              <a:cxnLst/>
              <a:rect l="l" t="t" r="r" b="b"/>
              <a:pathLst>
                <a:path w="1802" h="738" fill="none" extrusionOk="0">
                  <a:moveTo>
                    <a:pt x="1" y="1"/>
                  </a:moveTo>
                  <a:cubicBezTo>
                    <a:pt x="1" y="1"/>
                    <a:pt x="1035" y="737"/>
                    <a:pt x="1801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6498362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4" y="0"/>
                  </a:moveTo>
                  <a:cubicBezTo>
                    <a:pt x="1971" y="0"/>
                    <a:pt x="1735" y="95"/>
                    <a:pt x="156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3" y="173"/>
                    <a:pt x="229" y="437"/>
                  </a:cubicBezTo>
                  <a:cubicBezTo>
                    <a:pt x="0" y="785"/>
                    <a:pt x="70" y="1253"/>
                    <a:pt x="368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2" y="0"/>
                    <a:pt x="2204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6984509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5" y="0"/>
                  </a:moveTo>
                  <a:cubicBezTo>
                    <a:pt x="1972" y="0"/>
                    <a:pt x="1739" y="95"/>
                    <a:pt x="157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4" y="173"/>
                    <a:pt x="229" y="437"/>
                  </a:cubicBezTo>
                  <a:cubicBezTo>
                    <a:pt x="0" y="785"/>
                    <a:pt x="70" y="1253"/>
                    <a:pt x="369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3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60" name="Google Shape;1660;p34"/>
          <p:cNvSpPr/>
          <p:nvPr/>
        </p:nvSpPr>
        <p:spPr>
          <a:xfrm>
            <a:off x="1575450" y="1493965"/>
            <a:ext cx="5985964" cy="7465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 panose="02000505060000020004"/>
              </a:rPr>
              <a:t>System Architecture Overview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owlby One SC" panose="020005050600000200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pic>
        <p:nvPicPr>
          <p:cNvPr id="4" name="Picture 3" descr="diagra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0"/>
            <a:ext cx="738822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35"/>
          <p:cNvSpPr/>
          <p:nvPr/>
        </p:nvSpPr>
        <p:spPr>
          <a:xfrm>
            <a:off x="2253600" y="1403732"/>
            <a:ext cx="4636800" cy="2265600"/>
          </a:xfrm>
          <a:prstGeom prst="roundRect">
            <a:avLst>
              <a:gd name="adj" fmla="val 10334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6" name="Google Shape;1666;p35"/>
          <p:cNvSpPr txBox="1"/>
          <p:nvPr>
            <p:ph type="subTitle" idx="1"/>
          </p:nvPr>
        </p:nvSpPr>
        <p:spPr>
          <a:xfrm>
            <a:off x="2387350" y="1631075"/>
            <a:ext cx="4369200" cy="18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“Esta es una cita. Son palabras llenas de sabiduría que alguien importante dijo y que pueden inspirar a quien las lea”</a:t>
            </a:r>
            <a:endParaRPr lang="en-US"/>
          </a:p>
        </p:txBody>
      </p:sp>
      <p:grpSp>
        <p:nvGrpSpPr>
          <p:cNvPr id="1667" name="Google Shape;1667;p35"/>
          <p:cNvGrpSpPr/>
          <p:nvPr/>
        </p:nvGrpSpPr>
        <p:grpSpPr>
          <a:xfrm>
            <a:off x="2387355" y="3840022"/>
            <a:ext cx="4369289" cy="845725"/>
            <a:chOff x="1979236" y="441276"/>
            <a:chExt cx="5186100" cy="845725"/>
          </a:xfrm>
        </p:grpSpPr>
        <p:sp>
          <p:nvSpPr>
            <p:cNvPr id="1668" name="Google Shape;1668;p35"/>
            <p:cNvSpPr/>
            <p:nvPr/>
          </p:nvSpPr>
          <p:spPr>
            <a:xfrm>
              <a:off x="1979236" y="534901"/>
              <a:ext cx="5186100" cy="752100"/>
            </a:xfrm>
            <a:prstGeom prst="roundRect">
              <a:avLst>
                <a:gd name="adj" fmla="val 1343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9" name="Google Shape;1669;p35"/>
            <p:cNvSpPr/>
            <p:nvPr/>
          </p:nvSpPr>
          <p:spPr>
            <a:xfrm>
              <a:off x="1979236" y="441276"/>
              <a:ext cx="5186100" cy="671100"/>
            </a:xfrm>
            <a:prstGeom prst="roundRect">
              <a:avLst>
                <a:gd name="adj" fmla="val 1993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70" name="Google Shape;1670;p35"/>
          <p:cNvSpPr txBox="1"/>
          <p:nvPr>
            <p:ph type="ctrTitle"/>
          </p:nvPr>
        </p:nvSpPr>
        <p:spPr>
          <a:xfrm>
            <a:off x="2571300" y="3916197"/>
            <a:ext cx="40014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—ALGUIEN FAMOSO</a:t>
            </a:r>
            <a:endParaRPr lang="en-US"/>
          </a:p>
        </p:txBody>
      </p:sp>
      <p:grpSp>
        <p:nvGrpSpPr>
          <p:cNvPr id="1671" name="Google Shape;1671;p35"/>
          <p:cNvGrpSpPr/>
          <p:nvPr/>
        </p:nvGrpSpPr>
        <p:grpSpPr>
          <a:xfrm rot="555566">
            <a:off x="7238603" y="1379821"/>
            <a:ext cx="1213946" cy="1420767"/>
            <a:chOff x="8803475" y="429504"/>
            <a:chExt cx="1413387" cy="1654187"/>
          </a:xfrm>
        </p:grpSpPr>
        <p:sp>
          <p:nvSpPr>
            <p:cNvPr id="1672" name="Google Shape;1672;p35"/>
            <p:cNvSpPr/>
            <p:nvPr/>
          </p:nvSpPr>
          <p:spPr>
            <a:xfrm>
              <a:off x="8916041" y="429504"/>
              <a:ext cx="1300821" cy="1654187"/>
            </a:xfrm>
            <a:custGeom>
              <a:avLst/>
              <a:gdLst/>
              <a:ahLst/>
              <a:cxnLst/>
              <a:rect l="l" t="t" r="r" b="b"/>
              <a:pathLst>
                <a:path w="17022" h="21646" extrusionOk="0">
                  <a:moveTo>
                    <a:pt x="4930" y="0"/>
                  </a:moveTo>
                  <a:cubicBezTo>
                    <a:pt x="4581" y="0"/>
                    <a:pt x="4226" y="64"/>
                    <a:pt x="3880" y="198"/>
                  </a:cubicBezTo>
                  <a:cubicBezTo>
                    <a:pt x="2358" y="775"/>
                    <a:pt x="1602" y="2466"/>
                    <a:pt x="2179" y="3978"/>
                  </a:cubicBezTo>
                  <a:lnTo>
                    <a:pt x="3810" y="8256"/>
                  </a:lnTo>
                  <a:cubicBezTo>
                    <a:pt x="1701" y="8335"/>
                    <a:pt x="0" y="10076"/>
                    <a:pt x="0" y="12205"/>
                  </a:cubicBezTo>
                  <a:lnTo>
                    <a:pt x="0" y="17697"/>
                  </a:lnTo>
                  <a:cubicBezTo>
                    <a:pt x="0" y="19875"/>
                    <a:pt x="1771" y="21646"/>
                    <a:pt x="3960" y="21646"/>
                  </a:cubicBezTo>
                  <a:lnTo>
                    <a:pt x="11570" y="21646"/>
                  </a:lnTo>
                  <a:cubicBezTo>
                    <a:pt x="13759" y="21646"/>
                    <a:pt x="15529" y="19875"/>
                    <a:pt x="15529" y="17697"/>
                  </a:cubicBezTo>
                  <a:lnTo>
                    <a:pt x="15529" y="12205"/>
                  </a:lnTo>
                  <a:cubicBezTo>
                    <a:pt x="15529" y="11111"/>
                    <a:pt x="15082" y="10126"/>
                    <a:pt x="14365" y="9410"/>
                  </a:cubicBezTo>
                  <a:lnTo>
                    <a:pt x="16435" y="3978"/>
                  </a:lnTo>
                  <a:cubicBezTo>
                    <a:pt x="17021" y="2466"/>
                    <a:pt x="16255" y="775"/>
                    <a:pt x="14743" y="198"/>
                  </a:cubicBezTo>
                  <a:cubicBezTo>
                    <a:pt x="14398" y="64"/>
                    <a:pt x="14042" y="0"/>
                    <a:pt x="13692" y="0"/>
                  </a:cubicBezTo>
                  <a:cubicBezTo>
                    <a:pt x="12512" y="0"/>
                    <a:pt x="11398" y="723"/>
                    <a:pt x="10953" y="1889"/>
                  </a:cubicBezTo>
                  <a:lnTo>
                    <a:pt x="9481" y="5749"/>
                  </a:lnTo>
                  <a:cubicBezTo>
                    <a:pt x="9451" y="5828"/>
                    <a:pt x="9381" y="5868"/>
                    <a:pt x="9312" y="5868"/>
                  </a:cubicBezTo>
                  <a:cubicBezTo>
                    <a:pt x="9242" y="5868"/>
                    <a:pt x="9172" y="5828"/>
                    <a:pt x="9143" y="5749"/>
                  </a:cubicBezTo>
                  <a:lnTo>
                    <a:pt x="7670" y="1889"/>
                  </a:lnTo>
                  <a:cubicBezTo>
                    <a:pt x="7218" y="723"/>
                    <a:pt x="6108" y="0"/>
                    <a:pt x="4930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35"/>
            <p:cNvSpPr/>
            <p:nvPr/>
          </p:nvSpPr>
          <p:spPr>
            <a:xfrm>
              <a:off x="8916041" y="1113609"/>
              <a:ext cx="1186803" cy="970075"/>
            </a:xfrm>
            <a:custGeom>
              <a:avLst/>
              <a:gdLst/>
              <a:ahLst/>
              <a:cxnLst/>
              <a:rect l="l" t="t" r="r" b="b"/>
              <a:pathLst>
                <a:path w="15530" h="12694" extrusionOk="0">
                  <a:moveTo>
                    <a:pt x="1711" y="0"/>
                  </a:moveTo>
                  <a:cubicBezTo>
                    <a:pt x="677" y="716"/>
                    <a:pt x="0" y="1910"/>
                    <a:pt x="0" y="3253"/>
                  </a:cubicBezTo>
                  <a:lnTo>
                    <a:pt x="0" y="8745"/>
                  </a:lnTo>
                  <a:cubicBezTo>
                    <a:pt x="0" y="10923"/>
                    <a:pt x="1771" y="12694"/>
                    <a:pt x="3960" y="12694"/>
                  </a:cubicBezTo>
                  <a:lnTo>
                    <a:pt x="11570" y="12694"/>
                  </a:lnTo>
                  <a:cubicBezTo>
                    <a:pt x="13759" y="12694"/>
                    <a:pt x="15529" y="10923"/>
                    <a:pt x="15529" y="8745"/>
                  </a:cubicBezTo>
                  <a:lnTo>
                    <a:pt x="15529" y="8625"/>
                  </a:lnTo>
                  <a:cubicBezTo>
                    <a:pt x="14893" y="9073"/>
                    <a:pt x="14117" y="9331"/>
                    <a:pt x="13281" y="9331"/>
                  </a:cubicBezTo>
                  <a:lnTo>
                    <a:pt x="5661" y="9331"/>
                  </a:lnTo>
                  <a:cubicBezTo>
                    <a:pt x="3482" y="9331"/>
                    <a:pt x="1711" y="7561"/>
                    <a:pt x="1711" y="5372"/>
                  </a:cubicBezTo>
                  <a:lnTo>
                    <a:pt x="1711" y="0"/>
                  </a:ln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35"/>
            <p:cNvSpPr/>
            <p:nvPr/>
          </p:nvSpPr>
          <p:spPr>
            <a:xfrm>
              <a:off x="8803475" y="1081360"/>
              <a:ext cx="475256" cy="541206"/>
            </a:xfrm>
            <a:custGeom>
              <a:avLst/>
              <a:gdLst/>
              <a:ahLst/>
              <a:cxnLst/>
              <a:rect l="l" t="t" r="r" b="b"/>
              <a:pathLst>
                <a:path w="6219" h="7082" extrusionOk="0">
                  <a:moveTo>
                    <a:pt x="2784" y="0"/>
                  </a:moveTo>
                  <a:cubicBezTo>
                    <a:pt x="2538" y="0"/>
                    <a:pt x="2288" y="37"/>
                    <a:pt x="2040" y="114"/>
                  </a:cubicBezTo>
                  <a:cubicBezTo>
                    <a:pt x="737" y="522"/>
                    <a:pt x="1" y="1914"/>
                    <a:pt x="409" y="3227"/>
                  </a:cubicBezTo>
                  <a:lnTo>
                    <a:pt x="1075" y="5336"/>
                  </a:lnTo>
                  <a:cubicBezTo>
                    <a:pt x="1406" y="6402"/>
                    <a:pt x="2386" y="7081"/>
                    <a:pt x="3440" y="7081"/>
                  </a:cubicBezTo>
                  <a:cubicBezTo>
                    <a:pt x="3685" y="7081"/>
                    <a:pt x="3934" y="7045"/>
                    <a:pt x="4179" y="6968"/>
                  </a:cubicBezTo>
                  <a:cubicBezTo>
                    <a:pt x="5492" y="6560"/>
                    <a:pt x="6219" y="5167"/>
                    <a:pt x="5811" y="3854"/>
                  </a:cubicBezTo>
                  <a:lnTo>
                    <a:pt x="5154" y="1745"/>
                  </a:lnTo>
                  <a:cubicBezTo>
                    <a:pt x="4823" y="679"/>
                    <a:pt x="3843" y="0"/>
                    <a:pt x="2784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35"/>
            <p:cNvSpPr/>
            <p:nvPr/>
          </p:nvSpPr>
          <p:spPr>
            <a:xfrm>
              <a:off x="8814174" y="1141731"/>
              <a:ext cx="464557" cy="480835"/>
            </a:xfrm>
            <a:custGeom>
              <a:avLst/>
              <a:gdLst/>
              <a:ahLst/>
              <a:cxnLst/>
              <a:rect l="l" t="t" r="r" b="b"/>
              <a:pathLst>
                <a:path w="6079" h="6292" extrusionOk="0">
                  <a:moveTo>
                    <a:pt x="836" y="0"/>
                  </a:moveTo>
                  <a:cubicBezTo>
                    <a:pt x="239" y="627"/>
                    <a:pt x="0" y="1552"/>
                    <a:pt x="269" y="2437"/>
                  </a:cubicBezTo>
                  <a:lnTo>
                    <a:pt x="935" y="4546"/>
                  </a:lnTo>
                  <a:cubicBezTo>
                    <a:pt x="1266" y="5612"/>
                    <a:pt x="2246" y="6291"/>
                    <a:pt x="3300" y="6291"/>
                  </a:cubicBezTo>
                  <a:cubicBezTo>
                    <a:pt x="3545" y="6291"/>
                    <a:pt x="3794" y="6255"/>
                    <a:pt x="4039" y="6178"/>
                  </a:cubicBezTo>
                  <a:cubicBezTo>
                    <a:pt x="5352" y="5770"/>
                    <a:pt x="6079" y="4377"/>
                    <a:pt x="5671" y="3064"/>
                  </a:cubicBezTo>
                  <a:lnTo>
                    <a:pt x="5541" y="2666"/>
                  </a:lnTo>
                  <a:cubicBezTo>
                    <a:pt x="5263" y="2965"/>
                    <a:pt x="4905" y="3203"/>
                    <a:pt x="4477" y="3343"/>
                  </a:cubicBezTo>
                  <a:cubicBezTo>
                    <a:pt x="4231" y="3419"/>
                    <a:pt x="3983" y="3455"/>
                    <a:pt x="3738" y="3455"/>
                  </a:cubicBezTo>
                  <a:cubicBezTo>
                    <a:pt x="2677" y="3455"/>
                    <a:pt x="1695" y="2771"/>
                    <a:pt x="1363" y="1711"/>
                  </a:cubicBezTo>
                  <a:lnTo>
                    <a:pt x="836" y="0"/>
                  </a:ln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35"/>
            <p:cNvSpPr/>
            <p:nvPr/>
          </p:nvSpPr>
          <p:spPr>
            <a:xfrm>
              <a:off x="9116718" y="983314"/>
              <a:ext cx="475256" cy="541206"/>
            </a:xfrm>
            <a:custGeom>
              <a:avLst/>
              <a:gdLst/>
              <a:ahLst/>
              <a:cxnLst/>
              <a:rect l="l" t="t" r="r" b="b"/>
              <a:pathLst>
                <a:path w="6219" h="7082" extrusionOk="0">
                  <a:moveTo>
                    <a:pt x="2778" y="1"/>
                  </a:moveTo>
                  <a:cubicBezTo>
                    <a:pt x="2534" y="1"/>
                    <a:pt x="2286" y="37"/>
                    <a:pt x="2040" y="113"/>
                  </a:cubicBezTo>
                  <a:cubicBezTo>
                    <a:pt x="737" y="521"/>
                    <a:pt x="1" y="1914"/>
                    <a:pt x="408" y="3227"/>
                  </a:cubicBezTo>
                  <a:lnTo>
                    <a:pt x="1075" y="5336"/>
                  </a:lnTo>
                  <a:cubicBezTo>
                    <a:pt x="1406" y="6402"/>
                    <a:pt x="2386" y="7081"/>
                    <a:pt x="3440" y="7081"/>
                  </a:cubicBezTo>
                  <a:cubicBezTo>
                    <a:pt x="3685" y="7081"/>
                    <a:pt x="3933" y="7045"/>
                    <a:pt x="4179" y="6968"/>
                  </a:cubicBezTo>
                  <a:cubicBezTo>
                    <a:pt x="5492" y="6560"/>
                    <a:pt x="6218" y="5167"/>
                    <a:pt x="5810" y="3854"/>
                  </a:cubicBezTo>
                  <a:lnTo>
                    <a:pt x="5154" y="1745"/>
                  </a:lnTo>
                  <a:cubicBezTo>
                    <a:pt x="4822" y="686"/>
                    <a:pt x="3840" y="1"/>
                    <a:pt x="2778" y="1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35"/>
            <p:cNvSpPr/>
            <p:nvPr/>
          </p:nvSpPr>
          <p:spPr>
            <a:xfrm>
              <a:off x="9122067" y="1013958"/>
              <a:ext cx="458444" cy="510562"/>
            </a:xfrm>
            <a:custGeom>
              <a:avLst/>
              <a:gdLst/>
              <a:ahLst/>
              <a:cxnLst/>
              <a:rect l="l" t="t" r="r" b="b"/>
              <a:pathLst>
                <a:path w="5999" h="6681" extrusionOk="0">
                  <a:moveTo>
                    <a:pt x="1363" y="1"/>
                  </a:moveTo>
                  <a:cubicBezTo>
                    <a:pt x="448" y="598"/>
                    <a:pt x="0" y="1742"/>
                    <a:pt x="338" y="2826"/>
                  </a:cubicBezTo>
                  <a:lnTo>
                    <a:pt x="1005" y="4935"/>
                  </a:lnTo>
                  <a:cubicBezTo>
                    <a:pt x="1336" y="6001"/>
                    <a:pt x="2316" y="6680"/>
                    <a:pt x="3370" y="6680"/>
                  </a:cubicBezTo>
                  <a:cubicBezTo>
                    <a:pt x="3615" y="6680"/>
                    <a:pt x="3863" y="6644"/>
                    <a:pt x="4109" y="6567"/>
                  </a:cubicBezTo>
                  <a:cubicBezTo>
                    <a:pt x="5293" y="6199"/>
                    <a:pt x="5999" y="5025"/>
                    <a:pt x="5830" y="3841"/>
                  </a:cubicBezTo>
                  <a:lnTo>
                    <a:pt x="5830" y="3841"/>
                  </a:lnTo>
                  <a:cubicBezTo>
                    <a:pt x="5641" y="3960"/>
                    <a:pt x="5442" y="4060"/>
                    <a:pt x="5213" y="4129"/>
                  </a:cubicBezTo>
                  <a:cubicBezTo>
                    <a:pt x="4968" y="4206"/>
                    <a:pt x="4719" y="4243"/>
                    <a:pt x="4474" y="4243"/>
                  </a:cubicBezTo>
                  <a:cubicBezTo>
                    <a:pt x="3420" y="4243"/>
                    <a:pt x="2440" y="3564"/>
                    <a:pt x="2109" y="2498"/>
                  </a:cubicBezTo>
                  <a:lnTo>
                    <a:pt x="1443" y="389"/>
                  </a:lnTo>
                  <a:cubicBezTo>
                    <a:pt x="1403" y="260"/>
                    <a:pt x="1383" y="130"/>
                    <a:pt x="1363" y="1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35"/>
            <p:cNvSpPr/>
            <p:nvPr/>
          </p:nvSpPr>
          <p:spPr>
            <a:xfrm>
              <a:off x="9506685" y="1113609"/>
              <a:ext cx="650105" cy="449350"/>
            </a:xfrm>
            <a:custGeom>
              <a:avLst/>
              <a:gdLst/>
              <a:ahLst/>
              <a:cxnLst/>
              <a:rect l="l" t="t" r="r" b="b"/>
              <a:pathLst>
                <a:path w="8507" h="5880" extrusionOk="0">
                  <a:moveTo>
                    <a:pt x="2936" y="0"/>
                  </a:moveTo>
                  <a:cubicBezTo>
                    <a:pt x="1314" y="0"/>
                    <a:pt x="1" y="1313"/>
                    <a:pt x="1" y="2935"/>
                  </a:cubicBezTo>
                  <a:cubicBezTo>
                    <a:pt x="1" y="4566"/>
                    <a:pt x="1314" y="5879"/>
                    <a:pt x="2936" y="5879"/>
                  </a:cubicBezTo>
                  <a:lnTo>
                    <a:pt x="5562" y="5879"/>
                  </a:lnTo>
                  <a:cubicBezTo>
                    <a:pt x="7193" y="5879"/>
                    <a:pt x="8507" y="4566"/>
                    <a:pt x="8507" y="2935"/>
                  </a:cubicBezTo>
                  <a:cubicBezTo>
                    <a:pt x="8507" y="1313"/>
                    <a:pt x="7193" y="0"/>
                    <a:pt x="5562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35"/>
            <p:cNvSpPr/>
            <p:nvPr/>
          </p:nvSpPr>
          <p:spPr>
            <a:xfrm>
              <a:off x="9506685" y="1148532"/>
              <a:ext cx="649341" cy="414426"/>
            </a:xfrm>
            <a:custGeom>
              <a:avLst/>
              <a:gdLst/>
              <a:ahLst/>
              <a:cxnLst/>
              <a:rect l="l" t="t" r="r" b="b"/>
              <a:pathLst>
                <a:path w="8497" h="5423" extrusionOk="0">
                  <a:moveTo>
                    <a:pt x="1364" y="1"/>
                  </a:moveTo>
                  <a:lnTo>
                    <a:pt x="1364" y="1"/>
                  </a:lnTo>
                  <a:cubicBezTo>
                    <a:pt x="538" y="518"/>
                    <a:pt x="1" y="1433"/>
                    <a:pt x="1" y="2478"/>
                  </a:cubicBezTo>
                  <a:cubicBezTo>
                    <a:pt x="1" y="4109"/>
                    <a:pt x="1314" y="5422"/>
                    <a:pt x="2936" y="5422"/>
                  </a:cubicBezTo>
                  <a:lnTo>
                    <a:pt x="5562" y="5422"/>
                  </a:lnTo>
                  <a:cubicBezTo>
                    <a:pt x="7154" y="5422"/>
                    <a:pt x="8437" y="4169"/>
                    <a:pt x="8497" y="2597"/>
                  </a:cubicBezTo>
                  <a:lnTo>
                    <a:pt x="8497" y="2597"/>
                  </a:lnTo>
                  <a:cubicBezTo>
                    <a:pt x="8049" y="2886"/>
                    <a:pt x="7502" y="3055"/>
                    <a:pt x="6925" y="3055"/>
                  </a:cubicBezTo>
                  <a:lnTo>
                    <a:pt x="4299" y="3055"/>
                  </a:lnTo>
                  <a:cubicBezTo>
                    <a:pt x="2677" y="3055"/>
                    <a:pt x="1354" y="1742"/>
                    <a:pt x="1354" y="110"/>
                  </a:cubicBezTo>
                  <a:cubicBezTo>
                    <a:pt x="1354" y="80"/>
                    <a:pt x="1364" y="41"/>
                    <a:pt x="1364" y="1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35"/>
            <p:cNvSpPr/>
            <p:nvPr/>
          </p:nvSpPr>
          <p:spPr>
            <a:xfrm>
              <a:off x="9268792" y="1635094"/>
              <a:ext cx="90558" cy="89794"/>
            </a:xfrm>
            <a:custGeom>
              <a:avLst/>
              <a:gdLst/>
              <a:ahLst/>
              <a:cxnLst/>
              <a:rect l="l" t="t" r="r" b="b"/>
              <a:pathLst>
                <a:path w="1185" h="1175" fill="none" extrusionOk="0">
                  <a:moveTo>
                    <a:pt x="0" y="1"/>
                  </a:moveTo>
                  <a:lnTo>
                    <a:pt x="1184" y="117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35"/>
            <p:cNvSpPr/>
            <p:nvPr/>
          </p:nvSpPr>
          <p:spPr>
            <a:xfrm>
              <a:off x="9268792" y="1635094"/>
              <a:ext cx="90558" cy="89794"/>
            </a:xfrm>
            <a:custGeom>
              <a:avLst/>
              <a:gdLst/>
              <a:ahLst/>
              <a:cxnLst/>
              <a:rect l="l" t="t" r="r" b="b"/>
              <a:pathLst>
                <a:path w="1185" h="1175" fill="none" extrusionOk="0">
                  <a:moveTo>
                    <a:pt x="1184" y="1"/>
                  </a:moveTo>
                  <a:lnTo>
                    <a:pt x="0" y="117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35"/>
            <p:cNvSpPr/>
            <p:nvPr/>
          </p:nvSpPr>
          <p:spPr>
            <a:xfrm>
              <a:off x="9653410" y="1635094"/>
              <a:ext cx="90558" cy="89794"/>
            </a:xfrm>
            <a:custGeom>
              <a:avLst/>
              <a:gdLst/>
              <a:ahLst/>
              <a:cxnLst/>
              <a:rect l="l" t="t" r="r" b="b"/>
              <a:pathLst>
                <a:path w="1185" h="1175" fill="none" extrusionOk="0">
                  <a:moveTo>
                    <a:pt x="1" y="1"/>
                  </a:moveTo>
                  <a:lnTo>
                    <a:pt x="1185" y="117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35"/>
            <p:cNvSpPr/>
            <p:nvPr/>
          </p:nvSpPr>
          <p:spPr>
            <a:xfrm>
              <a:off x="9653410" y="1635094"/>
              <a:ext cx="90558" cy="89794"/>
            </a:xfrm>
            <a:custGeom>
              <a:avLst/>
              <a:gdLst/>
              <a:ahLst/>
              <a:cxnLst/>
              <a:rect l="l" t="t" r="r" b="b"/>
              <a:pathLst>
                <a:path w="1185" h="1175" fill="none" extrusionOk="0">
                  <a:moveTo>
                    <a:pt x="1185" y="1"/>
                  </a:moveTo>
                  <a:lnTo>
                    <a:pt x="1" y="117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35"/>
            <p:cNvSpPr/>
            <p:nvPr/>
          </p:nvSpPr>
          <p:spPr>
            <a:xfrm>
              <a:off x="9422319" y="1825913"/>
              <a:ext cx="180275" cy="122501"/>
            </a:xfrm>
            <a:custGeom>
              <a:avLst/>
              <a:gdLst/>
              <a:ahLst/>
              <a:cxnLst/>
              <a:rect l="l" t="t" r="r" b="b"/>
              <a:pathLst>
                <a:path w="2359" h="1603" fill="none" extrusionOk="0">
                  <a:moveTo>
                    <a:pt x="1" y="0"/>
                  </a:moveTo>
                  <a:cubicBezTo>
                    <a:pt x="1" y="0"/>
                    <a:pt x="1185" y="1602"/>
                    <a:pt x="2358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35"/>
            <p:cNvSpPr/>
            <p:nvPr/>
          </p:nvSpPr>
          <p:spPr>
            <a:xfrm>
              <a:off x="9268792" y="694678"/>
              <a:ext cx="117152" cy="30492"/>
            </a:xfrm>
            <a:custGeom>
              <a:avLst/>
              <a:gdLst/>
              <a:ahLst/>
              <a:cxnLst/>
              <a:rect l="l" t="t" r="r" b="b"/>
              <a:pathLst>
                <a:path w="1533" h="399" fill="none" extrusionOk="0">
                  <a:moveTo>
                    <a:pt x="0" y="399"/>
                  </a:moveTo>
                  <a:lnTo>
                    <a:pt x="1532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35"/>
            <p:cNvSpPr/>
            <p:nvPr/>
          </p:nvSpPr>
          <p:spPr>
            <a:xfrm>
              <a:off x="9878465" y="705377"/>
              <a:ext cx="114095" cy="39586"/>
            </a:xfrm>
            <a:custGeom>
              <a:avLst/>
              <a:gdLst/>
              <a:ahLst/>
              <a:cxnLst/>
              <a:rect l="l" t="t" r="r" b="b"/>
              <a:pathLst>
                <a:path w="1493" h="518" fill="none" extrusionOk="0">
                  <a:moveTo>
                    <a:pt x="1" y="0"/>
                  </a:moveTo>
                  <a:lnTo>
                    <a:pt x="1493" y="517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87" name="Google Shape;1687;p35"/>
          <p:cNvSpPr/>
          <p:nvPr/>
        </p:nvSpPr>
        <p:spPr>
          <a:xfrm>
            <a:off x="1870913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8" name="Google Shape;1688;p35"/>
          <p:cNvSpPr/>
          <p:nvPr/>
        </p:nvSpPr>
        <p:spPr>
          <a:xfrm>
            <a:off x="661612" y="310045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89" name="Google Shape;1689;p35"/>
          <p:cNvGrpSpPr/>
          <p:nvPr/>
        </p:nvGrpSpPr>
        <p:grpSpPr>
          <a:xfrm>
            <a:off x="1072075" y="3669334"/>
            <a:ext cx="580547" cy="528926"/>
            <a:chOff x="7953250" y="1084584"/>
            <a:chExt cx="580547" cy="528926"/>
          </a:xfrm>
        </p:grpSpPr>
        <p:sp>
          <p:nvSpPr>
            <p:cNvPr id="1690" name="Google Shape;1690;p35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35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8" name="Google Shape;1698;p36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699" name="Google Shape;1699;p36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01" name="Google Shape;1701;p36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Dataset Description</a:t>
            </a:r>
            <a:endParaRPr lang="en-US" altLang="en-US"/>
          </a:p>
        </p:txBody>
      </p:sp>
      <p:sp>
        <p:nvSpPr>
          <p:cNvPr id="1702" name="Google Shape;1702;p36"/>
          <p:cNvSpPr/>
          <p:nvPr/>
        </p:nvSpPr>
        <p:spPr>
          <a:xfrm>
            <a:off x="961077" y="3238125"/>
            <a:ext cx="2310600" cy="11985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3" name="Google Shape;1703;p36"/>
          <p:cNvSpPr txBox="1"/>
          <p:nvPr/>
        </p:nvSpPr>
        <p:spPr>
          <a:xfrm>
            <a:off x="1037590" y="2902585"/>
            <a:ext cx="2105660" cy="126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>
                <a:solidFill>
                  <a:srgbClr val="152A20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Dataset Used</a:t>
            </a:r>
            <a:endParaRPr lang="en-US" altLang="en-US" sz="2200">
              <a:solidFill>
                <a:srgbClr val="152A20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  <p:sp>
        <p:nvSpPr>
          <p:cNvPr id="1704" name="Google Shape;1704;p36"/>
          <p:cNvSpPr txBox="1"/>
          <p:nvPr/>
        </p:nvSpPr>
        <p:spPr>
          <a:xfrm>
            <a:off x="1057910" y="3932555"/>
            <a:ext cx="2085340" cy="72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rgbClr val="152A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health_risk_dataset.csv</a:t>
            </a:r>
            <a:endParaRPr lang="en-US" altLang="en-US">
              <a:solidFill>
                <a:srgbClr val="152A2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705" name="Google Shape;1705;p36"/>
          <p:cNvSpPr/>
          <p:nvPr/>
        </p:nvSpPr>
        <p:spPr>
          <a:xfrm>
            <a:off x="3416700" y="3238125"/>
            <a:ext cx="2310600" cy="11985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6" name="Google Shape;1706;p36"/>
          <p:cNvSpPr txBox="1"/>
          <p:nvPr/>
        </p:nvSpPr>
        <p:spPr>
          <a:xfrm>
            <a:off x="3529350" y="3351575"/>
            <a:ext cx="20853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>
                <a:solidFill>
                  <a:srgbClr val="152A20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Features:</a:t>
            </a:r>
            <a:endParaRPr lang="en-US" altLang="en-US" sz="2200">
              <a:solidFill>
                <a:srgbClr val="152A20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  <p:sp>
        <p:nvSpPr>
          <p:cNvPr id="1707" name="Google Shape;1707;p36"/>
          <p:cNvSpPr txBox="1"/>
          <p:nvPr/>
        </p:nvSpPr>
        <p:spPr>
          <a:xfrm>
            <a:off x="3529350" y="3705775"/>
            <a:ext cx="20853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Age, BMI, blood pressure, lifestyle choices, etc.</a:t>
            </a:r>
            <a:endParaRPr lang="en-US" altLang="en-US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708" name="Google Shape;1708;p36"/>
          <p:cNvSpPr/>
          <p:nvPr/>
        </p:nvSpPr>
        <p:spPr>
          <a:xfrm>
            <a:off x="5872323" y="3238125"/>
            <a:ext cx="2310600" cy="11985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9" name="Google Shape;1709;p36"/>
          <p:cNvSpPr txBox="1"/>
          <p:nvPr/>
        </p:nvSpPr>
        <p:spPr>
          <a:xfrm>
            <a:off x="5984925" y="3351575"/>
            <a:ext cx="20853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>
                <a:solidFill>
                  <a:srgbClr val="152A20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Data Type:</a:t>
            </a:r>
            <a:endParaRPr lang="en-US" altLang="en-US" sz="2200">
              <a:solidFill>
                <a:srgbClr val="152A20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  <p:sp>
        <p:nvSpPr>
          <p:cNvPr id="1710" name="Google Shape;1710;p36"/>
          <p:cNvSpPr txBox="1"/>
          <p:nvPr/>
        </p:nvSpPr>
        <p:spPr>
          <a:xfrm>
            <a:off x="5984925" y="3705775"/>
            <a:ext cx="20853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rgbClr val="152A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Classification labels indicating health risk levels.</a:t>
            </a:r>
            <a:endParaRPr lang="en-US" altLang="en-US">
              <a:solidFill>
                <a:srgbClr val="152A2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cxnSp>
        <p:nvCxnSpPr>
          <p:cNvPr id="1712" name="Google Shape;1712;p36"/>
          <p:cNvCxnSpPr>
            <a:stCxn id="1711" idx="2"/>
            <a:endCxn id="1702" idx="0"/>
          </p:cNvCxnSpPr>
          <p:nvPr/>
        </p:nvCxnSpPr>
        <p:spPr>
          <a:xfrm rot="5400000">
            <a:off x="2852700" y="1518725"/>
            <a:ext cx="983100" cy="2455500"/>
          </a:xfrm>
          <a:prstGeom prst="bentConnector3">
            <a:avLst>
              <a:gd name="adj1" fmla="val 5000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3" name="Google Shape;1713;p36"/>
          <p:cNvCxnSpPr>
            <a:stCxn id="1711" idx="2"/>
            <a:endCxn id="1708" idx="0"/>
          </p:cNvCxnSpPr>
          <p:nvPr/>
        </p:nvCxnSpPr>
        <p:spPr>
          <a:xfrm rot="-5400000" flipH="1">
            <a:off x="5308200" y="1518725"/>
            <a:ext cx="983100" cy="2455500"/>
          </a:xfrm>
          <a:prstGeom prst="bentConnector3">
            <a:avLst>
              <a:gd name="adj1" fmla="val 5000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4" name="Google Shape;1714;p36"/>
          <p:cNvCxnSpPr>
            <a:endCxn id="1705" idx="0"/>
          </p:cNvCxnSpPr>
          <p:nvPr/>
        </p:nvCxnSpPr>
        <p:spPr>
          <a:xfrm rot="-5400000" flipH="1">
            <a:off x="4080150" y="2746275"/>
            <a:ext cx="9831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15" name="Google Shape;1715;p36"/>
          <p:cNvGrpSpPr/>
          <p:nvPr/>
        </p:nvGrpSpPr>
        <p:grpSpPr>
          <a:xfrm rot="-448875">
            <a:off x="1835768" y="2505525"/>
            <a:ext cx="436523" cy="593468"/>
            <a:chOff x="1616901" y="1976607"/>
            <a:chExt cx="217513" cy="295716"/>
          </a:xfrm>
        </p:grpSpPr>
        <p:sp>
          <p:nvSpPr>
            <p:cNvPr id="1716" name="Google Shape;1716;p36"/>
            <p:cNvSpPr/>
            <p:nvPr/>
          </p:nvSpPr>
          <p:spPr>
            <a:xfrm>
              <a:off x="1696195" y="2069044"/>
              <a:ext cx="61325" cy="56962"/>
            </a:xfrm>
            <a:custGeom>
              <a:avLst/>
              <a:gdLst/>
              <a:ahLst/>
              <a:cxnLst/>
              <a:rect l="l" t="t" r="r" b="b"/>
              <a:pathLst>
                <a:path w="2249" h="2089" extrusionOk="0">
                  <a:moveTo>
                    <a:pt x="393" y="1"/>
                  </a:moveTo>
                  <a:lnTo>
                    <a:pt x="393" y="893"/>
                  </a:lnTo>
                  <a:cubicBezTo>
                    <a:pt x="393" y="1089"/>
                    <a:pt x="286" y="1285"/>
                    <a:pt x="126" y="1392"/>
                  </a:cubicBezTo>
                  <a:lnTo>
                    <a:pt x="108" y="1392"/>
                  </a:lnTo>
                  <a:cubicBezTo>
                    <a:pt x="19" y="1446"/>
                    <a:pt x="1" y="1589"/>
                    <a:pt x="90" y="1660"/>
                  </a:cubicBezTo>
                  <a:cubicBezTo>
                    <a:pt x="376" y="1874"/>
                    <a:pt x="732" y="2088"/>
                    <a:pt x="1161" y="2088"/>
                  </a:cubicBezTo>
                  <a:cubicBezTo>
                    <a:pt x="1553" y="2070"/>
                    <a:pt x="1874" y="1910"/>
                    <a:pt x="2142" y="1714"/>
                  </a:cubicBezTo>
                  <a:cubicBezTo>
                    <a:pt x="2249" y="1642"/>
                    <a:pt x="2231" y="1482"/>
                    <a:pt x="2106" y="1428"/>
                  </a:cubicBezTo>
                  <a:cubicBezTo>
                    <a:pt x="1892" y="1339"/>
                    <a:pt x="1749" y="1125"/>
                    <a:pt x="1749" y="893"/>
                  </a:cubicBezTo>
                  <a:lnTo>
                    <a:pt x="1749" y="1"/>
                  </a:ln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1677217" y="1990704"/>
              <a:ext cx="96854" cy="104162"/>
            </a:xfrm>
            <a:custGeom>
              <a:avLst/>
              <a:gdLst/>
              <a:ahLst/>
              <a:cxnLst/>
              <a:rect l="l" t="t" r="r" b="b"/>
              <a:pathLst>
                <a:path w="3552" h="3820" extrusionOk="0">
                  <a:moveTo>
                    <a:pt x="1803" y="1"/>
                  </a:moveTo>
                  <a:cubicBezTo>
                    <a:pt x="1089" y="1"/>
                    <a:pt x="429" y="304"/>
                    <a:pt x="447" y="1089"/>
                  </a:cubicBezTo>
                  <a:lnTo>
                    <a:pt x="465" y="1357"/>
                  </a:lnTo>
                  <a:lnTo>
                    <a:pt x="465" y="1464"/>
                  </a:lnTo>
                  <a:lnTo>
                    <a:pt x="376" y="1464"/>
                  </a:lnTo>
                  <a:cubicBezTo>
                    <a:pt x="162" y="1464"/>
                    <a:pt x="1" y="1625"/>
                    <a:pt x="1" y="1821"/>
                  </a:cubicBezTo>
                  <a:lnTo>
                    <a:pt x="1" y="2142"/>
                  </a:lnTo>
                  <a:cubicBezTo>
                    <a:pt x="1" y="2142"/>
                    <a:pt x="154" y="2482"/>
                    <a:pt x="344" y="2482"/>
                  </a:cubicBezTo>
                  <a:cubicBezTo>
                    <a:pt x="348" y="2482"/>
                    <a:pt x="353" y="2482"/>
                    <a:pt x="358" y="2481"/>
                  </a:cubicBezTo>
                  <a:lnTo>
                    <a:pt x="447" y="2481"/>
                  </a:lnTo>
                  <a:cubicBezTo>
                    <a:pt x="465" y="2874"/>
                    <a:pt x="608" y="3213"/>
                    <a:pt x="893" y="3462"/>
                  </a:cubicBezTo>
                  <a:cubicBezTo>
                    <a:pt x="1107" y="3641"/>
                    <a:pt x="1428" y="3819"/>
                    <a:pt x="1839" y="3819"/>
                  </a:cubicBezTo>
                  <a:cubicBezTo>
                    <a:pt x="2249" y="3819"/>
                    <a:pt x="2552" y="3641"/>
                    <a:pt x="2767" y="3445"/>
                  </a:cubicBezTo>
                  <a:cubicBezTo>
                    <a:pt x="3052" y="3213"/>
                    <a:pt x="3195" y="2499"/>
                    <a:pt x="3195" y="2499"/>
                  </a:cubicBezTo>
                  <a:lnTo>
                    <a:pt x="3302" y="2499"/>
                  </a:lnTo>
                  <a:cubicBezTo>
                    <a:pt x="3445" y="2499"/>
                    <a:pt x="3552" y="2392"/>
                    <a:pt x="3552" y="2249"/>
                  </a:cubicBezTo>
                  <a:lnTo>
                    <a:pt x="3552" y="1714"/>
                  </a:lnTo>
                  <a:cubicBezTo>
                    <a:pt x="3552" y="1571"/>
                    <a:pt x="3445" y="1464"/>
                    <a:pt x="3302" y="1464"/>
                  </a:cubicBezTo>
                  <a:lnTo>
                    <a:pt x="3195" y="1464"/>
                  </a:lnTo>
                  <a:lnTo>
                    <a:pt x="3195" y="1089"/>
                  </a:lnTo>
                  <a:cubicBezTo>
                    <a:pt x="3195" y="286"/>
                    <a:pt x="2535" y="1"/>
                    <a:pt x="1803" y="1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1637325" y="2107000"/>
              <a:ext cx="176148" cy="106561"/>
            </a:xfrm>
            <a:custGeom>
              <a:avLst/>
              <a:gdLst/>
              <a:ahLst/>
              <a:cxnLst/>
              <a:rect l="l" t="t" r="r" b="b"/>
              <a:pathLst>
                <a:path w="6460" h="3908" extrusionOk="0">
                  <a:moveTo>
                    <a:pt x="2267" y="0"/>
                  </a:moveTo>
                  <a:cubicBezTo>
                    <a:pt x="2213" y="36"/>
                    <a:pt x="2142" y="72"/>
                    <a:pt x="2071" y="72"/>
                  </a:cubicBezTo>
                  <a:cubicBezTo>
                    <a:pt x="1964" y="107"/>
                    <a:pt x="1874" y="125"/>
                    <a:pt x="1839" y="125"/>
                  </a:cubicBezTo>
                  <a:cubicBezTo>
                    <a:pt x="768" y="339"/>
                    <a:pt x="1" y="1267"/>
                    <a:pt x="1" y="2356"/>
                  </a:cubicBezTo>
                  <a:lnTo>
                    <a:pt x="1" y="3444"/>
                  </a:lnTo>
                  <a:cubicBezTo>
                    <a:pt x="1" y="3694"/>
                    <a:pt x="197" y="3908"/>
                    <a:pt x="465" y="3908"/>
                  </a:cubicBezTo>
                  <a:lnTo>
                    <a:pt x="5996" y="3908"/>
                  </a:lnTo>
                  <a:cubicBezTo>
                    <a:pt x="6246" y="3908"/>
                    <a:pt x="6460" y="3694"/>
                    <a:pt x="6460" y="3444"/>
                  </a:cubicBezTo>
                  <a:lnTo>
                    <a:pt x="6460" y="2356"/>
                  </a:lnTo>
                  <a:cubicBezTo>
                    <a:pt x="6460" y="1267"/>
                    <a:pt x="5693" y="339"/>
                    <a:pt x="4622" y="125"/>
                  </a:cubicBezTo>
                  <a:cubicBezTo>
                    <a:pt x="4586" y="125"/>
                    <a:pt x="4479" y="107"/>
                    <a:pt x="4372" y="72"/>
                  </a:cubicBezTo>
                  <a:cubicBezTo>
                    <a:pt x="4337" y="72"/>
                    <a:pt x="4301" y="54"/>
                    <a:pt x="4247" y="36"/>
                  </a:cubicBezTo>
                  <a:cubicBezTo>
                    <a:pt x="4033" y="232"/>
                    <a:pt x="3712" y="411"/>
                    <a:pt x="3284" y="411"/>
                  </a:cubicBezTo>
                  <a:cubicBezTo>
                    <a:pt x="2856" y="411"/>
                    <a:pt x="2535" y="232"/>
                    <a:pt x="2303" y="36"/>
                  </a:cubicBezTo>
                  <a:cubicBezTo>
                    <a:pt x="2285" y="18"/>
                    <a:pt x="2285" y="18"/>
                    <a:pt x="2267" y="0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1640733" y="2120607"/>
              <a:ext cx="169822" cy="124231"/>
            </a:xfrm>
            <a:custGeom>
              <a:avLst/>
              <a:gdLst/>
              <a:ahLst/>
              <a:cxnLst/>
              <a:rect l="l" t="t" r="r" b="b"/>
              <a:pathLst>
                <a:path w="6228" h="4556" extrusionOk="0">
                  <a:moveTo>
                    <a:pt x="233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3712"/>
                  </a:lnTo>
                  <a:cubicBezTo>
                    <a:pt x="1" y="3837"/>
                    <a:pt x="108" y="3944"/>
                    <a:pt x="251" y="3944"/>
                  </a:cubicBezTo>
                  <a:cubicBezTo>
                    <a:pt x="750" y="3944"/>
                    <a:pt x="1928" y="3980"/>
                    <a:pt x="2784" y="4462"/>
                  </a:cubicBezTo>
                  <a:cubicBezTo>
                    <a:pt x="2882" y="4524"/>
                    <a:pt x="2994" y="4555"/>
                    <a:pt x="3108" y="4555"/>
                  </a:cubicBezTo>
                  <a:cubicBezTo>
                    <a:pt x="3221" y="4555"/>
                    <a:pt x="3337" y="4524"/>
                    <a:pt x="3444" y="4462"/>
                  </a:cubicBezTo>
                  <a:cubicBezTo>
                    <a:pt x="4210" y="4017"/>
                    <a:pt x="5250" y="3949"/>
                    <a:pt x="5817" y="3949"/>
                  </a:cubicBezTo>
                  <a:cubicBezTo>
                    <a:pt x="6069" y="3949"/>
                    <a:pt x="6228" y="3962"/>
                    <a:pt x="6228" y="3962"/>
                  </a:cubicBezTo>
                  <a:lnTo>
                    <a:pt x="6228" y="251"/>
                  </a:lnTo>
                  <a:cubicBezTo>
                    <a:pt x="6228" y="108"/>
                    <a:pt x="6121" y="1"/>
                    <a:pt x="5996" y="1"/>
                  </a:cubicBezTo>
                  <a:cubicBezTo>
                    <a:pt x="5461" y="1"/>
                    <a:pt x="4158" y="37"/>
                    <a:pt x="3302" y="608"/>
                  </a:cubicBezTo>
                  <a:cubicBezTo>
                    <a:pt x="3248" y="643"/>
                    <a:pt x="3181" y="661"/>
                    <a:pt x="3114" y="661"/>
                  </a:cubicBezTo>
                  <a:cubicBezTo>
                    <a:pt x="3047" y="661"/>
                    <a:pt x="2980" y="643"/>
                    <a:pt x="2927" y="608"/>
                  </a:cubicBezTo>
                  <a:cubicBezTo>
                    <a:pt x="2053" y="37"/>
                    <a:pt x="768" y="1"/>
                    <a:pt x="233" y="1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1767227" y="2120934"/>
              <a:ext cx="43328" cy="109179"/>
            </a:xfrm>
            <a:custGeom>
              <a:avLst/>
              <a:gdLst/>
              <a:ahLst/>
              <a:cxnLst/>
              <a:rect l="l" t="t" r="r" b="b"/>
              <a:pathLst>
                <a:path w="1589" h="4004" extrusionOk="0">
                  <a:moveTo>
                    <a:pt x="1142" y="1"/>
                  </a:moveTo>
                  <a:cubicBezTo>
                    <a:pt x="847" y="1"/>
                    <a:pt x="435" y="30"/>
                    <a:pt x="1" y="114"/>
                  </a:cubicBezTo>
                  <a:cubicBezTo>
                    <a:pt x="126" y="114"/>
                    <a:pt x="215" y="221"/>
                    <a:pt x="215" y="346"/>
                  </a:cubicBezTo>
                  <a:lnTo>
                    <a:pt x="215" y="4004"/>
                  </a:lnTo>
                  <a:cubicBezTo>
                    <a:pt x="609" y="3936"/>
                    <a:pt x="977" y="3921"/>
                    <a:pt x="1233" y="3921"/>
                  </a:cubicBezTo>
                  <a:cubicBezTo>
                    <a:pt x="1452" y="3921"/>
                    <a:pt x="1589" y="3932"/>
                    <a:pt x="1589" y="3932"/>
                  </a:cubicBezTo>
                  <a:lnTo>
                    <a:pt x="1589" y="239"/>
                  </a:lnTo>
                  <a:cubicBezTo>
                    <a:pt x="1589" y="114"/>
                    <a:pt x="1482" y="7"/>
                    <a:pt x="1357" y="7"/>
                  </a:cubicBezTo>
                  <a:cubicBezTo>
                    <a:pt x="1295" y="3"/>
                    <a:pt x="1223" y="1"/>
                    <a:pt x="1142" y="1"/>
                  </a:cubicBezTo>
                  <a:close/>
                </a:path>
              </a:pathLst>
            </a:custGeom>
            <a:solidFill>
              <a:srgbClr val="EDEA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1680625" y="1980997"/>
              <a:ext cx="93446" cy="58162"/>
            </a:xfrm>
            <a:custGeom>
              <a:avLst/>
              <a:gdLst/>
              <a:ahLst/>
              <a:cxnLst/>
              <a:rect l="l" t="t" r="r" b="b"/>
              <a:pathLst>
                <a:path w="3427" h="2133" extrusionOk="0">
                  <a:moveTo>
                    <a:pt x="1089" y="0"/>
                  </a:moveTo>
                  <a:cubicBezTo>
                    <a:pt x="483" y="0"/>
                    <a:pt x="1" y="482"/>
                    <a:pt x="1" y="1071"/>
                  </a:cubicBezTo>
                  <a:lnTo>
                    <a:pt x="1" y="1802"/>
                  </a:lnTo>
                  <a:cubicBezTo>
                    <a:pt x="1" y="1909"/>
                    <a:pt x="54" y="1999"/>
                    <a:pt x="161" y="2034"/>
                  </a:cubicBezTo>
                  <a:lnTo>
                    <a:pt x="429" y="2123"/>
                  </a:lnTo>
                  <a:cubicBezTo>
                    <a:pt x="445" y="2130"/>
                    <a:pt x="461" y="2133"/>
                    <a:pt x="476" y="2133"/>
                  </a:cubicBezTo>
                  <a:cubicBezTo>
                    <a:pt x="547" y="2133"/>
                    <a:pt x="607" y="2069"/>
                    <a:pt x="607" y="1981"/>
                  </a:cubicBezTo>
                  <a:lnTo>
                    <a:pt x="607" y="1481"/>
                  </a:lnTo>
                  <a:cubicBezTo>
                    <a:pt x="607" y="1481"/>
                    <a:pt x="607" y="1463"/>
                    <a:pt x="607" y="1463"/>
                  </a:cubicBezTo>
                  <a:cubicBezTo>
                    <a:pt x="619" y="1255"/>
                    <a:pt x="787" y="1130"/>
                    <a:pt x="958" y="1130"/>
                  </a:cubicBezTo>
                  <a:cubicBezTo>
                    <a:pt x="1051" y="1130"/>
                    <a:pt x="1145" y="1167"/>
                    <a:pt x="1214" y="1249"/>
                  </a:cubicBezTo>
                  <a:cubicBezTo>
                    <a:pt x="1425" y="1490"/>
                    <a:pt x="1827" y="1821"/>
                    <a:pt x="2366" y="1821"/>
                  </a:cubicBezTo>
                  <a:cubicBezTo>
                    <a:pt x="2465" y="1821"/>
                    <a:pt x="2569" y="1809"/>
                    <a:pt x="2677" y="1784"/>
                  </a:cubicBezTo>
                  <a:cubicBezTo>
                    <a:pt x="2693" y="1777"/>
                    <a:pt x="2709" y="1773"/>
                    <a:pt x="2726" y="1773"/>
                  </a:cubicBezTo>
                  <a:cubicBezTo>
                    <a:pt x="2785" y="1773"/>
                    <a:pt x="2846" y="1818"/>
                    <a:pt x="2874" y="1874"/>
                  </a:cubicBezTo>
                  <a:cubicBezTo>
                    <a:pt x="2926" y="1978"/>
                    <a:pt x="3035" y="2044"/>
                    <a:pt x="3153" y="2044"/>
                  </a:cubicBezTo>
                  <a:cubicBezTo>
                    <a:pt x="3197" y="2044"/>
                    <a:pt x="3241" y="2035"/>
                    <a:pt x="3284" y="2016"/>
                  </a:cubicBezTo>
                  <a:cubicBezTo>
                    <a:pt x="3373" y="1981"/>
                    <a:pt x="3427" y="1891"/>
                    <a:pt x="3427" y="1802"/>
                  </a:cubicBezTo>
                  <a:lnTo>
                    <a:pt x="3427" y="857"/>
                  </a:lnTo>
                  <a:cubicBezTo>
                    <a:pt x="3427" y="678"/>
                    <a:pt x="3284" y="518"/>
                    <a:pt x="3105" y="518"/>
                  </a:cubicBezTo>
                  <a:cubicBezTo>
                    <a:pt x="2998" y="518"/>
                    <a:pt x="2909" y="428"/>
                    <a:pt x="2909" y="321"/>
                  </a:cubicBezTo>
                  <a:cubicBezTo>
                    <a:pt x="2909" y="143"/>
                    <a:pt x="2766" y="0"/>
                    <a:pt x="2588" y="0"/>
                  </a:cubicBezTo>
                  <a:close/>
                </a:path>
              </a:pathLst>
            </a:custGeom>
            <a:solidFill>
              <a:srgbClr val="89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1712746" y="1990704"/>
              <a:ext cx="60834" cy="104162"/>
            </a:xfrm>
            <a:custGeom>
              <a:avLst/>
              <a:gdLst/>
              <a:ahLst/>
              <a:cxnLst/>
              <a:rect l="l" t="t" r="r" b="b"/>
              <a:pathLst>
                <a:path w="2231" h="3820" extrusionOk="0">
                  <a:moveTo>
                    <a:pt x="696" y="1"/>
                  </a:moveTo>
                  <a:cubicBezTo>
                    <a:pt x="786" y="144"/>
                    <a:pt x="857" y="322"/>
                    <a:pt x="857" y="501"/>
                  </a:cubicBezTo>
                  <a:lnTo>
                    <a:pt x="857" y="2499"/>
                  </a:lnTo>
                  <a:cubicBezTo>
                    <a:pt x="839" y="2856"/>
                    <a:pt x="696" y="3213"/>
                    <a:pt x="429" y="3445"/>
                  </a:cubicBezTo>
                  <a:cubicBezTo>
                    <a:pt x="304" y="3552"/>
                    <a:pt x="161" y="3641"/>
                    <a:pt x="0" y="3712"/>
                  </a:cubicBezTo>
                  <a:cubicBezTo>
                    <a:pt x="161" y="3784"/>
                    <a:pt x="322" y="3819"/>
                    <a:pt x="536" y="3819"/>
                  </a:cubicBezTo>
                  <a:cubicBezTo>
                    <a:pt x="928" y="3819"/>
                    <a:pt x="1249" y="3641"/>
                    <a:pt x="1464" y="3445"/>
                  </a:cubicBezTo>
                  <a:cubicBezTo>
                    <a:pt x="1731" y="3213"/>
                    <a:pt x="1874" y="2856"/>
                    <a:pt x="1892" y="2499"/>
                  </a:cubicBezTo>
                  <a:lnTo>
                    <a:pt x="1981" y="2499"/>
                  </a:lnTo>
                  <a:cubicBezTo>
                    <a:pt x="2124" y="2499"/>
                    <a:pt x="2231" y="2392"/>
                    <a:pt x="2231" y="2249"/>
                  </a:cubicBezTo>
                  <a:lnTo>
                    <a:pt x="2231" y="1714"/>
                  </a:lnTo>
                  <a:cubicBezTo>
                    <a:pt x="2231" y="1571"/>
                    <a:pt x="2124" y="1464"/>
                    <a:pt x="1981" y="1464"/>
                  </a:cubicBezTo>
                  <a:lnTo>
                    <a:pt x="1892" y="1464"/>
                  </a:lnTo>
                  <a:lnTo>
                    <a:pt x="1892" y="1089"/>
                  </a:lnTo>
                  <a:cubicBezTo>
                    <a:pt x="1892" y="358"/>
                    <a:pt x="1339" y="55"/>
                    <a:pt x="696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1712746" y="1980997"/>
              <a:ext cx="60834" cy="55762"/>
            </a:xfrm>
            <a:custGeom>
              <a:avLst/>
              <a:gdLst/>
              <a:ahLst/>
              <a:cxnLst/>
              <a:rect l="l" t="t" r="r" b="b"/>
              <a:pathLst>
                <a:path w="2231" h="2045" extrusionOk="0">
                  <a:moveTo>
                    <a:pt x="0" y="0"/>
                  </a:moveTo>
                  <a:cubicBezTo>
                    <a:pt x="464" y="0"/>
                    <a:pt x="857" y="375"/>
                    <a:pt x="857" y="857"/>
                  </a:cubicBezTo>
                  <a:lnTo>
                    <a:pt x="857" y="1784"/>
                  </a:lnTo>
                  <a:cubicBezTo>
                    <a:pt x="955" y="1802"/>
                    <a:pt x="1062" y="1816"/>
                    <a:pt x="1176" y="1816"/>
                  </a:cubicBezTo>
                  <a:cubicBezTo>
                    <a:pt x="1290" y="1816"/>
                    <a:pt x="1410" y="1802"/>
                    <a:pt x="1535" y="1767"/>
                  </a:cubicBezTo>
                  <a:cubicBezTo>
                    <a:pt x="1545" y="1763"/>
                    <a:pt x="1554" y="1762"/>
                    <a:pt x="1563" y="1762"/>
                  </a:cubicBezTo>
                  <a:cubicBezTo>
                    <a:pt x="1602" y="1762"/>
                    <a:pt x="1631" y="1791"/>
                    <a:pt x="1660" y="1820"/>
                  </a:cubicBezTo>
                  <a:lnTo>
                    <a:pt x="1678" y="1874"/>
                  </a:lnTo>
                  <a:cubicBezTo>
                    <a:pt x="1732" y="1982"/>
                    <a:pt x="1839" y="2045"/>
                    <a:pt x="1955" y="2045"/>
                  </a:cubicBezTo>
                  <a:cubicBezTo>
                    <a:pt x="2029" y="2045"/>
                    <a:pt x="2107" y="2019"/>
                    <a:pt x="2177" y="1963"/>
                  </a:cubicBezTo>
                  <a:cubicBezTo>
                    <a:pt x="2213" y="1927"/>
                    <a:pt x="2231" y="1891"/>
                    <a:pt x="2231" y="1838"/>
                  </a:cubicBezTo>
                  <a:lnTo>
                    <a:pt x="2231" y="857"/>
                  </a:lnTo>
                  <a:cubicBezTo>
                    <a:pt x="2231" y="660"/>
                    <a:pt x="2088" y="518"/>
                    <a:pt x="1910" y="518"/>
                  </a:cubicBezTo>
                  <a:cubicBezTo>
                    <a:pt x="1785" y="518"/>
                    <a:pt x="1678" y="393"/>
                    <a:pt x="1713" y="268"/>
                  </a:cubicBezTo>
                  <a:cubicBezTo>
                    <a:pt x="1767" y="125"/>
                    <a:pt x="1660" y="0"/>
                    <a:pt x="1517" y="0"/>
                  </a:cubicBez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36"/>
            <p:cNvSpPr/>
            <p:nvPr/>
          </p:nvSpPr>
          <p:spPr>
            <a:xfrm>
              <a:off x="1734151" y="2135604"/>
              <a:ext cx="82239" cy="130502"/>
            </a:xfrm>
            <a:custGeom>
              <a:avLst/>
              <a:gdLst/>
              <a:ahLst/>
              <a:cxnLst/>
              <a:rect l="l" t="t" r="r" b="b"/>
              <a:pathLst>
                <a:path w="3016" h="4786" extrusionOk="0">
                  <a:moveTo>
                    <a:pt x="2553" y="1"/>
                  </a:moveTo>
                  <a:cubicBezTo>
                    <a:pt x="1926" y="1"/>
                    <a:pt x="808" y="84"/>
                    <a:pt x="1" y="575"/>
                  </a:cubicBezTo>
                  <a:lnTo>
                    <a:pt x="1" y="4786"/>
                  </a:lnTo>
                  <a:cubicBezTo>
                    <a:pt x="18" y="4768"/>
                    <a:pt x="36" y="4768"/>
                    <a:pt x="54" y="4750"/>
                  </a:cubicBezTo>
                  <a:cubicBezTo>
                    <a:pt x="856" y="4281"/>
                    <a:pt x="1940" y="4210"/>
                    <a:pt x="2544" y="4210"/>
                  </a:cubicBezTo>
                  <a:cubicBezTo>
                    <a:pt x="2653" y="4210"/>
                    <a:pt x="2746" y="4212"/>
                    <a:pt x="2820" y="4215"/>
                  </a:cubicBezTo>
                  <a:cubicBezTo>
                    <a:pt x="2927" y="4215"/>
                    <a:pt x="3016" y="4126"/>
                    <a:pt x="3016" y="4019"/>
                  </a:cubicBezTo>
                  <a:lnTo>
                    <a:pt x="3016" y="254"/>
                  </a:lnTo>
                  <a:cubicBezTo>
                    <a:pt x="3016" y="111"/>
                    <a:pt x="2891" y="4"/>
                    <a:pt x="2766" y="4"/>
                  </a:cubicBezTo>
                  <a:cubicBezTo>
                    <a:pt x="2704" y="2"/>
                    <a:pt x="2633" y="1"/>
                    <a:pt x="2553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36"/>
            <p:cNvSpPr/>
            <p:nvPr/>
          </p:nvSpPr>
          <p:spPr>
            <a:xfrm>
              <a:off x="1634898" y="2135604"/>
              <a:ext cx="82266" cy="130502"/>
            </a:xfrm>
            <a:custGeom>
              <a:avLst/>
              <a:gdLst/>
              <a:ahLst/>
              <a:cxnLst/>
              <a:rect l="l" t="t" r="r" b="b"/>
              <a:pathLst>
                <a:path w="3017" h="4786" extrusionOk="0">
                  <a:moveTo>
                    <a:pt x="458" y="1"/>
                  </a:moveTo>
                  <a:cubicBezTo>
                    <a:pt x="380" y="1"/>
                    <a:pt x="310" y="2"/>
                    <a:pt x="250" y="4"/>
                  </a:cubicBezTo>
                  <a:cubicBezTo>
                    <a:pt x="108" y="4"/>
                    <a:pt x="1" y="111"/>
                    <a:pt x="1" y="254"/>
                  </a:cubicBezTo>
                  <a:lnTo>
                    <a:pt x="1" y="4019"/>
                  </a:lnTo>
                  <a:cubicBezTo>
                    <a:pt x="1" y="4126"/>
                    <a:pt x="90" y="4215"/>
                    <a:pt x="197" y="4215"/>
                  </a:cubicBezTo>
                  <a:cubicBezTo>
                    <a:pt x="270" y="4212"/>
                    <a:pt x="363" y="4210"/>
                    <a:pt x="472" y="4210"/>
                  </a:cubicBezTo>
                  <a:cubicBezTo>
                    <a:pt x="1077" y="4210"/>
                    <a:pt x="2161" y="4281"/>
                    <a:pt x="2963" y="4750"/>
                  </a:cubicBezTo>
                  <a:cubicBezTo>
                    <a:pt x="2980" y="4768"/>
                    <a:pt x="2998" y="4768"/>
                    <a:pt x="3016" y="4786"/>
                  </a:cubicBezTo>
                  <a:lnTo>
                    <a:pt x="3016" y="575"/>
                  </a:lnTo>
                  <a:cubicBezTo>
                    <a:pt x="2192" y="84"/>
                    <a:pt x="1073" y="1"/>
                    <a:pt x="458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36"/>
            <p:cNvSpPr/>
            <p:nvPr/>
          </p:nvSpPr>
          <p:spPr>
            <a:xfrm>
              <a:off x="1770145" y="2135713"/>
              <a:ext cx="46246" cy="116296"/>
            </a:xfrm>
            <a:custGeom>
              <a:avLst/>
              <a:gdLst/>
              <a:ahLst/>
              <a:cxnLst/>
              <a:rect l="l" t="t" r="r" b="b"/>
              <a:pathLst>
                <a:path w="1696" h="4265" extrusionOk="0">
                  <a:moveTo>
                    <a:pt x="1446" y="0"/>
                  </a:moveTo>
                  <a:cubicBezTo>
                    <a:pt x="1143" y="0"/>
                    <a:pt x="590" y="0"/>
                    <a:pt x="1" y="125"/>
                  </a:cubicBezTo>
                  <a:lnTo>
                    <a:pt x="72" y="125"/>
                  </a:lnTo>
                  <a:cubicBezTo>
                    <a:pt x="197" y="125"/>
                    <a:pt x="322" y="232"/>
                    <a:pt x="322" y="375"/>
                  </a:cubicBezTo>
                  <a:lnTo>
                    <a:pt x="322" y="4122"/>
                  </a:lnTo>
                  <a:cubicBezTo>
                    <a:pt x="322" y="4175"/>
                    <a:pt x="286" y="4229"/>
                    <a:pt x="251" y="4264"/>
                  </a:cubicBezTo>
                  <a:cubicBezTo>
                    <a:pt x="621" y="4203"/>
                    <a:pt x="956" y="4184"/>
                    <a:pt x="1211" y="4184"/>
                  </a:cubicBezTo>
                  <a:cubicBezTo>
                    <a:pt x="1325" y="4184"/>
                    <a:pt x="1422" y="4188"/>
                    <a:pt x="1500" y="4193"/>
                  </a:cubicBezTo>
                  <a:cubicBezTo>
                    <a:pt x="1607" y="4193"/>
                    <a:pt x="1696" y="4104"/>
                    <a:pt x="1696" y="4015"/>
                  </a:cubicBezTo>
                  <a:lnTo>
                    <a:pt x="1696" y="250"/>
                  </a:lnTo>
                  <a:cubicBezTo>
                    <a:pt x="1696" y="125"/>
                    <a:pt x="1571" y="0"/>
                    <a:pt x="1446" y="0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1715664" y="2150301"/>
              <a:ext cx="19987" cy="117877"/>
            </a:xfrm>
            <a:custGeom>
              <a:avLst/>
              <a:gdLst/>
              <a:ahLst/>
              <a:cxnLst/>
              <a:rect l="l" t="t" r="r" b="b"/>
              <a:pathLst>
                <a:path w="733" h="4323" extrusionOk="0">
                  <a:moveTo>
                    <a:pt x="1" y="0"/>
                  </a:moveTo>
                  <a:lnTo>
                    <a:pt x="1" y="4229"/>
                  </a:lnTo>
                  <a:cubicBezTo>
                    <a:pt x="116" y="4292"/>
                    <a:pt x="241" y="4323"/>
                    <a:pt x="364" y="4323"/>
                  </a:cubicBezTo>
                  <a:cubicBezTo>
                    <a:pt x="487" y="4323"/>
                    <a:pt x="607" y="4292"/>
                    <a:pt x="714" y="4229"/>
                  </a:cubicBezTo>
                  <a:lnTo>
                    <a:pt x="732" y="4229"/>
                  </a:lnTo>
                  <a:lnTo>
                    <a:pt x="732" y="0"/>
                  </a:lnTo>
                  <a:cubicBezTo>
                    <a:pt x="696" y="18"/>
                    <a:pt x="661" y="36"/>
                    <a:pt x="625" y="54"/>
                  </a:cubicBezTo>
                  <a:cubicBezTo>
                    <a:pt x="545" y="107"/>
                    <a:pt x="456" y="134"/>
                    <a:pt x="364" y="134"/>
                  </a:cubicBezTo>
                  <a:cubicBezTo>
                    <a:pt x="273" y="134"/>
                    <a:pt x="179" y="107"/>
                    <a:pt x="90" y="54"/>
                  </a:cubicBezTo>
                  <a:cubicBezTo>
                    <a:pt x="72" y="36"/>
                    <a:pt x="36" y="18"/>
                    <a:pt x="1" y="0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1620800" y="2176559"/>
              <a:ext cx="33103" cy="41883"/>
            </a:xfrm>
            <a:custGeom>
              <a:avLst/>
              <a:gdLst/>
              <a:ahLst/>
              <a:cxnLst/>
              <a:rect l="l" t="t" r="r" b="b"/>
              <a:pathLst>
                <a:path w="1214" h="1536" extrusionOk="0">
                  <a:moveTo>
                    <a:pt x="518" y="1"/>
                  </a:moveTo>
                  <a:lnTo>
                    <a:pt x="232" y="161"/>
                  </a:lnTo>
                  <a:cubicBezTo>
                    <a:pt x="89" y="251"/>
                    <a:pt x="0" y="411"/>
                    <a:pt x="0" y="572"/>
                  </a:cubicBezTo>
                  <a:lnTo>
                    <a:pt x="0" y="1000"/>
                  </a:lnTo>
                  <a:cubicBezTo>
                    <a:pt x="0" y="1286"/>
                    <a:pt x="250" y="1535"/>
                    <a:pt x="535" y="1535"/>
                  </a:cubicBezTo>
                  <a:lnTo>
                    <a:pt x="982" y="1535"/>
                  </a:lnTo>
                  <a:cubicBezTo>
                    <a:pt x="1106" y="1535"/>
                    <a:pt x="1213" y="1428"/>
                    <a:pt x="1213" y="1303"/>
                  </a:cubicBezTo>
                  <a:lnTo>
                    <a:pt x="1213" y="839"/>
                  </a:lnTo>
                  <a:cubicBezTo>
                    <a:pt x="1213" y="625"/>
                    <a:pt x="1053" y="465"/>
                    <a:pt x="857" y="465"/>
                  </a:cubicBezTo>
                  <a:lnTo>
                    <a:pt x="714" y="465"/>
                  </a:lnTo>
                  <a:cubicBezTo>
                    <a:pt x="607" y="465"/>
                    <a:pt x="518" y="376"/>
                    <a:pt x="518" y="269"/>
                  </a:cubicBezTo>
                  <a:lnTo>
                    <a:pt x="518" y="1"/>
                  </a:ln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1797412" y="2176559"/>
              <a:ext cx="32612" cy="41883"/>
            </a:xfrm>
            <a:custGeom>
              <a:avLst/>
              <a:gdLst/>
              <a:ahLst/>
              <a:cxnLst/>
              <a:rect l="l" t="t" r="r" b="b"/>
              <a:pathLst>
                <a:path w="1196" h="1536" extrusionOk="0">
                  <a:moveTo>
                    <a:pt x="696" y="1"/>
                  </a:moveTo>
                  <a:lnTo>
                    <a:pt x="696" y="269"/>
                  </a:lnTo>
                  <a:cubicBezTo>
                    <a:pt x="696" y="376"/>
                    <a:pt x="607" y="465"/>
                    <a:pt x="482" y="465"/>
                  </a:cubicBezTo>
                  <a:lnTo>
                    <a:pt x="357" y="465"/>
                  </a:lnTo>
                  <a:cubicBezTo>
                    <a:pt x="161" y="465"/>
                    <a:pt x="0" y="625"/>
                    <a:pt x="0" y="839"/>
                  </a:cubicBezTo>
                  <a:lnTo>
                    <a:pt x="0" y="1303"/>
                  </a:lnTo>
                  <a:cubicBezTo>
                    <a:pt x="0" y="1428"/>
                    <a:pt x="89" y="1535"/>
                    <a:pt x="214" y="1535"/>
                  </a:cubicBezTo>
                  <a:lnTo>
                    <a:pt x="678" y="1535"/>
                  </a:lnTo>
                  <a:cubicBezTo>
                    <a:pt x="964" y="1535"/>
                    <a:pt x="1196" y="1286"/>
                    <a:pt x="1196" y="1000"/>
                  </a:cubicBezTo>
                  <a:lnTo>
                    <a:pt x="1196" y="572"/>
                  </a:lnTo>
                  <a:cubicBezTo>
                    <a:pt x="1196" y="411"/>
                    <a:pt x="1106" y="251"/>
                    <a:pt x="964" y="161"/>
                  </a:cubicBezTo>
                  <a:lnTo>
                    <a:pt x="696" y="1"/>
                  </a:ln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1748740" y="2164889"/>
              <a:ext cx="52572" cy="16088"/>
            </a:xfrm>
            <a:custGeom>
              <a:avLst/>
              <a:gdLst/>
              <a:ahLst/>
              <a:cxnLst/>
              <a:rect l="l" t="t" r="r" b="b"/>
              <a:pathLst>
                <a:path w="1928" h="590" extrusionOk="0">
                  <a:moveTo>
                    <a:pt x="1767" y="1"/>
                  </a:moveTo>
                  <a:cubicBezTo>
                    <a:pt x="1339" y="18"/>
                    <a:pt x="715" y="90"/>
                    <a:pt x="126" y="286"/>
                  </a:cubicBezTo>
                  <a:cubicBezTo>
                    <a:pt x="37" y="304"/>
                    <a:pt x="1" y="393"/>
                    <a:pt x="19" y="482"/>
                  </a:cubicBezTo>
                  <a:cubicBezTo>
                    <a:pt x="37" y="554"/>
                    <a:pt x="108" y="589"/>
                    <a:pt x="179" y="589"/>
                  </a:cubicBezTo>
                  <a:lnTo>
                    <a:pt x="215" y="589"/>
                  </a:lnTo>
                  <a:cubicBezTo>
                    <a:pt x="786" y="393"/>
                    <a:pt x="1375" y="340"/>
                    <a:pt x="1785" y="322"/>
                  </a:cubicBezTo>
                  <a:cubicBezTo>
                    <a:pt x="1874" y="322"/>
                    <a:pt x="1928" y="250"/>
                    <a:pt x="1928" y="161"/>
                  </a:cubicBezTo>
                  <a:cubicBezTo>
                    <a:pt x="1928" y="72"/>
                    <a:pt x="1856" y="1"/>
                    <a:pt x="1767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36"/>
            <p:cNvSpPr/>
            <p:nvPr/>
          </p:nvSpPr>
          <p:spPr>
            <a:xfrm>
              <a:off x="1616901" y="1976607"/>
              <a:ext cx="217513" cy="295716"/>
            </a:xfrm>
            <a:custGeom>
              <a:avLst/>
              <a:gdLst/>
              <a:ahLst/>
              <a:cxnLst/>
              <a:rect l="l" t="t" r="r" b="b"/>
              <a:pathLst>
                <a:path w="7977" h="10845" extrusionOk="0">
                  <a:moveTo>
                    <a:pt x="3293" y="1454"/>
                  </a:moveTo>
                  <a:cubicBezTo>
                    <a:pt x="3339" y="1454"/>
                    <a:pt x="3391" y="1470"/>
                    <a:pt x="3426" y="1517"/>
                  </a:cubicBezTo>
                  <a:cubicBezTo>
                    <a:pt x="3650" y="1770"/>
                    <a:pt x="4072" y="2135"/>
                    <a:pt x="4661" y="2135"/>
                  </a:cubicBezTo>
                  <a:cubicBezTo>
                    <a:pt x="4778" y="2135"/>
                    <a:pt x="4902" y="2121"/>
                    <a:pt x="5032" y="2088"/>
                  </a:cubicBezTo>
                  <a:cubicBezTo>
                    <a:pt x="5032" y="2088"/>
                    <a:pt x="5050" y="2088"/>
                    <a:pt x="5050" y="2106"/>
                  </a:cubicBezTo>
                  <a:cubicBezTo>
                    <a:pt x="5157" y="2302"/>
                    <a:pt x="5603" y="2356"/>
                    <a:pt x="5603" y="2356"/>
                  </a:cubicBezTo>
                  <a:lnTo>
                    <a:pt x="5603" y="2748"/>
                  </a:lnTo>
                  <a:cubicBezTo>
                    <a:pt x="5603" y="2748"/>
                    <a:pt x="5557" y="2840"/>
                    <a:pt x="5522" y="2840"/>
                  </a:cubicBezTo>
                  <a:cubicBezTo>
                    <a:pt x="5519" y="2840"/>
                    <a:pt x="5517" y="2839"/>
                    <a:pt x="5514" y="2838"/>
                  </a:cubicBezTo>
                  <a:lnTo>
                    <a:pt x="5407" y="2838"/>
                  </a:lnTo>
                  <a:cubicBezTo>
                    <a:pt x="5318" y="2855"/>
                    <a:pt x="5264" y="2927"/>
                    <a:pt x="5246" y="2998"/>
                  </a:cubicBezTo>
                  <a:cubicBezTo>
                    <a:pt x="5246" y="3337"/>
                    <a:pt x="5103" y="3640"/>
                    <a:pt x="4872" y="3855"/>
                  </a:cubicBezTo>
                  <a:cubicBezTo>
                    <a:pt x="4622" y="4069"/>
                    <a:pt x="4327" y="4176"/>
                    <a:pt x="4035" y="4176"/>
                  </a:cubicBezTo>
                  <a:cubicBezTo>
                    <a:pt x="3743" y="4176"/>
                    <a:pt x="3453" y="4069"/>
                    <a:pt x="3212" y="3855"/>
                  </a:cubicBezTo>
                  <a:cubicBezTo>
                    <a:pt x="2962" y="3658"/>
                    <a:pt x="2837" y="3337"/>
                    <a:pt x="2820" y="3016"/>
                  </a:cubicBezTo>
                  <a:cubicBezTo>
                    <a:pt x="2820" y="2927"/>
                    <a:pt x="2659" y="2838"/>
                    <a:pt x="2659" y="2838"/>
                  </a:cubicBezTo>
                  <a:lnTo>
                    <a:pt x="2570" y="2873"/>
                  </a:lnTo>
                  <a:cubicBezTo>
                    <a:pt x="2463" y="2855"/>
                    <a:pt x="2374" y="2766"/>
                    <a:pt x="2374" y="2659"/>
                  </a:cubicBezTo>
                  <a:cubicBezTo>
                    <a:pt x="2374" y="2320"/>
                    <a:pt x="2374" y="2338"/>
                    <a:pt x="2374" y="2320"/>
                  </a:cubicBezTo>
                  <a:cubicBezTo>
                    <a:pt x="2391" y="2320"/>
                    <a:pt x="2409" y="2338"/>
                    <a:pt x="2427" y="2338"/>
                  </a:cubicBezTo>
                  <a:lnTo>
                    <a:pt x="2695" y="2427"/>
                  </a:lnTo>
                  <a:cubicBezTo>
                    <a:pt x="2733" y="2440"/>
                    <a:pt x="2768" y="2446"/>
                    <a:pt x="2803" y="2446"/>
                  </a:cubicBezTo>
                  <a:cubicBezTo>
                    <a:pt x="2865" y="2446"/>
                    <a:pt x="2923" y="2426"/>
                    <a:pt x="2980" y="2391"/>
                  </a:cubicBezTo>
                  <a:cubicBezTo>
                    <a:pt x="3052" y="2338"/>
                    <a:pt x="3105" y="2249"/>
                    <a:pt x="3105" y="2142"/>
                  </a:cubicBezTo>
                  <a:cubicBezTo>
                    <a:pt x="3105" y="1553"/>
                    <a:pt x="3105" y="1642"/>
                    <a:pt x="3105" y="1624"/>
                  </a:cubicBezTo>
                  <a:cubicBezTo>
                    <a:pt x="3105" y="1517"/>
                    <a:pt x="3194" y="1481"/>
                    <a:pt x="3230" y="1464"/>
                  </a:cubicBezTo>
                  <a:cubicBezTo>
                    <a:pt x="3248" y="1458"/>
                    <a:pt x="3270" y="1454"/>
                    <a:pt x="3293" y="1454"/>
                  </a:cubicBezTo>
                  <a:close/>
                  <a:moveTo>
                    <a:pt x="3462" y="4372"/>
                  </a:moveTo>
                  <a:cubicBezTo>
                    <a:pt x="3645" y="4454"/>
                    <a:pt x="3846" y="4494"/>
                    <a:pt x="4052" y="4494"/>
                  </a:cubicBezTo>
                  <a:cubicBezTo>
                    <a:pt x="4205" y="4494"/>
                    <a:pt x="4362" y="4471"/>
                    <a:pt x="4515" y="4426"/>
                  </a:cubicBezTo>
                  <a:cubicBezTo>
                    <a:pt x="4550" y="4568"/>
                    <a:pt x="4622" y="4711"/>
                    <a:pt x="4747" y="4836"/>
                  </a:cubicBezTo>
                  <a:cubicBezTo>
                    <a:pt x="4525" y="4964"/>
                    <a:pt x="4284" y="5030"/>
                    <a:pt x="4043" y="5030"/>
                  </a:cubicBezTo>
                  <a:cubicBezTo>
                    <a:pt x="3779" y="5030"/>
                    <a:pt x="3517" y="4950"/>
                    <a:pt x="3284" y="4782"/>
                  </a:cubicBezTo>
                  <a:cubicBezTo>
                    <a:pt x="3373" y="4675"/>
                    <a:pt x="3444" y="4533"/>
                    <a:pt x="3462" y="4372"/>
                  </a:cubicBezTo>
                  <a:close/>
                  <a:moveTo>
                    <a:pt x="2998" y="4979"/>
                  </a:moveTo>
                  <a:cubicBezTo>
                    <a:pt x="3319" y="5228"/>
                    <a:pt x="3681" y="5349"/>
                    <a:pt x="4037" y="5349"/>
                  </a:cubicBezTo>
                  <a:cubicBezTo>
                    <a:pt x="4394" y="5349"/>
                    <a:pt x="4747" y="5228"/>
                    <a:pt x="5050" y="4996"/>
                  </a:cubicBezTo>
                  <a:cubicBezTo>
                    <a:pt x="5086" y="5014"/>
                    <a:pt x="5300" y="5050"/>
                    <a:pt x="5353" y="5068"/>
                  </a:cubicBezTo>
                  <a:cubicBezTo>
                    <a:pt x="5496" y="5086"/>
                    <a:pt x="5621" y="5139"/>
                    <a:pt x="5764" y="5193"/>
                  </a:cubicBezTo>
                  <a:cubicBezTo>
                    <a:pt x="5211" y="5264"/>
                    <a:pt x="4586" y="5425"/>
                    <a:pt x="4086" y="5764"/>
                  </a:cubicBezTo>
                  <a:cubicBezTo>
                    <a:pt x="4060" y="5782"/>
                    <a:pt x="4024" y="5790"/>
                    <a:pt x="3988" y="5790"/>
                  </a:cubicBezTo>
                  <a:cubicBezTo>
                    <a:pt x="3953" y="5790"/>
                    <a:pt x="3917" y="5782"/>
                    <a:pt x="3890" y="5764"/>
                  </a:cubicBezTo>
                  <a:cubicBezTo>
                    <a:pt x="3391" y="5425"/>
                    <a:pt x="2766" y="5264"/>
                    <a:pt x="2213" y="5193"/>
                  </a:cubicBezTo>
                  <a:cubicBezTo>
                    <a:pt x="2338" y="5139"/>
                    <a:pt x="2481" y="5086"/>
                    <a:pt x="2623" y="5068"/>
                  </a:cubicBezTo>
                  <a:cubicBezTo>
                    <a:pt x="2891" y="5014"/>
                    <a:pt x="2927" y="5014"/>
                    <a:pt x="2998" y="4979"/>
                  </a:cubicBezTo>
                  <a:close/>
                  <a:moveTo>
                    <a:pt x="6657" y="5439"/>
                  </a:moveTo>
                  <a:cubicBezTo>
                    <a:pt x="6730" y="5439"/>
                    <a:pt x="6796" y="5441"/>
                    <a:pt x="6852" y="5443"/>
                  </a:cubicBezTo>
                  <a:cubicBezTo>
                    <a:pt x="6888" y="5443"/>
                    <a:pt x="6923" y="5478"/>
                    <a:pt x="6923" y="5532"/>
                  </a:cubicBezTo>
                  <a:lnTo>
                    <a:pt x="6923" y="5675"/>
                  </a:lnTo>
                  <a:cubicBezTo>
                    <a:pt x="6880" y="5674"/>
                    <a:pt x="6835" y="5673"/>
                    <a:pt x="6791" y="5673"/>
                  </a:cubicBezTo>
                  <a:cubicBezTo>
                    <a:pt x="5924" y="5673"/>
                    <a:pt x="4887" y="5841"/>
                    <a:pt x="4158" y="6299"/>
                  </a:cubicBezTo>
                  <a:cubicBezTo>
                    <a:pt x="4104" y="6335"/>
                    <a:pt x="4042" y="6353"/>
                    <a:pt x="3979" y="6353"/>
                  </a:cubicBezTo>
                  <a:cubicBezTo>
                    <a:pt x="3917" y="6353"/>
                    <a:pt x="3854" y="6335"/>
                    <a:pt x="3801" y="6299"/>
                  </a:cubicBezTo>
                  <a:cubicBezTo>
                    <a:pt x="3071" y="5841"/>
                    <a:pt x="2035" y="5673"/>
                    <a:pt x="1153" y="5673"/>
                  </a:cubicBezTo>
                  <a:cubicBezTo>
                    <a:pt x="1107" y="5673"/>
                    <a:pt x="1062" y="5674"/>
                    <a:pt x="1017" y="5675"/>
                  </a:cubicBezTo>
                  <a:lnTo>
                    <a:pt x="1017" y="5532"/>
                  </a:lnTo>
                  <a:cubicBezTo>
                    <a:pt x="1017" y="5478"/>
                    <a:pt x="1053" y="5443"/>
                    <a:pt x="1107" y="5443"/>
                  </a:cubicBezTo>
                  <a:cubicBezTo>
                    <a:pt x="1232" y="5443"/>
                    <a:pt x="1446" y="5443"/>
                    <a:pt x="1678" y="5460"/>
                  </a:cubicBezTo>
                  <a:cubicBezTo>
                    <a:pt x="2284" y="5496"/>
                    <a:pt x="3105" y="5621"/>
                    <a:pt x="3694" y="6014"/>
                  </a:cubicBezTo>
                  <a:cubicBezTo>
                    <a:pt x="3783" y="6076"/>
                    <a:pt x="3881" y="6107"/>
                    <a:pt x="3977" y="6107"/>
                  </a:cubicBezTo>
                  <a:cubicBezTo>
                    <a:pt x="4073" y="6107"/>
                    <a:pt x="4167" y="6076"/>
                    <a:pt x="4247" y="6014"/>
                  </a:cubicBezTo>
                  <a:cubicBezTo>
                    <a:pt x="4992" y="5522"/>
                    <a:pt x="6074" y="5439"/>
                    <a:pt x="6657" y="5439"/>
                  </a:cubicBezTo>
                  <a:close/>
                  <a:moveTo>
                    <a:pt x="518" y="7619"/>
                  </a:moveTo>
                  <a:cubicBezTo>
                    <a:pt x="518" y="7816"/>
                    <a:pt x="678" y="7976"/>
                    <a:pt x="875" y="7976"/>
                  </a:cubicBezTo>
                  <a:lnTo>
                    <a:pt x="1000" y="7976"/>
                  </a:lnTo>
                  <a:cubicBezTo>
                    <a:pt x="1125" y="7976"/>
                    <a:pt x="1214" y="8065"/>
                    <a:pt x="1214" y="8172"/>
                  </a:cubicBezTo>
                  <a:lnTo>
                    <a:pt x="1214" y="8636"/>
                  </a:lnTo>
                  <a:cubicBezTo>
                    <a:pt x="1214" y="8690"/>
                    <a:pt x="1178" y="8708"/>
                    <a:pt x="1142" y="8708"/>
                  </a:cubicBezTo>
                  <a:lnTo>
                    <a:pt x="678" y="8708"/>
                  </a:lnTo>
                  <a:cubicBezTo>
                    <a:pt x="482" y="8708"/>
                    <a:pt x="322" y="8547"/>
                    <a:pt x="322" y="8351"/>
                  </a:cubicBezTo>
                  <a:lnTo>
                    <a:pt x="322" y="7923"/>
                  </a:lnTo>
                  <a:cubicBezTo>
                    <a:pt x="322" y="7709"/>
                    <a:pt x="500" y="7637"/>
                    <a:pt x="518" y="7619"/>
                  </a:cubicBezTo>
                  <a:close/>
                  <a:moveTo>
                    <a:pt x="7459" y="7619"/>
                  </a:moveTo>
                  <a:lnTo>
                    <a:pt x="7601" y="7709"/>
                  </a:lnTo>
                  <a:cubicBezTo>
                    <a:pt x="7637" y="7726"/>
                    <a:pt x="7655" y="7762"/>
                    <a:pt x="7655" y="7798"/>
                  </a:cubicBezTo>
                  <a:lnTo>
                    <a:pt x="7655" y="8351"/>
                  </a:lnTo>
                  <a:cubicBezTo>
                    <a:pt x="7655" y="8547"/>
                    <a:pt x="7494" y="8708"/>
                    <a:pt x="7280" y="8708"/>
                  </a:cubicBezTo>
                  <a:lnTo>
                    <a:pt x="6781" y="8708"/>
                  </a:lnTo>
                  <a:cubicBezTo>
                    <a:pt x="6763" y="8708"/>
                    <a:pt x="6763" y="8708"/>
                    <a:pt x="6763" y="8690"/>
                  </a:cubicBezTo>
                  <a:lnTo>
                    <a:pt x="6763" y="8048"/>
                  </a:lnTo>
                  <a:cubicBezTo>
                    <a:pt x="6763" y="7994"/>
                    <a:pt x="6799" y="7976"/>
                    <a:pt x="6834" y="7976"/>
                  </a:cubicBezTo>
                  <a:lnTo>
                    <a:pt x="7102" y="7976"/>
                  </a:lnTo>
                  <a:cubicBezTo>
                    <a:pt x="7298" y="7976"/>
                    <a:pt x="7459" y="7816"/>
                    <a:pt x="7459" y="7619"/>
                  </a:cubicBezTo>
                  <a:close/>
                  <a:moveTo>
                    <a:pt x="1127" y="5992"/>
                  </a:moveTo>
                  <a:cubicBezTo>
                    <a:pt x="1688" y="5992"/>
                    <a:pt x="2709" y="6068"/>
                    <a:pt x="3480" y="6477"/>
                  </a:cubicBezTo>
                  <a:lnTo>
                    <a:pt x="3480" y="10331"/>
                  </a:lnTo>
                  <a:cubicBezTo>
                    <a:pt x="2667" y="9948"/>
                    <a:pt x="1670" y="9881"/>
                    <a:pt x="1100" y="9881"/>
                  </a:cubicBezTo>
                  <a:cubicBezTo>
                    <a:pt x="1007" y="9881"/>
                    <a:pt x="925" y="9883"/>
                    <a:pt x="857" y="9885"/>
                  </a:cubicBezTo>
                  <a:cubicBezTo>
                    <a:pt x="839" y="9885"/>
                    <a:pt x="821" y="9868"/>
                    <a:pt x="821" y="9868"/>
                  </a:cubicBezTo>
                  <a:lnTo>
                    <a:pt x="821" y="9029"/>
                  </a:lnTo>
                  <a:lnTo>
                    <a:pt x="1142" y="9029"/>
                  </a:lnTo>
                  <a:cubicBezTo>
                    <a:pt x="1356" y="9029"/>
                    <a:pt x="1535" y="8850"/>
                    <a:pt x="1535" y="8636"/>
                  </a:cubicBezTo>
                  <a:lnTo>
                    <a:pt x="1535" y="8172"/>
                  </a:lnTo>
                  <a:cubicBezTo>
                    <a:pt x="1535" y="7887"/>
                    <a:pt x="1303" y="7655"/>
                    <a:pt x="1000" y="7655"/>
                  </a:cubicBezTo>
                  <a:lnTo>
                    <a:pt x="875" y="7655"/>
                  </a:lnTo>
                  <a:cubicBezTo>
                    <a:pt x="857" y="7655"/>
                    <a:pt x="821" y="7637"/>
                    <a:pt x="821" y="7619"/>
                  </a:cubicBezTo>
                  <a:lnTo>
                    <a:pt x="821" y="6085"/>
                  </a:lnTo>
                  <a:cubicBezTo>
                    <a:pt x="821" y="6049"/>
                    <a:pt x="857" y="6014"/>
                    <a:pt x="910" y="5996"/>
                  </a:cubicBezTo>
                  <a:lnTo>
                    <a:pt x="928" y="5996"/>
                  </a:lnTo>
                  <a:cubicBezTo>
                    <a:pt x="985" y="5994"/>
                    <a:pt x="1052" y="5992"/>
                    <a:pt x="1127" y="5992"/>
                  </a:cubicBezTo>
                  <a:close/>
                  <a:moveTo>
                    <a:pt x="4176" y="6620"/>
                  </a:moveTo>
                  <a:lnTo>
                    <a:pt x="4176" y="10510"/>
                  </a:lnTo>
                  <a:cubicBezTo>
                    <a:pt x="4113" y="10528"/>
                    <a:pt x="4046" y="10537"/>
                    <a:pt x="3977" y="10537"/>
                  </a:cubicBezTo>
                  <a:cubicBezTo>
                    <a:pt x="3908" y="10537"/>
                    <a:pt x="3837" y="10528"/>
                    <a:pt x="3765" y="10510"/>
                  </a:cubicBezTo>
                  <a:lnTo>
                    <a:pt x="3765" y="6620"/>
                  </a:lnTo>
                  <a:cubicBezTo>
                    <a:pt x="3837" y="6647"/>
                    <a:pt x="3908" y="6660"/>
                    <a:pt x="3977" y="6660"/>
                  </a:cubicBezTo>
                  <a:cubicBezTo>
                    <a:pt x="4046" y="6660"/>
                    <a:pt x="4113" y="6647"/>
                    <a:pt x="4176" y="6620"/>
                  </a:cubicBezTo>
                  <a:close/>
                  <a:moveTo>
                    <a:pt x="3408" y="1"/>
                  </a:moveTo>
                  <a:cubicBezTo>
                    <a:pt x="2820" y="1"/>
                    <a:pt x="2302" y="429"/>
                    <a:pt x="2195" y="1000"/>
                  </a:cubicBezTo>
                  <a:cubicBezTo>
                    <a:pt x="2165" y="1089"/>
                    <a:pt x="2247" y="1191"/>
                    <a:pt x="2348" y="1191"/>
                  </a:cubicBezTo>
                  <a:cubicBezTo>
                    <a:pt x="2368" y="1191"/>
                    <a:pt x="2389" y="1187"/>
                    <a:pt x="2409" y="1178"/>
                  </a:cubicBezTo>
                  <a:cubicBezTo>
                    <a:pt x="2463" y="1160"/>
                    <a:pt x="2498" y="1125"/>
                    <a:pt x="2498" y="1071"/>
                  </a:cubicBezTo>
                  <a:cubicBezTo>
                    <a:pt x="2588" y="643"/>
                    <a:pt x="2962" y="322"/>
                    <a:pt x="3408" y="322"/>
                  </a:cubicBezTo>
                  <a:lnTo>
                    <a:pt x="4943" y="322"/>
                  </a:lnTo>
                  <a:cubicBezTo>
                    <a:pt x="5014" y="322"/>
                    <a:pt x="5086" y="393"/>
                    <a:pt x="5086" y="464"/>
                  </a:cubicBezTo>
                  <a:cubicBezTo>
                    <a:pt x="5068" y="679"/>
                    <a:pt x="5246" y="857"/>
                    <a:pt x="5460" y="857"/>
                  </a:cubicBezTo>
                  <a:cubicBezTo>
                    <a:pt x="5468" y="855"/>
                    <a:pt x="5475" y="854"/>
                    <a:pt x="5483" y="854"/>
                  </a:cubicBezTo>
                  <a:cubicBezTo>
                    <a:pt x="5546" y="854"/>
                    <a:pt x="5603" y="918"/>
                    <a:pt x="5603" y="982"/>
                  </a:cubicBezTo>
                  <a:lnTo>
                    <a:pt x="5603" y="1981"/>
                  </a:lnTo>
                  <a:cubicBezTo>
                    <a:pt x="5603" y="1999"/>
                    <a:pt x="5585" y="2035"/>
                    <a:pt x="5550" y="2035"/>
                  </a:cubicBezTo>
                  <a:cubicBezTo>
                    <a:pt x="5527" y="2052"/>
                    <a:pt x="5500" y="2060"/>
                    <a:pt x="5473" y="2060"/>
                  </a:cubicBezTo>
                  <a:cubicBezTo>
                    <a:pt x="5417" y="2060"/>
                    <a:pt x="5360" y="2024"/>
                    <a:pt x="5335" y="1963"/>
                  </a:cubicBezTo>
                  <a:cubicBezTo>
                    <a:pt x="5276" y="1860"/>
                    <a:pt x="5169" y="1793"/>
                    <a:pt x="5043" y="1793"/>
                  </a:cubicBezTo>
                  <a:cubicBezTo>
                    <a:pt x="5016" y="1793"/>
                    <a:pt x="4989" y="1796"/>
                    <a:pt x="4961" y="1803"/>
                  </a:cubicBezTo>
                  <a:cubicBezTo>
                    <a:pt x="4869" y="1824"/>
                    <a:pt x="4780" y="1833"/>
                    <a:pt x="4696" y="1833"/>
                  </a:cubicBezTo>
                  <a:cubicBezTo>
                    <a:pt x="4210" y="1833"/>
                    <a:pt x="3859" y="1519"/>
                    <a:pt x="3676" y="1321"/>
                  </a:cubicBezTo>
                  <a:cubicBezTo>
                    <a:pt x="3575" y="1207"/>
                    <a:pt x="3438" y="1147"/>
                    <a:pt x="3297" y="1147"/>
                  </a:cubicBezTo>
                  <a:cubicBezTo>
                    <a:pt x="3239" y="1147"/>
                    <a:pt x="3180" y="1157"/>
                    <a:pt x="3123" y="1178"/>
                  </a:cubicBezTo>
                  <a:cubicBezTo>
                    <a:pt x="2927" y="1250"/>
                    <a:pt x="2802" y="1410"/>
                    <a:pt x="2784" y="1624"/>
                  </a:cubicBezTo>
                  <a:cubicBezTo>
                    <a:pt x="2784" y="1642"/>
                    <a:pt x="2784" y="1624"/>
                    <a:pt x="2784" y="2142"/>
                  </a:cubicBezTo>
                  <a:lnTo>
                    <a:pt x="2534" y="2052"/>
                  </a:lnTo>
                  <a:cubicBezTo>
                    <a:pt x="2498" y="2035"/>
                    <a:pt x="2481" y="2017"/>
                    <a:pt x="2481" y="1981"/>
                  </a:cubicBezTo>
                  <a:lnTo>
                    <a:pt x="2481" y="1767"/>
                  </a:lnTo>
                  <a:cubicBezTo>
                    <a:pt x="2481" y="1678"/>
                    <a:pt x="2427" y="1606"/>
                    <a:pt x="2338" y="1606"/>
                  </a:cubicBezTo>
                  <a:cubicBezTo>
                    <a:pt x="2329" y="1605"/>
                    <a:pt x="2319" y="1604"/>
                    <a:pt x="2310" y="1604"/>
                  </a:cubicBezTo>
                  <a:cubicBezTo>
                    <a:pt x="2231" y="1604"/>
                    <a:pt x="2159" y="1671"/>
                    <a:pt x="2159" y="1767"/>
                  </a:cubicBezTo>
                  <a:lnTo>
                    <a:pt x="2159" y="1963"/>
                  </a:lnTo>
                  <a:cubicBezTo>
                    <a:pt x="2159" y="1981"/>
                    <a:pt x="2159" y="1999"/>
                    <a:pt x="2177" y="2017"/>
                  </a:cubicBezTo>
                  <a:cubicBezTo>
                    <a:pt x="2106" y="2106"/>
                    <a:pt x="2052" y="2213"/>
                    <a:pt x="2052" y="2338"/>
                  </a:cubicBezTo>
                  <a:lnTo>
                    <a:pt x="2052" y="2659"/>
                  </a:lnTo>
                  <a:cubicBezTo>
                    <a:pt x="2052" y="2927"/>
                    <a:pt x="2266" y="3141"/>
                    <a:pt x="2516" y="3177"/>
                  </a:cubicBezTo>
                  <a:cubicBezTo>
                    <a:pt x="2570" y="3533"/>
                    <a:pt x="2748" y="3872"/>
                    <a:pt x="3016" y="4104"/>
                  </a:cubicBezTo>
                  <a:cubicBezTo>
                    <a:pt x="3052" y="4140"/>
                    <a:pt x="3105" y="4176"/>
                    <a:pt x="3159" y="4211"/>
                  </a:cubicBezTo>
                  <a:lnTo>
                    <a:pt x="3159" y="4283"/>
                  </a:lnTo>
                  <a:cubicBezTo>
                    <a:pt x="3159" y="4426"/>
                    <a:pt x="3087" y="4568"/>
                    <a:pt x="2962" y="4657"/>
                  </a:cubicBezTo>
                  <a:cubicBezTo>
                    <a:pt x="2873" y="4693"/>
                    <a:pt x="2837" y="4711"/>
                    <a:pt x="2570" y="4747"/>
                  </a:cubicBezTo>
                  <a:cubicBezTo>
                    <a:pt x="2249" y="4818"/>
                    <a:pt x="1927" y="4943"/>
                    <a:pt x="1660" y="5139"/>
                  </a:cubicBezTo>
                  <a:cubicBezTo>
                    <a:pt x="1446" y="5121"/>
                    <a:pt x="1249" y="5121"/>
                    <a:pt x="1107" y="5121"/>
                  </a:cubicBezTo>
                  <a:cubicBezTo>
                    <a:pt x="893" y="5139"/>
                    <a:pt x="732" y="5300"/>
                    <a:pt x="732" y="5532"/>
                  </a:cubicBezTo>
                  <a:lnTo>
                    <a:pt x="732" y="5728"/>
                  </a:lnTo>
                  <a:cubicBezTo>
                    <a:pt x="589" y="5799"/>
                    <a:pt x="518" y="5924"/>
                    <a:pt x="518" y="6085"/>
                  </a:cubicBezTo>
                  <a:lnTo>
                    <a:pt x="482" y="7245"/>
                  </a:lnTo>
                  <a:cubicBezTo>
                    <a:pt x="429" y="7316"/>
                    <a:pt x="0" y="7459"/>
                    <a:pt x="0" y="7923"/>
                  </a:cubicBezTo>
                  <a:lnTo>
                    <a:pt x="0" y="8351"/>
                  </a:lnTo>
                  <a:cubicBezTo>
                    <a:pt x="0" y="8654"/>
                    <a:pt x="215" y="8922"/>
                    <a:pt x="482" y="9011"/>
                  </a:cubicBezTo>
                  <a:lnTo>
                    <a:pt x="482" y="9850"/>
                  </a:lnTo>
                  <a:cubicBezTo>
                    <a:pt x="482" y="10036"/>
                    <a:pt x="627" y="10190"/>
                    <a:pt x="809" y="10190"/>
                  </a:cubicBezTo>
                  <a:cubicBezTo>
                    <a:pt x="819" y="10190"/>
                    <a:pt x="829" y="10190"/>
                    <a:pt x="839" y="10189"/>
                  </a:cubicBezTo>
                  <a:cubicBezTo>
                    <a:pt x="905" y="10187"/>
                    <a:pt x="970" y="10186"/>
                    <a:pt x="1034" y="10186"/>
                  </a:cubicBezTo>
                  <a:cubicBezTo>
                    <a:pt x="2446" y="10186"/>
                    <a:pt x="3243" y="10553"/>
                    <a:pt x="3533" y="10724"/>
                  </a:cubicBezTo>
                  <a:cubicBezTo>
                    <a:pt x="3667" y="10804"/>
                    <a:pt x="3819" y="10844"/>
                    <a:pt x="3970" y="10844"/>
                  </a:cubicBezTo>
                  <a:cubicBezTo>
                    <a:pt x="4122" y="10844"/>
                    <a:pt x="4274" y="10804"/>
                    <a:pt x="4408" y="10724"/>
                  </a:cubicBezTo>
                  <a:cubicBezTo>
                    <a:pt x="4698" y="10553"/>
                    <a:pt x="5511" y="10186"/>
                    <a:pt x="6909" y="10186"/>
                  </a:cubicBezTo>
                  <a:cubicBezTo>
                    <a:pt x="6972" y="10186"/>
                    <a:pt x="7037" y="10187"/>
                    <a:pt x="7102" y="10189"/>
                  </a:cubicBezTo>
                  <a:cubicBezTo>
                    <a:pt x="7112" y="10190"/>
                    <a:pt x="7122" y="10190"/>
                    <a:pt x="7132" y="10190"/>
                  </a:cubicBezTo>
                  <a:cubicBezTo>
                    <a:pt x="7314" y="10190"/>
                    <a:pt x="7459" y="10036"/>
                    <a:pt x="7459" y="9850"/>
                  </a:cubicBezTo>
                  <a:lnTo>
                    <a:pt x="7459" y="9011"/>
                  </a:lnTo>
                  <a:cubicBezTo>
                    <a:pt x="7744" y="8922"/>
                    <a:pt x="7976" y="8654"/>
                    <a:pt x="7976" y="8351"/>
                  </a:cubicBezTo>
                  <a:lnTo>
                    <a:pt x="7976" y="7923"/>
                  </a:lnTo>
                  <a:cubicBezTo>
                    <a:pt x="7976" y="7459"/>
                    <a:pt x="7530" y="7316"/>
                    <a:pt x="7459" y="7245"/>
                  </a:cubicBezTo>
                  <a:lnTo>
                    <a:pt x="7459" y="7048"/>
                  </a:lnTo>
                  <a:cubicBezTo>
                    <a:pt x="7459" y="6977"/>
                    <a:pt x="7405" y="6906"/>
                    <a:pt x="7316" y="6888"/>
                  </a:cubicBezTo>
                  <a:cubicBezTo>
                    <a:pt x="7227" y="6888"/>
                    <a:pt x="7138" y="6959"/>
                    <a:pt x="7138" y="7048"/>
                  </a:cubicBezTo>
                  <a:lnTo>
                    <a:pt x="7138" y="7619"/>
                  </a:lnTo>
                  <a:cubicBezTo>
                    <a:pt x="7138" y="7637"/>
                    <a:pt x="7120" y="7655"/>
                    <a:pt x="7102" y="7655"/>
                  </a:cubicBezTo>
                  <a:lnTo>
                    <a:pt x="6959" y="7655"/>
                  </a:lnTo>
                  <a:cubicBezTo>
                    <a:pt x="6674" y="7655"/>
                    <a:pt x="6442" y="7887"/>
                    <a:pt x="6442" y="8172"/>
                  </a:cubicBezTo>
                  <a:lnTo>
                    <a:pt x="6442" y="8636"/>
                  </a:lnTo>
                  <a:cubicBezTo>
                    <a:pt x="6442" y="8850"/>
                    <a:pt x="6620" y="9029"/>
                    <a:pt x="6834" y="9029"/>
                  </a:cubicBezTo>
                  <a:lnTo>
                    <a:pt x="7138" y="9029"/>
                  </a:lnTo>
                  <a:lnTo>
                    <a:pt x="7138" y="9850"/>
                  </a:lnTo>
                  <a:cubicBezTo>
                    <a:pt x="7138" y="9868"/>
                    <a:pt x="7138" y="9885"/>
                    <a:pt x="7120" y="9885"/>
                  </a:cubicBezTo>
                  <a:cubicBezTo>
                    <a:pt x="7049" y="9883"/>
                    <a:pt x="6965" y="9881"/>
                    <a:pt x="6871" y="9881"/>
                  </a:cubicBezTo>
                  <a:cubicBezTo>
                    <a:pt x="6293" y="9881"/>
                    <a:pt x="5309" y="9948"/>
                    <a:pt x="4497" y="10331"/>
                  </a:cubicBezTo>
                  <a:lnTo>
                    <a:pt x="4497" y="6477"/>
                  </a:lnTo>
                  <a:cubicBezTo>
                    <a:pt x="5268" y="6068"/>
                    <a:pt x="6289" y="5992"/>
                    <a:pt x="6850" y="5992"/>
                  </a:cubicBezTo>
                  <a:cubicBezTo>
                    <a:pt x="6925" y="5992"/>
                    <a:pt x="6991" y="5994"/>
                    <a:pt x="7048" y="5996"/>
                  </a:cubicBezTo>
                  <a:lnTo>
                    <a:pt x="7066" y="5996"/>
                  </a:lnTo>
                  <a:cubicBezTo>
                    <a:pt x="7102" y="5996"/>
                    <a:pt x="7138" y="6049"/>
                    <a:pt x="7138" y="6085"/>
                  </a:cubicBezTo>
                  <a:lnTo>
                    <a:pt x="7138" y="6299"/>
                  </a:lnTo>
                  <a:cubicBezTo>
                    <a:pt x="7138" y="6370"/>
                    <a:pt x="7191" y="6460"/>
                    <a:pt x="7280" y="6460"/>
                  </a:cubicBezTo>
                  <a:cubicBezTo>
                    <a:pt x="7289" y="6461"/>
                    <a:pt x="7299" y="6462"/>
                    <a:pt x="7308" y="6462"/>
                  </a:cubicBezTo>
                  <a:cubicBezTo>
                    <a:pt x="7387" y="6462"/>
                    <a:pt x="7459" y="6395"/>
                    <a:pt x="7459" y="6299"/>
                  </a:cubicBezTo>
                  <a:lnTo>
                    <a:pt x="7459" y="6085"/>
                  </a:lnTo>
                  <a:cubicBezTo>
                    <a:pt x="7459" y="5924"/>
                    <a:pt x="7369" y="5799"/>
                    <a:pt x="7245" y="5728"/>
                  </a:cubicBezTo>
                  <a:lnTo>
                    <a:pt x="7245" y="5532"/>
                  </a:lnTo>
                  <a:cubicBezTo>
                    <a:pt x="7245" y="5300"/>
                    <a:pt x="7084" y="5139"/>
                    <a:pt x="6852" y="5121"/>
                  </a:cubicBezTo>
                  <a:cubicBezTo>
                    <a:pt x="6727" y="5121"/>
                    <a:pt x="6531" y="5121"/>
                    <a:pt x="6317" y="5139"/>
                  </a:cubicBezTo>
                  <a:cubicBezTo>
                    <a:pt x="6031" y="4943"/>
                    <a:pt x="5728" y="4818"/>
                    <a:pt x="5407" y="4747"/>
                  </a:cubicBezTo>
                  <a:cubicBezTo>
                    <a:pt x="5157" y="4711"/>
                    <a:pt x="5121" y="4693"/>
                    <a:pt x="5068" y="4675"/>
                  </a:cubicBezTo>
                  <a:lnTo>
                    <a:pt x="5050" y="4675"/>
                  </a:lnTo>
                  <a:cubicBezTo>
                    <a:pt x="4907" y="4604"/>
                    <a:pt x="4818" y="4443"/>
                    <a:pt x="4818" y="4283"/>
                  </a:cubicBezTo>
                  <a:lnTo>
                    <a:pt x="4818" y="4265"/>
                  </a:lnTo>
                  <a:cubicBezTo>
                    <a:pt x="4907" y="4211"/>
                    <a:pt x="4996" y="4158"/>
                    <a:pt x="5068" y="4087"/>
                  </a:cubicBezTo>
                  <a:cubicBezTo>
                    <a:pt x="5335" y="3855"/>
                    <a:pt x="5496" y="3516"/>
                    <a:pt x="5550" y="3159"/>
                  </a:cubicBezTo>
                  <a:cubicBezTo>
                    <a:pt x="5746" y="3141"/>
                    <a:pt x="5889" y="2962"/>
                    <a:pt x="5889" y="2766"/>
                  </a:cubicBezTo>
                  <a:lnTo>
                    <a:pt x="5889" y="2213"/>
                  </a:lnTo>
                  <a:cubicBezTo>
                    <a:pt x="5889" y="2213"/>
                    <a:pt x="5906" y="2124"/>
                    <a:pt x="5889" y="2088"/>
                  </a:cubicBezTo>
                  <a:cubicBezTo>
                    <a:pt x="5906" y="2052"/>
                    <a:pt x="5906" y="1999"/>
                    <a:pt x="5906" y="1963"/>
                  </a:cubicBezTo>
                  <a:lnTo>
                    <a:pt x="5906" y="1018"/>
                  </a:lnTo>
                  <a:cubicBezTo>
                    <a:pt x="5906" y="750"/>
                    <a:pt x="5692" y="518"/>
                    <a:pt x="5425" y="518"/>
                  </a:cubicBezTo>
                  <a:cubicBezTo>
                    <a:pt x="5407" y="518"/>
                    <a:pt x="5389" y="500"/>
                    <a:pt x="5389" y="482"/>
                  </a:cubicBezTo>
                  <a:cubicBezTo>
                    <a:pt x="5389" y="215"/>
                    <a:pt x="4907" y="1"/>
                    <a:pt x="4907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32" name="Google Shape;1732;p36"/>
          <p:cNvGrpSpPr/>
          <p:nvPr/>
        </p:nvGrpSpPr>
        <p:grpSpPr>
          <a:xfrm rot="528972">
            <a:off x="4268387" y="2505516"/>
            <a:ext cx="607226" cy="593486"/>
            <a:chOff x="2842466" y="1979906"/>
            <a:chExt cx="295825" cy="289117"/>
          </a:xfrm>
        </p:grpSpPr>
        <p:sp>
          <p:nvSpPr>
            <p:cNvPr id="1733" name="Google Shape;1733;p36"/>
            <p:cNvSpPr/>
            <p:nvPr/>
          </p:nvSpPr>
          <p:spPr>
            <a:xfrm>
              <a:off x="2847320" y="2000929"/>
              <a:ext cx="287072" cy="202925"/>
            </a:xfrm>
            <a:custGeom>
              <a:avLst/>
              <a:gdLst/>
              <a:ahLst/>
              <a:cxnLst/>
              <a:rect l="l" t="t" r="r" b="b"/>
              <a:pathLst>
                <a:path w="10528" h="7442" extrusionOk="0">
                  <a:moveTo>
                    <a:pt x="2391" y="1"/>
                  </a:moveTo>
                  <a:cubicBezTo>
                    <a:pt x="1910" y="1"/>
                    <a:pt x="1428" y="19"/>
                    <a:pt x="928" y="72"/>
                  </a:cubicBezTo>
                  <a:cubicBezTo>
                    <a:pt x="393" y="108"/>
                    <a:pt x="1" y="340"/>
                    <a:pt x="1" y="875"/>
                  </a:cubicBezTo>
                  <a:lnTo>
                    <a:pt x="1" y="6388"/>
                  </a:lnTo>
                  <a:cubicBezTo>
                    <a:pt x="1" y="6941"/>
                    <a:pt x="447" y="7209"/>
                    <a:pt x="1018" y="7209"/>
                  </a:cubicBezTo>
                  <a:lnTo>
                    <a:pt x="1089" y="7209"/>
                  </a:lnTo>
                  <a:cubicBezTo>
                    <a:pt x="1535" y="7173"/>
                    <a:pt x="1963" y="7156"/>
                    <a:pt x="2391" y="7156"/>
                  </a:cubicBezTo>
                  <a:cubicBezTo>
                    <a:pt x="3569" y="7156"/>
                    <a:pt x="4372" y="7298"/>
                    <a:pt x="4747" y="7388"/>
                  </a:cubicBezTo>
                  <a:cubicBezTo>
                    <a:pt x="4925" y="7423"/>
                    <a:pt x="5086" y="7441"/>
                    <a:pt x="5264" y="7441"/>
                  </a:cubicBezTo>
                  <a:cubicBezTo>
                    <a:pt x="5443" y="7441"/>
                    <a:pt x="5603" y="7423"/>
                    <a:pt x="5782" y="7388"/>
                  </a:cubicBezTo>
                  <a:cubicBezTo>
                    <a:pt x="6156" y="7298"/>
                    <a:pt x="6959" y="7156"/>
                    <a:pt x="8137" y="7156"/>
                  </a:cubicBezTo>
                  <a:cubicBezTo>
                    <a:pt x="8565" y="7156"/>
                    <a:pt x="8993" y="7173"/>
                    <a:pt x="9439" y="7209"/>
                  </a:cubicBezTo>
                  <a:lnTo>
                    <a:pt x="9511" y="7209"/>
                  </a:lnTo>
                  <a:cubicBezTo>
                    <a:pt x="10064" y="7209"/>
                    <a:pt x="10528" y="6941"/>
                    <a:pt x="10528" y="6388"/>
                  </a:cubicBezTo>
                  <a:lnTo>
                    <a:pt x="10528" y="875"/>
                  </a:lnTo>
                  <a:cubicBezTo>
                    <a:pt x="10528" y="340"/>
                    <a:pt x="10135" y="108"/>
                    <a:pt x="9600" y="72"/>
                  </a:cubicBezTo>
                  <a:cubicBezTo>
                    <a:pt x="9100" y="19"/>
                    <a:pt x="8619" y="1"/>
                    <a:pt x="8137" y="1"/>
                  </a:cubicBezTo>
                  <a:cubicBezTo>
                    <a:pt x="6656" y="1"/>
                    <a:pt x="5674" y="215"/>
                    <a:pt x="5264" y="322"/>
                  </a:cubicBezTo>
                  <a:cubicBezTo>
                    <a:pt x="4854" y="215"/>
                    <a:pt x="3872" y="1"/>
                    <a:pt x="2391" y="1"/>
                  </a:cubicBezTo>
                  <a:close/>
                </a:path>
              </a:pathLst>
            </a:custGeom>
            <a:solidFill>
              <a:srgbClr val="F1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2990365" y="2000929"/>
              <a:ext cx="144027" cy="202925"/>
            </a:xfrm>
            <a:custGeom>
              <a:avLst/>
              <a:gdLst/>
              <a:ahLst/>
              <a:cxnLst/>
              <a:rect l="l" t="t" r="r" b="b"/>
              <a:pathLst>
                <a:path w="5282" h="7442" extrusionOk="0">
                  <a:moveTo>
                    <a:pt x="2891" y="1"/>
                  </a:moveTo>
                  <a:cubicBezTo>
                    <a:pt x="1392" y="1"/>
                    <a:pt x="428" y="215"/>
                    <a:pt x="0" y="322"/>
                  </a:cubicBezTo>
                  <a:lnTo>
                    <a:pt x="0" y="7441"/>
                  </a:lnTo>
                  <a:cubicBezTo>
                    <a:pt x="179" y="7441"/>
                    <a:pt x="357" y="7423"/>
                    <a:pt x="518" y="7388"/>
                  </a:cubicBezTo>
                  <a:cubicBezTo>
                    <a:pt x="892" y="7298"/>
                    <a:pt x="1695" y="7156"/>
                    <a:pt x="2891" y="7156"/>
                  </a:cubicBezTo>
                  <a:cubicBezTo>
                    <a:pt x="3301" y="7156"/>
                    <a:pt x="3747" y="7173"/>
                    <a:pt x="4175" y="7209"/>
                  </a:cubicBezTo>
                  <a:lnTo>
                    <a:pt x="4265" y="7209"/>
                  </a:lnTo>
                  <a:cubicBezTo>
                    <a:pt x="4532" y="7209"/>
                    <a:pt x="4782" y="7102"/>
                    <a:pt x="4978" y="6906"/>
                  </a:cubicBezTo>
                  <a:cubicBezTo>
                    <a:pt x="5175" y="6727"/>
                    <a:pt x="5282" y="6656"/>
                    <a:pt x="5282" y="6388"/>
                  </a:cubicBezTo>
                  <a:lnTo>
                    <a:pt x="5282" y="875"/>
                  </a:lnTo>
                  <a:cubicBezTo>
                    <a:pt x="5282" y="340"/>
                    <a:pt x="4889" y="108"/>
                    <a:pt x="4354" y="72"/>
                  </a:cubicBezTo>
                  <a:cubicBezTo>
                    <a:pt x="3854" y="19"/>
                    <a:pt x="3355" y="1"/>
                    <a:pt x="2891" y="1"/>
                  </a:cubicBezTo>
                  <a:close/>
                </a:path>
              </a:pathLst>
            </a:custGeom>
            <a:solidFill>
              <a:srgbClr val="FC9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3094473" y="2001911"/>
              <a:ext cx="39429" cy="195617"/>
            </a:xfrm>
            <a:custGeom>
              <a:avLst/>
              <a:gdLst/>
              <a:ahLst/>
              <a:cxnLst/>
              <a:rect l="l" t="t" r="r" b="b"/>
              <a:pathLst>
                <a:path w="1446" h="7174" extrusionOk="0">
                  <a:moveTo>
                    <a:pt x="72" y="0"/>
                  </a:moveTo>
                  <a:lnTo>
                    <a:pt x="72" y="6941"/>
                  </a:lnTo>
                  <a:cubicBezTo>
                    <a:pt x="72" y="7013"/>
                    <a:pt x="36" y="7084"/>
                    <a:pt x="1" y="7137"/>
                  </a:cubicBezTo>
                  <a:cubicBezTo>
                    <a:pt x="108" y="7155"/>
                    <a:pt x="233" y="7155"/>
                    <a:pt x="340" y="7173"/>
                  </a:cubicBezTo>
                  <a:lnTo>
                    <a:pt x="429" y="7173"/>
                  </a:lnTo>
                  <a:cubicBezTo>
                    <a:pt x="982" y="7173"/>
                    <a:pt x="1446" y="6905"/>
                    <a:pt x="1446" y="6352"/>
                  </a:cubicBezTo>
                  <a:lnTo>
                    <a:pt x="1446" y="839"/>
                  </a:lnTo>
                  <a:cubicBezTo>
                    <a:pt x="1446" y="304"/>
                    <a:pt x="1053" y="72"/>
                    <a:pt x="518" y="36"/>
                  </a:cubicBezTo>
                  <a:cubicBezTo>
                    <a:pt x="375" y="18"/>
                    <a:pt x="215" y="0"/>
                    <a:pt x="72" y="0"/>
                  </a:cubicBezTo>
                  <a:close/>
                </a:path>
              </a:pathLst>
            </a:custGeom>
            <a:solidFill>
              <a:srgbClr val="FC9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36"/>
            <p:cNvSpPr/>
            <p:nvPr/>
          </p:nvSpPr>
          <p:spPr>
            <a:xfrm>
              <a:off x="2865807" y="1984269"/>
              <a:ext cx="250098" cy="199271"/>
            </a:xfrm>
            <a:custGeom>
              <a:avLst/>
              <a:gdLst/>
              <a:ahLst/>
              <a:cxnLst/>
              <a:rect l="l" t="t" r="r" b="b"/>
              <a:pathLst>
                <a:path w="9172" h="7308" extrusionOk="0">
                  <a:moveTo>
                    <a:pt x="1659" y="1"/>
                  </a:moveTo>
                  <a:cubicBezTo>
                    <a:pt x="1249" y="1"/>
                    <a:pt x="797" y="18"/>
                    <a:pt x="304" y="59"/>
                  </a:cubicBezTo>
                  <a:cubicBezTo>
                    <a:pt x="125" y="76"/>
                    <a:pt x="1" y="219"/>
                    <a:pt x="1" y="398"/>
                  </a:cubicBezTo>
                  <a:lnTo>
                    <a:pt x="1" y="6732"/>
                  </a:lnTo>
                  <a:cubicBezTo>
                    <a:pt x="1" y="6918"/>
                    <a:pt x="145" y="7072"/>
                    <a:pt x="328" y="7072"/>
                  </a:cubicBezTo>
                  <a:cubicBezTo>
                    <a:pt x="337" y="7072"/>
                    <a:pt x="347" y="7072"/>
                    <a:pt x="357" y="7071"/>
                  </a:cubicBezTo>
                  <a:cubicBezTo>
                    <a:pt x="857" y="7030"/>
                    <a:pt x="1313" y="7014"/>
                    <a:pt x="1726" y="7014"/>
                  </a:cubicBezTo>
                  <a:cubicBezTo>
                    <a:pt x="2949" y="7014"/>
                    <a:pt x="3789" y="7160"/>
                    <a:pt x="4229" y="7267"/>
                  </a:cubicBezTo>
                  <a:cubicBezTo>
                    <a:pt x="4345" y="7294"/>
                    <a:pt x="4466" y="7307"/>
                    <a:pt x="4586" y="7307"/>
                  </a:cubicBezTo>
                  <a:cubicBezTo>
                    <a:pt x="4707" y="7307"/>
                    <a:pt x="4827" y="7294"/>
                    <a:pt x="4943" y="7267"/>
                  </a:cubicBezTo>
                  <a:cubicBezTo>
                    <a:pt x="5383" y="7160"/>
                    <a:pt x="6223" y="7014"/>
                    <a:pt x="7447" y="7014"/>
                  </a:cubicBezTo>
                  <a:cubicBezTo>
                    <a:pt x="7859" y="7014"/>
                    <a:pt x="8315" y="7030"/>
                    <a:pt x="8815" y="7071"/>
                  </a:cubicBezTo>
                  <a:cubicBezTo>
                    <a:pt x="8825" y="7072"/>
                    <a:pt x="8835" y="7072"/>
                    <a:pt x="8845" y="7072"/>
                  </a:cubicBezTo>
                  <a:cubicBezTo>
                    <a:pt x="9027" y="7072"/>
                    <a:pt x="9172" y="6918"/>
                    <a:pt x="9172" y="6732"/>
                  </a:cubicBezTo>
                  <a:lnTo>
                    <a:pt x="9172" y="398"/>
                  </a:lnTo>
                  <a:cubicBezTo>
                    <a:pt x="9172" y="219"/>
                    <a:pt x="9029" y="76"/>
                    <a:pt x="8868" y="59"/>
                  </a:cubicBezTo>
                  <a:cubicBezTo>
                    <a:pt x="8376" y="18"/>
                    <a:pt x="7924" y="1"/>
                    <a:pt x="7513" y="1"/>
                  </a:cubicBezTo>
                  <a:cubicBezTo>
                    <a:pt x="5961" y="1"/>
                    <a:pt x="5004" y="242"/>
                    <a:pt x="4693" y="326"/>
                  </a:cubicBezTo>
                  <a:cubicBezTo>
                    <a:pt x="4657" y="335"/>
                    <a:pt x="4622" y="340"/>
                    <a:pt x="4586" y="340"/>
                  </a:cubicBezTo>
                  <a:cubicBezTo>
                    <a:pt x="4550" y="340"/>
                    <a:pt x="4515" y="335"/>
                    <a:pt x="4479" y="326"/>
                  </a:cubicBezTo>
                  <a:cubicBezTo>
                    <a:pt x="4169" y="242"/>
                    <a:pt x="3211" y="1"/>
                    <a:pt x="1659" y="1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2990365" y="1984024"/>
              <a:ext cx="125540" cy="199871"/>
            </a:xfrm>
            <a:custGeom>
              <a:avLst/>
              <a:gdLst/>
              <a:ahLst/>
              <a:cxnLst/>
              <a:rect l="l" t="t" r="r" b="b"/>
              <a:pathLst>
                <a:path w="4604" h="7330" extrusionOk="0">
                  <a:moveTo>
                    <a:pt x="2859" y="1"/>
                  </a:moveTo>
                  <a:cubicBezTo>
                    <a:pt x="1344" y="1"/>
                    <a:pt x="413" y="238"/>
                    <a:pt x="107" y="335"/>
                  </a:cubicBezTo>
                  <a:lnTo>
                    <a:pt x="0" y="335"/>
                  </a:lnTo>
                  <a:lnTo>
                    <a:pt x="0" y="7330"/>
                  </a:lnTo>
                  <a:cubicBezTo>
                    <a:pt x="125" y="7330"/>
                    <a:pt x="250" y="7312"/>
                    <a:pt x="357" y="7294"/>
                  </a:cubicBezTo>
                  <a:cubicBezTo>
                    <a:pt x="805" y="7185"/>
                    <a:pt x="1675" y="7025"/>
                    <a:pt x="2937" y="7025"/>
                  </a:cubicBezTo>
                  <a:cubicBezTo>
                    <a:pt x="3335" y="7025"/>
                    <a:pt x="3772" y="7041"/>
                    <a:pt x="4247" y="7080"/>
                  </a:cubicBezTo>
                  <a:cubicBezTo>
                    <a:pt x="4258" y="7081"/>
                    <a:pt x="4269" y="7081"/>
                    <a:pt x="4280" y="7081"/>
                  </a:cubicBezTo>
                  <a:cubicBezTo>
                    <a:pt x="4461" y="7081"/>
                    <a:pt x="4604" y="6944"/>
                    <a:pt x="4604" y="6759"/>
                  </a:cubicBezTo>
                  <a:lnTo>
                    <a:pt x="4604" y="407"/>
                  </a:lnTo>
                  <a:cubicBezTo>
                    <a:pt x="4604" y="228"/>
                    <a:pt x="4461" y="85"/>
                    <a:pt x="4300" y="68"/>
                  </a:cubicBezTo>
                  <a:cubicBezTo>
                    <a:pt x="3773" y="20"/>
                    <a:pt x="3292" y="1"/>
                    <a:pt x="2859" y="1"/>
                  </a:cubicBezTo>
                  <a:close/>
                </a:path>
              </a:pathLst>
            </a:custGeom>
            <a:solidFill>
              <a:srgbClr val="EDEA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3091555" y="1985851"/>
              <a:ext cx="23859" cy="190300"/>
            </a:xfrm>
            <a:custGeom>
              <a:avLst/>
              <a:gdLst/>
              <a:ahLst/>
              <a:cxnLst/>
              <a:rect l="l" t="t" r="r" b="b"/>
              <a:pathLst>
                <a:path w="875" h="6979" extrusionOk="0">
                  <a:moveTo>
                    <a:pt x="1" y="1"/>
                  </a:moveTo>
                  <a:cubicBezTo>
                    <a:pt x="108" y="54"/>
                    <a:pt x="179" y="161"/>
                    <a:pt x="179" y="286"/>
                  </a:cubicBezTo>
                  <a:lnTo>
                    <a:pt x="179" y="6727"/>
                  </a:lnTo>
                  <a:cubicBezTo>
                    <a:pt x="179" y="6816"/>
                    <a:pt x="143" y="6888"/>
                    <a:pt x="90" y="6959"/>
                  </a:cubicBezTo>
                  <a:cubicBezTo>
                    <a:pt x="215" y="6959"/>
                    <a:pt x="357" y="6977"/>
                    <a:pt x="500" y="6977"/>
                  </a:cubicBezTo>
                  <a:cubicBezTo>
                    <a:pt x="511" y="6978"/>
                    <a:pt x="522" y="6979"/>
                    <a:pt x="533" y="6979"/>
                  </a:cubicBezTo>
                  <a:cubicBezTo>
                    <a:pt x="716" y="6979"/>
                    <a:pt x="875" y="6841"/>
                    <a:pt x="875" y="6656"/>
                  </a:cubicBezTo>
                  <a:lnTo>
                    <a:pt x="875" y="357"/>
                  </a:lnTo>
                  <a:cubicBezTo>
                    <a:pt x="875" y="197"/>
                    <a:pt x="732" y="54"/>
                    <a:pt x="571" y="36"/>
                  </a:cubicBezTo>
                  <a:cubicBezTo>
                    <a:pt x="375" y="18"/>
                    <a:pt x="179" y="1"/>
                    <a:pt x="1" y="1"/>
                  </a:cubicBezTo>
                  <a:close/>
                </a:path>
              </a:pathLst>
            </a:custGeom>
            <a:solidFill>
              <a:srgbClr val="E0D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3006889" y="2092412"/>
              <a:ext cx="95873" cy="163496"/>
            </a:xfrm>
            <a:custGeom>
              <a:avLst/>
              <a:gdLst/>
              <a:ahLst/>
              <a:cxnLst/>
              <a:rect l="l" t="t" r="r" b="b"/>
              <a:pathLst>
                <a:path w="3516" h="5996" extrusionOk="0">
                  <a:moveTo>
                    <a:pt x="2552" y="0"/>
                  </a:moveTo>
                  <a:cubicBezTo>
                    <a:pt x="2356" y="0"/>
                    <a:pt x="2196" y="161"/>
                    <a:pt x="2196" y="375"/>
                  </a:cubicBezTo>
                  <a:lnTo>
                    <a:pt x="2196" y="2480"/>
                  </a:lnTo>
                  <a:cubicBezTo>
                    <a:pt x="2196" y="2284"/>
                    <a:pt x="2053" y="2123"/>
                    <a:pt x="1874" y="2123"/>
                  </a:cubicBezTo>
                  <a:cubicBezTo>
                    <a:pt x="1863" y="2122"/>
                    <a:pt x="1853" y="2122"/>
                    <a:pt x="1842" y="2122"/>
                  </a:cubicBezTo>
                  <a:cubicBezTo>
                    <a:pt x="1643" y="2122"/>
                    <a:pt x="1482" y="2277"/>
                    <a:pt x="1482" y="2480"/>
                  </a:cubicBezTo>
                  <a:lnTo>
                    <a:pt x="1482" y="2837"/>
                  </a:lnTo>
                  <a:cubicBezTo>
                    <a:pt x="1482" y="2646"/>
                    <a:pt x="1482" y="2301"/>
                    <a:pt x="1117" y="2301"/>
                  </a:cubicBezTo>
                  <a:cubicBezTo>
                    <a:pt x="1108" y="2301"/>
                    <a:pt x="1099" y="2301"/>
                    <a:pt x="1089" y="2302"/>
                  </a:cubicBezTo>
                  <a:cubicBezTo>
                    <a:pt x="893" y="2302"/>
                    <a:pt x="732" y="2462"/>
                    <a:pt x="732" y="2659"/>
                  </a:cubicBezTo>
                  <a:lnTo>
                    <a:pt x="732" y="2873"/>
                  </a:lnTo>
                  <a:cubicBezTo>
                    <a:pt x="732" y="2669"/>
                    <a:pt x="567" y="2506"/>
                    <a:pt x="357" y="2506"/>
                  </a:cubicBezTo>
                  <a:cubicBezTo>
                    <a:pt x="328" y="2506"/>
                    <a:pt x="299" y="2509"/>
                    <a:pt x="269" y="2516"/>
                  </a:cubicBezTo>
                  <a:cubicBezTo>
                    <a:pt x="108" y="2552"/>
                    <a:pt x="1" y="2712"/>
                    <a:pt x="1" y="2873"/>
                  </a:cubicBezTo>
                  <a:lnTo>
                    <a:pt x="1" y="4068"/>
                  </a:lnTo>
                  <a:cubicBezTo>
                    <a:pt x="1" y="4282"/>
                    <a:pt x="37" y="4479"/>
                    <a:pt x="108" y="4657"/>
                  </a:cubicBezTo>
                  <a:lnTo>
                    <a:pt x="429" y="5389"/>
                  </a:lnTo>
                  <a:cubicBezTo>
                    <a:pt x="483" y="5531"/>
                    <a:pt x="518" y="5692"/>
                    <a:pt x="518" y="5852"/>
                  </a:cubicBezTo>
                  <a:lnTo>
                    <a:pt x="518" y="5995"/>
                  </a:lnTo>
                  <a:lnTo>
                    <a:pt x="2767" y="5995"/>
                  </a:lnTo>
                  <a:cubicBezTo>
                    <a:pt x="2802" y="5567"/>
                    <a:pt x="2998" y="5174"/>
                    <a:pt x="3355" y="4925"/>
                  </a:cubicBezTo>
                  <a:cubicBezTo>
                    <a:pt x="3445" y="4853"/>
                    <a:pt x="3516" y="4728"/>
                    <a:pt x="3516" y="4621"/>
                  </a:cubicBezTo>
                  <a:lnTo>
                    <a:pt x="3516" y="3051"/>
                  </a:lnTo>
                  <a:cubicBezTo>
                    <a:pt x="3516" y="3033"/>
                    <a:pt x="3498" y="3016"/>
                    <a:pt x="3498" y="3016"/>
                  </a:cubicBezTo>
                  <a:cubicBezTo>
                    <a:pt x="3380" y="2888"/>
                    <a:pt x="3257" y="2836"/>
                    <a:pt x="3146" y="2836"/>
                  </a:cubicBezTo>
                  <a:cubicBezTo>
                    <a:pt x="3055" y="2836"/>
                    <a:pt x="2973" y="2870"/>
                    <a:pt x="2909" y="2926"/>
                  </a:cubicBezTo>
                  <a:lnTo>
                    <a:pt x="2909" y="375"/>
                  </a:lnTo>
                  <a:cubicBezTo>
                    <a:pt x="2909" y="161"/>
                    <a:pt x="2749" y="0"/>
                    <a:pt x="2552" y="0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3044355" y="2092357"/>
              <a:ext cx="58407" cy="163550"/>
            </a:xfrm>
            <a:custGeom>
              <a:avLst/>
              <a:gdLst/>
              <a:ahLst/>
              <a:cxnLst/>
              <a:rect l="l" t="t" r="r" b="b"/>
              <a:pathLst>
                <a:path w="2142" h="5998" extrusionOk="0">
                  <a:moveTo>
                    <a:pt x="1174" y="1"/>
                  </a:moveTo>
                  <a:cubicBezTo>
                    <a:pt x="1164" y="1"/>
                    <a:pt x="1153" y="1"/>
                    <a:pt x="1143" y="2"/>
                  </a:cubicBezTo>
                  <a:cubicBezTo>
                    <a:pt x="964" y="20"/>
                    <a:pt x="822" y="181"/>
                    <a:pt x="822" y="377"/>
                  </a:cubicBezTo>
                  <a:lnTo>
                    <a:pt x="822" y="2482"/>
                  </a:lnTo>
                  <a:cubicBezTo>
                    <a:pt x="822" y="2268"/>
                    <a:pt x="643" y="2108"/>
                    <a:pt x="429" y="2108"/>
                  </a:cubicBezTo>
                  <a:cubicBezTo>
                    <a:pt x="358" y="2108"/>
                    <a:pt x="286" y="2143"/>
                    <a:pt x="233" y="2197"/>
                  </a:cubicBezTo>
                  <a:lnTo>
                    <a:pt x="233" y="2357"/>
                  </a:lnTo>
                  <a:cubicBezTo>
                    <a:pt x="233" y="2554"/>
                    <a:pt x="340" y="2732"/>
                    <a:pt x="518" y="2786"/>
                  </a:cubicBezTo>
                  <a:cubicBezTo>
                    <a:pt x="643" y="2821"/>
                    <a:pt x="750" y="2964"/>
                    <a:pt x="750" y="3214"/>
                  </a:cubicBezTo>
                  <a:lnTo>
                    <a:pt x="750" y="3820"/>
                  </a:lnTo>
                  <a:cubicBezTo>
                    <a:pt x="750" y="4320"/>
                    <a:pt x="607" y="4820"/>
                    <a:pt x="304" y="5212"/>
                  </a:cubicBezTo>
                  <a:cubicBezTo>
                    <a:pt x="126" y="5444"/>
                    <a:pt x="19" y="5712"/>
                    <a:pt x="1" y="5997"/>
                  </a:cubicBezTo>
                  <a:lnTo>
                    <a:pt x="1393" y="5997"/>
                  </a:lnTo>
                  <a:cubicBezTo>
                    <a:pt x="1428" y="5569"/>
                    <a:pt x="1624" y="5176"/>
                    <a:pt x="1981" y="4927"/>
                  </a:cubicBezTo>
                  <a:cubicBezTo>
                    <a:pt x="2071" y="4855"/>
                    <a:pt x="2142" y="4730"/>
                    <a:pt x="2142" y="4623"/>
                  </a:cubicBezTo>
                  <a:lnTo>
                    <a:pt x="2142" y="3053"/>
                  </a:lnTo>
                  <a:cubicBezTo>
                    <a:pt x="2142" y="3035"/>
                    <a:pt x="2124" y="3018"/>
                    <a:pt x="2124" y="3018"/>
                  </a:cubicBezTo>
                  <a:cubicBezTo>
                    <a:pt x="2006" y="2890"/>
                    <a:pt x="1883" y="2838"/>
                    <a:pt x="1772" y="2838"/>
                  </a:cubicBezTo>
                  <a:cubicBezTo>
                    <a:pt x="1681" y="2838"/>
                    <a:pt x="1599" y="2872"/>
                    <a:pt x="1535" y="2928"/>
                  </a:cubicBezTo>
                  <a:lnTo>
                    <a:pt x="1535" y="377"/>
                  </a:lnTo>
                  <a:cubicBezTo>
                    <a:pt x="1535" y="173"/>
                    <a:pt x="1389" y="1"/>
                    <a:pt x="1174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3013706" y="2246146"/>
              <a:ext cx="77385" cy="19005"/>
            </a:xfrm>
            <a:custGeom>
              <a:avLst/>
              <a:gdLst/>
              <a:ahLst/>
              <a:cxnLst/>
              <a:rect l="l" t="t" r="r" b="b"/>
              <a:pathLst>
                <a:path w="2838" h="697" extrusionOk="0">
                  <a:moveTo>
                    <a:pt x="233" y="0"/>
                  </a:moveTo>
                  <a:cubicBezTo>
                    <a:pt x="108" y="0"/>
                    <a:pt x="1" y="90"/>
                    <a:pt x="1" y="214"/>
                  </a:cubicBezTo>
                  <a:lnTo>
                    <a:pt x="1" y="464"/>
                  </a:lnTo>
                  <a:cubicBezTo>
                    <a:pt x="1" y="589"/>
                    <a:pt x="108" y="696"/>
                    <a:pt x="233" y="696"/>
                  </a:cubicBezTo>
                  <a:lnTo>
                    <a:pt x="2606" y="696"/>
                  </a:lnTo>
                  <a:cubicBezTo>
                    <a:pt x="2731" y="696"/>
                    <a:pt x="2838" y="589"/>
                    <a:pt x="2838" y="464"/>
                  </a:cubicBezTo>
                  <a:lnTo>
                    <a:pt x="2838" y="214"/>
                  </a:lnTo>
                  <a:cubicBezTo>
                    <a:pt x="2838" y="90"/>
                    <a:pt x="2731" y="0"/>
                    <a:pt x="2606" y="0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3004953" y="2030269"/>
              <a:ext cx="95382" cy="13497"/>
            </a:xfrm>
            <a:custGeom>
              <a:avLst/>
              <a:gdLst/>
              <a:ahLst/>
              <a:cxnLst/>
              <a:rect l="l" t="t" r="r" b="b"/>
              <a:pathLst>
                <a:path w="3498" h="495" extrusionOk="0">
                  <a:moveTo>
                    <a:pt x="2364" y="1"/>
                  </a:moveTo>
                  <a:cubicBezTo>
                    <a:pt x="1385" y="1"/>
                    <a:pt x="634" y="96"/>
                    <a:pt x="143" y="192"/>
                  </a:cubicBezTo>
                  <a:cubicBezTo>
                    <a:pt x="54" y="209"/>
                    <a:pt x="1" y="281"/>
                    <a:pt x="18" y="370"/>
                  </a:cubicBezTo>
                  <a:cubicBezTo>
                    <a:pt x="36" y="441"/>
                    <a:pt x="108" y="495"/>
                    <a:pt x="179" y="495"/>
                  </a:cubicBezTo>
                  <a:cubicBezTo>
                    <a:pt x="237" y="495"/>
                    <a:pt x="987" y="319"/>
                    <a:pt x="2305" y="319"/>
                  </a:cubicBezTo>
                  <a:cubicBezTo>
                    <a:pt x="2613" y="319"/>
                    <a:pt x="2951" y="328"/>
                    <a:pt x="3319" y="352"/>
                  </a:cubicBezTo>
                  <a:cubicBezTo>
                    <a:pt x="3408" y="352"/>
                    <a:pt x="3480" y="299"/>
                    <a:pt x="3480" y="209"/>
                  </a:cubicBezTo>
                  <a:cubicBezTo>
                    <a:pt x="3498" y="120"/>
                    <a:pt x="3426" y="49"/>
                    <a:pt x="3337" y="31"/>
                  </a:cubicBezTo>
                  <a:cubicBezTo>
                    <a:pt x="2991" y="10"/>
                    <a:pt x="2667" y="1"/>
                    <a:pt x="2364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3004953" y="2062390"/>
              <a:ext cx="95382" cy="13497"/>
            </a:xfrm>
            <a:custGeom>
              <a:avLst/>
              <a:gdLst/>
              <a:ahLst/>
              <a:cxnLst/>
              <a:rect l="l" t="t" r="r" b="b"/>
              <a:pathLst>
                <a:path w="3498" h="495" extrusionOk="0">
                  <a:moveTo>
                    <a:pt x="2352" y="0"/>
                  </a:moveTo>
                  <a:cubicBezTo>
                    <a:pt x="1379" y="0"/>
                    <a:pt x="632" y="92"/>
                    <a:pt x="143" y="173"/>
                  </a:cubicBezTo>
                  <a:cubicBezTo>
                    <a:pt x="54" y="191"/>
                    <a:pt x="1" y="280"/>
                    <a:pt x="18" y="370"/>
                  </a:cubicBezTo>
                  <a:cubicBezTo>
                    <a:pt x="36" y="441"/>
                    <a:pt x="108" y="494"/>
                    <a:pt x="179" y="494"/>
                  </a:cubicBezTo>
                  <a:cubicBezTo>
                    <a:pt x="237" y="494"/>
                    <a:pt x="987" y="319"/>
                    <a:pt x="2305" y="319"/>
                  </a:cubicBezTo>
                  <a:cubicBezTo>
                    <a:pt x="2613" y="319"/>
                    <a:pt x="2951" y="328"/>
                    <a:pt x="3319" y="352"/>
                  </a:cubicBezTo>
                  <a:cubicBezTo>
                    <a:pt x="3408" y="352"/>
                    <a:pt x="3480" y="280"/>
                    <a:pt x="3480" y="191"/>
                  </a:cubicBezTo>
                  <a:cubicBezTo>
                    <a:pt x="3498" y="102"/>
                    <a:pt x="3426" y="31"/>
                    <a:pt x="3337" y="31"/>
                  </a:cubicBezTo>
                  <a:cubicBezTo>
                    <a:pt x="2987" y="9"/>
                    <a:pt x="2658" y="0"/>
                    <a:pt x="2352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36"/>
            <p:cNvSpPr/>
            <p:nvPr/>
          </p:nvSpPr>
          <p:spPr>
            <a:xfrm>
              <a:off x="3004953" y="2127369"/>
              <a:ext cx="39429" cy="12243"/>
            </a:xfrm>
            <a:custGeom>
              <a:avLst/>
              <a:gdLst/>
              <a:ahLst/>
              <a:cxnLst/>
              <a:rect l="l" t="t" r="r" b="b"/>
              <a:pathLst>
                <a:path w="1446" h="449" extrusionOk="0">
                  <a:moveTo>
                    <a:pt x="1295" y="0"/>
                  </a:moveTo>
                  <a:cubicBezTo>
                    <a:pt x="1286" y="0"/>
                    <a:pt x="1277" y="1"/>
                    <a:pt x="1267" y="3"/>
                  </a:cubicBezTo>
                  <a:cubicBezTo>
                    <a:pt x="875" y="38"/>
                    <a:pt x="500" y="74"/>
                    <a:pt x="143" y="146"/>
                  </a:cubicBezTo>
                  <a:cubicBezTo>
                    <a:pt x="54" y="163"/>
                    <a:pt x="1" y="235"/>
                    <a:pt x="18" y="324"/>
                  </a:cubicBezTo>
                  <a:cubicBezTo>
                    <a:pt x="36" y="413"/>
                    <a:pt x="108" y="449"/>
                    <a:pt x="179" y="449"/>
                  </a:cubicBezTo>
                  <a:cubicBezTo>
                    <a:pt x="232" y="449"/>
                    <a:pt x="571" y="377"/>
                    <a:pt x="1285" y="324"/>
                  </a:cubicBezTo>
                  <a:cubicBezTo>
                    <a:pt x="1374" y="306"/>
                    <a:pt x="1446" y="235"/>
                    <a:pt x="1446" y="146"/>
                  </a:cubicBezTo>
                  <a:cubicBezTo>
                    <a:pt x="1430" y="66"/>
                    <a:pt x="1371" y="0"/>
                    <a:pt x="1295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36"/>
            <p:cNvSpPr/>
            <p:nvPr/>
          </p:nvSpPr>
          <p:spPr>
            <a:xfrm>
              <a:off x="2900846" y="2030569"/>
              <a:ext cx="75422" cy="13688"/>
            </a:xfrm>
            <a:custGeom>
              <a:avLst/>
              <a:gdLst/>
              <a:ahLst/>
              <a:cxnLst/>
              <a:rect l="l" t="t" r="r" b="b"/>
              <a:pathLst>
                <a:path w="2766" h="502" extrusionOk="0">
                  <a:moveTo>
                    <a:pt x="407" y="0"/>
                  </a:moveTo>
                  <a:cubicBezTo>
                    <a:pt x="327" y="0"/>
                    <a:pt x="245" y="1"/>
                    <a:pt x="161" y="2"/>
                  </a:cubicBezTo>
                  <a:cubicBezTo>
                    <a:pt x="89" y="2"/>
                    <a:pt x="18" y="56"/>
                    <a:pt x="0" y="145"/>
                  </a:cubicBezTo>
                  <a:cubicBezTo>
                    <a:pt x="0" y="234"/>
                    <a:pt x="72" y="323"/>
                    <a:pt x="161" y="323"/>
                  </a:cubicBezTo>
                  <a:cubicBezTo>
                    <a:pt x="257" y="322"/>
                    <a:pt x="351" y="321"/>
                    <a:pt x="443" y="321"/>
                  </a:cubicBezTo>
                  <a:cubicBezTo>
                    <a:pt x="1405" y="321"/>
                    <a:pt x="2112" y="402"/>
                    <a:pt x="2552" y="484"/>
                  </a:cubicBezTo>
                  <a:cubicBezTo>
                    <a:pt x="2570" y="502"/>
                    <a:pt x="2570" y="502"/>
                    <a:pt x="2587" y="502"/>
                  </a:cubicBezTo>
                  <a:cubicBezTo>
                    <a:pt x="2659" y="502"/>
                    <a:pt x="2730" y="448"/>
                    <a:pt x="2748" y="359"/>
                  </a:cubicBezTo>
                  <a:cubicBezTo>
                    <a:pt x="2766" y="288"/>
                    <a:pt x="2694" y="198"/>
                    <a:pt x="2623" y="181"/>
                  </a:cubicBezTo>
                  <a:cubicBezTo>
                    <a:pt x="2144" y="98"/>
                    <a:pt x="1406" y="0"/>
                    <a:pt x="407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2880886" y="2062390"/>
              <a:ext cx="95382" cy="13579"/>
            </a:xfrm>
            <a:custGeom>
              <a:avLst/>
              <a:gdLst/>
              <a:ahLst/>
              <a:cxnLst/>
              <a:rect l="l" t="t" r="r" b="b"/>
              <a:pathLst>
                <a:path w="3498" h="498" extrusionOk="0">
                  <a:moveTo>
                    <a:pt x="1144" y="0"/>
                  </a:moveTo>
                  <a:cubicBezTo>
                    <a:pt x="839" y="0"/>
                    <a:pt x="511" y="9"/>
                    <a:pt x="161" y="31"/>
                  </a:cubicBezTo>
                  <a:cubicBezTo>
                    <a:pt x="72" y="31"/>
                    <a:pt x="1" y="102"/>
                    <a:pt x="1" y="191"/>
                  </a:cubicBezTo>
                  <a:cubicBezTo>
                    <a:pt x="19" y="280"/>
                    <a:pt x="90" y="352"/>
                    <a:pt x="179" y="352"/>
                  </a:cubicBezTo>
                  <a:cubicBezTo>
                    <a:pt x="546" y="329"/>
                    <a:pt x="889" y="319"/>
                    <a:pt x="1206" y="319"/>
                  </a:cubicBezTo>
                  <a:cubicBezTo>
                    <a:pt x="2120" y="319"/>
                    <a:pt x="2820" y="402"/>
                    <a:pt x="3284" y="494"/>
                  </a:cubicBezTo>
                  <a:cubicBezTo>
                    <a:pt x="3295" y="497"/>
                    <a:pt x="3307" y="498"/>
                    <a:pt x="3318" y="498"/>
                  </a:cubicBezTo>
                  <a:cubicBezTo>
                    <a:pt x="3395" y="498"/>
                    <a:pt x="3464" y="447"/>
                    <a:pt x="3480" y="370"/>
                  </a:cubicBezTo>
                  <a:cubicBezTo>
                    <a:pt x="3498" y="280"/>
                    <a:pt x="3426" y="191"/>
                    <a:pt x="3355" y="173"/>
                  </a:cubicBezTo>
                  <a:cubicBezTo>
                    <a:pt x="2853" y="92"/>
                    <a:pt x="2113" y="0"/>
                    <a:pt x="1144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2880886" y="2094212"/>
              <a:ext cx="95382" cy="13852"/>
            </a:xfrm>
            <a:custGeom>
              <a:avLst/>
              <a:gdLst/>
              <a:ahLst/>
              <a:cxnLst/>
              <a:rect l="l" t="t" r="r" b="b"/>
              <a:pathLst>
                <a:path w="3498" h="508" extrusionOk="0">
                  <a:moveTo>
                    <a:pt x="1246" y="1"/>
                  </a:moveTo>
                  <a:cubicBezTo>
                    <a:pt x="912" y="1"/>
                    <a:pt x="551" y="13"/>
                    <a:pt x="161" y="41"/>
                  </a:cubicBezTo>
                  <a:cubicBezTo>
                    <a:pt x="72" y="41"/>
                    <a:pt x="1" y="113"/>
                    <a:pt x="1" y="202"/>
                  </a:cubicBezTo>
                  <a:cubicBezTo>
                    <a:pt x="17" y="282"/>
                    <a:pt x="76" y="347"/>
                    <a:pt x="152" y="347"/>
                  </a:cubicBezTo>
                  <a:cubicBezTo>
                    <a:pt x="161" y="347"/>
                    <a:pt x="170" y="346"/>
                    <a:pt x="179" y="344"/>
                  </a:cubicBezTo>
                  <a:cubicBezTo>
                    <a:pt x="516" y="323"/>
                    <a:pt x="833" y="314"/>
                    <a:pt x="1127" y="314"/>
                  </a:cubicBezTo>
                  <a:cubicBezTo>
                    <a:pt x="2080" y="314"/>
                    <a:pt x="2807" y="410"/>
                    <a:pt x="3284" y="505"/>
                  </a:cubicBezTo>
                  <a:cubicBezTo>
                    <a:pt x="3293" y="507"/>
                    <a:pt x="3303" y="508"/>
                    <a:pt x="3312" y="508"/>
                  </a:cubicBezTo>
                  <a:cubicBezTo>
                    <a:pt x="3391" y="508"/>
                    <a:pt x="3464" y="444"/>
                    <a:pt x="3480" y="380"/>
                  </a:cubicBezTo>
                  <a:cubicBezTo>
                    <a:pt x="3498" y="291"/>
                    <a:pt x="3426" y="202"/>
                    <a:pt x="3355" y="184"/>
                  </a:cubicBezTo>
                  <a:cubicBezTo>
                    <a:pt x="2871" y="92"/>
                    <a:pt x="2165" y="1"/>
                    <a:pt x="1246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2880886" y="2126142"/>
              <a:ext cx="95382" cy="13579"/>
            </a:xfrm>
            <a:custGeom>
              <a:avLst/>
              <a:gdLst/>
              <a:ahLst/>
              <a:cxnLst/>
              <a:rect l="l" t="t" r="r" b="b"/>
              <a:pathLst>
                <a:path w="3498" h="498" extrusionOk="0">
                  <a:moveTo>
                    <a:pt x="1098" y="0"/>
                  </a:moveTo>
                  <a:cubicBezTo>
                    <a:pt x="788" y="0"/>
                    <a:pt x="475" y="9"/>
                    <a:pt x="161" y="30"/>
                  </a:cubicBezTo>
                  <a:cubicBezTo>
                    <a:pt x="72" y="48"/>
                    <a:pt x="1" y="119"/>
                    <a:pt x="1" y="208"/>
                  </a:cubicBezTo>
                  <a:cubicBezTo>
                    <a:pt x="19" y="298"/>
                    <a:pt x="90" y="351"/>
                    <a:pt x="179" y="351"/>
                  </a:cubicBezTo>
                  <a:cubicBezTo>
                    <a:pt x="493" y="330"/>
                    <a:pt x="800" y="322"/>
                    <a:pt x="1101" y="322"/>
                  </a:cubicBezTo>
                  <a:cubicBezTo>
                    <a:pt x="1314" y="322"/>
                    <a:pt x="1524" y="326"/>
                    <a:pt x="1731" y="333"/>
                  </a:cubicBezTo>
                  <a:cubicBezTo>
                    <a:pt x="2302" y="351"/>
                    <a:pt x="2820" y="405"/>
                    <a:pt x="3284" y="494"/>
                  </a:cubicBezTo>
                  <a:cubicBezTo>
                    <a:pt x="3295" y="496"/>
                    <a:pt x="3307" y="497"/>
                    <a:pt x="3318" y="497"/>
                  </a:cubicBezTo>
                  <a:cubicBezTo>
                    <a:pt x="3395" y="497"/>
                    <a:pt x="3464" y="447"/>
                    <a:pt x="3480" y="369"/>
                  </a:cubicBezTo>
                  <a:cubicBezTo>
                    <a:pt x="3498" y="280"/>
                    <a:pt x="3426" y="208"/>
                    <a:pt x="3355" y="191"/>
                  </a:cubicBezTo>
                  <a:cubicBezTo>
                    <a:pt x="2855" y="101"/>
                    <a:pt x="2320" y="30"/>
                    <a:pt x="1749" y="12"/>
                  </a:cubicBezTo>
                  <a:cubicBezTo>
                    <a:pt x="1535" y="5"/>
                    <a:pt x="1318" y="0"/>
                    <a:pt x="1098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2842466" y="1979906"/>
              <a:ext cx="295825" cy="289117"/>
            </a:xfrm>
            <a:custGeom>
              <a:avLst/>
              <a:gdLst/>
              <a:ahLst/>
              <a:cxnLst/>
              <a:rect l="l" t="t" r="r" b="b"/>
              <a:pathLst>
                <a:path w="10849" h="10603" extrusionOk="0">
                  <a:moveTo>
                    <a:pt x="8308" y="319"/>
                  </a:moveTo>
                  <a:cubicBezTo>
                    <a:pt x="8724" y="319"/>
                    <a:pt x="9185" y="337"/>
                    <a:pt x="9689" y="379"/>
                  </a:cubicBezTo>
                  <a:cubicBezTo>
                    <a:pt x="9778" y="397"/>
                    <a:pt x="9849" y="468"/>
                    <a:pt x="9849" y="558"/>
                  </a:cubicBezTo>
                  <a:lnTo>
                    <a:pt x="9849" y="4715"/>
                  </a:lnTo>
                  <a:cubicBezTo>
                    <a:pt x="9849" y="4804"/>
                    <a:pt x="9921" y="4875"/>
                    <a:pt x="9992" y="4875"/>
                  </a:cubicBezTo>
                  <a:cubicBezTo>
                    <a:pt x="10003" y="4877"/>
                    <a:pt x="10014" y="4878"/>
                    <a:pt x="10024" y="4878"/>
                  </a:cubicBezTo>
                  <a:cubicBezTo>
                    <a:pt x="10113" y="4878"/>
                    <a:pt x="10170" y="4811"/>
                    <a:pt x="10170" y="4715"/>
                  </a:cubicBezTo>
                  <a:lnTo>
                    <a:pt x="10170" y="1075"/>
                  </a:lnTo>
                  <a:cubicBezTo>
                    <a:pt x="10420" y="1182"/>
                    <a:pt x="10527" y="1360"/>
                    <a:pt x="10527" y="1628"/>
                  </a:cubicBezTo>
                  <a:lnTo>
                    <a:pt x="10527" y="7142"/>
                  </a:lnTo>
                  <a:cubicBezTo>
                    <a:pt x="10527" y="7748"/>
                    <a:pt x="9921" y="7802"/>
                    <a:pt x="9706" y="7802"/>
                  </a:cubicBezTo>
                  <a:lnTo>
                    <a:pt x="9706" y="7391"/>
                  </a:lnTo>
                  <a:cubicBezTo>
                    <a:pt x="9974" y="7373"/>
                    <a:pt x="10170" y="7159"/>
                    <a:pt x="10170" y="6910"/>
                  </a:cubicBezTo>
                  <a:lnTo>
                    <a:pt x="10170" y="5464"/>
                  </a:lnTo>
                  <a:cubicBezTo>
                    <a:pt x="10170" y="5393"/>
                    <a:pt x="10117" y="5322"/>
                    <a:pt x="10028" y="5304"/>
                  </a:cubicBezTo>
                  <a:cubicBezTo>
                    <a:pt x="9938" y="5304"/>
                    <a:pt x="9849" y="5375"/>
                    <a:pt x="9849" y="5464"/>
                  </a:cubicBezTo>
                  <a:lnTo>
                    <a:pt x="9849" y="6892"/>
                  </a:lnTo>
                  <a:cubicBezTo>
                    <a:pt x="9849" y="6990"/>
                    <a:pt x="9775" y="7072"/>
                    <a:pt x="9694" y="7072"/>
                  </a:cubicBezTo>
                  <a:cubicBezTo>
                    <a:pt x="9686" y="7072"/>
                    <a:pt x="9679" y="7072"/>
                    <a:pt x="9671" y="7070"/>
                  </a:cubicBezTo>
                  <a:lnTo>
                    <a:pt x="9617" y="7070"/>
                  </a:lnTo>
                  <a:cubicBezTo>
                    <a:pt x="9524" y="6915"/>
                    <a:pt x="9363" y="6813"/>
                    <a:pt x="9182" y="6813"/>
                  </a:cubicBezTo>
                  <a:cubicBezTo>
                    <a:pt x="9155" y="6813"/>
                    <a:pt x="9127" y="6816"/>
                    <a:pt x="9100" y="6820"/>
                  </a:cubicBezTo>
                  <a:lnTo>
                    <a:pt x="9100" y="4536"/>
                  </a:lnTo>
                  <a:lnTo>
                    <a:pt x="9260" y="4536"/>
                  </a:lnTo>
                  <a:cubicBezTo>
                    <a:pt x="9270" y="4538"/>
                    <a:pt x="9279" y="4539"/>
                    <a:pt x="9288" y="4539"/>
                  </a:cubicBezTo>
                  <a:cubicBezTo>
                    <a:pt x="9364" y="4539"/>
                    <a:pt x="9423" y="4474"/>
                    <a:pt x="9439" y="4394"/>
                  </a:cubicBezTo>
                  <a:cubicBezTo>
                    <a:pt x="9439" y="4305"/>
                    <a:pt x="9367" y="4233"/>
                    <a:pt x="9278" y="4233"/>
                  </a:cubicBezTo>
                  <a:cubicBezTo>
                    <a:pt x="9189" y="4215"/>
                    <a:pt x="9100" y="4215"/>
                    <a:pt x="9011" y="4215"/>
                  </a:cubicBezTo>
                  <a:cubicBezTo>
                    <a:pt x="8921" y="4073"/>
                    <a:pt x="8761" y="3966"/>
                    <a:pt x="8582" y="3966"/>
                  </a:cubicBezTo>
                  <a:cubicBezTo>
                    <a:pt x="8404" y="3966"/>
                    <a:pt x="8243" y="4055"/>
                    <a:pt x="8154" y="4197"/>
                  </a:cubicBezTo>
                  <a:cubicBezTo>
                    <a:pt x="7262" y="4197"/>
                    <a:pt x="6584" y="4287"/>
                    <a:pt x="6120" y="4376"/>
                  </a:cubicBezTo>
                  <a:cubicBezTo>
                    <a:pt x="6031" y="4394"/>
                    <a:pt x="5977" y="4483"/>
                    <a:pt x="5995" y="4554"/>
                  </a:cubicBezTo>
                  <a:cubicBezTo>
                    <a:pt x="6013" y="4644"/>
                    <a:pt x="6067" y="4697"/>
                    <a:pt x="6138" y="4697"/>
                  </a:cubicBezTo>
                  <a:cubicBezTo>
                    <a:pt x="6209" y="4697"/>
                    <a:pt x="6852" y="4536"/>
                    <a:pt x="8065" y="4519"/>
                  </a:cubicBezTo>
                  <a:lnTo>
                    <a:pt x="8065" y="6124"/>
                  </a:lnTo>
                  <a:cubicBezTo>
                    <a:pt x="8013" y="6098"/>
                    <a:pt x="7951" y="6082"/>
                    <a:pt x="7894" y="6082"/>
                  </a:cubicBezTo>
                  <a:cubicBezTo>
                    <a:pt x="7873" y="6082"/>
                    <a:pt x="7852" y="6084"/>
                    <a:pt x="7833" y="6089"/>
                  </a:cubicBezTo>
                  <a:cubicBezTo>
                    <a:pt x="7655" y="6089"/>
                    <a:pt x="7494" y="6196"/>
                    <a:pt x="7405" y="6339"/>
                  </a:cubicBezTo>
                  <a:cubicBezTo>
                    <a:pt x="7333" y="6303"/>
                    <a:pt x="7244" y="6267"/>
                    <a:pt x="7137" y="6267"/>
                  </a:cubicBezTo>
                  <a:cubicBezTo>
                    <a:pt x="6923" y="6267"/>
                    <a:pt x="6745" y="6374"/>
                    <a:pt x="6655" y="6553"/>
                  </a:cubicBezTo>
                  <a:cubicBezTo>
                    <a:pt x="6584" y="6499"/>
                    <a:pt x="6477" y="6481"/>
                    <a:pt x="6370" y="6481"/>
                  </a:cubicBezTo>
                  <a:cubicBezTo>
                    <a:pt x="6102" y="6481"/>
                    <a:pt x="5870" y="6713"/>
                    <a:pt x="5870" y="6999"/>
                  </a:cubicBezTo>
                  <a:lnTo>
                    <a:pt x="5870" y="7249"/>
                  </a:lnTo>
                  <a:cubicBezTo>
                    <a:pt x="5835" y="7249"/>
                    <a:pt x="5781" y="7266"/>
                    <a:pt x="5745" y="7284"/>
                  </a:cubicBezTo>
                  <a:cubicBezTo>
                    <a:pt x="5692" y="7284"/>
                    <a:pt x="5638" y="7302"/>
                    <a:pt x="5585" y="7302"/>
                  </a:cubicBezTo>
                  <a:lnTo>
                    <a:pt x="5585" y="629"/>
                  </a:lnTo>
                  <a:cubicBezTo>
                    <a:pt x="5878" y="545"/>
                    <a:pt x="6806" y="319"/>
                    <a:pt x="8308" y="319"/>
                  </a:cubicBezTo>
                  <a:close/>
                  <a:moveTo>
                    <a:pt x="2541" y="319"/>
                  </a:moveTo>
                  <a:cubicBezTo>
                    <a:pt x="4044" y="319"/>
                    <a:pt x="4974" y="545"/>
                    <a:pt x="5282" y="629"/>
                  </a:cubicBezTo>
                  <a:lnTo>
                    <a:pt x="5282" y="7302"/>
                  </a:lnTo>
                  <a:cubicBezTo>
                    <a:pt x="5228" y="7302"/>
                    <a:pt x="5174" y="7284"/>
                    <a:pt x="5121" y="7284"/>
                  </a:cubicBezTo>
                  <a:cubicBezTo>
                    <a:pt x="4666" y="7164"/>
                    <a:pt x="3799" y="7013"/>
                    <a:pt x="2559" y="7013"/>
                  </a:cubicBezTo>
                  <a:cubicBezTo>
                    <a:pt x="2146" y="7013"/>
                    <a:pt x="1691" y="7030"/>
                    <a:pt x="1196" y="7070"/>
                  </a:cubicBezTo>
                  <a:cubicBezTo>
                    <a:pt x="1186" y="7072"/>
                    <a:pt x="1177" y="7072"/>
                    <a:pt x="1168" y="7072"/>
                  </a:cubicBezTo>
                  <a:cubicBezTo>
                    <a:pt x="1074" y="7072"/>
                    <a:pt x="999" y="6990"/>
                    <a:pt x="999" y="6892"/>
                  </a:cubicBezTo>
                  <a:lnTo>
                    <a:pt x="999" y="2913"/>
                  </a:lnTo>
                  <a:cubicBezTo>
                    <a:pt x="999" y="2841"/>
                    <a:pt x="946" y="2770"/>
                    <a:pt x="857" y="2752"/>
                  </a:cubicBezTo>
                  <a:cubicBezTo>
                    <a:pt x="849" y="2751"/>
                    <a:pt x="841" y="2750"/>
                    <a:pt x="833" y="2750"/>
                  </a:cubicBezTo>
                  <a:cubicBezTo>
                    <a:pt x="752" y="2750"/>
                    <a:pt x="678" y="2831"/>
                    <a:pt x="678" y="2913"/>
                  </a:cubicBezTo>
                  <a:lnTo>
                    <a:pt x="678" y="6892"/>
                  </a:lnTo>
                  <a:cubicBezTo>
                    <a:pt x="678" y="7167"/>
                    <a:pt x="910" y="7392"/>
                    <a:pt x="1183" y="7392"/>
                  </a:cubicBezTo>
                  <a:cubicBezTo>
                    <a:pt x="1193" y="7392"/>
                    <a:pt x="1203" y="7392"/>
                    <a:pt x="1213" y="7391"/>
                  </a:cubicBezTo>
                  <a:cubicBezTo>
                    <a:pt x="1704" y="7351"/>
                    <a:pt x="2152" y="7334"/>
                    <a:pt x="2558" y="7334"/>
                  </a:cubicBezTo>
                  <a:cubicBezTo>
                    <a:pt x="3762" y="7334"/>
                    <a:pt x="4591" y="7481"/>
                    <a:pt x="5032" y="7588"/>
                  </a:cubicBezTo>
                  <a:cubicBezTo>
                    <a:pt x="5173" y="7619"/>
                    <a:pt x="5300" y="7633"/>
                    <a:pt x="5421" y="7633"/>
                  </a:cubicBezTo>
                  <a:cubicBezTo>
                    <a:pt x="5575" y="7633"/>
                    <a:pt x="5720" y="7610"/>
                    <a:pt x="5870" y="7570"/>
                  </a:cubicBezTo>
                  <a:lnTo>
                    <a:pt x="5870" y="7998"/>
                  </a:lnTo>
                  <a:cubicBezTo>
                    <a:pt x="5719" y="8034"/>
                    <a:pt x="5567" y="8051"/>
                    <a:pt x="5415" y="8051"/>
                  </a:cubicBezTo>
                  <a:cubicBezTo>
                    <a:pt x="5264" y="8051"/>
                    <a:pt x="5112" y="8034"/>
                    <a:pt x="4960" y="7998"/>
                  </a:cubicBezTo>
                  <a:cubicBezTo>
                    <a:pt x="4140" y="7797"/>
                    <a:pt x="3242" y="7746"/>
                    <a:pt x="2527" y="7746"/>
                  </a:cubicBezTo>
                  <a:cubicBezTo>
                    <a:pt x="1780" y="7746"/>
                    <a:pt x="1232" y="7802"/>
                    <a:pt x="1178" y="7802"/>
                  </a:cubicBezTo>
                  <a:cubicBezTo>
                    <a:pt x="981" y="7802"/>
                    <a:pt x="321" y="7766"/>
                    <a:pt x="321" y="7142"/>
                  </a:cubicBezTo>
                  <a:lnTo>
                    <a:pt x="321" y="1628"/>
                  </a:lnTo>
                  <a:cubicBezTo>
                    <a:pt x="321" y="1360"/>
                    <a:pt x="446" y="1182"/>
                    <a:pt x="678" y="1075"/>
                  </a:cubicBezTo>
                  <a:lnTo>
                    <a:pt x="678" y="2163"/>
                  </a:lnTo>
                  <a:cubicBezTo>
                    <a:pt x="678" y="2235"/>
                    <a:pt x="749" y="2324"/>
                    <a:pt x="821" y="2324"/>
                  </a:cubicBezTo>
                  <a:cubicBezTo>
                    <a:pt x="832" y="2326"/>
                    <a:pt x="843" y="2327"/>
                    <a:pt x="853" y="2327"/>
                  </a:cubicBezTo>
                  <a:cubicBezTo>
                    <a:pt x="942" y="2327"/>
                    <a:pt x="999" y="2259"/>
                    <a:pt x="999" y="2163"/>
                  </a:cubicBezTo>
                  <a:lnTo>
                    <a:pt x="999" y="558"/>
                  </a:lnTo>
                  <a:cubicBezTo>
                    <a:pt x="999" y="468"/>
                    <a:pt x="1071" y="397"/>
                    <a:pt x="1160" y="379"/>
                  </a:cubicBezTo>
                  <a:cubicBezTo>
                    <a:pt x="1663" y="337"/>
                    <a:pt x="2124" y="319"/>
                    <a:pt x="2541" y="319"/>
                  </a:cubicBezTo>
                  <a:close/>
                  <a:moveTo>
                    <a:pt x="8565" y="4287"/>
                  </a:moveTo>
                  <a:cubicBezTo>
                    <a:pt x="8672" y="4287"/>
                    <a:pt x="8779" y="4376"/>
                    <a:pt x="8779" y="4501"/>
                  </a:cubicBezTo>
                  <a:lnTo>
                    <a:pt x="8779" y="7034"/>
                  </a:lnTo>
                  <a:cubicBezTo>
                    <a:pt x="8779" y="7088"/>
                    <a:pt x="8797" y="7124"/>
                    <a:pt x="8832" y="7159"/>
                  </a:cubicBezTo>
                  <a:cubicBezTo>
                    <a:pt x="8862" y="7189"/>
                    <a:pt x="8902" y="7202"/>
                    <a:pt x="8944" y="7202"/>
                  </a:cubicBezTo>
                  <a:cubicBezTo>
                    <a:pt x="8979" y="7202"/>
                    <a:pt x="9014" y="7193"/>
                    <a:pt x="9046" y="7177"/>
                  </a:cubicBezTo>
                  <a:cubicBezTo>
                    <a:pt x="9089" y="7140"/>
                    <a:pt x="9137" y="7123"/>
                    <a:pt x="9183" y="7123"/>
                  </a:cubicBezTo>
                  <a:cubicBezTo>
                    <a:pt x="9289" y="7123"/>
                    <a:pt x="9385" y="7213"/>
                    <a:pt x="9385" y="7338"/>
                  </a:cubicBezTo>
                  <a:lnTo>
                    <a:pt x="9385" y="7980"/>
                  </a:lnTo>
                  <a:cubicBezTo>
                    <a:pt x="9385" y="8426"/>
                    <a:pt x="9243" y="8872"/>
                    <a:pt x="8957" y="9247"/>
                  </a:cubicBezTo>
                  <a:cubicBezTo>
                    <a:pt x="8868" y="9354"/>
                    <a:pt x="8814" y="9461"/>
                    <a:pt x="8761" y="9586"/>
                  </a:cubicBezTo>
                  <a:lnTo>
                    <a:pt x="6673" y="9586"/>
                  </a:lnTo>
                  <a:cubicBezTo>
                    <a:pt x="6620" y="9461"/>
                    <a:pt x="6620" y="9461"/>
                    <a:pt x="6299" y="8712"/>
                  </a:cubicBezTo>
                  <a:cubicBezTo>
                    <a:pt x="6227" y="8551"/>
                    <a:pt x="6191" y="8373"/>
                    <a:pt x="6191" y="8194"/>
                  </a:cubicBezTo>
                  <a:lnTo>
                    <a:pt x="6191" y="6999"/>
                  </a:lnTo>
                  <a:cubicBezTo>
                    <a:pt x="6191" y="6892"/>
                    <a:pt x="6281" y="6785"/>
                    <a:pt x="6388" y="6785"/>
                  </a:cubicBezTo>
                  <a:cubicBezTo>
                    <a:pt x="6513" y="6785"/>
                    <a:pt x="6602" y="6874"/>
                    <a:pt x="6602" y="6981"/>
                  </a:cubicBezTo>
                  <a:cubicBezTo>
                    <a:pt x="6620" y="7052"/>
                    <a:pt x="6655" y="7124"/>
                    <a:pt x="6709" y="7142"/>
                  </a:cubicBezTo>
                  <a:cubicBezTo>
                    <a:pt x="6728" y="7147"/>
                    <a:pt x="6747" y="7150"/>
                    <a:pt x="6765" y="7150"/>
                  </a:cubicBezTo>
                  <a:cubicBezTo>
                    <a:pt x="6864" y="7150"/>
                    <a:pt x="6941" y="7074"/>
                    <a:pt x="6941" y="6999"/>
                  </a:cubicBezTo>
                  <a:lnTo>
                    <a:pt x="6941" y="6785"/>
                  </a:lnTo>
                  <a:cubicBezTo>
                    <a:pt x="6941" y="6678"/>
                    <a:pt x="7030" y="6588"/>
                    <a:pt x="7137" y="6588"/>
                  </a:cubicBezTo>
                  <a:cubicBezTo>
                    <a:pt x="7298" y="6588"/>
                    <a:pt x="7333" y="6660"/>
                    <a:pt x="7333" y="6963"/>
                  </a:cubicBezTo>
                  <a:cubicBezTo>
                    <a:pt x="7333" y="7034"/>
                    <a:pt x="7405" y="7124"/>
                    <a:pt x="7494" y="7124"/>
                  </a:cubicBezTo>
                  <a:cubicBezTo>
                    <a:pt x="7583" y="7124"/>
                    <a:pt x="7655" y="7052"/>
                    <a:pt x="7655" y="6963"/>
                  </a:cubicBezTo>
                  <a:lnTo>
                    <a:pt x="7655" y="6606"/>
                  </a:lnTo>
                  <a:cubicBezTo>
                    <a:pt x="7655" y="6499"/>
                    <a:pt x="7744" y="6410"/>
                    <a:pt x="7851" y="6410"/>
                  </a:cubicBezTo>
                  <a:cubicBezTo>
                    <a:pt x="7860" y="6408"/>
                    <a:pt x="7869" y="6408"/>
                    <a:pt x="7878" y="6408"/>
                  </a:cubicBezTo>
                  <a:cubicBezTo>
                    <a:pt x="7975" y="6408"/>
                    <a:pt x="8065" y="6492"/>
                    <a:pt x="8065" y="6606"/>
                  </a:cubicBezTo>
                  <a:cubicBezTo>
                    <a:pt x="8065" y="6678"/>
                    <a:pt x="8101" y="6731"/>
                    <a:pt x="8172" y="6749"/>
                  </a:cubicBezTo>
                  <a:cubicBezTo>
                    <a:pt x="8191" y="6755"/>
                    <a:pt x="8209" y="6758"/>
                    <a:pt x="8227" y="6758"/>
                  </a:cubicBezTo>
                  <a:cubicBezTo>
                    <a:pt x="8308" y="6758"/>
                    <a:pt x="8368" y="6694"/>
                    <a:pt x="8368" y="6606"/>
                  </a:cubicBezTo>
                  <a:lnTo>
                    <a:pt x="8368" y="4501"/>
                  </a:lnTo>
                  <a:cubicBezTo>
                    <a:pt x="8368" y="4394"/>
                    <a:pt x="8458" y="4305"/>
                    <a:pt x="8565" y="4287"/>
                  </a:cubicBezTo>
                  <a:close/>
                  <a:moveTo>
                    <a:pt x="8886" y="9907"/>
                  </a:moveTo>
                  <a:cubicBezTo>
                    <a:pt x="8921" y="9907"/>
                    <a:pt x="8939" y="9943"/>
                    <a:pt x="8939" y="9978"/>
                  </a:cubicBezTo>
                  <a:lnTo>
                    <a:pt x="8939" y="10210"/>
                  </a:lnTo>
                  <a:cubicBezTo>
                    <a:pt x="8939" y="10264"/>
                    <a:pt x="8921" y="10282"/>
                    <a:pt x="8886" y="10282"/>
                  </a:cubicBezTo>
                  <a:lnTo>
                    <a:pt x="6495" y="10282"/>
                  </a:lnTo>
                  <a:cubicBezTo>
                    <a:pt x="6459" y="10282"/>
                    <a:pt x="6423" y="10264"/>
                    <a:pt x="6423" y="10210"/>
                  </a:cubicBezTo>
                  <a:lnTo>
                    <a:pt x="6423" y="9978"/>
                  </a:lnTo>
                  <a:cubicBezTo>
                    <a:pt x="6423" y="9943"/>
                    <a:pt x="6459" y="9907"/>
                    <a:pt x="6495" y="9907"/>
                  </a:cubicBezTo>
                  <a:close/>
                  <a:moveTo>
                    <a:pt x="2510" y="0"/>
                  </a:moveTo>
                  <a:cubicBezTo>
                    <a:pt x="2095" y="0"/>
                    <a:pt x="1638" y="17"/>
                    <a:pt x="1142" y="58"/>
                  </a:cubicBezTo>
                  <a:cubicBezTo>
                    <a:pt x="892" y="94"/>
                    <a:pt x="678" y="308"/>
                    <a:pt x="678" y="558"/>
                  </a:cubicBezTo>
                  <a:lnTo>
                    <a:pt x="678" y="736"/>
                  </a:lnTo>
                  <a:cubicBezTo>
                    <a:pt x="250" y="879"/>
                    <a:pt x="0" y="1200"/>
                    <a:pt x="0" y="1628"/>
                  </a:cubicBezTo>
                  <a:lnTo>
                    <a:pt x="0" y="7142"/>
                  </a:lnTo>
                  <a:cubicBezTo>
                    <a:pt x="0" y="7730"/>
                    <a:pt x="464" y="8123"/>
                    <a:pt x="1178" y="8123"/>
                  </a:cubicBezTo>
                  <a:cubicBezTo>
                    <a:pt x="1243" y="8123"/>
                    <a:pt x="1808" y="8065"/>
                    <a:pt x="2565" y="8065"/>
                  </a:cubicBezTo>
                  <a:cubicBezTo>
                    <a:pt x="3258" y="8065"/>
                    <a:pt x="4112" y="8114"/>
                    <a:pt x="4889" y="8301"/>
                  </a:cubicBezTo>
                  <a:cubicBezTo>
                    <a:pt x="5069" y="8341"/>
                    <a:pt x="5255" y="8365"/>
                    <a:pt x="5444" y="8365"/>
                  </a:cubicBezTo>
                  <a:cubicBezTo>
                    <a:pt x="5591" y="8365"/>
                    <a:pt x="5740" y="8350"/>
                    <a:pt x="5888" y="8319"/>
                  </a:cubicBezTo>
                  <a:cubicBezTo>
                    <a:pt x="5906" y="8498"/>
                    <a:pt x="5942" y="8676"/>
                    <a:pt x="6013" y="8837"/>
                  </a:cubicBezTo>
                  <a:cubicBezTo>
                    <a:pt x="6334" y="9622"/>
                    <a:pt x="6334" y="9568"/>
                    <a:pt x="6352" y="9639"/>
                  </a:cubicBezTo>
                  <a:cubicBezTo>
                    <a:pt x="6209" y="9693"/>
                    <a:pt x="6138" y="9818"/>
                    <a:pt x="6138" y="9978"/>
                  </a:cubicBezTo>
                  <a:lnTo>
                    <a:pt x="6138" y="10210"/>
                  </a:lnTo>
                  <a:cubicBezTo>
                    <a:pt x="6138" y="10425"/>
                    <a:pt x="6299" y="10603"/>
                    <a:pt x="6513" y="10603"/>
                  </a:cubicBezTo>
                  <a:lnTo>
                    <a:pt x="8886" y="10603"/>
                  </a:lnTo>
                  <a:cubicBezTo>
                    <a:pt x="9082" y="10603"/>
                    <a:pt x="9260" y="10425"/>
                    <a:pt x="9260" y="10210"/>
                  </a:cubicBezTo>
                  <a:lnTo>
                    <a:pt x="9260" y="9978"/>
                  </a:lnTo>
                  <a:cubicBezTo>
                    <a:pt x="9260" y="9836"/>
                    <a:pt x="9189" y="9711"/>
                    <a:pt x="9082" y="9657"/>
                  </a:cubicBezTo>
                  <a:cubicBezTo>
                    <a:pt x="9118" y="9568"/>
                    <a:pt x="9153" y="9497"/>
                    <a:pt x="9207" y="9443"/>
                  </a:cubicBezTo>
                  <a:cubicBezTo>
                    <a:pt x="9492" y="9051"/>
                    <a:pt x="9671" y="8587"/>
                    <a:pt x="9689" y="8123"/>
                  </a:cubicBezTo>
                  <a:cubicBezTo>
                    <a:pt x="10402" y="8123"/>
                    <a:pt x="10848" y="7730"/>
                    <a:pt x="10848" y="7142"/>
                  </a:cubicBezTo>
                  <a:lnTo>
                    <a:pt x="10848" y="1628"/>
                  </a:lnTo>
                  <a:cubicBezTo>
                    <a:pt x="10848" y="1200"/>
                    <a:pt x="10616" y="879"/>
                    <a:pt x="10170" y="736"/>
                  </a:cubicBezTo>
                  <a:lnTo>
                    <a:pt x="10170" y="558"/>
                  </a:lnTo>
                  <a:cubicBezTo>
                    <a:pt x="10170" y="308"/>
                    <a:pt x="9974" y="94"/>
                    <a:pt x="9724" y="58"/>
                  </a:cubicBezTo>
                  <a:cubicBezTo>
                    <a:pt x="9224" y="17"/>
                    <a:pt x="8765" y="0"/>
                    <a:pt x="8349" y="0"/>
                  </a:cubicBezTo>
                  <a:cubicBezTo>
                    <a:pt x="6775" y="0"/>
                    <a:pt x="5806" y="241"/>
                    <a:pt x="5496" y="326"/>
                  </a:cubicBezTo>
                  <a:cubicBezTo>
                    <a:pt x="5478" y="335"/>
                    <a:pt x="5455" y="339"/>
                    <a:pt x="5433" y="339"/>
                  </a:cubicBezTo>
                  <a:cubicBezTo>
                    <a:pt x="5411" y="339"/>
                    <a:pt x="5389" y="335"/>
                    <a:pt x="5371" y="326"/>
                  </a:cubicBezTo>
                  <a:cubicBezTo>
                    <a:pt x="5060" y="241"/>
                    <a:pt x="4080" y="0"/>
                    <a:pt x="2510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50" name="Google Shape;1750;p36"/>
          <p:cNvGrpSpPr/>
          <p:nvPr/>
        </p:nvGrpSpPr>
        <p:grpSpPr>
          <a:xfrm rot="-558296">
            <a:off x="6753949" y="2498652"/>
            <a:ext cx="607243" cy="607214"/>
            <a:chOff x="2209969" y="1976607"/>
            <a:chExt cx="295825" cy="295825"/>
          </a:xfrm>
        </p:grpSpPr>
        <p:sp>
          <p:nvSpPr>
            <p:cNvPr id="1751" name="Google Shape;1751;p36"/>
            <p:cNvSpPr/>
            <p:nvPr/>
          </p:nvSpPr>
          <p:spPr>
            <a:xfrm>
              <a:off x="2234292" y="2192129"/>
              <a:ext cx="18515" cy="75449"/>
            </a:xfrm>
            <a:custGeom>
              <a:avLst/>
              <a:gdLst/>
              <a:ahLst/>
              <a:cxnLst/>
              <a:rect l="l" t="t" r="r" b="b"/>
              <a:pathLst>
                <a:path w="679" h="2767" extrusionOk="0">
                  <a:moveTo>
                    <a:pt x="1" y="1"/>
                  </a:moveTo>
                  <a:lnTo>
                    <a:pt x="1" y="2606"/>
                  </a:lnTo>
                  <a:cubicBezTo>
                    <a:pt x="1" y="2695"/>
                    <a:pt x="72" y="2766"/>
                    <a:pt x="161" y="2766"/>
                  </a:cubicBezTo>
                  <a:lnTo>
                    <a:pt x="518" y="2766"/>
                  </a:lnTo>
                  <a:cubicBezTo>
                    <a:pt x="607" y="2766"/>
                    <a:pt x="679" y="2695"/>
                    <a:pt x="679" y="2606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rgbClr val="C1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2462957" y="2192129"/>
              <a:ext cx="18515" cy="75449"/>
            </a:xfrm>
            <a:custGeom>
              <a:avLst/>
              <a:gdLst/>
              <a:ahLst/>
              <a:cxnLst/>
              <a:rect l="l" t="t" r="r" b="b"/>
              <a:pathLst>
                <a:path w="679" h="2767" extrusionOk="0">
                  <a:moveTo>
                    <a:pt x="1" y="1"/>
                  </a:moveTo>
                  <a:lnTo>
                    <a:pt x="1" y="2606"/>
                  </a:lnTo>
                  <a:cubicBezTo>
                    <a:pt x="1" y="2695"/>
                    <a:pt x="72" y="2766"/>
                    <a:pt x="161" y="2766"/>
                  </a:cubicBezTo>
                  <a:lnTo>
                    <a:pt x="518" y="2766"/>
                  </a:lnTo>
                  <a:cubicBezTo>
                    <a:pt x="607" y="2766"/>
                    <a:pt x="679" y="2695"/>
                    <a:pt x="679" y="2606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rgbClr val="C1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2299979" y="2120143"/>
              <a:ext cx="41392" cy="44282"/>
            </a:xfrm>
            <a:custGeom>
              <a:avLst/>
              <a:gdLst/>
              <a:ahLst/>
              <a:cxnLst/>
              <a:rect l="l" t="t" r="r" b="b"/>
              <a:pathLst>
                <a:path w="1518" h="1624" extrusionOk="0">
                  <a:moveTo>
                    <a:pt x="215" y="0"/>
                  </a:moveTo>
                  <a:lnTo>
                    <a:pt x="1" y="1624"/>
                  </a:lnTo>
                  <a:lnTo>
                    <a:pt x="1517" y="1624"/>
                  </a:lnTo>
                  <a:lnTo>
                    <a:pt x="1321" y="0"/>
                  </a:lnTo>
                  <a:close/>
                </a:path>
              </a:pathLst>
            </a:custGeom>
            <a:solidFill>
              <a:srgbClr val="C1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2278574" y="2156136"/>
              <a:ext cx="84693" cy="21432"/>
            </a:xfrm>
            <a:custGeom>
              <a:avLst/>
              <a:gdLst/>
              <a:ahLst/>
              <a:cxnLst/>
              <a:rect l="l" t="t" r="r" b="b"/>
              <a:pathLst>
                <a:path w="3106" h="786" extrusionOk="0">
                  <a:moveTo>
                    <a:pt x="554" y="0"/>
                  </a:moveTo>
                  <a:cubicBezTo>
                    <a:pt x="250" y="0"/>
                    <a:pt x="0" y="250"/>
                    <a:pt x="0" y="554"/>
                  </a:cubicBezTo>
                  <a:cubicBezTo>
                    <a:pt x="0" y="679"/>
                    <a:pt x="108" y="786"/>
                    <a:pt x="232" y="786"/>
                  </a:cubicBezTo>
                  <a:lnTo>
                    <a:pt x="2855" y="786"/>
                  </a:lnTo>
                  <a:cubicBezTo>
                    <a:pt x="2998" y="786"/>
                    <a:pt x="3105" y="679"/>
                    <a:pt x="3105" y="554"/>
                  </a:cubicBezTo>
                  <a:cubicBezTo>
                    <a:pt x="3105" y="250"/>
                    <a:pt x="2855" y="0"/>
                    <a:pt x="2552" y="0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36"/>
            <p:cNvSpPr/>
            <p:nvPr/>
          </p:nvSpPr>
          <p:spPr>
            <a:xfrm>
              <a:off x="2310695" y="2156136"/>
              <a:ext cx="52572" cy="21432"/>
            </a:xfrm>
            <a:custGeom>
              <a:avLst/>
              <a:gdLst/>
              <a:ahLst/>
              <a:cxnLst/>
              <a:rect l="l" t="t" r="r" b="b"/>
              <a:pathLst>
                <a:path w="1928" h="786" extrusionOk="0">
                  <a:moveTo>
                    <a:pt x="0" y="0"/>
                  </a:moveTo>
                  <a:cubicBezTo>
                    <a:pt x="303" y="0"/>
                    <a:pt x="553" y="250"/>
                    <a:pt x="553" y="554"/>
                  </a:cubicBezTo>
                  <a:cubicBezTo>
                    <a:pt x="553" y="679"/>
                    <a:pt x="446" y="786"/>
                    <a:pt x="321" y="786"/>
                  </a:cubicBezTo>
                  <a:lnTo>
                    <a:pt x="1695" y="786"/>
                  </a:lnTo>
                  <a:cubicBezTo>
                    <a:pt x="1820" y="786"/>
                    <a:pt x="1927" y="679"/>
                    <a:pt x="1927" y="554"/>
                  </a:cubicBezTo>
                  <a:cubicBezTo>
                    <a:pt x="1927" y="250"/>
                    <a:pt x="1677" y="0"/>
                    <a:pt x="1374" y="0"/>
                  </a:cubicBezTo>
                  <a:close/>
                </a:path>
              </a:pathLst>
            </a:custGeom>
            <a:solidFill>
              <a:srgbClr val="E0D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2214850" y="1980506"/>
              <a:ext cx="216531" cy="155234"/>
            </a:xfrm>
            <a:custGeom>
              <a:avLst/>
              <a:gdLst/>
              <a:ahLst/>
              <a:cxnLst/>
              <a:rect l="l" t="t" r="r" b="b"/>
              <a:pathLst>
                <a:path w="7941" h="5693" extrusionOk="0">
                  <a:moveTo>
                    <a:pt x="518" y="0"/>
                  </a:moveTo>
                  <a:cubicBezTo>
                    <a:pt x="232" y="0"/>
                    <a:pt x="0" y="232"/>
                    <a:pt x="0" y="518"/>
                  </a:cubicBezTo>
                  <a:lnTo>
                    <a:pt x="0" y="5175"/>
                  </a:lnTo>
                  <a:cubicBezTo>
                    <a:pt x="0" y="5460"/>
                    <a:pt x="232" y="5692"/>
                    <a:pt x="518" y="5692"/>
                  </a:cubicBezTo>
                  <a:lnTo>
                    <a:pt x="7423" y="5692"/>
                  </a:lnTo>
                  <a:cubicBezTo>
                    <a:pt x="7708" y="5692"/>
                    <a:pt x="7940" y="5460"/>
                    <a:pt x="7940" y="5175"/>
                  </a:cubicBezTo>
                  <a:lnTo>
                    <a:pt x="7940" y="518"/>
                  </a:lnTo>
                  <a:cubicBezTo>
                    <a:pt x="7940" y="232"/>
                    <a:pt x="7708" y="0"/>
                    <a:pt x="7423" y="0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36"/>
            <p:cNvSpPr/>
            <p:nvPr/>
          </p:nvSpPr>
          <p:spPr>
            <a:xfrm>
              <a:off x="2214850" y="2109918"/>
              <a:ext cx="216531" cy="25822"/>
            </a:xfrm>
            <a:custGeom>
              <a:avLst/>
              <a:gdLst/>
              <a:ahLst/>
              <a:cxnLst/>
              <a:rect l="l" t="t" r="r" b="b"/>
              <a:pathLst>
                <a:path w="7941" h="947" extrusionOk="0">
                  <a:moveTo>
                    <a:pt x="0" y="0"/>
                  </a:moveTo>
                  <a:lnTo>
                    <a:pt x="0" y="429"/>
                  </a:lnTo>
                  <a:cubicBezTo>
                    <a:pt x="0" y="714"/>
                    <a:pt x="232" y="946"/>
                    <a:pt x="518" y="946"/>
                  </a:cubicBezTo>
                  <a:lnTo>
                    <a:pt x="7423" y="946"/>
                  </a:lnTo>
                  <a:cubicBezTo>
                    <a:pt x="7708" y="946"/>
                    <a:pt x="7940" y="714"/>
                    <a:pt x="7940" y="429"/>
                  </a:cubicBezTo>
                  <a:lnTo>
                    <a:pt x="7940" y="0"/>
                  </a:ln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36"/>
            <p:cNvSpPr/>
            <p:nvPr/>
          </p:nvSpPr>
          <p:spPr>
            <a:xfrm>
              <a:off x="2378810" y="2109918"/>
              <a:ext cx="52572" cy="25822"/>
            </a:xfrm>
            <a:custGeom>
              <a:avLst/>
              <a:gdLst/>
              <a:ahLst/>
              <a:cxnLst/>
              <a:rect l="l" t="t" r="r" b="b"/>
              <a:pathLst>
                <a:path w="1928" h="947" extrusionOk="0">
                  <a:moveTo>
                    <a:pt x="535" y="0"/>
                  </a:moveTo>
                  <a:lnTo>
                    <a:pt x="535" y="411"/>
                  </a:lnTo>
                  <a:cubicBezTo>
                    <a:pt x="535" y="696"/>
                    <a:pt x="303" y="946"/>
                    <a:pt x="0" y="946"/>
                  </a:cubicBezTo>
                  <a:lnTo>
                    <a:pt x="1410" y="946"/>
                  </a:lnTo>
                  <a:cubicBezTo>
                    <a:pt x="1695" y="946"/>
                    <a:pt x="1927" y="714"/>
                    <a:pt x="1927" y="429"/>
                  </a:cubicBezTo>
                  <a:lnTo>
                    <a:pt x="1927" y="0"/>
                  </a:lnTo>
                  <a:close/>
                </a:path>
              </a:pathLst>
            </a:custGeom>
            <a:solidFill>
              <a:srgbClr val="E0D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36"/>
            <p:cNvSpPr/>
            <p:nvPr/>
          </p:nvSpPr>
          <p:spPr>
            <a:xfrm>
              <a:off x="2481445" y="2086086"/>
              <a:ext cx="19987" cy="19960"/>
            </a:xfrm>
            <a:custGeom>
              <a:avLst/>
              <a:gdLst/>
              <a:ahLst/>
              <a:cxnLst/>
              <a:rect l="l" t="t" r="r" b="b"/>
              <a:pathLst>
                <a:path w="733" h="732" extrusionOk="0">
                  <a:moveTo>
                    <a:pt x="358" y="0"/>
                  </a:moveTo>
                  <a:cubicBezTo>
                    <a:pt x="161" y="0"/>
                    <a:pt x="1" y="161"/>
                    <a:pt x="1" y="375"/>
                  </a:cubicBezTo>
                  <a:cubicBezTo>
                    <a:pt x="1" y="571"/>
                    <a:pt x="161" y="732"/>
                    <a:pt x="358" y="732"/>
                  </a:cubicBezTo>
                  <a:cubicBezTo>
                    <a:pt x="572" y="732"/>
                    <a:pt x="732" y="571"/>
                    <a:pt x="732" y="375"/>
                  </a:cubicBezTo>
                  <a:cubicBezTo>
                    <a:pt x="732" y="161"/>
                    <a:pt x="572" y="0"/>
                    <a:pt x="358" y="0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36"/>
            <p:cNvSpPr/>
            <p:nvPr/>
          </p:nvSpPr>
          <p:spPr>
            <a:xfrm>
              <a:off x="2415784" y="2032669"/>
              <a:ext cx="49654" cy="41747"/>
            </a:xfrm>
            <a:custGeom>
              <a:avLst/>
              <a:gdLst/>
              <a:ahLst/>
              <a:cxnLst/>
              <a:rect l="l" t="t" r="r" b="b"/>
              <a:pathLst>
                <a:path w="1821" h="1531" extrusionOk="0">
                  <a:moveTo>
                    <a:pt x="1243" y="1"/>
                  </a:moveTo>
                  <a:cubicBezTo>
                    <a:pt x="1173" y="1"/>
                    <a:pt x="1101" y="17"/>
                    <a:pt x="1035" y="50"/>
                  </a:cubicBezTo>
                  <a:lnTo>
                    <a:pt x="0" y="621"/>
                  </a:lnTo>
                  <a:lnTo>
                    <a:pt x="500" y="1531"/>
                  </a:lnTo>
                  <a:lnTo>
                    <a:pt x="1535" y="960"/>
                  </a:lnTo>
                  <a:cubicBezTo>
                    <a:pt x="1749" y="853"/>
                    <a:pt x="1820" y="585"/>
                    <a:pt x="1713" y="371"/>
                  </a:cubicBezTo>
                  <a:lnTo>
                    <a:pt x="1624" y="228"/>
                  </a:lnTo>
                  <a:cubicBezTo>
                    <a:pt x="1550" y="81"/>
                    <a:pt x="1399" y="1"/>
                    <a:pt x="1243" y="1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36"/>
            <p:cNvSpPr/>
            <p:nvPr/>
          </p:nvSpPr>
          <p:spPr>
            <a:xfrm>
              <a:off x="2399724" y="2035859"/>
              <a:ext cx="47691" cy="55408"/>
            </a:xfrm>
            <a:custGeom>
              <a:avLst/>
              <a:gdLst/>
              <a:ahLst/>
              <a:cxnLst/>
              <a:rect l="l" t="t" r="r" b="b"/>
              <a:pathLst>
                <a:path w="1749" h="2032" extrusionOk="0">
                  <a:moveTo>
                    <a:pt x="508" y="0"/>
                  </a:moveTo>
                  <a:cubicBezTo>
                    <a:pt x="361" y="0"/>
                    <a:pt x="213" y="30"/>
                    <a:pt x="72" y="94"/>
                  </a:cubicBezTo>
                  <a:cubicBezTo>
                    <a:pt x="18" y="111"/>
                    <a:pt x="0" y="183"/>
                    <a:pt x="18" y="236"/>
                  </a:cubicBezTo>
                  <a:lnTo>
                    <a:pt x="999" y="1985"/>
                  </a:lnTo>
                  <a:cubicBezTo>
                    <a:pt x="1011" y="2019"/>
                    <a:pt x="1044" y="2031"/>
                    <a:pt x="1080" y="2031"/>
                  </a:cubicBezTo>
                  <a:cubicBezTo>
                    <a:pt x="1101" y="2031"/>
                    <a:pt x="1123" y="2027"/>
                    <a:pt x="1142" y="2021"/>
                  </a:cubicBezTo>
                  <a:cubicBezTo>
                    <a:pt x="1588" y="1699"/>
                    <a:pt x="1749" y="1075"/>
                    <a:pt x="1481" y="575"/>
                  </a:cubicBezTo>
                  <a:cubicBezTo>
                    <a:pt x="1274" y="212"/>
                    <a:pt x="897" y="0"/>
                    <a:pt x="508" y="0"/>
                  </a:cubicBez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36"/>
            <p:cNvSpPr/>
            <p:nvPr/>
          </p:nvSpPr>
          <p:spPr>
            <a:xfrm>
              <a:off x="2438144" y="2160990"/>
              <a:ext cx="48209" cy="17069"/>
            </a:xfrm>
            <a:custGeom>
              <a:avLst/>
              <a:gdLst/>
              <a:ahLst/>
              <a:cxnLst/>
              <a:rect l="l" t="t" r="r" b="b"/>
              <a:pathLst>
                <a:path w="1768" h="626" extrusionOk="0"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lnTo>
                    <a:pt x="1" y="625"/>
                  </a:lnTo>
                  <a:lnTo>
                    <a:pt x="1767" y="625"/>
                  </a:lnTo>
                  <a:lnTo>
                    <a:pt x="1767" y="393"/>
                  </a:lnTo>
                  <a:cubicBezTo>
                    <a:pt x="1767" y="179"/>
                    <a:pt x="1589" y="1"/>
                    <a:pt x="1357" y="1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36"/>
            <p:cNvSpPr/>
            <p:nvPr/>
          </p:nvSpPr>
          <p:spPr>
            <a:xfrm>
              <a:off x="2214359" y="2177541"/>
              <a:ext cx="287072" cy="23368"/>
            </a:xfrm>
            <a:custGeom>
              <a:avLst/>
              <a:gdLst/>
              <a:ahLst/>
              <a:cxnLst/>
              <a:rect l="l" t="t" r="r" b="b"/>
              <a:pathLst>
                <a:path w="10528" h="857" extrusionOk="0">
                  <a:moveTo>
                    <a:pt x="197" y="1"/>
                  </a:moveTo>
                  <a:cubicBezTo>
                    <a:pt x="89" y="1"/>
                    <a:pt x="0" y="90"/>
                    <a:pt x="0" y="197"/>
                  </a:cubicBezTo>
                  <a:lnTo>
                    <a:pt x="0" y="643"/>
                  </a:lnTo>
                  <a:cubicBezTo>
                    <a:pt x="0" y="768"/>
                    <a:pt x="89" y="857"/>
                    <a:pt x="197" y="857"/>
                  </a:cubicBezTo>
                  <a:lnTo>
                    <a:pt x="10313" y="857"/>
                  </a:lnTo>
                  <a:cubicBezTo>
                    <a:pt x="10438" y="857"/>
                    <a:pt x="10527" y="768"/>
                    <a:pt x="10527" y="643"/>
                  </a:cubicBezTo>
                  <a:lnTo>
                    <a:pt x="10527" y="197"/>
                  </a:lnTo>
                  <a:cubicBezTo>
                    <a:pt x="10527" y="90"/>
                    <a:pt x="10438" y="1"/>
                    <a:pt x="10313" y="1"/>
                  </a:cubicBezTo>
                  <a:close/>
                </a:path>
              </a:pathLst>
            </a:custGeom>
            <a:solidFill>
              <a:srgbClr val="B5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36"/>
            <p:cNvSpPr/>
            <p:nvPr/>
          </p:nvSpPr>
          <p:spPr>
            <a:xfrm>
              <a:off x="2458104" y="2177541"/>
              <a:ext cx="43328" cy="23368"/>
            </a:xfrm>
            <a:custGeom>
              <a:avLst/>
              <a:gdLst/>
              <a:ahLst/>
              <a:cxnLst/>
              <a:rect l="l" t="t" r="r" b="b"/>
              <a:pathLst>
                <a:path w="1589" h="857" extrusionOk="0">
                  <a:moveTo>
                    <a:pt x="0" y="1"/>
                  </a:moveTo>
                  <a:cubicBezTo>
                    <a:pt x="125" y="1"/>
                    <a:pt x="215" y="90"/>
                    <a:pt x="215" y="197"/>
                  </a:cubicBezTo>
                  <a:lnTo>
                    <a:pt x="215" y="661"/>
                  </a:lnTo>
                  <a:cubicBezTo>
                    <a:pt x="215" y="768"/>
                    <a:pt x="125" y="857"/>
                    <a:pt x="0" y="857"/>
                  </a:cubicBezTo>
                  <a:lnTo>
                    <a:pt x="1374" y="857"/>
                  </a:lnTo>
                  <a:cubicBezTo>
                    <a:pt x="1499" y="857"/>
                    <a:pt x="1588" y="768"/>
                    <a:pt x="1588" y="643"/>
                  </a:cubicBezTo>
                  <a:lnTo>
                    <a:pt x="1588" y="197"/>
                  </a:lnTo>
                  <a:cubicBezTo>
                    <a:pt x="1588" y="90"/>
                    <a:pt x="1499" y="1"/>
                    <a:pt x="1374" y="1"/>
                  </a:cubicBezTo>
                  <a:close/>
                </a:path>
              </a:pathLst>
            </a:custGeom>
            <a:solidFill>
              <a:srgbClr val="F1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36"/>
            <p:cNvSpPr/>
            <p:nvPr/>
          </p:nvSpPr>
          <p:spPr>
            <a:xfrm>
              <a:off x="2209969" y="1976607"/>
              <a:ext cx="295825" cy="295825"/>
            </a:xfrm>
            <a:custGeom>
              <a:avLst/>
              <a:gdLst/>
              <a:ahLst/>
              <a:cxnLst/>
              <a:rect l="l" t="t" r="r" b="b"/>
              <a:pathLst>
                <a:path w="10849" h="10849" extrusionOk="0">
                  <a:moveTo>
                    <a:pt x="8787" y="2217"/>
                  </a:moveTo>
                  <a:cubicBezTo>
                    <a:pt x="8887" y="2217"/>
                    <a:pt x="8979" y="2269"/>
                    <a:pt x="9029" y="2356"/>
                  </a:cubicBezTo>
                  <a:lnTo>
                    <a:pt x="9118" y="2516"/>
                  </a:lnTo>
                  <a:cubicBezTo>
                    <a:pt x="9190" y="2641"/>
                    <a:pt x="9136" y="2802"/>
                    <a:pt x="9011" y="2873"/>
                  </a:cubicBezTo>
                  <a:lnTo>
                    <a:pt x="8708" y="3052"/>
                  </a:lnTo>
                  <a:cubicBezTo>
                    <a:pt x="8690" y="2909"/>
                    <a:pt x="8636" y="2784"/>
                    <a:pt x="8565" y="2659"/>
                  </a:cubicBezTo>
                  <a:cubicBezTo>
                    <a:pt x="8512" y="2570"/>
                    <a:pt x="8458" y="2481"/>
                    <a:pt x="8387" y="2409"/>
                  </a:cubicBezTo>
                  <a:lnTo>
                    <a:pt x="8654" y="2249"/>
                  </a:lnTo>
                  <a:cubicBezTo>
                    <a:pt x="8698" y="2227"/>
                    <a:pt x="8743" y="2217"/>
                    <a:pt x="8787" y="2217"/>
                  </a:cubicBezTo>
                  <a:close/>
                  <a:moveTo>
                    <a:pt x="7485" y="2333"/>
                  </a:moveTo>
                  <a:cubicBezTo>
                    <a:pt x="7816" y="2333"/>
                    <a:pt x="8123" y="2510"/>
                    <a:pt x="8297" y="2820"/>
                  </a:cubicBezTo>
                  <a:cubicBezTo>
                    <a:pt x="8512" y="3230"/>
                    <a:pt x="8422" y="3730"/>
                    <a:pt x="8066" y="4015"/>
                  </a:cubicBezTo>
                  <a:lnTo>
                    <a:pt x="7156" y="2391"/>
                  </a:lnTo>
                  <a:cubicBezTo>
                    <a:pt x="7265" y="2352"/>
                    <a:pt x="7376" y="2333"/>
                    <a:pt x="7485" y="2333"/>
                  </a:cubicBezTo>
                  <a:close/>
                  <a:moveTo>
                    <a:pt x="10314" y="4176"/>
                  </a:moveTo>
                  <a:cubicBezTo>
                    <a:pt x="10439" y="4176"/>
                    <a:pt x="10528" y="4265"/>
                    <a:pt x="10528" y="4390"/>
                  </a:cubicBezTo>
                  <a:cubicBezTo>
                    <a:pt x="10528" y="4497"/>
                    <a:pt x="10439" y="4586"/>
                    <a:pt x="10314" y="4586"/>
                  </a:cubicBezTo>
                  <a:cubicBezTo>
                    <a:pt x="10207" y="4586"/>
                    <a:pt x="10117" y="4497"/>
                    <a:pt x="10117" y="4390"/>
                  </a:cubicBezTo>
                  <a:cubicBezTo>
                    <a:pt x="10117" y="4265"/>
                    <a:pt x="10207" y="4176"/>
                    <a:pt x="10314" y="4176"/>
                  </a:cubicBezTo>
                  <a:close/>
                  <a:moveTo>
                    <a:pt x="7958" y="5068"/>
                  </a:moveTo>
                  <a:lnTo>
                    <a:pt x="7958" y="5318"/>
                  </a:lnTo>
                  <a:cubicBezTo>
                    <a:pt x="7958" y="5514"/>
                    <a:pt x="7798" y="5675"/>
                    <a:pt x="7584" y="5675"/>
                  </a:cubicBezTo>
                  <a:lnTo>
                    <a:pt x="679" y="5675"/>
                  </a:lnTo>
                  <a:cubicBezTo>
                    <a:pt x="482" y="5675"/>
                    <a:pt x="322" y="5514"/>
                    <a:pt x="322" y="5318"/>
                  </a:cubicBezTo>
                  <a:lnTo>
                    <a:pt x="322" y="5068"/>
                  </a:lnTo>
                  <a:close/>
                  <a:moveTo>
                    <a:pt x="4533" y="5996"/>
                  </a:moveTo>
                  <a:lnTo>
                    <a:pt x="4586" y="6424"/>
                  </a:lnTo>
                  <a:lnTo>
                    <a:pt x="3551" y="6424"/>
                  </a:lnTo>
                  <a:lnTo>
                    <a:pt x="3605" y="5996"/>
                  </a:lnTo>
                  <a:close/>
                  <a:moveTo>
                    <a:pt x="5068" y="6745"/>
                  </a:moveTo>
                  <a:cubicBezTo>
                    <a:pt x="5282" y="6745"/>
                    <a:pt x="5443" y="6906"/>
                    <a:pt x="5443" y="7120"/>
                  </a:cubicBezTo>
                  <a:cubicBezTo>
                    <a:pt x="5443" y="7173"/>
                    <a:pt x="5407" y="7209"/>
                    <a:pt x="5371" y="7209"/>
                  </a:cubicBezTo>
                  <a:lnTo>
                    <a:pt x="2766" y="7209"/>
                  </a:lnTo>
                  <a:cubicBezTo>
                    <a:pt x="2713" y="7209"/>
                    <a:pt x="2677" y="7173"/>
                    <a:pt x="2677" y="7120"/>
                  </a:cubicBezTo>
                  <a:cubicBezTo>
                    <a:pt x="2695" y="6906"/>
                    <a:pt x="2855" y="6745"/>
                    <a:pt x="3070" y="6745"/>
                  </a:cubicBezTo>
                  <a:close/>
                  <a:moveTo>
                    <a:pt x="9725" y="6923"/>
                  </a:moveTo>
                  <a:cubicBezTo>
                    <a:pt x="9850" y="6923"/>
                    <a:pt x="9957" y="7031"/>
                    <a:pt x="9957" y="7173"/>
                  </a:cubicBezTo>
                  <a:lnTo>
                    <a:pt x="9957" y="7209"/>
                  </a:lnTo>
                  <a:lnTo>
                    <a:pt x="8529" y="7209"/>
                  </a:lnTo>
                  <a:lnTo>
                    <a:pt x="8529" y="7173"/>
                  </a:lnTo>
                  <a:cubicBezTo>
                    <a:pt x="8529" y="7031"/>
                    <a:pt x="8636" y="6923"/>
                    <a:pt x="8761" y="6923"/>
                  </a:cubicBezTo>
                  <a:close/>
                  <a:moveTo>
                    <a:pt x="10492" y="7530"/>
                  </a:moveTo>
                  <a:cubicBezTo>
                    <a:pt x="10510" y="7530"/>
                    <a:pt x="10528" y="7548"/>
                    <a:pt x="10528" y="7566"/>
                  </a:cubicBezTo>
                  <a:lnTo>
                    <a:pt x="10528" y="8012"/>
                  </a:lnTo>
                  <a:cubicBezTo>
                    <a:pt x="10528" y="8030"/>
                    <a:pt x="10510" y="8048"/>
                    <a:pt x="10492" y="8048"/>
                  </a:cubicBezTo>
                  <a:lnTo>
                    <a:pt x="375" y="8048"/>
                  </a:lnTo>
                  <a:cubicBezTo>
                    <a:pt x="340" y="8048"/>
                    <a:pt x="322" y="8030"/>
                    <a:pt x="322" y="8012"/>
                  </a:cubicBezTo>
                  <a:lnTo>
                    <a:pt x="322" y="7566"/>
                  </a:lnTo>
                  <a:cubicBezTo>
                    <a:pt x="322" y="7548"/>
                    <a:pt x="340" y="7530"/>
                    <a:pt x="375" y="7530"/>
                  </a:cubicBezTo>
                  <a:close/>
                  <a:moveTo>
                    <a:pt x="1428" y="8387"/>
                  </a:moveTo>
                  <a:lnTo>
                    <a:pt x="1428" y="10528"/>
                  </a:lnTo>
                  <a:lnTo>
                    <a:pt x="1071" y="10528"/>
                  </a:lnTo>
                  <a:lnTo>
                    <a:pt x="1071" y="8387"/>
                  </a:lnTo>
                  <a:close/>
                  <a:moveTo>
                    <a:pt x="9796" y="8387"/>
                  </a:moveTo>
                  <a:lnTo>
                    <a:pt x="9796" y="10528"/>
                  </a:lnTo>
                  <a:lnTo>
                    <a:pt x="9439" y="10528"/>
                  </a:lnTo>
                  <a:lnTo>
                    <a:pt x="9439" y="8387"/>
                  </a:lnTo>
                  <a:close/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lnTo>
                    <a:pt x="1" y="5318"/>
                  </a:lnTo>
                  <a:cubicBezTo>
                    <a:pt x="1" y="5692"/>
                    <a:pt x="304" y="5996"/>
                    <a:pt x="679" y="5996"/>
                  </a:cubicBezTo>
                  <a:lnTo>
                    <a:pt x="3230" y="5996"/>
                  </a:lnTo>
                  <a:lnTo>
                    <a:pt x="3177" y="6424"/>
                  </a:lnTo>
                  <a:lnTo>
                    <a:pt x="3052" y="6424"/>
                  </a:lnTo>
                  <a:cubicBezTo>
                    <a:pt x="2659" y="6424"/>
                    <a:pt x="2356" y="6745"/>
                    <a:pt x="2356" y="7120"/>
                  </a:cubicBezTo>
                  <a:cubicBezTo>
                    <a:pt x="2356" y="7155"/>
                    <a:pt x="2356" y="7173"/>
                    <a:pt x="2356" y="7209"/>
                  </a:cubicBezTo>
                  <a:lnTo>
                    <a:pt x="375" y="7209"/>
                  </a:lnTo>
                  <a:cubicBezTo>
                    <a:pt x="161" y="7209"/>
                    <a:pt x="1" y="7370"/>
                    <a:pt x="1" y="7566"/>
                  </a:cubicBezTo>
                  <a:lnTo>
                    <a:pt x="1" y="8012"/>
                  </a:lnTo>
                  <a:cubicBezTo>
                    <a:pt x="1" y="8208"/>
                    <a:pt x="161" y="8369"/>
                    <a:pt x="375" y="8369"/>
                  </a:cubicBezTo>
                  <a:lnTo>
                    <a:pt x="750" y="8369"/>
                  </a:lnTo>
                  <a:lnTo>
                    <a:pt x="750" y="10528"/>
                  </a:lnTo>
                  <a:cubicBezTo>
                    <a:pt x="750" y="10706"/>
                    <a:pt x="893" y="10849"/>
                    <a:pt x="1071" y="10849"/>
                  </a:cubicBezTo>
                  <a:lnTo>
                    <a:pt x="1428" y="10849"/>
                  </a:lnTo>
                  <a:cubicBezTo>
                    <a:pt x="1606" y="10849"/>
                    <a:pt x="1749" y="10706"/>
                    <a:pt x="1749" y="10528"/>
                  </a:cubicBezTo>
                  <a:lnTo>
                    <a:pt x="1749" y="8369"/>
                  </a:lnTo>
                  <a:lnTo>
                    <a:pt x="9118" y="8369"/>
                  </a:lnTo>
                  <a:lnTo>
                    <a:pt x="9118" y="10528"/>
                  </a:lnTo>
                  <a:cubicBezTo>
                    <a:pt x="9118" y="10706"/>
                    <a:pt x="9261" y="10849"/>
                    <a:pt x="9439" y="10849"/>
                  </a:cubicBezTo>
                  <a:lnTo>
                    <a:pt x="9796" y="10849"/>
                  </a:lnTo>
                  <a:cubicBezTo>
                    <a:pt x="9975" y="10849"/>
                    <a:pt x="10117" y="10706"/>
                    <a:pt x="10117" y="10528"/>
                  </a:cubicBezTo>
                  <a:lnTo>
                    <a:pt x="10117" y="8369"/>
                  </a:lnTo>
                  <a:lnTo>
                    <a:pt x="10492" y="8369"/>
                  </a:lnTo>
                  <a:cubicBezTo>
                    <a:pt x="10688" y="8369"/>
                    <a:pt x="10849" y="8208"/>
                    <a:pt x="10849" y="8012"/>
                  </a:cubicBezTo>
                  <a:lnTo>
                    <a:pt x="10849" y="7566"/>
                  </a:lnTo>
                  <a:cubicBezTo>
                    <a:pt x="10849" y="7370"/>
                    <a:pt x="10688" y="7209"/>
                    <a:pt x="10492" y="7209"/>
                  </a:cubicBezTo>
                  <a:lnTo>
                    <a:pt x="10278" y="7209"/>
                  </a:lnTo>
                  <a:lnTo>
                    <a:pt x="10278" y="7173"/>
                  </a:lnTo>
                  <a:cubicBezTo>
                    <a:pt x="10278" y="6852"/>
                    <a:pt x="10028" y="6602"/>
                    <a:pt x="9725" y="6602"/>
                  </a:cubicBezTo>
                  <a:lnTo>
                    <a:pt x="9689" y="6602"/>
                  </a:lnTo>
                  <a:lnTo>
                    <a:pt x="10296" y="4907"/>
                  </a:lnTo>
                  <a:lnTo>
                    <a:pt x="10314" y="4907"/>
                  </a:lnTo>
                  <a:cubicBezTo>
                    <a:pt x="10617" y="4907"/>
                    <a:pt x="10849" y="4675"/>
                    <a:pt x="10849" y="4390"/>
                  </a:cubicBezTo>
                  <a:cubicBezTo>
                    <a:pt x="10849" y="4087"/>
                    <a:pt x="10617" y="3855"/>
                    <a:pt x="10314" y="3855"/>
                  </a:cubicBezTo>
                  <a:cubicBezTo>
                    <a:pt x="10224" y="3855"/>
                    <a:pt x="10135" y="3872"/>
                    <a:pt x="10046" y="3926"/>
                  </a:cubicBezTo>
                  <a:lnTo>
                    <a:pt x="9190" y="3141"/>
                  </a:lnTo>
                  <a:cubicBezTo>
                    <a:pt x="9457" y="2980"/>
                    <a:pt x="9546" y="2623"/>
                    <a:pt x="9386" y="2356"/>
                  </a:cubicBezTo>
                  <a:lnTo>
                    <a:pt x="9315" y="2213"/>
                  </a:lnTo>
                  <a:cubicBezTo>
                    <a:pt x="9205" y="2018"/>
                    <a:pt x="9003" y="1906"/>
                    <a:pt x="8796" y="1906"/>
                  </a:cubicBezTo>
                  <a:cubicBezTo>
                    <a:pt x="8700" y="1906"/>
                    <a:pt x="8602" y="1930"/>
                    <a:pt x="8512" y="1981"/>
                  </a:cubicBezTo>
                  <a:lnTo>
                    <a:pt x="8119" y="2195"/>
                  </a:lnTo>
                  <a:cubicBezTo>
                    <a:pt x="7927" y="2074"/>
                    <a:pt x="7705" y="2010"/>
                    <a:pt x="7478" y="2010"/>
                  </a:cubicBezTo>
                  <a:cubicBezTo>
                    <a:pt x="7305" y="2010"/>
                    <a:pt x="7129" y="2047"/>
                    <a:pt x="6959" y="2124"/>
                  </a:cubicBezTo>
                  <a:cubicBezTo>
                    <a:pt x="6834" y="2177"/>
                    <a:pt x="6763" y="2338"/>
                    <a:pt x="6852" y="2481"/>
                  </a:cubicBezTo>
                  <a:lnTo>
                    <a:pt x="7816" y="4229"/>
                  </a:lnTo>
                  <a:cubicBezTo>
                    <a:pt x="7863" y="4311"/>
                    <a:pt x="7956" y="4363"/>
                    <a:pt x="8050" y="4363"/>
                  </a:cubicBezTo>
                  <a:cubicBezTo>
                    <a:pt x="8099" y="4363"/>
                    <a:pt x="8148" y="4349"/>
                    <a:pt x="8190" y="4318"/>
                  </a:cubicBezTo>
                  <a:cubicBezTo>
                    <a:pt x="8494" y="4104"/>
                    <a:pt x="8690" y="3765"/>
                    <a:pt x="8726" y="3391"/>
                  </a:cubicBezTo>
                  <a:lnTo>
                    <a:pt x="8886" y="3301"/>
                  </a:lnTo>
                  <a:lnTo>
                    <a:pt x="9832" y="4158"/>
                  </a:lnTo>
                  <a:cubicBezTo>
                    <a:pt x="9814" y="4229"/>
                    <a:pt x="9796" y="4301"/>
                    <a:pt x="9796" y="4390"/>
                  </a:cubicBezTo>
                  <a:cubicBezTo>
                    <a:pt x="9796" y="4550"/>
                    <a:pt x="9868" y="4711"/>
                    <a:pt x="9993" y="4800"/>
                  </a:cubicBezTo>
                  <a:lnTo>
                    <a:pt x="9350" y="6602"/>
                  </a:lnTo>
                  <a:lnTo>
                    <a:pt x="8761" y="6602"/>
                  </a:lnTo>
                  <a:cubicBezTo>
                    <a:pt x="8458" y="6602"/>
                    <a:pt x="8208" y="7173"/>
                    <a:pt x="8208" y="7173"/>
                  </a:cubicBezTo>
                  <a:lnTo>
                    <a:pt x="8208" y="7209"/>
                  </a:lnTo>
                  <a:lnTo>
                    <a:pt x="5800" y="7209"/>
                  </a:lnTo>
                  <a:cubicBezTo>
                    <a:pt x="5800" y="7173"/>
                    <a:pt x="5817" y="7155"/>
                    <a:pt x="5817" y="7120"/>
                  </a:cubicBezTo>
                  <a:cubicBezTo>
                    <a:pt x="5817" y="6745"/>
                    <a:pt x="5496" y="6424"/>
                    <a:pt x="5104" y="6424"/>
                  </a:cubicBezTo>
                  <a:lnTo>
                    <a:pt x="4961" y="6424"/>
                  </a:lnTo>
                  <a:lnTo>
                    <a:pt x="4907" y="5996"/>
                  </a:lnTo>
                  <a:lnTo>
                    <a:pt x="7584" y="5996"/>
                  </a:lnTo>
                  <a:cubicBezTo>
                    <a:pt x="7958" y="5996"/>
                    <a:pt x="8262" y="5692"/>
                    <a:pt x="8262" y="5318"/>
                  </a:cubicBezTo>
                  <a:lnTo>
                    <a:pt x="8262" y="4907"/>
                  </a:lnTo>
                  <a:cubicBezTo>
                    <a:pt x="8262" y="4818"/>
                    <a:pt x="8190" y="4747"/>
                    <a:pt x="8101" y="4747"/>
                  </a:cubicBezTo>
                  <a:lnTo>
                    <a:pt x="322" y="4747"/>
                  </a:lnTo>
                  <a:lnTo>
                    <a:pt x="322" y="679"/>
                  </a:lnTo>
                  <a:cubicBezTo>
                    <a:pt x="322" y="482"/>
                    <a:pt x="482" y="322"/>
                    <a:pt x="679" y="322"/>
                  </a:cubicBezTo>
                  <a:lnTo>
                    <a:pt x="7780" y="322"/>
                  </a:lnTo>
                  <a:cubicBezTo>
                    <a:pt x="7869" y="322"/>
                    <a:pt x="7958" y="393"/>
                    <a:pt x="7958" y="482"/>
                  </a:cubicBezTo>
                  <a:lnTo>
                    <a:pt x="7958" y="1678"/>
                  </a:lnTo>
                  <a:cubicBezTo>
                    <a:pt x="7958" y="1696"/>
                    <a:pt x="7958" y="1713"/>
                    <a:pt x="7976" y="1731"/>
                  </a:cubicBezTo>
                  <a:cubicBezTo>
                    <a:pt x="8021" y="1771"/>
                    <a:pt x="8066" y="1787"/>
                    <a:pt x="8107" y="1787"/>
                  </a:cubicBezTo>
                  <a:cubicBezTo>
                    <a:pt x="8195" y="1787"/>
                    <a:pt x="8262" y="1710"/>
                    <a:pt x="8262" y="1624"/>
                  </a:cubicBezTo>
                  <a:lnTo>
                    <a:pt x="8262" y="679"/>
                  </a:lnTo>
                  <a:cubicBezTo>
                    <a:pt x="8262" y="304"/>
                    <a:pt x="7958" y="1"/>
                    <a:pt x="7584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0" name="Google Shape;1770;p37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771" name="Google Shape;1771;p37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73" name="Google Shape;1773;p37"/>
          <p:cNvSpPr txBox="1"/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Data Ingestion &amp; Preprocessing</a:t>
            </a:r>
            <a:endParaRPr lang="en-US" altLang="en-US"/>
          </a:p>
        </p:txBody>
      </p:sp>
      <p:sp>
        <p:nvSpPr>
          <p:cNvPr id="1774" name="Google Shape;1774;p37"/>
          <p:cNvSpPr/>
          <p:nvPr/>
        </p:nvSpPr>
        <p:spPr>
          <a:xfrm>
            <a:off x="1031625" y="1679175"/>
            <a:ext cx="4020300" cy="11985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5" name="Google Shape;1775;p37"/>
          <p:cNvSpPr txBox="1"/>
          <p:nvPr/>
        </p:nvSpPr>
        <p:spPr>
          <a:xfrm>
            <a:off x="1248378" y="1792625"/>
            <a:ext cx="35871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>
                <a:solidFill>
                  <a:srgbClr val="152A20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Script: </a:t>
            </a:r>
            <a:endParaRPr lang="en-US" altLang="en-US" sz="2200">
              <a:solidFill>
                <a:srgbClr val="152A20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  <p:sp>
        <p:nvSpPr>
          <p:cNvPr id="1776" name="Google Shape;1776;p37"/>
          <p:cNvSpPr txBox="1"/>
          <p:nvPr/>
        </p:nvSpPr>
        <p:spPr>
          <a:xfrm>
            <a:off x="1248300" y="2146823"/>
            <a:ext cx="35871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52A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data.py</a:t>
            </a:r>
            <a:endParaRPr lang="en-US">
              <a:solidFill>
                <a:srgbClr val="152A2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777" name="Google Shape;1777;p37"/>
          <p:cNvSpPr/>
          <p:nvPr/>
        </p:nvSpPr>
        <p:spPr>
          <a:xfrm>
            <a:off x="5236675" y="1679175"/>
            <a:ext cx="2876400" cy="2696700"/>
          </a:xfrm>
          <a:prstGeom prst="roundRect">
            <a:avLst>
              <a:gd name="adj" fmla="val 6602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8" name="Google Shape;1778;p37"/>
          <p:cNvSpPr txBox="1"/>
          <p:nvPr/>
        </p:nvSpPr>
        <p:spPr>
          <a:xfrm>
            <a:off x="5466819" y="1792636"/>
            <a:ext cx="24162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>
                <a:solidFill>
                  <a:srgbClr val="152A20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rPr>
              <a:t>Processes:</a:t>
            </a:r>
            <a:endParaRPr lang="en-US" altLang="en-US" sz="2200">
              <a:solidFill>
                <a:srgbClr val="152A20"/>
              </a:solidFill>
              <a:latin typeface="Bowlby One SC" panose="02000505060000020004"/>
              <a:ea typeface="Bowlby One SC" panose="02000505060000020004"/>
              <a:cs typeface="Bowlby One SC" panose="02000505060000020004"/>
              <a:sym typeface="Bowlby One SC" panose="02000505060000020004"/>
            </a:endParaRPr>
          </a:p>
        </p:txBody>
      </p:sp>
      <p:sp>
        <p:nvSpPr>
          <p:cNvPr id="1779" name="Google Shape;1779;p37"/>
          <p:cNvSpPr txBox="1"/>
          <p:nvPr/>
        </p:nvSpPr>
        <p:spPr>
          <a:xfrm>
            <a:off x="5466715" y="2146935"/>
            <a:ext cx="2301240" cy="32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Loading data from CSV.</a:t>
            </a:r>
            <a:endParaRPr lang="en-US" altLang="en-US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782" name="Google Shape;1782;p37"/>
          <p:cNvSpPr txBox="1"/>
          <p:nvPr/>
        </p:nvSpPr>
        <p:spPr>
          <a:xfrm>
            <a:off x="5466715" y="2800350"/>
            <a:ext cx="2524125" cy="32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Handling missing values.</a:t>
            </a:r>
            <a:endParaRPr lang="en-US" altLang="en-US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783" name="Google Shape;1783;p37"/>
          <p:cNvSpPr txBox="1"/>
          <p:nvPr/>
        </p:nvSpPr>
        <p:spPr>
          <a:xfrm>
            <a:off x="5466715" y="3453130"/>
            <a:ext cx="2791460" cy="59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Encoding categorical variables.</a:t>
            </a:r>
            <a:endParaRPr lang="en-US" altLang="en-US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790" name="Google Shape;1790;p37"/>
          <p:cNvSpPr txBox="1"/>
          <p:nvPr/>
        </p:nvSpPr>
        <p:spPr>
          <a:xfrm flipH="1">
            <a:off x="7882890" y="2146935"/>
            <a:ext cx="335280" cy="32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oppins Medium" panose="00000500000000000000"/>
              <a:ea typeface="Poppins Medium" panose="00000500000000000000"/>
              <a:cs typeface="Poppins Medium" panose="00000500000000000000"/>
              <a:sym typeface="Poppins Medium" panose="0000050000000000000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Cute Pastel Interface Style for Coding &amp; Programming Learning Center by Slidesgo">
  <a:themeElements>
    <a:clrScheme name="Simple Light">
      <a:dk1>
        <a:srgbClr val="152A20"/>
      </a:dk1>
      <a:lt1>
        <a:srgbClr val="D2FABB"/>
      </a:lt1>
      <a:dk2>
        <a:srgbClr val="9CF0E5"/>
      </a:dk2>
      <a:lt2>
        <a:srgbClr val="FAE5A8"/>
      </a:lt2>
      <a:accent1>
        <a:srgbClr val="FC999F"/>
      </a:accent1>
      <a:accent2>
        <a:srgbClr val="FFF8F7"/>
      </a:accent2>
      <a:accent3>
        <a:srgbClr val="F1CCCF"/>
      </a:accent3>
      <a:accent4>
        <a:srgbClr val="FFD4A8"/>
      </a:accent4>
      <a:accent5>
        <a:srgbClr val="D6BDF7"/>
      </a:accent5>
      <a:accent6>
        <a:srgbClr val="FFFFFF"/>
      </a:accent6>
      <a:hlink>
        <a:srgbClr val="152A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3182</Words>
  <Application>WPS Slides</Application>
  <PresentationFormat/>
  <Paragraphs>271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SimSun</vt:lpstr>
      <vt:lpstr>Wingdings</vt:lpstr>
      <vt:lpstr>Arial</vt:lpstr>
      <vt:lpstr>Bowlby One SC</vt:lpstr>
      <vt:lpstr>Poppins</vt:lpstr>
      <vt:lpstr>Passion One</vt:lpstr>
      <vt:lpstr>Fira Sans Extra Condensed Medium</vt:lpstr>
      <vt:lpstr>Poppins Medium</vt:lpstr>
      <vt:lpstr>Proxima Nova</vt:lpstr>
      <vt:lpstr>Microsoft YaHei</vt:lpstr>
      <vt:lpstr>Arial Unicode MS</vt:lpstr>
      <vt:lpstr>Calibri</vt:lpstr>
      <vt:lpstr>Amatic SC</vt:lpstr>
      <vt:lpstr>Roboto Medium</vt:lpstr>
      <vt:lpstr>Arial Black</vt:lpstr>
      <vt:lpstr>Cute Pastel Interface Style for Coding &amp; Programming Learning Center by Slidesgo</vt:lpstr>
      <vt:lpstr>CÓDIGO Y PROGRAMACIÓN</vt:lpstr>
      <vt:lpstr>CONTENIDO DE ESTA PLANTILLA</vt:lpstr>
      <vt:lpstr>PLANTILLA CON TEXTO WORDART</vt:lpstr>
      <vt:lpstr>04</vt:lpstr>
      <vt:lpstr>INTRODUCCIÓN</vt:lpstr>
      <vt:lpstr>PowerPoint 演示文稿</vt:lpstr>
      <vt:lpstr>—ALGUIEN FAMOSO</vt:lpstr>
      <vt:lpstr>MÉTODO ESPECIAL</vt:lpstr>
      <vt:lpstr>CURRÍCULUM PERSONAL</vt:lpstr>
      <vt:lpstr>MARTE</vt:lpstr>
      <vt:lpstr>Dataset Description</vt:lpstr>
      <vt:lpstr>02</vt:lpstr>
      <vt:lpstr>VISIÓN</vt:lpstr>
      <vt:lpstr>JÚPITER</vt:lpstr>
      <vt:lpstr>PALABRAS ASOMBROSAS</vt:lpstr>
      <vt:lpstr>50%</vt:lpstr>
      <vt:lpstr>ESTADÍSTICA INTERESANTE</vt:lpstr>
      <vt:lpstr>ROCÍO GARCÍA</vt:lpstr>
      <vt:lpstr>SOMOS INTERNACIONALES</vt:lpstr>
      <vt:lpstr>NUESTROS OBJETIVOS</vt:lpstr>
      <vt:lpstr>NUESTRA PROGRESIÓN</vt:lpstr>
      <vt:lpstr>150 000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Risk Prediction Using Machine Learning</dc:title>
  <dc:creator/>
  <cp:lastModifiedBy>297_HARSH RAY</cp:lastModifiedBy>
  <cp:revision>8</cp:revision>
  <dcterms:created xsi:type="dcterms:W3CDTF">2025-04-05T16:32:39Z</dcterms:created>
  <dcterms:modified xsi:type="dcterms:W3CDTF">2025-04-05T18:47:17Z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B1E8E60E80E8479E9EE535EBBBE72F05_12</vt:lpwstr>
  </property>
  <property fmtid="{D5CDD505-2E9C-101B-9397-08002B2CF9AE}" pid="3" name="KSOProductBuildVer">
    <vt:lpwstr>1033-12.2.0.20782</vt:lpwstr>
  </property>
</Properties>
</file>