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68" r:id="rId7"/>
    <p:sldId id="269" r:id="rId8"/>
    <p:sldId id="260" r:id="rId9"/>
    <p:sldId id="261" r:id="rId10"/>
    <p:sldId id="262" r:id="rId11"/>
    <p:sldId id="263" r:id="rId12"/>
    <p:sldId id="270" r:id="rId13"/>
    <p:sldId id="264" r:id="rId14"/>
    <p:sldId id="26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3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EA9A9AA-2C29-47AB-9316-79FE7C39E67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DDC2C34-7D7A-41FA-8F2C-27AF42952EA9}">
      <dgm:prSet/>
      <dgm:spPr/>
      <dgm:t>
        <a:bodyPr/>
        <a:lstStyle/>
        <a:p>
          <a:r>
            <a:rPr lang="en-US"/>
            <a:t>The data was quite vast, so a lot of data processing before we can produce any valuable insights, analysis and visualization.</a:t>
          </a:r>
        </a:p>
      </dgm:t>
    </dgm:pt>
    <dgm:pt modelId="{C63D8384-BE49-4890-9F84-119085636AFD}" type="parTrans" cxnId="{BD4DF10E-7CC7-4B7E-BE86-B75347E9636F}">
      <dgm:prSet/>
      <dgm:spPr/>
      <dgm:t>
        <a:bodyPr/>
        <a:lstStyle/>
        <a:p>
          <a:endParaRPr lang="en-US"/>
        </a:p>
      </dgm:t>
    </dgm:pt>
    <dgm:pt modelId="{C7D87E90-E3A6-43A4-937D-0FB730585FCE}" type="sibTrans" cxnId="{BD4DF10E-7CC7-4B7E-BE86-B75347E9636F}">
      <dgm:prSet/>
      <dgm:spPr/>
      <dgm:t>
        <a:bodyPr/>
        <a:lstStyle/>
        <a:p>
          <a:endParaRPr lang="en-US"/>
        </a:p>
      </dgm:t>
    </dgm:pt>
    <dgm:pt modelId="{37769DE7-483D-45E9-B7BA-0E2EF51690B6}">
      <dgm:prSet/>
      <dgm:spPr/>
      <dgm:t>
        <a:bodyPr/>
        <a:lstStyle/>
        <a:p>
          <a:r>
            <a:rPr lang="en-US"/>
            <a:t>To increase the efficiency, we only selected the data tables which were crucial to the problem statement</a:t>
          </a:r>
        </a:p>
      </dgm:t>
    </dgm:pt>
    <dgm:pt modelId="{8049606E-3394-4177-9EA8-658C53EEDAEE}" type="parTrans" cxnId="{560E3FF1-C122-41DA-8FCE-14F9850B48AD}">
      <dgm:prSet/>
      <dgm:spPr/>
      <dgm:t>
        <a:bodyPr/>
        <a:lstStyle/>
        <a:p>
          <a:endParaRPr lang="en-US"/>
        </a:p>
      </dgm:t>
    </dgm:pt>
    <dgm:pt modelId="{7F4B8A50-093A-4D55-88B9-F9D6219EAC93}" type="sibTrans" cxnId="{560E3FF1-C122-41DA-8FCE-14F9850B48AD}">
      <dgm:prSet/>
      <dgm:spPr/>
      <dgm:t>
        <a:bodyPr/>
        <a:lstStyle/>
        <a:p>
          <a:endParaRPr lang="en-US"/>
        </a:p>
      </dgm:t>
    </dgm:pt>
    <dgm:pt modelId="{7A2AB411-2F52-41DF-B083-A8223F219CBA}">
      <dgm:prSet/>
      <dgm:spPr/>
      <dgm:t>
        <a:bodyPr/>
        <a:lstStyle/>
        <a:p>
          <a:r>
            <a:rPr lang="en-US"/>
            <a:t>Problem Statement required the integration of different Azure services, So time management was of the key factor which helped us implement the solution in an effective manner</a:t>
          </a:r>
        </a:p>
      </dgm:t>
    </dgm:pt>
    <dgm:pt modelId="{44B2ED7A-8EB3-4CA3-A018-087C91B42AFD}" type="parTrans" cxnId="{DE3FCF4C-851F-4492-89F1-0F659CD804D1}">
      <dgm:prSet/>
      <dgm:spPr/>
      <dgm:t>
        <a:bodyPr/>
        <a:lstStyle/>
        <a:p>
          <a:endParaRPr lang="en-US"/>
        </a:p>
      </dgm:t>
    </dgm:pt>
    <dgm:pt modelId="{4D7F8DF3-67B0-43BC-90C1-C4023C276753}" type="sibTrans" cxnId="{DE3FCF4C-851F-4492-89F1-0F659CD804D1}">
      <dgm:prSet/>
      <dgm:spPr/>
      <dgm:t>
        <a:bodyPr/>
        <a:lstStyle/>
        <a:p>
          <a:endParaRPr lang="en-US"/>
        </a:p>
      </dgm:t>
    </dgm:pt>
    <dgm:pt modelId="{5A7F644D-C173-44DF-A4B3-A73B7F04D780}" type="pres">
      <dgm:prSet presAssocID="{0EA9A9AA-2C29-47AB-9316-79FE7C39E67B}" presName="root" presStyleCnt="0">
        <dgm:presLayoutVars>
          <dgm:dir/>
          <dgm:resizeHandles val="exact"/>
        </dgm:presLayoutVars>
      </dgm:prSet>
      <dgm:spPr/>
    </dgm:pt>
    <dgm:pt modelId="{6B3ACEC2-80EB-4551-888E-8D66052CC444}" type="pres">
      <dgm:prSet presAssocID="{1DDC2C34-7D7A-41FA-8F2C-27AF42952EA9}" presName="compNode" presStyleCnt="0"/>
      <dgm:spPr/>
    </dgm:pt>
    <dgm:pt modelId="{D21D2394-6B76-4FC4-A018-524F729E7FC4}" type="pres">
      <dgm:prSet presAssocID="{1DDC2C34-7D7A-41FA-8F2C-27AF42952EA9}" presName="bgRect" presStyleLbl="bgShp" presStyleIdx="0" presStyleCnt="3"/>
      <dgm:spPr/>
    </dgm:pt>
    <dgm:pt modelId="{7DE34B10-1CC1-4741-9FF9-7BAE0E83247F}" type="pres">
      <dgm:prSet presAssocID="{1DDC2C34-7D7A-41FA-8F2C-27AF42952E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E1A8656-87DA-491D-87E3-D2AB81095481}" type="pres">
      <dgm:prSet presAssocID="{1DDC2C34-7D7A-41FA-8F2C-27AF42952EA9}" presName="spaceRect" presStyleCnt="0"/>
      <dgm:spPr/>
    </dgm:pt>
    <dgm:pt modelId="{5CE805DE-C576-4506-A2C8-6C16EA5DFF88}" type="pres">
      <dgm:prSet presAssocID="{1DDC2C34-7D7A-41FA-8F2C-27AF42952EA9}" presName="parTx" presStyleLbl="revTx" presStyleIdx="0" presStyleCnt="3">
        <dgm:presLayoutVars>
          <dgm:chMax val="0"/>
          <dgm:chPref val="0"/>
        </dgm:presLayoutVars>
      </dgm:prSet>
      <dgm:spPr/>
    </dgm:pt>
    <dgm:pt modelId="{02316821-CF03-4A3E-A363-F8652FD1A0A1}" type="pres">
      <dgm:prSet presAssocID="{C7D87E90-E3A6-43A4-937D-0FB730585FCE}" presName="sibTrans" presStyleCnt="0"/>
      <dgm:spPr/>
    </dgm:pt>
    <dgm:pt modelId="{9152B72C-15BF-48DD-9646-956C3378B497}" type="pres">
      <dgm:prSet presAssocID="{37769DE7-483D-45E9-B7BA-0E2EF51690B6}" presName="compNode" presStyleCnt="0"/>
      <dgm:spPr/>
    </dgm:pt>
    <dgm:pt modelId="{BF96461E-5779-412A-917E-8ECD39999E04}" type="pres">
      <dgm:prSet presAssocID="{37769DE7-483D-45E9-B7BA-0E2EF51690B6}" presName="bgRect" presStyleLbl="bgShp" presStyleIdx="1" presStyleCnt="3"/>
      <dgm:spPr/>
    </dgm:pt>
    <dgm:pt modelId="{E477724F-1337-49B3-92B2-737B83B8AF8E}" type="pres">
      <dgm:prSet presAssocID="{37769DE7-483D-45E9-B7BA-0E2EF51690B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7BF735B-8421-4F06-935D-662AC306E48D}" type="pres">
      <dgm:prSet presAssocID="{37769DE7-483D-45E9-B7BA-0E2EF51690B6}" presName="spaceRect" presStyleCnt="0"/>
      <dgm:spPr/>
    </dgm:pt>
    <dgm:pt modelId="{FAA9A8EA-7E82-4CE5-809F-49D2BDA7709C}" type="pres">
      <dgm:prSet presAssocID="{37769DE7-483D-45E9-B7BA-0E2EF51690B6}" presName="parTx" presStyleLbl="revTx" presStyleIdx="1" presStyleCnt="3">
        <dgm:presLayoutVars>
          <dgm:chMax val="0"/>
          <dgm:chPref val="0"/>
        </dgm:presLayoutVars>
      </dgm:prSet>
      <dgm:spPr/>
    </dgm:pt>
    <dgm:pt modelId="{EE52D0D3-B285-442D-A373-31D30CF1181A}" type="pres">
      <dgm:prSet presAssocID="{7F4B8A50-093A-4D55-88B9-F9D6219EAC93}" presName="sibTrans" presStyleCnt="0"/>
      <dgm:spPr/>
    </dgm:pt>
    <dgm:pt modelId="{03D1D4C6-92F9-445E-94F4-2E6B28862972}" type="pres">
      <dgm:prSet presAssocID="{7A2AB411-2F52-41DF-B083-A8223F219CBA}" presName="compNode" presStyleCnt="0"/>
      <dgm:spPr/>
    </dgm:pt>
    <dgm:pt modelId="{B1D8640E-2C51-44DB-876F-2C5427EBE573}" type="pres">
      <dgm:prSet presAssocID="{7A2AB411-2F52-41DF-B083-A8223F219CBA}" presName="bgRect" presStyleLbl="bgShp" presStyleIdx="2" presStyleCnt="3"/>
      <dgm:spPr/>
    </dgm:pt>
    <dgm:pt modelId="{E59CEF53-869C-4405-8631-1A1CF0CB639D}" type="pres">
      <dgm:prSet presAssocID="{7A2AB411-2F52-41DF-B083-A8223F219CB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6FA4035D-9AAC-4751-8B9E-257CCE415FD6}" type="pres">
      <dgm:prSet presAssocID="{7A2AB411-2F52-41DF-B083-A8223F219CBA}" presName="spaceRect" presStyleCnt="0"/>
      <dgm:spPr/>
    </dgm:pt>
    <dgm:pt modelId="{C0C7BBE2-C7FD-4BEF-94D9-AE472B773D87}" type="pres">
      <dgm:prSet presAssocID="{7A2AB411-2F52-41DF-B083-A8223F219CBA}" presName="parTx" presStyleLbl="revTx" presStyleIdx="2" presStyleCnt="3">
        <dgm:presLayoutVars>
          <dgm:chMax val="0"/>
          <dgm:chPref val="0"/>
        </dgm:presLayoutVars>
      </dgm:prSet>
      <dgm:spPr/>
    </dgm:pt>
  </dgm:ptLst>
  <dgm:cxnLst>
    <dgm:cxn modelId="{BD4DF10E-7CC7-4B7E-BE86-B75347E9636F}" srcId="{0EA9A9AA-2C29-47AB-9316-79FE7C39E67B}" destId="{1DDC2C34-7D7A-41FA-8F2C-27AF42952EA9}" srcOrd="0" destOrd="0" parTransId="{C63D8384-BE49-4890-9F84-119085636AFD}" sibTransId="{C7D87E90-E3A6-43A4-937D-0FB730585FCE}"/>
    <dgm:cxn modelId="{97A26E42-DD5A-458D-BF91-A31ED1928119}" type="presOf" srcId="{0EA9A9AA-2C29-47AB-9316-79FE7C39E67B}" destId="{5A7F644D-C173-44DF-A4B3-A73B7F04D780}" srcOrd="0" destOrd="0" presId="urn:microsoft.com/office/officeart/2018/2/layout/IconVerticalSolidList"/>
    <dgm:cxn modelId="{DE3FCF4C-851F-4492-89F1-0F659CD804D1}" srcId="{0EA9A9AA-2C29-47AB-9316-79FE7C39E67B}" destId="{7A2AB411-2F52-41DF-B083-A8223F219CBA}" srcOrd="2" destOrd="0" parTransId="{44B2ED7A-8EB3-4CA3-A018-087C91B42AFD}" sibTransId="{4D7F8DF3-67B0-43BC-90C1-C4023C276753}"/>
    <dgm:cxn modelId="{ED50DC4D-E074-4A9A-B8DE-959ABCE5ACED}" type="presOf" srcId="{7A2AB411-2F52-41DF-B083-A8223F219CBA}" destId="{C0C7BBE2-C7FD-4BEF-94D9-AE472B773D87}" srcOrd="0" destOrd="0" presId="urn:microsoft.com/office/officeart/2018/2/layout/IconVerticalSolidList"/>
    <dgm:cxn modelId="{95DFD5CC-78A9-4974-A483-493C42054FE8}" type="presOf" srcId="{37769DE7-483D-45E9-B7BA-0E2EF51690B6}" destId="{FAA9A8EA-7E82-4CE5-809F-49D2BDA7709C}" srcOrd="0" destOrd="0" presId="urn:microsoft.com/office/officeart/2018/2/layout/IconVerticalSolidList"/>
    <dgm:cxn modelId="{560E3FF1-C122-41DA-8FCE-14F9850B48AD}" srcId="{0EA9A9AA-2C29-47AB-9316-79FE7C39E67B}" destId="{37769DE7-483D-45E9-B7BA-0E2EF51690B6}" srcOrd="1" destOrd="0" parTransId="{8049606E-3394-4177-9EA8-658C53EEDAEE}" sibTransId="{7F4B8A50-093A-4D55-88B9-F9D6219EAC93}"/>
    <dgm:cxn modelId="{23E9D2F4-7C8B-45E4-A128-3280A8CA1E32}" type="presOf" srcId="{1DDC2C34-7D7A-41FA-8F2C-27AF42952EA9}" destId="{5CE805DE-C576-4506-A2C8-6C16EA5DFF88}" srcOrd="0" destOrd="0" presId="urn:microsoft.com/office/officeart/2018/2/layout/IconVerticalSolidList"/>
    <dgm:cxn modelId="{7772D748-370F-477E-B38C-9AA85CA700EC}" type="presParOf" srcId="{5A7F644D-C173-44DF-A4B3-A73B7F04D780}" destId="{6B3ACEC2-80EB-4551-888E-8D66052CC444}" srcOrd="0" destOrd="0" presId="urn:microsoft.com/office/officeart/2018/2/layout/IconVerticalSolidList"/>
    <dgm:cxn modelId="{8D34666F-48D3-48AA-81F0-213ED963E22B}" type="presParOf" srcId="{6B3ACEC2-80EB-4551-888E-8D66052CC444}" destId="{D21D2394-6B76-4FC4-A018-524F729E7FC4}" srcOrd="0" destOrd="0" presId="urn:microsoft.com/office/officeart/2018/2/layout/IconVerticalSolidList"/>
    <dgm:cxn modelId="{8913B7A8-C2E3-4377-B342-CFEEF41D6187}" type="presParOf" srcId="{6B3ACEC2-80EB-4551-888E-8D66052CC444}" destId="{7DE34B10-1CC1-4741-9FF9-7BAE0E83247F}" srcOrd="1" destOrd="0" presId="urn:microsoft.com/office/officeart/2018/2/layout/IconVerticalSolidList"/>
    <dgm:cxn modelId="{F0A2E83A-D6EE-4AE5-84A1-9771274DD691}" type="presParOf" srcId="{6B3ACEC2-80EB-4551-888E-8D66052CC444}" destId="{0E1A8656-87DA-491D-87E3-D2AB81095481}" srcOrd="2" destOrd="0" presId="urn:microsoft.com/office/officeart/2018/2/layout/IconVerticalSolidList"/>
    <dgm:cxn modelId="{6D879D96-0541-4DDC-B45C-E996ACF88FFB}" type="presParOf" srcId="{6B3ACEC2-80EB-4551-888E-8D66052CC444}" destId="{5CE805DE-C576-4506-A2C8-6C16EA5DFF88}" srcOrd="3" destOrd="0" presId="urn:microsoft.com/office/officeart/2018/2/layout/IconVerticalSolidList"/>
    <dgm:cxn modelId="{B2E4F208-0276-4FCB-849C-54CFBF40A3B3}" type="presParOf" srcId="{5A7F644D-C173-44DF-A4B3-A73B7F04D780}" destId="{02316821-CF03-4A3E-A363-F8652FD1A0A1}" srcOrd="1" destOrd="0" presId="urn:microsoft.com/office/officeart/2018/2/layout/IconVerticalSolidList"/>
    <dgm:cxn modelId="{3F0EE593-C70A-4385-B1AB-BD8151212802}" type="presParOf" srcId="{5A7F644D-C173-44DF-A4B3-A73B7F04D780}" destId="{9152B72C-15BF-48DD-9646-956C3378B497}" srcOrd="2" destOrd="0" presId="urn:microsoft.com/office/officeart/2018/2/layout/IconVerticalSolidList"/>
    <dgm:cxn modelId="{D3F119A4-DB05-4B23-83DE-73B40C8A450E}" type="presParOf" srcId="{9152B72C-15BF-48DD-9646-956C3378B497}" destId="{BF96461E-5779-412A-917E-8ECD39999E04}" srcOrd="0" destOrd="0" presId="urn:microsoft.com/office/officeart/2018/2/layout/IconVerticalSolidList"/>
    <dgm:cxn modelId="{42136461-DE64-48BD-AB1C-A738DCB179AD}" type="presParOf" srcId="{9152B72C-15BF-48DD-9646-956C3378B497}" destId="{E477724F-1337-49B3-92B2-737B83B8AF8E}" srcOrd="1" destOrd="0" presId="urn:microsoft.com/office/officeart/2018/2/layout/IconVerticalSolidList"/>
    <dgm:cxn modelId="{423CF761-003E-4003-9AA4-A57CE8EBFF24}" type="presParOf" srcId="{9152B72C-15BF-48DD-9646-956C3378B497}" destId="{57BF735B-8421-4F06-935D-662AC306E48D}" srcOrd="2" destOrd="0" presId="urn:microsoft.com/office/officeart/2018/2/layout/IconVerticalSolidList"/>
    <dgm:cxn modelId="{4CF2024D-CE0D-409E-93C5-CD4DFFF50BC5}" type="presParOf" srcId="{9152B72C-15BF-48DD-9646-956C3378B497}" destId="{FAA9A8EA-7E82-4CE5-809F-49D2BDA7709C}" srcOrd="3" destOrd="0" presId="urn:microsoft.com/office/officeart/2018/2/layout/IconVerticalSolidList"/>
    <dgm:cxn modelId="{AF395688-7FB8-4518-9CD1-F1A2AF481F71}" type="presParOf" srcId="{5A7F644D-C173-44DF-A4B3-A73B7F04D780}" destId="{EE52D0D3-B285-442D-A373-31D30CF1181A}" srcOrd="3" destOrd="0" presId="urn:microsoft.com/office/officeart/2018/2/layout/IconVerticalSolidList"/>
    <dgm:cxn modelId="{0817434C-2E37-45E0-97F7-CEC0549222C4}" type="presParOf" srcId="{5A7F644D-C173-44DF-A4B3-A73B7F04D780}" destId="{03D1D4C6-92F9-445E-94F4-2E6B28862972}" srcOrd="4" destOrd="0" presId="urn:microsoft.com/office/officeart/2018/2/layout/IconVerticalSolidList"/>
    <dgm:cxn modelId="{4FFB8506-FB2D-43F6-82C4-E310BEFB6C4D}" type="presParOf" srcId="{03D1D4C6-92F9-445E-94F4-2E6B28862972}" destId="{B1D8640E-2C51-44DB-876F-2C5427EBE573}" srcOrd="0" destOrd="0" presId="urn:microsoft.com/office/officeart/2018/2/layout/IconVerticalSolidList"/>
    <dgm:cxn modelId="{6E691E67-7CE0-4A89-8190-3B5A8E9DF23B}" type="presParOf" srcId="{03D1D4C6-92F9-445E-94F4-2E6B28862972}" destId="{E59CEF53-869C-4405-8631-1A1CF0CB639D}" srcOrd="1" destOrd="0" presId="urn:microsoft.com/office/officeart/2018/2/layout/IconVerticalSolidList"/>
    <dgm:cxn modelId="{26D12F50-E0CF-4FF7-8408-05B51CBE58CD}" type="presParOf" srcId="{03D1D4C6-92F9-445E-94F4-2E6B28862972}" destId="{6FA4035D-9AAC-4751-8B9E-257CCE415FD6}" srcOrd="2" destOrd="0" presId="urn:microsoft.com/office/officeart/2018/2/layout/IconVerticalSolidList"/>
    <dgm:cxn modelId="{3C17649E-FB48-4674-AB2A-AB36B261A4FE}" type="presParOf" srcId="{03D1D4C6-92F9-445E-94F4-2E6B28862972}" destId="{C0C7BBE2-C7FD-4BEF-94D9-AE472B773D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D2394-6B76-4FC4-A018-524F729E7FC4}">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E34B10-1CC1-4741-9FF9-7BAE0E83247F}">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E805DE-C576-4506-A2C8-6C16EA5DFF88}">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The data was quite vast, so a lot of data processing before we can produce any valuable insights, analysis and visualization.</a:t>
          </a:r>
        </a:p>
      </dsp:txBody>
      <dsp:txXfrm>
        <a:off x="1437631" y="531"/>
        <a:ext cx="9077968" cy="1244702"/>
      </dsp:txXfrm>
    </dsp:sp>
    <dsp:sp modelId="{BF96461E-5779-412A-917E-8ECD39999E04}">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77724F-1337-49B3-92B2-737B83B8AF8E}">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A9A8EA-7E82-4CE5-809F-49D2BDA7709C}">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To increase the efficiency, we only selected the data tables which were crucial to the problem statement</a:t>
          </a:r>
        </a:p>
      </dsp:txBody>
      <dsp:txXfrm>
        <a:off x="1437631" y="1556410"/>
        <a:ext cx="9077968" cy="1244702"/>
      </dsp:txXfrm>
    </dsp:sp>
    <dsp:sp modelId="{B1D8640E-2C51-44DB-876F-2C5427EBE573}">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9CEF53-869C-4405-8631-1A1CF0CB639D}">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C7BBE2-C7FD-4BEF-94D9-AE472B773D87}">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Problem Statement required the integration of different Azure services, So time management was of the key factor which helped us implement the solution in an effective manner</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9DEA-A77F-6FC9-DCE6-73D8873471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31A534-CC9A-8861-A8B0-987DA78C5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4B0C25-3488-0100-54A2-24FC0A8F4929}"/>
              </a:ext>
            </a:extLst>
          </p:cNvPr>
          <p:cNvSpPr>
            <a:spLocks noGrp="1"/>
          </p:cNvSpPr>
          <p:nvPr>
            <p:ph type="dt" sz="half" idx="10"/>
          </p:nvPr>
        </p:nvSpPr>
        <p:spPr/>
        <p:txBody>
          <a:bodyPr/>
          <a:lstStyle/>
          <a:p>
            <a:fld id="{E00C5DE3-75A0-4C33-9DBC-8AC3C45F3C66}" type="datetimeFigureOut">
              <a:rPr lang="en-US" smtClean="0"/>
              <a:t>10/6/2023</a:t>
            </a:fld>
            <a:endParaRPr lang="en-US"/>
          </a:p>
        </p:txBody>
      </p:sp>
      <p:sp>
        <p:nvSpPr>
          <p:cNvPr id="5" name="Footer Placeholder 4">
            <a:extLst>
              <a:ext uri="{FF2B5EF4-FFF2-40B4-BE49-F238E27FC236}">
                <a16:creationId xmlns:a16="http://schemas.microsoft.com/office/drawing/2014/main" id="{EED15584-0334-22DC-D7A3-1A27E0098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892FF-C700-5FC7-F339-020D5FF1EF87}"/>
              </a:ext>
            </a:extLst>
          </p:cNvPr>
          <p:cNvSpPr>
            <a:spLocks noGrp="1"/>
          </p:cNvSpPr>
          <p:nvPr>
            <p:ph type="sldNum" sz="quarter" idx="12"/>
          </p:nvPr>
        </p:nvSpPr>
        <p:spPr/>
        <p:txBody>
          <a:bodyPr/>
          <a:lstStyle/>
          <a:p>
            <a:fld id="{D1075D38-9B5C-4BC3-878F-44C4FB87090B}" type="slidenum">
              <a:rPr lang="en-US" smtClean="0"/>
              <a:t>‹#›</a:t>
            </a:fld>
            <a:endParaRPr lang="en-US"/>
          </a:p>
        </p:txBody>
      </p:sp>
    </p:spTree>
    <p:extLst>
      <p:ext uri="{BB962C8B-B14F-4D97-AF65-F5344CB8AC3E}">
        <p14:creationId xmlns:p14="http://schemas.microsoft.com/office/powerpoint/2010/main" val="644441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8BB7-263C-E295-F980-212D588B1B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DB59CA-C895-0286-BD8D-58A44B3188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04BAC-3E5A-DDA9-D638-B449D880B47B}"/>
              </a:ext>
            </a:extLst>
          </p:cNvPr>
          <p:cNvSpPr>
            <a:spLocks noGrp="1"/>
          </p:cNvSpPr>
          <p:nvPr>
            <p:ph type="dt" sz="half" idx="10"/>
          </p:nvPr>
        </p:nvSpPr>
        <p:spPr/>
        <p:txBody>
          <a:bodyPr/>
          <a:lstStyle/>
          <a:p>
            <a:fld id="{E00C5DE3-75A0-4C33-9DBC-8AC3C45F3C66}" type="datetimeFigureOut">
              <a:rPr lang="en-US" smtClean="0"/>
              <a:t>10/6/2023</a:t>
            </a:fld>
            <a:endParaRPr lang="en-US"/>
          </a:p>
        </p:txBody>
      </p:sp>
      <p:sp>
        <p:nvSpPr>
          <p:cNvPr id="5" name="Footer Placeholder 4">
            <a:extLst>
              <a:ext uri="{FF2B5EF4-FFF2-40B4-BE49-F238E27FC236}">
                <a16:creationId xmlns:a16="http://schemas.microsoft.com/office/drawing/2014/main" id="{F1CB1902-D067-C443-A72A-F37D37535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AE0C2-905F-8B91-1A89-B17F6EE70E34}"/>
              </a:ext>
            </a:extLst>
          </p:cNvPr>
          <p:cNvSpPr>
            <a:spLocks noGrp="1"/>
          </p:cNvSpPr>
          <p:nvPr>
            <p:ph type="sldNum" sz="quarter" idx="12"/>
          </p:nvPr>
        </p:nvSpPr>
        <p:spPr/>
        <p:txBody>
          <a:bodyPr/>
          <a:lstStyle/>
          <a:p>
            <a:fld id="{D1075D38-9B5C-4BC3-878F-44C4FB87090B}" type="slidenum">
              <a:rPr lang="en-US" smtClean="0"/>
              <a:t>‹#›</a:t>
            </a:fld>
            <a:endParaRPr lang="en-US"/>
          </a:p>
        </p:txBody>
      </p:sp>
    </p:spTree>
    <p:extLst>
      <p:ext uri="{BB962C8B-B14F-4D97-AF65-F5344CB8AC3E}">
        <p14:creationId xmlns:p14="http://schemas.microsoft.com/office/powerpoint/2010/main" val="104422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12672D-8D06-BC10-CA6B-94A18D55D6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58775-F52B-A210-1944-ED4FC4E73E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68AD5-4A89-3129-2288-912D20050841}"/>
              </a:ext>
            </a:extLst>
          </p:cNvPr>
          <p:cNvSpPr>
            <a:spLocks noGrp="1"/>
          </p:cNvSpPr>
          <p:nvPr>
            <p:ph type="dt" sz="half" idx="10"/>
          </p:nvPr>
        </p:nvSpPr>
        <p:spPr/>
        <p:txBody>
          <a:bodyPr/>
          <a:lstStyle/>
          <a:p>
            <a:fld id="{E00C5DE3-75A0-4C33-9DBC-8AC3C45F3C66}" type="datetimeFigureOut">
              <a:rPr lang="en-US" smtClean="0"/>
              <a:t>10/6/2023</a:t>
            </a:fld>
            <a:endParaRPr lang="en-US"/>
          </a:p>
        </p:txBody>
      </p:sp>
      <p:sp>
        <p:nvSpPr>
          <p:cNvPr id="5" name="Footer Placeholder 4">
            <a:extLst>
              <a:ext uri="{FF2B5EF4-FFF2-40B4-BE49-F238E27FC236}">
                <a16:creationId xmlns:a16="http://schemas.microsoft.com/office/drawing/2014/main" id="{B9AB8BA2-CD71-8E83-E478-48487526C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E274C-9AAC-3A1D-C0F5-BF15681E097C}"/>
              </a:ext>
            </a:extLst>
          </p:cNvPr>
          <p:cNvSpPr>
            <a:spLocks noGrp="1"/>
          </p:cNvSpPr>
          <p:nvPr>
            <p:ph type="sldNum" sz="quarter" idx="12"/>
          </p:nvPr>
        </p:nvSpPr>
        <p:spPr/>
        <p:txBody>
          <a:bodyPr/>
          <a:lstStyle/>
          <a:p>
            <a:fld id="{D1075D38-9B5C-4BC3-878F-44C4FB87090B}" type="slidenum">
              <a:rPr lang="en-US" smtClean="0"/>
              <a:t>‹#›</a:t>
            </a:fld>
            <a:endParaRPr lang="en-US"/>
          </a:p>
        </p:txBody>
      </p:sp>
    </p:spTree>
    <p:extLst>
      <p:ext uri="{BB962C8B-B14F-4D97-AF65-F5344CB8AC3E}">
        <p14:creationId xmlns:p14="http://schemas.microsoft.com/office/powerpoint/2010/main" val="216607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6296B-AAF3-582B-CC90-7771B14850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D7DD1D-3817-BD91-6C86-D2F39F45B5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39432-15DA-D3AF-0DF6-17EB732E565C}"/>
              </a:ext>
            </a:extLst>
          </p:cNvPr>
          <p:cNvSpPr>
            <a:spLocks noGrp="1"/>
          </p:cNvSpPr>
          <p:nvPr>
            <p:ph type="dt" sz="half" idx="10"/>
          </p:nvPr>
        </p:nvSpPr>
        <p:spPr/>
        <p:txBody>
          <a:bodyPr/>
          <a:lstStyle/>
          <a:p>
            <a:fld id="{E00C5DE3-75A0-4C33-9DBC-8AC3C45F3C66}" type="datetimeFigureOut">
              <a:rPr lang="en-US" smtClean="0"/>
              <a:t>10/6/2023</a:t>
            </a:fld>
            <a:endParaRPr lang="en-US"/>
          </a:p>
        </p:txBody>
      </p:sp>
      <p:sp>
        <p:nvSpPr>
          <p:cNvPr id="5" name="Footer Placeholder 4">
            <a:extLst>
              <a:ext uri="{FF2B5EF4-FFF2-40B4-BE49-F238E27FC236}">
                <a16:creationId xmlns:a16="http://schemas.microsoft.com/office/drawing/2014/main" id="{EBCB9720-20D7-E968-AF89-C4A35C826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01DDC-C86B-BAFA-FCCF-9B15558A4BB1}"/>
              </a:ext>
            </a:extLst>
          </p:cNvPr>
          <p:cNvSpPr>
            <a:spLocks noGrp="1"/>
          </p:cNvSpPr>
          <p:nvPr>
            <p:ph type="sldNum" sz="quarter" idx="12"/>
          </p:nvPr>
        </p:nvSpPr>
        <p:spPr/>
        <p:txBody>
          <a:bodyPr/>
          <a:lstStyle/>
          <a:p>
            <a:fld id="{D1075D38-9B5C-4BC3-878F-44C4FB87090B}" type="slidenum">
              <a:rPr lang="en-US" smtClean="0"/>
              <a:t>‹#›</a:t>
            </a:fld>
            <a:endParaRPr lang="en-US"/>
          </a:p>
        </p:txBody>
      </p:sp>
    </p:spTree>
    <p:extLst>
      <p:ext uri="{BB962C8B-B14F-4D97-AF65-F5344CB8AC3E}">
        <p14:creationId xmlns:p14="http://schemas.microsoft.com/office/powerpoint/2010/main" val="331483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BB39-5EB9-F68D-7A69-30610A0297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41B9B0-AEED-EDCC-4C4D-C0714B89B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2A6AC-758F-A08A-D9F3-3FBDE445BF29}"/>
              </a:ext>
            </a:extLst>
          </p:cNvPr>
          <p:cNvSpPr>
            <a:spLocks noGrp="1"/>
          </p:cNvSpPr>
          <p:nvPr>
            <p:ph type="dt" sz="half" idx="10"/>
          </p:nvPr>
        </p:nvSpPr>
        <p:spPr/>
        <p:txBody>
          <a:bodyPr/>
          <a:lstStyle/>
          <a:p>
            <a:fld id="{E00C5DE3-75A0-4C33-9DBC-8AC3C45F3C66}" type="datetimeFigureOut">
              <a:rPr lang="en-US" smtClean="0"/>
              <a:t>10/6/2023</a:t>
            </a:fld>
            <a:endParaRPr lang="en-US"/>
          </a:p>
        </p:txBody>
      </p:sp>
      <p:sp>
        <p:nvSpPr>
          <p:cNvPr id="5" name="Footer Placeholder 4">
            <a:extLst>
              <a:ext uri="{FF2B5EF4-FFF2-40B4-BE49-F238E27FC236}">
                <a16:creationId xmlns:a16="http://schemas.microsoft.com/office/drawing/2014/main" id="{76E37F58-6AEA-D869-2F38-E286196B8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1BFC9-AB16-60D3-1321-094D7FC4FC66}"/>
              </a:ext>
            </a:extLst>
          </p:cNvPr>
          <p:cNvSpPr>
            <a:spLocks noGrp="1"/>
          </p:cNvSpPr>
          <p:nvPr>
            <p:ph type="sldNum" sz="quarter" idx="12"/>
          </p:nvPr>
        </p:nvSpPr>
        <p:spPr/>
        <p:txBody>
          <a:bodyPr/>
          <a:lstStyle/>
          <a:p>
            <a:fld id="{D1075D38-9B5C-4BC3-878F-44C4FB87090B}" type="slidenum">
              <a:rPr lang="en-US" smtClean="0"/>
              <a:t>‹#›</a:t>
            </a:fld>
            <a:endParaRPr lang="en-US"/>
          </a:p>
        </p:txBody>
      </p:sp>
    </p:spTree>
    <p:extLst>
      <p:ext uri="{BB962C8B-B14F-4D97-AF65-F5344CB8AC3E}">
        <p14:creationId xmlns:p14="http://schemas.microsoft.com/office/powerpoint/2010/main" val="215050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0397-54D7-2EA9-09DC-90F1D2D078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D0D53-CDE2-DE05-9B44-79991CF5A9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36EEFA-5418-717C-313F-90D700ACAD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4E9171-D45E-482F-7DD7-2A4C8594836A}"/>
              </a:ext>
            </a:extLst>
          </p:cNvPr>
          <p:cNvSpPr>
            <a:spLocks noGrp="1"/>
          </p:cNvSpPr>
          <p:nvPr>
            <p:ph type="dt" sz="half" idx="10"/>
          </p:nvPr>
        </p:nvSpPr>
        <p:spPr/>
        <p:txBody>
          <a:bodyPr/>
          <a:lstStyle/>
          <a:p>
            <a:fld id="{E00C5DE3-75A0-4C33-9DBC-8AC3C45F3C66}" type="datetimeFigureOut">
              <a:rPr lang="en-US" smtClean="0"/>
              <a:t>10/6/2023</a:t>
            </a:fld>
            <a:endParaRPr lang="en-US"/>
          </a:p>
        </p:txBody>
      </p:sp>
      <p:sp>
        <p:nvSpPr>
          <p:cNvPr id="6" name="Footer Placeholder 5">
            <a:extLst>
              <a:ext uri="{FF2B5EF4-FFF2-40B4-BE49-F238E27FC236}">
                <a16:creationId xmlns:a16="http://schemas.microsoft.com/office/drawing/2014/main" id="{3DC3CE79-01D7-878C-C045-0D5ED6280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A1F28-86ED-B516-1297-ECA6152A6851}"/>
              </a:ext>
            </a:extLst>
          </p:cNvPr>
          <p:cNvSpPr>
            <a:spLocks noGrp="1"/>
          </p:cNvSpPr>
          <p:nvPr>
            <p:ph type="sldNum" sz="quarter" idx="12"/>
          </p:nvPr>
        </p:nvSpPr>
        <p:spPr/>
        <p:txBody>
          <a:bodyPr/>
          <a:lstStyle/>
          <a:p>
            <a:fld id="{D1075D38-9B5C-4BC3-878F-44C4FB87090B}" type="slidenum">
              <a:rPr lang="en-US" smtClean="0"/>
              <a:t>‹#›</a:t>
            </a:fld>
            <a:endParaRPr lang="en-US"/>
          </a:p>
        </p:txBody>
      </p:sp>
    </p:spTree>
    <p:extLst>
      <p:ext uri="{BB962C8B-B14F-4D97-AF65-F5344CB8AC3E}">
        <p14:creationId xmlns:p14="http://schemas.microsoft.com/office/powerpoint/2010/main" val="34693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6B7D-0F5F-D7FE-A1B3-AFC2BA5B26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652706-EC32-FED3-0493-D542E95EB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42D9AB-B9EA-9438-F018-99FCE8E98A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703521-B2F6-D5FE-3D73-2F4E726D4F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70EFDD-AF3B-CBBA-4652-47C1ED0FF9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964EE-5680-315A-EA86-1518744AD6A1}"/>
              </a:ext>
            </a:extLst>
          </p:cNvPr>
          <p:cNvSpPr>
            <a:spLocks noGrp="1"/>
          </p:cNvSpPr>
          <p:nvPr>
            <p:ph type="dt" sz="half" idx="10"/>
          </p:nvPr>
        </p:nvSpPr>
        <p:spPr/>
        <p:txBody>
          <a:bodyPr/>
          <a:lstStyle/>
          <a:p>
            <a:fld id="{E00C5DE3-75A0-4C33-9DBC-8AC3C45F3C66}" type="datetimeFigureOut">
              <a:rPr lang="en-US" smtClean="0"/>
              <a:t>10/6/2023</a:t>
            </a:fld>
            <a:endParaRPr lang="en-US"/>
          </a:p>
        </p:txBody>
      </p:sp>
      <p:sp>
        <p:nvSpPr>
          <p:cNvPr id="8" name="Footer Placeholder 7">
            <a:extLst>
              <a:ext uri="{FF2B5EF4-FFF2-40B4-BE49-F238E27FC236}">
                <a16:creationId xmlns:a16="http://schemas.microsoft.com/office/drawing/2014/main" id="{C5D94FF8-EFC0-9150-46A0-1A6670738B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E34E5E-3BCB-6CC4-6CC6-09651745E05A}"/>
              </a:ext>
            </a:extLst>
          </p:cNvPr>
          <p:cNvSpPr>
            <a:spLocks noGrp="1"/>
          </p:cNvSpPr>
          <p:nvPr>
            <p:ph type="sldNum" sz="quarter" idx="12"/>
          </p:nvPr>
        </p:nvSpPr>
        <p:spPr/>
        <p:txBody>
          <a:bodyPr/>
          <a:lstStyle/>
          <a:p>
            <a:fld id="{D1075D38-9B5C-4BC3-878F-44C4FB87090B}" type="slidenum">
              <a:rPr lang="en-US" smtClean="0"/>
              <a:t>‹#›</a:t>
            </a:fld>
            <a:endParaRPr lang="en-US"/>
          </a:p>
        </p:txBody>
      </p:sp>
    </p:spTree>
    <p:extLst>
      <p:ext uri="{BB962C8B-B14F-4D97-AF65-F5344CB8AC3E}">
        <p14:creationId xmlns:p14="http://schemas.microsoft.com/office/powerpoint/2010/main" val="236108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921A-3202-ED81-6BA6-E2F618E05A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C1CC4D-40CE-7359-CCA3-A10456CA5FC9}"/>
              </a:ext>
            </a:extLst>
          </p:cNvPr>
          <p:cNvSpPr>
            <a:spLocks noGrp="1"/>
          </p:cNvSpPr>
          <p:nvPr>
            <p:ph type="dt" sz="half" idx="10"/>
          </p:nvPr>
        </p:nvSpPr>
        <p:spPr/>
        <p:txBody>
          <a:bodyPr/>
          <a:lstStyle/>
          <a:p>
            <a:fld id="{E00C5DE3-75A0-4C33-9DBC-8AC3C45F3C66}" type="datetimeFigureOut">
              <a:rPr lang="en-US" smtClean="0"/>
              <a:t>10/6/2023</a:t>
            </a:fld>
            <a:endParaRPr lang="en-US"/>
          </a:p>
        </p:txBody>
      </p:sp>
      <p:sp>
        <p:nvSpPr>
          <p:cNvPr id="4" name="Footer Placeholder 3">
            <a:extLst>
              <a:ext uri="{FF2B5EF4-FFF2-40B4-BE49-F238E27FC236}">
                <a16:creationId xmlns:a16="http://schemas.microsoft.com/office/drawing/2014/main" id="{E21FA181-43AE-4DA2-D3B3-53A112A820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5409E5-2245-7740-5F50-0B9F112D7D90}"/>
              </a:ext>
            </a:extLst>
          </p:cNvPr>
          <p:cNvSpPr>
            <a:spLocks noGrp="1"/>
          </p:cNvSpPr>
          <p:nvPr>
            <p:ph type="sldNum" sz="quarter" idx="12"/>
          </p:nvPr>
        </p:nvSpPr>
        <p:spPr/>
        <p:txBody>
          <a:bodyPr/>
          <a:lstStyle/>
          <a:p>
            <a:fld id="{D1075D38-9B5C-4BC3-878F-44C4FB87090B}" type="slidenum">
              <a:rPr lang="en-US" smtClean="0"/>
              <a:t>‹#›</a:t>
            </a:fld>
            <a:endParaRPr lang="en-US"/>
          </a:p>
        </p:txBody>
      </p:sp>
    </p:spTree>
    <p:extLst>
      <p:ext uri="{BB962C8B-B14F-4D97-AF65-F5344CB8AC3E}">
        <p14:creationId xmlns:p14="http://schemas.microsoft.com/office/powerpoint/2010/main" val="289270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50B2B7-AA93-2FE4-86C5-7DF0675A6868}"/>
              </a:ext>
            </a:extLst>
          </p:cNvPr>
          <p:cNvSpPr>
            <a:spLocks noGrp="1"/>
          </p:cNvSpPr>
          <p:nvPr>
            <p:ph type="dt" sz="half" idx="10"/>
          </p:nvPr>
        </p:nvSpPr>
        <p:spPr/>
        <p:txBody>
          <a:bodyPr/>
          <a:lstStyle/>
          <a:p>
            <a:fld id="{E00C5DE3-75A0-4C33-9DBC-8AC3C45F3C66}" type="datetimeFigureOut">
              <a:rPr lang="en-US" smtClean="0"/>
              <a:t>10/6/2023</a:t>
            </a:fld>
            <a:endParaRPr lang="en-US"/>
          </a:p>
        </p:txBody>
      </p:sp>
      <p:sp>
        <p:nvSpPr>
          <p:cNvPr id="3" name="Footer Placeholder 2">
            <a:extLst>
              <a:ext uri="{FF2B5EF4-FFF2-40B4-BE49-F238E27FC236}">
                <a16:creationId xmlns:a16="http://schemas.microsoft.com/office/drawing/2014/main" id="{C64394F8-9DB2-B43D-85BC-AEEFF63B79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78D4CD-02D2-0B98-6307-34EE8E4AD173}"/>
              </a:ext>
            </a:extLst>
          </p:cNvPr>
          <p:cNvSpPr>
            <a:spLocks noGrp="1"/>
          </p:cNvSpPr>
          <p:nvPr>
            <p:ph type="sldNum" sz="quarter" idx="12"/>
          </p:nvPr>
        </p:nvSpPr>
        <p:spPr/>
        <p:txBody>
          <a:bodyPr/>
          <a:lstStyle/>
          <a:p>
            <a:fld id="{D1075D38-9B5C-4BC3-878F-44C4FB87090B}" type="slidenum">
              <a:rPr lang="en-US" smtClean="0"/>
              <a:t>‹#›</a:t>
            </a:fld>
            <a:endParaRPr lang="en-US"/>
          </a:p>
        </p:txBody>
      </p:sp>
    </p:spTree>
    <p:extLst>
      <p:ext uri="{BB962C8B-B14F-4D97-AF65-F5344CB8AC3E}">
        <p14:creationId xmlns:p14="http://schemas.microsoft.com/office/powerpoint/2010/main" val="120990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973E-821A-E9D0-59D8-BC43017B2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2AE3D5-311D-C6E9-8E62-66347E751A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2A146-42C6-9004-0CDD-42B3362BD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1978D7-1857-6129-7271-F1D728FEFD40}"/>
              </a:ext>
            </a:extLst>
          </p:cNvPr>
          <p:cNvSpPr>
            <a:spLocks noGrp="1"/>
          </p:cNvSpPr>
          <p:nvPr>
            <p:ph type="dt" sz="half" idx="10"/>
          </p:nvPr>
        </p:nvSpPr>
        <p:spPr/>
        <p:txBody>
          <a:bodyPr/>
          <a:lstStyle/>
          <a:p>
            <a:fld id="{E00C5DE3-75A0-4C33-9DBC-8AC3C45F3C66}" type="datetimeFigureOut">
              <a:rPr lang="en-US" smtClean="0"/>
              <a:t>10/6/2023</a:t>
            </a:fld>
            <a:endParaRPr lang="en-US"/>
          </a:p>
        </p:txBody>
      </p:sp>
      <p:sp>
        <p:nvSpPr>
          <p:cNvPr id="6" name="Footer Placeholder 5">
            <a:extLst>
              <a:ext uri="{FF2B5EF4-FFF2-40B4-BE49-F238E27FC236}">
                <a16:creationId xmlns:a16="http://schemas.microsoft.com/office/drawing/2014/main" id="{E749BC94-4223-79EB-2ED3-63892968E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8EEE36-7612-35A9-7F87-5678865FB414}"/>
              </a:ext>
            </a:extLst>
          </p:cNvPr>
          <p:cNvSpPr>
            <a:spLocks noGrp="1"/>
          </p:cNvSpPr>
          <p:nvPr>
            <p:ph type="sldNum" sz="quarter" idx="12"/>
          </p:nvPr>
        </p:nvSpPr>
        <p:spPr/>
        <p:txBody>
          <a:bodyPr/>
          <a:lstStyle/>
          <a:p>
            <a:fld id="{D1075D38-9B5C-4BC3-878F-44C4FB87090B}" type="slidenum">
              <a:rPr lang="en-US" smtClean="0"/>
              <a:t>‹#›</a:t>
            </a:fld>
            <a:endParaRPr lang="en-US"/>
          </a:p>
        </p:txBody>
      </p:sp>
    </p:spTree>
    <p:extLst>
      <p:ext uri="{BB962C8B-B14F-4D97-AF65-F5344CB8AC3E}">
        <p14:creationId xmlns:p14="http://schemas.microsoft.com/office/powerpoint/2010/main" val="4160876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61A5-EE05-96BE-6262-44BDF3AF7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FEB434-A78D-273C-2852-D646A0E13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742A7B-744A-BA04-5383-96E3EA015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3FE94-7E04-5CA8-7B56-C983CCE9894C}"/>
              </a:ext>
            </a:extLst>
          </p:cNvPr>
          <p:cNvSpPr>
            <a:spLocks noGrp="1"/>
          </p:cNvSpPr>
          <p:nvPr>
            <p:ph type="dt" sz="half" idx="10"/>
          </p:nvPr>
        </p:nvSpPr>
        <p:spPr/>
        <p:txBody>
          <a:bodyPr/>
          <a:lstStyle/>
          <a:p>
            <a:fld id="{E00C5DE3-75A0-4C33-9DBC-8AC3C45F3C66}" type="datetimeFigureOut">
              <a:rPr lang="en-US" smtClean="0"/>
              <a:t>10/6/2023</a:t>
            </a:fld>
            <a:endParaRPr lang="en-US"/>
          </a:p>
        </p:txBody>
      </p:sp>
      <p:sp>
        <p:nvSpPr>
          <p:cNvPr id="6" name="Footer Placeholder 5">
            <a:extLst>
              <a:ext uri="{FF2B5EF4-FFF2-40B4-BE49-F238E27FC236}">
                <a16:creationId xmlns:a16="http://schemas.microsoft.com/office/drawing/2014/main" id="{8313CB9E-99EF-568E-4D40-324CF396C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2E264-8391-7259-2ABA-224068729085}"/>
              </a:ext>
            </a:extLst>
          </p:cNvPr>
          <p:cNvSpPr>
            <a:spLocks noGrp="1"/>
          </p:cNvSpPr>
          <p:nvPr>
            <p:ph type="sldNum" sz="quarter" idx="12"/>
          </p:nvPr>
        </p:nvSpPr>
        <p:spPr/>
        <p:txBody>
          <a:bodyPr/>
          <a:lstStyle/>
          <a:p>
            <a:fld id="{D1075D38-9B5C-4BC3-878F-44C4FB87090B}" type="slidenum">
              <a:rPr lang="en-US" smtClean="0"/>
              <a:t>‹#›</a:t>
            </a:fld>
            <a:endParaRPr lang="en-US"/>
          </a:p>
        </p:txBody>
      </p:sp>
    </p:spTree>
    <p:extLst>
      <p:ext uri="{BB962C8B-B14F-4D97-AF65-F5344CB8AC3E}">
        <p14:creationId xmlns:p14="http://schemas.microsoft.com/office/powerpoint/2010/main" val="166613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BD1478-5E69-DC24-61A0-1A5A08293B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DB3A1D-9A61-39C3-1BA5-305886FEF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2BAD7-8FE1-1CFA-880C-F255AEB1FD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C5DE3-75A0-4C33-9DBC-8AC3C45F3C66}" type="datetimeFigureOut">
              <a:rPr lang="en-US" smtClean="0"/>
              <a:t>10/6/2023</a:t>
            </a:fld>
            <a:endParaRPr lang="en-US"/>
          </a:p>
        </p:txBody>
      </p:sp>
      <p:sp>
        <p:nvSpPr>
          <p:cNvPr id="5" name="Footer Placeholder 4">
            <a:extLst>
              <a:ext uri="{FF2B5EF4-FFF2-40B4-BE49-F238E27FC236}">
                <a16:creationId xmlns:a16="http://schemas.microsoft.com/office/drawing/2014/main" id="{825F6C0F-138C-1FB9-B1B3-F609655FE8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2B57A1-ED09-9692-3BB4-93C105489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75D38-9B5C-4BC3-878F-44C4FB87090B}" type="slidenum">
              <a:rPr lang="en-US" smtClean="0"/>
              <a:t>‹#›</a:t>
            </a:fld>
            <a:endParaRPr lang="en-US"/>
          </a:p>
        </p:txBody>
      </p:sp>
    </p:spTree>
    <p:extLst>
      <p:ext uri="{BB962C8B-B14F-4D97-AF65-F5344CB8AC3E}">
        <p14:creationId xmlns:p14="http://schemas.microsoft.com/office/powerpoint/2010/main" val="565617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azure.com/Shellunext1693422206807/_git/Asset_Manageme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BB6699-ECA7-C84D-6804-7A8E9A01DD2D}"/>
              </a:ext>
            </a:extLst>
          </p:cNvPr>
          <p:cNvSpPr>
            <a:spLocks noGrp="1"/>
          </p:cNvSpPr>
          <p:nvPr>
            <p:ph type="ctrTitle"/>
          </p:nvPr>
        </p:nvSpPr>
        <p:spPr>
          <a:xfrm>
            <a:off x="638881" y="390525"/>
            <a:ext cx="10909640" cy="1510301"/>
          </a:xfrm>
        </p:spPr>
        <p:txBody>
          <a:bodyPr anchor="ctr">
            <a:normAutofit/>
          </a:bodyPr>
          <a:lstStyle/>
          <a:p>
            <a:r>
              <a:rPr lang="en-US" sz="5100">
                <a:solidFill>
                  <a:srgbClr val="FFFFFF"/>
                </a:solidFill>
              </a:rPr>
              <a:t>Oil and Gas Asset Management Analysis</a:t>
            </a:r>
          </a:p>
        </p:txBody>
      </p:sp>
      <p:sp>
        <p:nvSpPr>
          <p:cNvPr id="3" name="Subtitle 2">
            <a:extLst>
              <a:ext uri="{FF2B5EF4-FFF2-40B4-BE49-F238E27FC236}">
                <a16:creationId xmlns:a16="http://schemas.microsoft.com/office/drawing/2014/main" id="{F7035922-7CCE-3D1C-2B9A-60AFDDB6ED6A}"/>
              </a:ext>
            </a:extLst>
          </p:cNvPr>
          <p:cNvSpPr>
            <a:spLocks noGrp="1"/>
          </p:cNvSpPr>
          <p:nvPr>
            <p:ph type="subTitle" idx="1"/>
          </p:nvPr>
        </p:nvSpPr>
        <p:spPr>
          <a:xfrm>
            <a:off x="2895601" y="1900826"/>
            <a:ext cx="6396204" cy="662542"/>
          </a:xfrm>
        </p:spPr>
        <p:txBody>
          <a:bodyPr anchor="ctr">
            <a:normAutofit/>
          </a:bodyPr>
          <a:lstStyle/>
          <a:p>
            <a:r>
              <a:rPr lang="en-US" sz="1500">
                <a:solidFill>
                  <a:srgbClr val="FFFFFF"/>
                </a:solidFill>
              </a:rPr>
              <a:t>Batch -3 </a:t>
            </a:r>
          </a:p>
          <a:p>
            <a:r>
              <a:rPr lang="en-US" sz="1500">
                <a:solidFill>
                  <a:srgbClr val="FFFFFF"/>
                </a:solidFill>
              </a:rPr>
              <a:t>Harsh Sharma</a:t>
            </a:r>
          </a:p>
        </p:txBody>
      </p:sp>
      <p:sp>
        <p:nvSpPr>
          <p:cNvPr id="14"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actory">
            <a:extLst>
              <a:ext uri="{FF2B5EF4-FFF2-40B4-BE49-F238E27FC236}">
                <a16:creationId xmlns:a16="http://schemas.microsoft.com/office/drawing/2014/main" id="{419B8AA4-4F5B-1875-56BE-C59E016840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4707" y="3067050"/>
            <a:ext cx="3019537" cy="3019537"/>
          </a:xfrm>
          <a:prstGeom prst="rect">
            <a:avLst/>
          </a:prstGeom>
        </p:spPr>
      </p:pic>
    </p:spTree>
    <p:extLst>
      <p:ext uri="{BB962C8B-B14F-4D97-AF65-F5344CB8AC3E}">
        <p14:creationId xmlns:p14="http://schemas.microsoft.com/office/powerpoint/2010/main" val="383054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7BDA15-3C1D-ACEB-22D3-EDC56353028D}"/>
              </a:ext>
            </a:extLst>
          </p:cNvPr>
          <p:cNvSpPr>
            <a:spLocks noGrp="1"/>
          </p:cNvSpPr>
          <p:nvPr>
            <p:ph idx="1"/>
          </p:nvPr>
        </p:nvSpPr>
        <p:spPr>
          <a:xfrm>
            <a:off x="630936" y="2660904"/>
            <a:ext cx="4818888" cy="3547872"/>
          </a:xfrm>
        </p:spPr>
        <p:txBody>
          <a:bodyPr anchor="t">
            <a:normAutofit/>
          </a:bodyPr>
          <a:lstStyle/>
          <a:p>
            <a:r>
              <a:rPr lang="en-US" sz="2200"/>
              <a:t>Which Locations will see the largest investments in oil and gas in 2023?</a:t>
            </a:r>
          </a:p>
        </p:txBody>
      </p:sp>
      <p:pic>
        <p:nvPicPr>
          <p:cNvPr id="5" name="Picture 4" descr="A blue circle with a number of points&#10;&#10;Description automatically generated">
            <a:extLst>
              <a:ext uri="{FF2B5EF4-FFF2-40B4-BE49-F238E27FC236}">
                <a16:creationId xmlns:a16="http://schemas.microsoft.com/office/drawing/2014/main" id="{A5B361EB-AC1D-5740-4B31-4605D300E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7373" y="1046480"/>
            <a:ext cx="6710947" cy="3862832"/>
          </a:xfrm>
          <a:prstGeom prst="rect">
            <a:avLst/>
          </a:prstGeom>
        </p:spPr>
      </p:pic>
    </p:spTree>
    <p:extLst>
      <p:ext uri="{BB962C8B-B14F-4D97-AF65-F5344CB8AC3E}">
        <p14:creationId xmlns:p14="http://schemas.microsoft.com/office/powerpoint/2010/main" val="2990704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D3FAA4-69B2-344A-234D-83BCE6C1E415}"/>
              </a:ext>
            </a:extLst>
          </p:cNvPr>
          <p:cNvSpPr>
            <a:spLocks noGrp="1"/>
          </p:cNvSpPr>
          <p:nvPr>
            <p:ph idx="1"/>
          </p:nvPr>
        </p:nvSpPr>
        <p:spPr>
          <a:xfrm>
            <a:off x="4654295" y="502920"/>
            <a:ext cx="6894576" cy="1463040"/>
          </a:xfrm>
        </p:spPr>
        <p:txBody>
          <a:bodyPr anchor="ctr">
            <a:normAutofit/>
          </a:bodyPr>
          <a:lstStyle/>
          <a:p>
            <a:r>
              <a:rPr lang="en-US" sz="2200"/>
              <a:t>What is the projected production trend of crude oil in Denmark over the next decade, considering various price scenarios?</a:t>
            </a:r>
          </a:p>
        </p:txBody>
      </p:sp>
      <p:pic>
        <p:nvPicPr>
          <p:cNvPr id="5" name="Picture 4" descr="A graph showing the growth of the year&#10;&#10;Description automatically generated with medium confidence">
            <a:extLst>
              <a:ext uri="{FF2B5EF4-FFF2-40B4-BE49-F238E27FC236}">
                <a16:creationId xmlns:a16="http://schemas.microsoft.com/office/drawing/2014/main" id="{0B5E8A51-F012-BEEC-0F77-FBEB205F3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443" y="2290936"/>
            <a:ext cx="7650922" cy="3959352"/>
          </a:xfrm>
          <a:prstGeom prst="rect">
            <a:avLst/>
          </a:prstGeom>
        </p:spPr>
      </p:pic>
    </p:spTree>
    <p:extLst>
      <p:ext uri="{BB962C8B-B14F-4D97-AF65-F5344CB8AC3E}">
        <p14:creationId xmlns:p14="http://schemas.microsoft.com/office/powerpoint/2010/main" val="2511429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D3FAA4-69B2-344A-234D-83BCE6C1E415}"/>
              </a:ext>
            </a:extLst>
          </p:cNvPr>
          <p:cNvSpPr>
            <a:spLocks noGrp="1"/>
          </p:cNvSpPr>
          <p:nvPr>
            <p:ph idx="1"/>
          </p:nvPr>
        </p:nvSpPr>
        <p:spPr>
          <a:xfrm>
            <a:off x="4654295" y="502920"/>
            <a:ext cx="6894576" cy="1463040"/>
          </a:xfrm>
        </p:spPr>
        <p:txBody>
          <a:bodyPr anchor="ctr">
            <a:normAutofit/>
          </a:bodyPr>
          <a:lstStyle/>
          <a:p>
            <a:r>
              <a:rPr lang="en-US" sz="1600" dirty="0"/>
              <a:t>Compare the breakeven oil prices across different valuable fields in Denmark's portfolio</a:t>
            </a:r>
            <a:endParaRPr lang="en-US" sz="2200" dirty="0"/>
          </a:p>
        </p:txBody>
      </p:sp>
      <p:pic>
        <p:nvPicPr>
          <p:cNvPr id="5" name="Picture 4">
            <a:extLst>
              <a:ext uri="{FF2B5EF4-FFF2-40B4-BE49-F238E27FC236}">
                <a16:creationId xmlns:a16="http://schemas.microsoft.com/office/drawing/2014/main" id="{0B5E8A51-F012-BEEC-0F77-FBEB205F31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22422" y="2290936"/>
            <a:ext cx="6334963" cy="3959352"/>
          </a:xfrm>
          <a:prstGeom prst="rect">
            <a:avLst/>
          </a:prstGeom>
        </p:spPr>
      </p:pic>
    </p:spTree>
    <p:extLst>
      <p:ext uri="{BB962C8B-B14F-4D97-AF65-F5344CB8AC3E}">
        <p14:creationId xmlns:p14="http://schemas.microsoft.com/office/powerpoint/2010/main" val="157649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F74D6-AB15-E7DC-C51A-6F33C5A496CE}"/>
              </a:ext>
            </a:extLst>
          </p:cNvPr>
          <p:cNvSpPr>
            <a:spLocks noGrp="1"/>
          </p:cNvSpPr>
          <p:nvPr>
            <p:ph type="title"/>
          </p:nvPr>
        </p:nvSpPr>
        <p:spPr>
          <a:xfrm>
            <a:off x="630936" y="502920"/>
            <a:ext cx="3419856" cy="1463040"/>
          </a:xfrm>
        </p:spPr>
        <p:txBody>
          <a:bodyPr anchor="ctr">
            <a:normAutofit/>
          </a:bodyPr>
          <a:lstStyle/>
          <a:p>
            <a:r>
              <a:rPr lang="en-US" sz="4800" b="1"/>
              <a:t>Azure DevOps</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A87ECB0-C17D-2878-44D8-6460B8B7AEB5}"/>
              </a:ext>
            </a:extLst>
          </p:cNvPr>
          <p:cNvSpPr>
            <a:spLocks noGrp="1"/>
          </p:cNvSpPr>
          <p:nvPr>
            <p:ph idx="1"/>
          </p:nvPr>
        </p:nvSpPr>
        <p:spPr>
          <a:xfrm>
            <a:off x="4654295" y="502920"/>
            <a:ext cx="6894576" cy="1463040"/>
          </a:xfrm>
        </p:spPr>
        <p:txBody>
          <a:bodyPr anchor="ctr">
            <a:normAutofit/>
          </a:bodyPr>
          <a:lstStyle/>
          <a:p>
            <a:endParaRPr lang="en-US" sz="2200" dirty="0"/>
          </a:p>
        </p:txBody>
      </p:sp>
      <p:pic>
        <p:nvPicPr>
          <p:cNvPr id="5" name="Content Placeholder 4" descr="A screenshot of a computer&#10;&#10;Description automatically generated">
            <a:extLst>
              <a:ext uri="{FF2B5EF4-FFF2-40B4-BE49-F238E27FC236}">
                <a16:creationId xmlns:a16="http://schemas.microsoft.com/office/drawing/2014/main" id="{B67FEAEB-A324-EE40-8180-6FBB865BC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262" y="2290936"/>
            <a:ext cx="8607283" cy="3959352"/>
          </a:xfrm>
          <a:prstGeom prst="rect">
            <a:avLst/>
          </a:prstGeom>
        </p:spPr>
      </p:pic>
    </p:spTree>
    <p:extLst>
      <p:ext uri="{BB962C8B-B14F-4D97-AF65-F5344CB8AC3E}">
        <p14:creationId xmlns:p14="http://schemas.microsoft.com/office/powerpoint/2010/main" val="3331059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F6C3-5071-A771-095E-548FBAA6E32C}"/>
              </a:ext>
            </a:extLst>
          </p:cNvPr>
          <p:cNvSpPr>
            <a:spLocks noGrp="1"/>
          </p:cNvSpPr>
          <p:nvPr>
            <p:ph type="title"/>
          </p:nvPr>
        </p:nvSpPr>
        <p:spPr/>
        <p:txBody>
          <a:bodyPr/>
          <a:lstStyle/>
          <a:p>
            <a:pPr algn="ctr"/>
            <a:r>
              <a:rPr lang="en-US" dirty="0"/>
              <a:t>GitHub Link</a:t>
            </a:r>
          </a:p>
        </p:txBody>
      </p:sp>
      <p:sp>
        <p:nvSpPr>
          <p:cNvPr id="3" name="Content Placeholder 2">
            <a:extLst>
              <a:ext uri="{FF2B5EF4-FFF2-40B4-BE49-F238E27FC236}">
                <a16:creationId xmlns:a16="http://schemas.microsoft.com/office/drawing/2014/main" id="{A99620AB-EE54-C220-1A1C-25F80286D6D1}"/>
              </a:ext>
            </a:extLst>
          </p:cNvPr>
          <p:cNvSpPr>
            <a:spLocks noGrp="1"/>
          </p:cNvSpPr>
          <p:nvPr>
            <p:ph idx="1"/>
          </p:nvPr>
        </p:nvSpPr>
        <p:spPr/>
        <p:txBody>
          <a:bodyPr/>
          <a:lstStyle/>
          <a:p>
            <a:r>
              <a:rPr lang="en-US" dirty="0">
                <a:hlinkClick r:id="rId2"/>
              </a:rPr>
              <a:t>https://dev.azure.com/Shellunext1693422206807/_git/Asset_Management</a:t>
            </a:r>
            <a:endParaRPr lang="en-US" dirty="0"/>
          </a:p>
          <a:p>
            <a:endParaRPr lang="en-US" dirty="0"/>
          </a:p>
        </p:txBody>
      </p:sp>
    </p:spTree>
    <p:extLst>
      <p:ext uri="{BB962C8B-B14F-4D97-AF65-F5344CB8AC3E}">
        <p14:creationId xmlns:p14="http://schemas.microsoft.com/office/powerpoint/2010/main" val="2877625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222B12-BB59-F4E4-0BF9-256B265A08B4}"/>
              </a:ext>
            </a:extLst>
          </p:cNvPr>
          <p:cNvSpPr>
            <a:spLocks noGrp="1"/>
          </p:cNvSpPr>
          <p:nvPr>
            <p:ph type="title"/>
          </p:nvPr>
        </p:nvSpPr>
        <p:spPr>
          <a:xfrm>
            <a:off x="841248" y="256032"/>
            <a:ext cx="10506456" cy="1014984"/>
          </a:xfrm>
        </p:spPr>
        <p:txBody>
          <a:bodyPr anchor="b">
            <a:normAutofit/>
          </a:bodyPr>
          <a:lstStyle/>
          <a:p>
            <a:r>
              <a:rPr lang="en-US" b="1"/>
              <a:t>Challenges Faced And Learnings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A0FD13C-2B20-42C8-13D7-4EC14A9834F5}"/>
              </a:ext>
            </a:extLst>
          </p:cNvPr>
          <p:cNvGraphicFramePr>
            <a:graphicFrameLocks noGrp="1"/>
          </p:cNvGraphicFramePr>
          <p:nvPr>
            <p:ph idx="1"/>
            <p:extLst>
              <p:ext uri="{D42A27DB-BD31-4B8C-83A1-F6EECF244321}">
                <p14:modId xmlns:p14="http://schemas.microsoft.com/office/powerpoint/2010/main" val="400464325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611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950295-19E7-0809-8698-FF0D4E6C9228}"/>
              </a:ext>
            </a:extLst>
          </p:cNvPr>
          <p:cNvSpPr>
            <a:spLocks noGrp="1"/>
          </p:cNvSpPr>
          <p:nvPr>
            <p:ph type="title"/>
          </p:nvPr>
        </p:nvSpPr>
        <p:spPr>
          <a:xfrm>
            <a:off x="686834" y="1153572"/>
            <a:ext cx="3200400" cy="4461163"/>
          </a:xfrm>
        </p:spPr>
        <p:txBody>
          <a:bodyPr>
            <a:normAutofit/>
          </a:bodyPr>
          <a:lstStyle/>
          <a:p>
            <a:r>
              <a:rPr lang="en-US">
                <a:solidFill>
                  <a:srgbClr val="FFFFFF"/>
                </a:solidFill>
              </a:rPr>
              <a:t>Problem Statement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069B0FBF-7895-FE59-5E8E-550A09A3657A}"/>
              </a:ext>
            </a:extLst>
          </p:cNvPr>
          <p:cNvSpPr>
            <a:spLocks noGrp="1"/>
          </p:cNvSpPr>
          <p:nvPr>
            <p:ph idx="1"/>
          </p:nvPr>
        </p:nvSpPr>
        <p:spPr>
          <a:xfrm>
            <a:off x="4447308" y="591344"/>
            <a:ext cx="6906491" cy="5585619"/>
          </a:xfrm>
        </p:spPr>
        <p:txBody>
          <a:bodyPr anchor="ctr">
            <a:normAutofit/>
          </a:bodyPr>
          <a:lstStyle/>
          <a:p>
            <a:r>
              <a:rPr lang="en-US" sz="2600"/>
              <a:t>In the dynamic landscape of the global upstream oil and gas industry, understanding the historical trends and future projections is essential for informed decision-making and strategic planning</a:t>
            </a:r>
          </a:p>
          <a:p>
            <a:r>
              <a:rPr lang="en-US" sz="2600"/>
              <a:t>Despite the vast amount of data available through </a:t>
            </a:r>
            <a:r>
              <a:rPr lang="en-US" sz="2600" err="1"/>
              <a:t>UCube</a:t>
            </a:r>
            <a:r>
              <a:rPr lang="en-US" sz="2600"/>
              <a:t> Global, there remains a need to harness its potential to address critical challenges and opportunities within the sector. </a:t>
            </a:r>
          </a:p>
          <a:p>
            <a:r>
              <a:rPr lang="en-US" sz="2600"/>
              <a:t>The goal is to uncover insights that can drive macro analyses, inform market strategies, aid in company valuation, facilitate business development, and shed light on the oil service industry's market dynamics.</a:t>
            </a:r>
          </a:p>
        </p:txBody>
      </p:sp>
    </p:spTree>
    <p:extLst>
      <p:ext uri="{BB962C8B-B14F-4D97-AF65-F5344CB8AC3E}">
        <p14:creationId xmlns:p14="http://schemas.microsoft.com/office/powerpoint/2010/main" val="404180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F4E96-54AF-4E97-B3E2-BC686D0D2F13}"/>
              </a:ext>
            </a:extLst>
          </p:cNvPr>
          <p:cNvSpPr>
            <a:spLocks noGrp="1"/>
          </p:cNvSpPr>
          <p:nvPr>
            <p:ph type="title"/>
          </p:nvPr>
        </p:nvSpPr>
        <p:spPr>
          <a:xfrm>
            <a:off x="630936" y="640823"/>
            <a:ext cx="3419856" cy="5583148"/>
          </a:xfrm>
          <a:prstGeom prst="ellipse">
            <a:avLst/>
          </a:prstGeom>
        </p:spPr>
        <p:txBody>
          <a:bodyPr vert="horz" lIns="91440" tIns="45720" rIns="91440" bIns="45720" rtlCol="0" anchor="ctr">
            <a:normAutofit/>
          </a:bodyPr>
          <a:lstStyle/>
          <a:p>
            <a:r>
              <a:rPr lang="en-US" sz="3400" kern="1200">
                <a:latin typeface="+mj-lt"/>
                <a:ea typeface="+mj-ea"/>
                <a:cs typeface="+mj-cs"/>
              </a:rPr>
              <a:t>Architecture And Data Flow Diagram</a:t>
            </a:r>
          </a:p>
        </p:txBody>
      </p:sp>
      <p:sp>
        <p:nvSpPr>
          <p:cNvPr id="26"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company">
            <a:extLst>
              <a:ext uri="{FF2B5EF4-FFF2-40B4-BE49-F238E27FC236}">
                <a16:creationId xmlns:a16="http://schemas.microsoft.com/office/drawing/2014/main" id="{31841517-00C8-BEB2-4734-FC8048EF5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599441"/>
            <a:ext cx="7307688" cy="5621876"/>
          </a:xfrm>
          <a:prstGeom prst="rect">
            <a:avLst/>
          </a:prstGeom>
        </p:spPr>
      </p:pic>
    </p:spTree>
    <p:extLst>
      <p:ext uri="{BB962C8B-B14F-4D97-AF65-F5344CB8AC3E}">
        <p14:creationId xmlns:p14="http://schemas.microsoft.com/office/powerpoint/2010/main" val="3687722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F8F67DED-BBDA-9CD1-6139-6B571334337F}"/>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developments in each layer</a:t>
            </a:r>
          </a:p>
        </p:txBody>
      </p:sp>
      <p:sp>
        <p:nvSpPr>
          <p:cNvPr id="15"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Network">
            <a:extLst>
              <a:ext uri="{FF2B5EF4-FFF2-40B4-BE49-F238E27FC236}">
                <a16:creationId xmlns:a16="http://schemas.microsoft.com/office/drawing/2014/main" id="{C76898BC-753C-6EC8-ACC5-F22DA1DD2B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4707" y="3067050"/>
            <a:ext cx="3019537" cy="3019537"/>
          </a:xfrm>
          <a:prstGeom prst="rect">
            <a:avLst/>
          </a:prstGeom>
        </p:spPr>
      </p:pic>
    </p:spTree>
    <p:extLst>
      <p:ext uri="{BB962C8B-B14F-4D97-AF65-F5344CB8AC3E}">
        <p14:creationId xmlns:p14="http://schemas.microsoft.com/office/powerpoint/2010/main" val="192577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F6E3-D8FD-D081-1ADF-31E433D76245}"/>
              </a:ext>
            </a:extLst>
          </p:cNvPr>
          <p:cNvSpPr>
            <a:spLocks noGrp="1"/>
          </p:cNvSpPr>
          <p:nvPr>
            <p:ph type="title"/>
          </p:nvPr>
        </p:nvSpPr>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FCFCD456-8A63-47E9-69F2-56C75D5DE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293948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594C-EEE4-1121-B2B3-2F596D133886}"/>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30921800-4C00-FF13-4274-681ABFF10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0972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897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8BEF-4E2E-6A08-8805-B245A8C28F2A}"/>
              </a:ext>
            </a:extLst>
          </p:cNvPr>
          <p:cNvSpPr>
            <a:spLocks noGrp="1"/>
          </p:cNvSpPr>
          <p:nvPr>
            <p:ph type="title"/>
          </p:nvPr>
        </p:nvSpPr>
        <p:spPr/>
        <p:txBody>
          <a:bodyPr/>
          <a:lstStyle/>
          <a:p>
            <a:endParaRPr lang="en-US"/>
          </a:p>
        </p:txBody>
      </p:sp>
      <p:pic>
        <p:nvPicPr>
          <p:cNvPr id="2050" name="Picture 2">
            <a:extLst>
              <a:ext uri="{FF2B5EF4-FFF2-40B4-BE49-F238E27FC236}">
                <a16:creationId xmlns:a16="http://schemas.microsoft.com/office/drawing/2014/main" id="{255FBCD6-E861-FCFC-0E57-9536FB4E6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0972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3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C8BAE-2E0F-DCF0-C9CB-0E06390F9A6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b="1" kern="1200">
                <a:solidFill>
                  <a:schemeClr val="tx1"/>
                </a:solidFill>
                <a:latin typeface="+mj-lt"/>
                <a:ea typeface="+mj-ea"/>
                <a:cs typeface="+mj-cs"/>
              </a:rPr>
              <a:t>PowerBI Screenshots</a:t>
            </a:r>
          </a:p>
        </p:txBody>
      </p:sp>
      <p:sp>
        <p:nvSpPr>
          <p:cNvPr id="3" name="Content Placeholder 2">
            <a:extLst>
              <a:ext uri="{FF2B5EF4-FFF2-40B4-BE49-F238E27FC236}">
                <a16:creationId xmlns:a16="http://schemas.microsoft.com/office/drawing/2014/main" id="{B1A114B7-93E1-8F81-111E-D11504340A97}"/>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How much crude oil will be produced in Denmark?</a:t>
            </a:r>
          </a:p>
        </p:txBody>
      </p:sp>
      <p:sp>
        <p:nvSpPr>
          <p:cNvPr id="5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graph&#10;&#10;Description automatically generated">
            <a:extLst>
              <a:ext uri="{FF2B5EF4-FFF2-40B4-BE49-F238E27FC236}">
                <a16:creationId xmlns:a16="http://schemas.microsoft.com/office/drawing/2014/main" id="{B4F69738-9836-FFB0-2A63-30298EADE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692" y="201168"/>
            <a:ext cx="7869548" cy="6362192"/>
          </a:xfrm>
          <a:prstGeom prst="rect">
            <a:avLst/>
          </a:prstGeom>
        </p:spPr>
      </p:pic>
    </p:spTree>
    <p:extLst>
      <p:ext uri="{BB962C8B-B14F-4D97-AF65-F5344CB8AC3E}">
        <p14:creationId xmlns:p14="http://schemas.microsoft.com/office/powerpoint/2010/main" val="350310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5D8BC3-24C2-D2FD-7846-69DA3231FC42}"/>
              </a:ext>
            </a:extLst>
          </p:cNvPr>
          <p:cNvSpPr>
            <a:spLocks noGrp="1"/>
          </p:cNvSpPr>
          <p:nvPr>
            <p:ph idx="1"/>
          </p:nvPr>
        </p:nvSpPr>
        <p:spPr>
          <a:xfrm>
            <a:off x="630936" y="2807208"/>
            <a:ext cx="3429000" cy="3410712"/>
          </a:xfrm>
        </p:spPr>
        <p:txBody>
          <a:bodyPr anchor="t">
            <a:normAutofit/>
          </a:bodyPr>
          <a:lstStyle/>
          <a:p>
            <a:r>
              <a:rPr lang="en-US" sz="2200"/>
              <a:t>Which are the most valuable fields in Denmark's portfolio?</a:t>
            </a:r>
          </a:p>
        </p:txBody>
      </p:sp>
      <p:pic>
        <p:nvPicPr>
          <p:cNvPr id="5" name="Picture 4" descr="A graph with different colored lines&#10;&#10;Description automatically generated with medium confidence">
            <a:extLst>
              <a:ext uri="{FF2B5EF4-FFF2-40B4-BE49-F238E27FC236}">
                <a16:creationId xmlns:a16="http://schemas.microsoft.com/office/drawing/2014/main" id="{6C225870-B205-E3B8-CEC9-3799E48AA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460" y="404369"/>
            <a:ext cx="8018939" cy="6037071"/>
          </a:xfrm>
          <a:prstGeom prst="rect">
            <a:avLst/>
          </a:prstGeom>
        </p:spPr>
      </p:pic>
    </p:spTree>
    <p:extLst>
      <p:ext uri="{BB962C8B-B14F-4D97-AF65-F5344CB8AC3E}">
        <p14:creationId xmlns:p14="http://schemas.microsoft.com/office/powerpoint/2010/main" val="1586290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117</TotalTime>
  <Words>277</Words>
  <Application>Microsoft Office PowerPoint</Application>
  <PresentationFormat>Widescreen</PresentationFormat>
  <Paragraphs>22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Oil and Gas Asset Management Analysis</vt:lpstr>
      <vt:lpstr>Problem Statement</vt:lpstr>
      <vt:lpstr>Architecture And Data Flow Diagram</vt:lpstr>
      <vt:lpstr>developments in each layer</vt:lpstr>
      <vt:lpstr>PowerPoint Presentation</vt:lpstr>
      <vt:lpstr>PowerPoint Presentation</vt:lpstr>
      <vt:lpstr>PowerPoint Presentation</vt:lpstr>
      <vt:lpstr>PowerBI Screenshots</vt:lpstr>
      <vt:lpstr>PowerPoint Presentation</vt:lpstr>
      <vt:lpstr>PowerPoint Presentation</vt:lpstr>
      <vt:lpstr>PowerPoint Presentation</vt:lpstr>
      <vt:lpstr>PowerPoint Presentation</vt:lpstr>
      <vt:lpstr>Azure DevOps</vt:lpstr>
      <vt:lpstr>GitHub Link</vt:lpstr>
      <vt:lpstr>Challenges Faced And Learnings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and Gas Asset Management Analysis</dc:title>
  <dc:creator>Gupta, Ishan SBOBNG-PTIY/FAA</dc:creator>
  <cp:lastModifiedBy>Sharma, Harsh SBOBNG-PTIY/FUG</cp:lastModifiedBy>
  <cp:revision>2</cp:revision>
  <dcterms:created xsi:type="dcterms:W3CDTF">2023-10-06T03:43:49Z</dcterms:created>
  <dcterms:modified xsi:type="dcterms:W3CDTF">2023-10-06T05:44:14Z</dcterms:modified>
</cp:coreProperties>
</file>