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75" r:id="rId4"/>
    <p:sldId id="276" r:id="rId5"/>
    <p:sldId id="271" r:id="rId6"/>
    <p:sldId id="27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3/18/2019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hsharma@ualberta.ca" TargetMode="External"/><Relationship Id="rId2" Type="http://schemas.openxmlformats.org/officeDocument/2006/relationships/hyperlink" Target="mailto:hosahall@ualberta.c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sharma.shinyapps.io/mm802a3/" TargetMode="External"/><Relationship Id="rId4" Type="http://schemas.openxmlformats.org/officeDocument/2006/relationships/hyperlink" Target="https://kushalhm.shinyapps.io/vanwa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MM802 Mini-project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 : Kushal Mahalingaiah and Harsh Sharma</a:t>
            </a:r>
          </a:p>
          <a:p>
            <a:r>
              <a:rPr lang="en-US" dirty="0"/>
              <a:t>Instructor   : Dr. Mohammed </a:t>
            </a:r>
            <a:r>
              <a:rPr lang="en-US" dirty="0" err="1"/>
              <a:t>Elmorsy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2362200"/>
            <a:ext cx="9753600" cy="3429000"/>
          </a:xfrm>
        </p:spPr>
        <p:txBody>
          <a:bodyPr/>
          <a:lstStyle/>
          <a:p>
            <a:r>
              <a:rPr lang="en-US" dirty="0"/>
              <a:t>Visualization of crime mapping in the city of Vancouver to generate some public awareness.</a:t>
            </a:r>
          </a:p>
          <a:p>
            <a:r>
              <a:rPr lang="en-US" dirty="0"/>
              <a:t>Interactive GUI assisting the end user to obtain precise information.</a:t>
            </a:r>
          </a:p>
          <a:p>
            <a:r>
              <a:rPr lang="en-US" dirty="0"/>
              <a:t>Interesting way to gather information using Map and Graphs.</a:t>
            </a:r>
          </a:p>
          <a:p>
            <a:r>
              <a:rPr lang="en-US" dirty="0"/>
              <a:t>Trend analysis over the specified time period to check the growth or fall of crime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2743200"/>
            <a:ext cx="9753600" cy="2133600"/>
          </a:xfrm>
        </p:spPr>
        <p:txBody>
          <a:bodyPr/>
          <a:lstStyle/>
          <a:p>
            <a:r>
              <a:rPr lang="en-US" dirty="0"/>
              <a:t>Dataset obtained from Vancouver Police Department in the form of csv, for years 2003-2019.</a:t>
            </a:r>
          </a:p>
          <a:p>
            <a:r>
              <a:rPr lang="en-US" dirty="0"/>
              <a:t>Details in the dataset includes: category of crime, location of crime in X-Y coordinates, neighborhood and hundred block details, time stamp (Year, Day, Month, Hour and Minute).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framework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E7538B-5773-4F09-A80B-FD5D86FB7D13}"/>
              </a:ext>
            </a:extLst>
          </p:cNvPr>
          <p:cNvSpPr/>
          <p:nvPr/>
        </p:nvSpPr>
        <p:spPr>
          <a:xfrm>
            <a:off x="2817812" y="2057400"/>
            <a:ext cx="18288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Pre-Processing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FC254-75CA-40D2-95D0-87364E028761}"/>
              </a:ext>
            </a:extLst>
          </p:cNvPr>
          <p:cNvSpPr/>
          <p:nvPr/>
        </p:nvSpPr>
        <p:spPr>
          <a:xfrm>
            <a:off x="6254472" y="2019670"/>
            <a:ext cx="1905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8ED4D-CAA2-4EE7-B4AD-70575E6E27D5}"/>
              </a:ext>
            </a:extLst>
          </p:cNvPr>
          <p:cNvSpPr/>
          <p:nvPr/>
        </p:nvSpPr>
        <p:spPr>
          <a:xfrm>
            <a:off x="9828212" y="2011362"/>
            <a:ext cx="1752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0B0CD-9CE8-4ABC-88AC-4D8DA322F253}"/>
              </a:ext>
            </a:extLst>
          </p:cNvPr>
          <p:cNvSpPr/>
          <p:nvPr/>
        </p:nvSpPr>
        <p:spPr>
          <a:xfrm>
            <a:off x="9985656" y="4929696"/>
            <a:ext cx="12192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Shiny 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CC39DF-61AE-4062-B0E6-B932AD7DC64A}"/>
              </a:ext>
            </a:extLst>
          </p:cNvPr>
          <p:cNvSpPr/>
          <p:nvPr/>
        </p:nvSpPr>
        <p:spPr>
          <a:xfrm>
            <a:off x="6330672" y="4929696"/>
            <a:ext cx="17526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Plotting Maps and Graphs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88BE9-FB1F-40A3-AA6A-FBCD32AF26FD}"/>
              </a:ext>
            </a:extLst>
          </p:cNvPr>
          <p:cNvSpPr/>
          <p:nvPr/>
        </p:nvSpPr>
        <p:spPr>
          <a:xfrm>
            <a:off x="3260107" y="5024477"/>
            <a:ext cx="12192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Shiny Server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4132EC3-28F5-4F9E-800A-7E69980004E3}"/>
              </a:ext>
            </a:extLst>
          </p:cNvPr>
          <p:cNvSpPr/>
          <p:nvPr/>
        </p:nvSpPr>
        <p:spPr>
          <a:xfrm rot="16200000">
            <a:off x="5374342" y="1710670"/>
            <a:ext cx="152400" cy="16078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53EF4A1-FE8A-453D-8E4C-15605A7D3AC8}"/>
              </a:ext>
            </a:extLst>
          </p:cNvPr>
          <p:cNvSpPr/>
          <p:nvPr/>
        </p:nvSpPr>
        <p:spPr>
          <a:xfrm rot="16200000">
            <a:off x="8910614" y="1657434"/>
            <a:ext cx="166457" cy="16701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C922CF8-3BE5-4653-8F1C-7E8736228834}"/>
              </a:ext>
            </a:extLst>
          </p:cNvPr>
          <p:cNvSpPr/>
          <p:nvPr/>
        </p:nvSpPr>
        <p:spPr>
          <a:xfrm rot="5400000">
            <a:off x="8925794" y="4472786"/>
            <a:ext cx="199979" cy="18896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170E0EC-D235-4A2A-980D-C31020B0C263}"/>
              </a:ext>
            </a:extLst>
          </p:cNvPr>
          <p:cNvSpPr/>
          <p:nvPr/>
        </p:nvSpPr>
        <p:spPr>
          <a:xfrm>
            <a:off x="10590212" y="2925762"/>
            <a:ext cx="190500" cy="19510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3FE0C9D-8A8A-43F3-ABAD-7948A145ABCC}"/>
              </a:ext>
            </a:extLst>
          </p:cNvPr>
          <p:cNvSpPr/>
          <p:nvPr/>
        </p:nvSpPr>
        <p:spPr>
          <a:xfrm rot="16200000">
            <a:off x="2379847" y="2076634"/>
            <a:ext cx="113929" cy="7619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CF53269-EF7F-4980-BEDC-B78E0399BA87}"/>
              </a:ext>
            </a:extLst>
          </p:cNvPr>
          <p:cNvSpPr/>
          <p:nvPr/>
        </p:nvSpPr>
        <p:spPr>
          <a:xfrm rot="5400000">
            <a:off x="2323298" y="4580805"/>
            <a:ext cx="135924" cy="17376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8C5983-470C-41DC-B0F4-FD28FCB662AE}"/>
              </a:ext>
            </a:extLst>
          </p:cNvPr>
          <p:cNvSpPr/>
          <p:nvPr/>
        </p:nvSpPr>
        <p:spPr>
          <a:xfrm rot="5400000">
            <a:off x="5320374" y="4536838"/>
            <a:ext cx="199979" cy="18896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5DF339-DFAA-44EA-A4CF-DE6DBB9FE0A8}"/>
              </a:ext>
            </a:extLst>
          </p:cNvPr>
          <p:cNvSpPr/>
          <p:nvPr/>
        </p:nvSpPr>
        <p:spPr>
          <a:xfrm>
            <a:off x="6551612" y="3628718"/>
            <a:ext cx="10668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F1997E-082E-47A3-B3FA-F65CC98E152C}"/>
              </a:ext>
            </a:extLst>
          </p:cNvPr>
          <p:cNvSpPr txBox="1"/>
          <p:nvPr/>
        </p:nvSpPr>
        <p:spPr>
          <a:xfrm>
            <a:off x="400280" y="2283709"/>
            <a:ext cx="17012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 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B3E42-86C9-45C8-BDB3-D4DC58434E25}"/>
              </a:ext>
            </a:extLst>
          </p:cNvPr>
          <p:cNvSpPr txBox="1"/>
          <p:nvPr/>
        </p:nvSpPr>
        <p:spPr>
          <a:xfrm>
            <a:off x="8628826" y="2563760"/>
            <a:ext cx="17012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readr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063C99-425E-4CAD-B0F4-E5DA6CDC2101}"/>
              </a:ext>
            </a:extLst>
          </p:cNvPr>
          <p:cNvSpPr txBox="1"/>
          <p:nvPr/>
        </p:nvSpPr>
        <p:spPr>
          <a:xfrm>
            <a:off x="4605340" y="2618575"/>
            <a:ext cx="175128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Latitude &amp; Longitude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19414F-8F8D-4561-A015-8C81F44D5192}"/>
              </a:ext>
            </a:extLst>
          </p:cNvPr>
          <p:cNvSpPr txBox="1"/>
          <p:nvPr/>
        </p:nvSpPr>
        <p:spPr>
          <a:xfrm>
            <a:off x="8665892" y="4940290"/>
            <a:ext cx="11696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rgdal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5D3311-D84E-4FBE-8747-BF5D142D1BE4}"/>
              </a:ext>
            </a:extLst>
          </p:cNvPr>
          <p:cNvSpPr txBox="1"/>
          <p:nvPr/>
        </p:nvSpPr>
        <p:spPr>
          <a:xfrm>
            <a:off x="4729919" y="4699136"/>
            <a:ext cx="170129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Ggplot2 &amp; leaflet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9FC8E4-801A-4C0B-86C3-7BF7DB1D551F}"/>
              </a:ext>
            </a:extLst>
          </p:cNvPr>
          <p:cNvSpPr txBox="1"/>
          <p:nvPr/>
        </p:nvSpPr>
        <p:spPr>
          <a:xfrm>
            <a:off x="9739566" y="3665602"/>
            <a:ext cx="17012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dplyr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9E289-EED6-4967-AFD0-307BA356F7A8}"/>
              </a:ext>
            </a:extLst>
          </p:cNvPr>
          <p:cNvSpPr txBox="1"/>
          <p:nvPr/>
        </p:nvSpPr>
        <p:spPr>
          <a:xfrm>
            <a:off x="158528" y="4743456"/>
            <a:ext cx="149580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GUI with Map and Graphs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C2485-92CA-40C1-A10D-F81A61BA2441}"/>
              </a:ext>
            </a:extLst>
          </p:cNvPr>
          <p:cNvSpPr txBox="1"/>
          <p:nvPr/>
        </p:nvSpPr>
        <p:spPr>
          <a:xfrm>
            <a:off x="1608045" y="4956956"/>
            <a:ext cx="18287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rsconnect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4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013" y="462895"/>
            <a:ext cx="3886200" cy="1368161"/>
          </a:xfrm>
        </p:spPr>
        <p:txBody>
          <a:bodyPr>
            <a:normAutofit/>
          </a:bodyPr>
          <a:lstStyle/>
          <a:p>
            <a:r>
              <a:rPr lang="en-US" dirty="0"/>
              <a:t>Mini-Project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43C90-7003-44B6-8A4F-6626CBC69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607" y="2564077"/>
            <a:ext cx="2081213" cy="3699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4DA39E-BC88-4F0B-8F39-89E854DE8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564077"/>
            <a:ext cx="2081213" cy="3699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695EF-C924-477D-800A-6E13675D4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0" y="3352800"/>
            <a:ext cx="6094411" cy="3178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DFEBE1-25E5-4E2F-BF91-F1BA1F54B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0" y="241913"/>
            <a:ext cx="6094411" cy="29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Contact us at:</a:t>
            </a:r>
          </a:p>
          <a:p>
            <a:r>
              <a:rPr lang="en-US" b="1" dirty="0">
                <a:hlinkClick r:id="rId2"/>
              </a:rPr>
              <a:t>hosahall@ualberta.ca</a:t>
            </a:r>
            <a:endParaRPr lang="en-US" b="1" dirty="0"/>
          </a:p>
          <a:p>
            <a:r>
              <a:rPr lang="en-US" b="1" dirty="0">
                <a:hlinkClick r:id="rId3"/>
              </a:rPr>
              <a:t>hsharma@ualberta.ca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3CD715-59FA-4CD5-BBC1-D14C5D2F7EF5}"/>
              </a:ext>
            </a:extLst>
          </p:cNvPr>
          <p:cNvSpPr txBox="1">
            <a:spLocks/>
          </p:cNvSpPr>
          <p:nvPr/>
        </p:nvSpPr>
        <p:spPr>
          <a:xfrm>
            <a:off x="1225643" y="533399"/>
            <a:ext cx="5554569" cy="1142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Deployed Application:</a:t>
            </a:r>
          </a:p>
          <a:p>
            <a:endParaRPr lang="en-US" dirty="0"/>
          </a:p>
          <a:p>
            <a:r>
              <a:rPr lang="en-US" b="1" dirty="0">
                <a:hlinkClick r:id="rId4"/>
              </a:rPr>
              <a:t>https://kushalhm.shinyapps.io/vanwatch/</a:t>
            </a:r>
            <a:br>
              <a:rPr lang="en-US" b="1" dirty="0"/>
            </a:br>
            <a:endParaRPr lang="en-US" b="1" dirty="0"/>
          </a:p>
          <a:p>
            <a:r>
              <a:rPr lang="en-US" b="1" dirty="0">
                <a:hlinkClick r:id="rId5"/>
              </a:rPr>
              <a:t>https://hsharma.shinyapps.io/mm802a3/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60</TotalTime>
  <Words>191</Words>
  <Application>Microsoft Office PowerPoint</Application>
  <PresentationFormat>Custom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Continental North America 16x9</vt:lpstr>
      <vt:lpstr>MM802 Mini-project</vt:lpstr>
      <vt:lpstr>abstract</vt:lpstr>
      <vt:lpstr>Dataset summary</vt:lpstr>
      <vt:lpstr>technical framework</vt:lpstr>
      <vt:lpstr>Mini-Project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MM802 Mini-project</dc:title>
  <dc:creator>Kushal Mahalingaiah</dc:creator>
  <cp:lastModifiedBy>Kushal Mahalingaiah</cp:lastModifiedBy>
  <cp:revision>11</cp:revision>
  <dcterms:created xsi:type="dcterms:W3CDTF">2019-03-18T20:29:28Z</dcterms:created>
  <dcterms:modified xsi:type="dcterms:W3CDTF">2019-03-18T21:33:07Z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