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just"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1pPr>
    <a:lvl2pPr marL="0" marR="0" indent="457200" algn="just"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2pPr>
    <a:lvl3pPr marL="0" marR="0" indent="914400" algn="just"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3pPr>
    <a:lvl4pPr marL="0" marR="0" indent="1371600" algn="just"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4pPr>
    <a:lvl5pPr marL="0" marR="0" indent="1828800" algn="just"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5pPr>
    <a:lvl6pPr marL="0" marR="0" indent="2286000" algn="just"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6pPr>
    <a:lvl7pPr marL="0" marR="0" indent="2743200" algn="just"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7pPr>
    <a:lvl8pPr marL="0" marR="0" indent="3200400" algn="just"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8pPr>
    <a:lvl9pPr marL="0" marR="0" indent="3657600" algn="just"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CEEEE"/>
          </a:solidFill>
        </a:fill>
      </a:tcStyle>
    </a:band2H>
    <a:firstCol>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9036"/>
              <a:lumOff val="17111"/>
            </a:schemeClr>
          </a:solidFill>
        </a:fill>
      </a:tcStyle>
    </a:band2H>
    <a:firstCol>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b="def" i="def"/>
      <a:tcStyle>
        <a:tcBdr/>
        <a:fill>
          <a:solidFill>
            <a:srgbClr val="ECEEEF"/>
          </a:solidFill>
        </a:fill>
      </a:tcStyle>
    </a:band2H>
    <a:firstCol>
      <a:tcTxStyle b="on" i="off">
        <a:font>
          <a:latin typeface="Graphik Semibold"/>
          <a:ea typeface="Graphik Semibold"/>
          <a:cs typeface="Graphik Semi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Graphik Semibold"/>
          <a:ea typeface="Graphik Semibold"/>
          <a:cs typeface="Graphik Semi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F"/>
          </a:solidFill>
        </a:fill>
      </a:tcStyle>
    </a:band2H>
    <a:firstCol>
      <a:tcTxStyle b="on" i="off">
        <a:font>
          <a:latin typeface="Graphik Semibold"/>
          <a:ea typeface="Graphik Semibold"/>
          <a:cs typeface="Graphik Semi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19200" y="11986162"/>
            <a:ext cx="21945599" cy="605791"/>
          </a:xfrm>
          <a:prstGeom prst="rect">
            <a:avLst/>
          </a:prstGeom>
        </p:spPr>
        <p:txBody>
          <a:bodyPr/>
          <a:lstStyle>
            <a:lvl1pPr marL="0" indent="0" algn="ctr" defTabSz="825500">
              <a:lnSpc>
                <a:spcPct val="100000"/>
              </a:lnSpc>
              <a:spcBef>
                <a:spcPts val="0"/>
              </a:spcBef>
              <a:buSzTx/>
              <a:buNone/>
              <a:defRPr spc="-29" sz="3000">
                <a:latin typeface="Graphik Medium"/>
                <a:ea typeface="Graphik Medium"/>
                <a:cs typeface="Graphik Medium"/>
                <a:sym typeface="Graphik Medium"/>
              </a:defRPr>
            </a:lvl1pPr>
          </a:lstStyle>
          <a:p>
            <a:pPr/>
            <a:r>
              <a:t>Author and Date</a:t>
            </a:r>
          </a:p>
        </p:txBody>
      </p:sp>
      <p:sp>
        <p:nvSpPr>
          <p:cNvPr id="12" name="Presentation Title"/>
          <p:cNvSpPr txBox="1"/>
          <p:nvPr>
            <p:ph type="title" hasCustomPrompt="1"/>
          </p:nvPr>
        </p:nvSpPr>
        <p:spPr>
          <a:xfrm>
            <a:off x="1219200" y="3543300"/>
            <a:ext cx="21945600" cy="4267200"/>
          </a:xfrm>
          <a:prstGeom prst="rect">
            <a:avLst/>
          </a:prstGeom>
        </p:spPr>
        <p:txBody>
          <a:bodyPr anchor="b"/>
          <a:lstStyle>
            <a:lvl1pPr>
              <a:defRPr spc="-128" sz="12800"/>
            </a:lvl1pPr>
          </a:lstStyle>
          <a:p>
            <a:pPr/>
            <a:r>
              <a:t>Presentation Title</a:t>
            </a:r>
          </a:p>
        </p:txBody>
      </p:sp>
      <p:sp>
        <p:nvSpPr>
          <p:cNvPr id="13" name="Body Level One…"/>
          <p:cNvSpPr txBox="1"/>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pc="-59" sz="6000">
                <a:latin typeface="Graphik Semibold"/>
                <a:ea typeface="Graphik Semibold"/>
                <a:cs typeface="Graphik Semibold"/>
                <a:sym typeface="Graphik Semibold"/>
              </a:defRPr>
            </a:lvl1pPr>
            <a:lvl2pPr marL="0" indent="457200" algn="ctr" defTabSz="825500">
              <a:lnSpc>
                <a:spcPct val="100000"/>
              </a:lnSpc>
              <a:spcBef>
                <a:spcPts val="0"/>
              </a:spcBef>
              <a:buSzTx/>
              <a:buNone/>
              <a:defRPr spc="-59" sz="6000">
                <a:latin typeface="Graphik Semibold"/>
                <a:ea typeface="Graphik Semibold"/>
                <a:cs typeface="Graphik Semibold"/>
                <a:sym typeface="Graphik Semibold"/>
              </a:defRPr>
            </a:lvl2pPr>
            <a:lvl3pPr marL="0" indent="914400" algn="ctr" defTabSz="825500">
              <a:lnSpc>
                <a:spcPct val="100000"/>
              </a:lnSpc>
              <a:spcBef>
                <a:spcPts val="0"/>
              </a:spcBef>
              <a:buSzTx/>
              <a:buNone/>
              <a:defRPr spc="-59" sz="6000">
                <a:latin typeface="Graphik Semibold"/>
                <a:ea typeface="Graphik Semibold"/>
                <a:cs typeface="Graphik Semibold"/>
                <a:sym typeface="Graphik Semibold"/>
              </a:defRPr>
            </a:lvl3pPr>
            <a:lvl4pPr marL="0" indent="1371600" algn="ctr" defTabSz="825500">
              <a:lnSpc>
                <a:spcPct val="100000"/>
              </a:lnSpc>
              <a:spcBef>
                <a:spcPts val="0"/>
              </a:spcBef>
              <a:buSzTx/>
              <a:buNone/>
              <a:defRPr spc="-59" sz="6000">
                <a:latin typeface="Graphik Semibold"/>
                <a:ea typeface="Graphik Semibold"/>
                <a:cs typeface="Graphik Semibold"/>
                <a:sym typeface="Graphik Semibold"/>
              </a:defRPr>
            </a:lvl4pPr>
            <a:lvl5pPr marL="0" indent="1828800" algn="ctr" defTabSz="825500">
              <a:lnSpc>
                <a:spcPct val="100000"/>
              </a:lnSpc>
              <a:spcBef>
                <a:spcPts val="0"/>
              </a:spcBef>
              <a:buSzTx/>
              <a:buNone/>
              <a:defRPr spc="-59" sz="6000">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Title"/>
          <p:cNvSpPr txBox="1"/>
          <p:nvPr>
            <p:ph type="title" hasCustomPrompt="1"/>
          </p:nvPr>
        </p:nvSpPr>
        <p:spPr>
          <a:prstGeom prst="rect">
            <a:avLst/>
          </a:prstGeom>
        </p:spPr>
        <p:txBody>
          <a:bodyPr/>
          <a:lstStyle/>
          <a:p>
            <a:pPr/>
            <a:r>
              <a:t>Slide Title</a:t>
            </a:r>
          </a:p>
        </p:txBody>
      </p:sp>
      <p:sp>
        <p:nvSpPr>
          <p:cNvPr id="100" name="Slide Subtitle"/>
          <p:cNvSpPr txBox="1"/>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10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Title"/>
          <p:cNvSpPr txBox="1"/>
          <p:nvPr>
            <p:ph type="title" hasCustomPrompt="1"/>
          </p:nvPr>
        </p:nvSpPr>
        <p:spPr>
          <a:prstGeom prst="rect">
            <a:avLst/>
          </a:prstGeom>
        </p:spPr>
        <p:txBody>
          <a:bodyPr/>
          <a:lstStyle/>
          <a:p>
            <a:pPr/>
            <a:r>
              <a:t>Agenda Title</a:t>
            </a:r>
          </a:p>
        </p:txBody>
      </p:sp>
      <p:sp>
        <p:nvSpPr>
          <p:cNvPr id="109" name="Body Level One…"/>
          <p:cNvSpPr txBox="1"/>
          <p:nvPr>
            <p:ph type="body" idx="1" hasCustomPrompt="1"/>
          </p:nvPr>
        </p:nvSpPr>
        <p:spPr>
          <a:xfrm>
            <a:off x="1219200" y="4013200"/>
            <a:ext cx="21945600" cy="8385548"/>
          </a:xfrm>
          <a:prstGeom prst="rect">
            <a:avLst/>
          </a:prstGeom>
        </p:spPr>
        <p:txBody>
          <a:bodyPr/>
          <a:lstStyle>
            <a:lvl1pPr marL="0" indent="0" algn="l" defTabSz="825500">
              <a:lnSpc>
                <a:spcPct val="100000"/>
              </a:lnSpc>
              <a:buSzTx/>
              <a:buNone/>
              <a:defRPr spc="-136" sz="6800">
                <a:latin typeface="Canela Deck Regular"/>
                <a:ea typeface="Canela Deck Regular"/>
                <a:cs typeface="Canela Deck Regular"/>
                <a:sym typeface="Canela Deck Regular"/>
              </a:defRPr>
            </a:lvl1pPr>
            <a:lvl2pPr marL="0" indent="457200" algn="l" defTabSz="825500">
              <a:lnSpc>
                <a:spcPct val="100000"/>
              </a:lnSpc>
              <a:buSzTx/>
              <a:buNone/>
              <a:defRPr spc="-136" sz="6800">
                <a:latin typeface="Canela Deck Regular"/>
                <a:ea typeface="Canela Deck Regular"/>
                <a:cs typeface="Canela Deck Regular"/>
                <a:sym typeface="Canela Deck Regular"/>
              </a:defRPr>
            </a:lvl2pPr>
            <a:lvl3pPr marL="0" indent="914400" algn="l" defTabSz="825500">
              <a:lnSpc>
                <a:spcPct val="100000"/>
              </a:lnSpc>
              <a:buSzTx/>
              <a:buNone/>
              <a:defRPr spc="-136" sz="6800">
                <a:latin typeface="Canela Deck Regular"/>
                <a:ea typeface="Canela Deck Regular"/>
                <a:cs typeface="Canela Deck Regular"/>
                <a:sym typeface="Canela Deck Regular"/>
              </a:defRPr>
            </a:lvl3pPr>
            <a:lvl4pPr marL="0" indent="1371600" algn="l" defTabSz="825500">
              <a:lnSpc>
                <a:spcPct val="100000"/>
              </a:lnSpc>
              <a:buSzTx/>
              <a:buNone/>
              <a:defRPr spc="-136" sz="6800">
                <a:latin typeface="Canela Deck Regular"/>
                <a:ea typeface="Canela Deck Regular"/>
                <a:cs typeface="Canela Deck Regular"/>
                <a:sym typeface="Canela Deck Regular"/>
              </a:defRPr>
            </a:lvl4pPr>
            <a:lvl5pPr marL="0" indent="1828800" algn="l" defTabSz="825500">
              <a:lnSpc>
                <a:spcPct val="100000"/>
              </a:lnSpc>
              <a:buSzTx/>
              <a:buNone/>
              <a:defRPr spc="-136" sz="6800">
                <a:latin typeface="Canela Deck Regular"/>
                <a:ea typeface="Canela Deck Regular"/>
                <a:cs typeface="Canela Deck Regular"/>
                <a:sym typeface="Canela Deck Regular"/>
              </a:defRPr>
            </a:lvl5pPr>
          </a:lstStyle>
          <a:p>
            <a:pPr/>
            <a:r>
              <a:t>Agenda Topics</a:t>
            </a:r>
          </a:p>
          <a:p>
            <a:pPr lvl="1"/>
            <a:r>
              <a:t/>
            </a:r>
          </a:p>
          <a:p>
            <a:pPr lvl="2"/>
            <a:r>
              <a:t/>
            </a:r>
          </a:p>
          <a:p>
            <a:pPr lvl="3"/>
            <a:r>
              <a:t/>
            </a:r>
          </a:p>
          <a:p>
            <a:pPr lvl="4"/>
            <a:r>
              <a:t/>
            </a:r>
          </a:p>
        </p:txBody>
      </p:sp>
      <p:sp>
        <p:nvSpPr>
          <p:cNvPr id="110" name="Agenda Subtitle"/>
          <p:cNvSpPr txBox="1"/>
          <p:nvPr>
            <p:ph type="body" sz="quarter" idx="21" hasCustomPrompt="1"/>
          </p:nvPr>
        </p:nvSpPr>
        <p:spPr>
          <a:xfrm>
            <a:off x="1219200" y="2387115"/>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Agenda Subtitle</a:t>
            </a:r>
          </a:p>
        </p:txBody>
      </p:sp>
      <p:sp>
        <p:nvSpPr>
          <p:cNvPr id="11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8" name="Body Level One…"/>
          <p:cNvSpPr txBox="1"/>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457200" algn="ctr" defTabSz="2438400">
              <a:lnSpc>
                <a:spcPct val="80000"/>
              </a:lnSpc>
              <a:spcBef>
                <a:spcPts val="0"/>
              </a:spcBef>
              <a:buSzTx/>
              <a:buNone/>
              <a:defRPr sz="12800">
                <a:latin typeface="Canela Regular"/>
                <a:ea typeface="Canela Regular"/>
                <a:cs typeface="Canela Regular"/>
                <a:sym typeface="Canela Regular"/>
              </a:defRPr>
            </a:lvl2pPr>
            <a:lvl3pPr marL="0" indent="914400" algn="ctr" defTabSz="2438400">
              <a:lnSpc>
                <a:spcPct val="80000"/>
              </a:lnSpc>
              <a:spcBef>
                <a:spcPts val="0"/>
              </a:spcBef>
              <a:buSzTx/>
              <a:buNone/>
              <a:defRPr sz="12800">
                <a:latin typeface="Canela Regular"/>
                <a:ea typeface="Canela Regular"/>
                <a:cs typeface="Canela Regular"/>
                <a:sym typeface="Canela Regular"/>
              </a:defRPr>
            </a:lvl3pPr>
            <a:lvl4pPr marL="0" indent="1371600" algn="ctr" defTabSz="2438400">
              <a:lnSpc>
                <a:spcPct val="80000"/>
              </a:lnSpc>
              <a:spcBef>
                <a:spcPts val="0"/>
              </a:spcBef>
              <a:buSzTx/>
              <a:buNone/>
              <a:defRPr sz="12800">
                <a:latin typeface="Canela Regular"/>
                <a:ea typeface="Canela Regular"/>
                <a:cs typeface="Canela Regular"/>
                <a:sym typeface="Canela Regular"/>
              </a:defRPr>
            </a:lvl4pPr>
            <a:lvl5pPr marL="0" indent="1828800" algn="ctr" defTabSz="2438400">
              <a:lnSpc>
                <a:spcPct val="80000"/>
              </a:lnSpc>
              <a:spcBef>
                <a:spcPts val="0"/>
              </a:spcBef>
              <a:buSzTx/>
              <a:buNone/>
              <a:defRPr sz="12800">
                <a:latin typeface="Canela Regular"/>
                <a:ea typeface="Canela Regular"/>
                <a:cs typeface="Canela Regular"/>
                <a:sym typeface="Canela Regular"/>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6" name="Fact information"/>
          <p:cNvSpPr txBox="1"/>
          <p:nvPr>
            <p:ph type="body" sz="quarter" idx="21" hasCustomPrompt="1"/>
          </p:nvPr>
        </p:nvSpPr>
        <p:spPr>
          <a:xfrm>
            <a:off x="1219200" y="8462239"/>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Fact information</a:t>
            </a:r>
          </a:p>
        </p:txBody>
      </p:sp>
      <p:sp>
        <p:nvSpPr>
          <p:cNvPr id="127" name="Body Level One…"/>
          <p:cNvSpPr txBox="1"/>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pPr/>
            <a:r>
              <a:t>100%</a:t>
            </a:r>
          </a:p>
          <a:p>
            <a:pPr lvl="1"/>
            <a:r>
              <a:t/>
            </a:r>
          </a:p>
          <a:p>
            <a:pPr lvl="2"/>
            <a:r>
              <a:t/>
            </a:r>
          </a:p>
          <a:p>
            <a:pPr lvl="3"/>
            <a:r>
              <a:t/>
            </a:r>
          </a:p>
          <a:p>
            <a:pPr lvl="4"/>
            <a:r>
              <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5" name="Attribution"/>
          <p:cNvSpPr txBox="1"/>
          <p:nvPr>
            <p:ph type="body" sz="quarter" idx="21" hasCustomPrompt="1"/>
          </p:nvPr>
        </p:nvSpPr>
        <p:spPr>
          <a:xfrm>
            <a:off x="1219200" y="11100053"/>
            <a:ext cx="21945602" cy="832613"/>
          </a:xfrm>
          <a:prstGeom prst="rect">
            <a:avLst/>
          </a:prstGeom>
        </p:spPr>
        <p:txBody>
          <a:bodyPr anchor="ct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Attribution</a:t>
            </a:r>
          </a:p>
        </p:txBody>
      </p:sp>
      <p:sp>
        <p:nvSpPr>
          <p:cNvPr id="136" name="Body Level One…"/>
          <p:cNvSpPr txBox="1"/>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pPr/>
            <a:r>
              <a:t>“Notable Quote”</a:t>
            </a:r>
          </a:p>
          <a:p>
            <a:pPr lvl="1"/>
            <a:r>
              <a:t/>
            </a:r>
          </a:p>
          <a:p>
            <a:pPr lvl="2"/>
            <a:r>
              <a:t/>
            </a:r>
          </a:p>
          <a:p>
            <a:pPr lvl="3"/>
            <a:r>
              <a:t/>
            </a:r>
          </a:p>
          <a:p>
            <a:pPr lvl="4"/>
            <a:r>
              <a:t/>
            </a:r>
          </a:p>
        </p:txBody>
      </p:sp>
      <p:sp>
        <p:nvSpPr>
          <p:cNvPr id="13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Sea against sky at sunset 2"/>
          <p:cNvSpPr/>
          <p:nvPr>
            <p:ph type="pic" sz="quarter" idx="21"/>
          </p:nvPr>
        </p:nvSpPr>
        <p:spPr>
          <a:xfrm>
            <a:off x="15744825" y="5581752"/>
            <a:ext cx="7365408" cy="8280401"/>
          </a:xfrm>
          <a:prstGeom prst="rect">
            <a:avLst/>
          </a:prstGeom>
        </p:spPr>
        <p:txBody>
          <a:bodyPr lIns="91439" tIns="45719" rIns="91439" bIns="45719">
            <a:noAutofit/>
          </a:bodyPr>
          <a:lstStyle/>
          <a:p>
            <a:pPr/>
          </a:p>
        </p:txBody>
      </p:sp>
      <p:sp>
        <p:nvSpPr>
          <p:cNvPr id="145" name="Sea against sky at sunset 1"/>
          <p:cNvSpPr/>
          <p:nvPr>
            <p:ph type="pic" sz="quarter" idx="22"/>
          </p:nvPr>
        </p:nvSpPr>
        <p:spPr>
          <a:xfrm>
            <a:off x="15363825" y="1270000"/>
            <a:ext cx="8115300" cy="5409006"/>
          </a:xfrm>
          <a:prstGeom prst="rect">
            <a:avLst/>
          </a:prstGeom>
        </p:spPr>
        <p:txBody>
          <a:bodyPr lIns="91439" tIns="45719" rIns="91439" bIns="45719">
            <a:noAutofit/>
          </a:bodyPr>
          <a:lstStyle/>
          <a:p>
            <a:pPr/>
          </a:p>
        </p:txBody>
      </p:sp>
      <p:sp>
        <p:nvSpPr>
          <p:cNvPr id="146" name="Beach and sea at sunset"/>
          <p:cNvSpPr/>
          <p:nvPr>
            <p:ph type="pic" idx="23"/>
          </p:nvPr>
        </p:nvSpPr>
        <p:spPr>
          <a:xfrm>
            <a:off x="-63500" y="1270000"/>
            <a:ext cx="16764000" cy="11176000"/>
          </a:xfrm>
          <a:prstGeom prst="rect">
            <a:avLst/>
          </a:prstGeom>
        </p:spPr>
        <p:txBody>
          <a:bodyPr lIns="91439" tIns="45719" rIns="91439" bIns="45719">
            <a:noAutofit/>
          </a:bodyPr>
          <a:lstStyle/>
          <a:p>
            <a:pPr/>
          </a:p>
        </p:txBody>
      </p:sp>
      <p:sp>
        <p:nvSpPr>
          <p:cNvPr id="14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54" name="beach and sea at sunset"/>
          <p:cNvSpPr/>
          <p:nvPr>
            <p:ph type="pic" idx="21"/>
          </p:nvPr>
        </p:nvSpPr>
        <p:spPr>
          <a:xfrm>
            <a:off x="1270000" y="-423334"/>
            <a:ext cx="21844000" cy="14562668"/>
          </a:xfrm>
          <a:prstGeom prst="rect">
            <a:avLst/>
          </a:prstGeom>
        </p:spPr>
        <p:txBody>
          <a:bodyPr lIns="91439" tIns="45719" rIns="91439" bIns="45719">
            <a:noAutofit/>
          </a:bodyPr>
          <a:lstStyle/>
          <a:p>
            <a:pPr/>
          </a:p>
        </p:txBody>
      </p:sp>
      <p:sp>
        <p:nvSpPr>
          <p:cNvPr id="155"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Beach and sea at sunset"/>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19200" y="3543300"/>
            <a:ext cx="21945600" cy="4267200"/>
          </a:xfrm>
          <a:prstGeom prst="rect">
            <a:avLst/>
          </a:prstGeom>
        </p:spPr>
        <p:txBody>
          <a:bodyPr anchor="b"/>
          <a:lstStyle>
            <a:lvl1pPr>
              <a:defRPr spc="-128" sz="12800">
                <a:solidFill>
                  <a:srgbClr val="FFFFFF"/>
                </a:solidFill>
              </a:defRPr>
            </a:lvl1pPr>
          </a:lstStyle>
          <a:p>
            <a:pPr/>
            <a:r>
              <a:t>Presentation Title</a:t>
            </a:r>
          </a:p>
        </p:txBody>
      </p:sp>
      <p:sp>
        <p:nvSpPr>
          <p:cNvPr id="23" name="Body Level One…"/>
          <p:cNvSpPr txBox="1"/>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1pPr>
            <a:lvl2pPr marL="0" indent="4572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2pPr>
            <a:lvl3pPr marL="0" indent="9144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3pPr>
            <a:lvl4pPr marL="0" indent="13716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4pPr>
            <a:lvl5pPr marL="0" indent="18288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24" name="Author and Date"/>
          <p:cNvSpPr txBox="1"/>
          <p:nvPr>
            <p:ph type="body" sz="quarter" idx="22" hasCustomPrompt="1"/>
          </p:nvPr>
        </p:nvSpPr>
        <p:spPr>
          <a:xfrm>
            <a:off x="1219200" y="11988800"/>
            <a:ext cx="21945602" cy="605791"/>
          </a:xfrm>
          <a:prstGeom prst="rect">
            <a:avLst/>
          </a:prstGeom>
        </p:spPr>
        <p:txBody>
          <a:bodyPr/>
          <a:lstStyle>
            <a:lvl1pPr marL="0" indent="0" algn="ctr" defTabSz="825500">
              <a:lnSpc>
                <a:spcPct val="100000"/>
              </a:lnSpc>
              <a:spcBef>
                <a:spcPts val="0"/>
              </a:spcBef>
              <a:buSzTx/>
              <a:buNone/>
              <a:defRPr spc="-29" sz="3000">
                <a:solidFill>
                  <a:srgbClr val="FFFFFF"/>
                </a:solidFill>
                <a:latin typeface="Graphik Medium"/>
                <a:ea typeface="Graphik Medium"/>
                <a:cs typeface="Graphik Medium"/>
                <a:sym typeface="Graphik Medium"/>
              </a:defRPr>
            </a:lvl1pPr>
          </a:lstStyle>
          <a:p>
            <a:pPr/>
            <a:r>
              <a:t>Author and Date</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Slide Title"/>
          <p:cNvSpPr txBox="1"/>
          <p:nvPr>
            <p:ph type="title" hasCustomPrompt="1"/>
          </p:nvPr>
        </p:nvSpPr>
        <p:spPr>
          <a:xfrm>
            <a:off x="1215495" y="4585102"/>
            <a:ext cx="9757338" cy="2540001"/>
          </a:xfrm>
          <a:prstGeom prst="rect">
            <a:avLst/>
          </a:prstGeom>
        </p:spPr>
        <p:txBody>
          <a:bodyPr anchor="b"/>
          <a:lstStyle/>
          <a:p>
            <a:pPr/>
            <a:r>
              <a:t>Slide Title</a:t>
            </a:r>
          </a:p>
        </p:txBody>
      </p:sp>
      <p:sp>
        <p:nvSpPr>
          <p:cNvPr id="33" name="Sea against sky at sunset"/>
          <p:cNvSpPr/>
          <p:nvPr>
            <p:ph type="pic" idx="21"/>
          </p:nvPr>
        </p:nvSpPr>
        <p:spPr>
          <a:xfrm>
            <a:off x="9283700" y="1270000"/>
            <a:ext cx="16751300" cy="11176000"/>
          </a:xfrm>
          <a:prstGeom prst="rect">
            <a:avLst/>
          </a:prstGeom>
        </p:spPr>
        <p:txBody>
          <a:bodyPr lIns="91439" tIns="45719" rIns="91439" bIns="45719">
            <a:noAutofit/>
          </a:bodyPr>
          <a:lstStyle/>
          <a:p>
            <a:pPr/>
          </a:p>
        </p:txBody>
      </p:sp>
      <p:sp>
        <p:nvSpPr>
          <p:cNvPr id="34" name="Body Level One…"/>
          <p:cNvSpPr txBox="1"/>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marL="0" indent="457200" algn="ctr" defTabSz="825500">
              <a:lnSpc>
                <a:spcPct val="100000"/>
              </a:lnSpc>
              <a:spcBef>
                <a:spcPts val="0"/>
              </a:spcBef>
              <a:buSzTx/>
              <a:buNone/>
              <a:defRPr spc="-44">
                <a:latin typeface="Graphik Semibold"/>
                <a:ea typeface="Graphik Semibold"/>
                <a:cs typeface="Graphik Semibold"/>
                <a:sym typeface="Graphik Semibold"/>
              </a:defRPr>
            </a:lvl2pPr>
            <a:lvl3pPr marL="0" indent="914400" algn="ctr" defTabSz="825500">
              <a:lnSpc>
                <a:spcPct val="100000"/>
              </a:lnSpc>
              <a:spcBef>
                <a:spcPts val="0"/>
              </a:spcBef>
              <a:buSzTx/>
              <a:buNone/>
              <a:defRPr spc="-44">
                <a:latin typeface="Graphik Semibold"/>
                <a:ea typeface="Graphik Semibold"/>
                <a:cs typeface="Graphik Semibold"/>
                <a:sym typeface="Graphik Semibold"/>
              </a:defRPr>
            </a:lvl3pPr>
            <a:lvl4pPr marL="0" indent="1371600" algn="ctr" defTabSz="825500">
              <a:lnSpc>
                <a:spcPct val="100000"/>
              </a:lnSpc>
              <a:spcBef>
                <a:spcPts val="0"/>
              </a:spcBef>
              <a:buSzTx/>
              <a:buNone/>
              <a:defRPr spc="-44">
                <a:latin typeface="Graphik Semibold"/>
                <a:ea typeface="Graphik Semibold"/>
                <a:cs typeface="Graphik Semibold"/>
                <a:sym typeface="Graphik Semibold"/>
              </a:defRPr>
            </a:lvl4pPr>
            <a:lvl5pPr marL="0" indent="1828800" algn="ctr" defTabSz="825500">
              <a:lnSpc>
                <a:spcPct val="100000"/>
              </a:lnSpc>
              <a:spcBef>
                <a:spcPts val="0"/>
              </a:spcBef>
              <a:buSzTx/>
              <a:buNone/>
              <a:defRPr spc="-44">
                <a:latin typeface="Graphik Semibold"/>
                <a:ea typeface="Graphik Semibold"/>
                <a:cs typeface="Graphik Semibold"/>
                <a:sym typeface="Graphik Semibold"/>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4" name="Slide Subtitle"/>
          <p:cNvSpPr txBox="1"/>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xfrm>
            <a:off x="1219200" y="4013200"/>
            <a:ext cx="21945600" cy="8487148"/>
          </a:xfrm>
          <a:prstGeom prst="rect">
            <a:avLst/>
          </a:prstGeom>
        </p:spPr>
        <p:txBody>
          <a:bodyPr numCol="2" spcCol="2558384"/>
          <a:lstStyle/>
          <a:p>
            <a:pPr/>
            <a:r>
              <a:t>Slide bullet text</a:t>
            </a:r>
          </a:p>
          <a:p>
            <a:pPr lvl="1"/>
            <a:r>
              <a:t/>
            </a:r>
          </a:p>
          <a:p>
            <a:pPr lvl="2"/>
            <a:r>
              <a:t/>
            </a:r>
          </a:p>
          <a:p>
            <a:pPr lvl="3"/>
            <a:r>
              <a:t/>
            </a:r>
          </a:p>
          <a:p>
            <a:pPr lvl="4"/>
            <a:r>
              <a:t/>
            </a:r>
          </a:p>
        </p:txBody>
      </p:sp>
      <p:sp>
        <p:nvSpPr>
          <p:cNvPr id="53"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1219200" y="774700"/>
            <a:ext cx="9753600" cy="1600200"/>
          </a:xfrm>
          <a:prstGeom prst="rect">
            <a:avLst/>
          </a:prstGeom>
        </p:spPr>
        <p:txBody>
          <a:bodyPr/>
          <a:lstStyle/>
          <a:p>
            <a:pPr/>
            <a:r>
              <a:t>Slide Title</a:t>
            </a:r>
          </a:p>
        </p:txBody>
      </p:sp>
      <p:sp>
        <p:nvSpPr>
          <p:cNvPr id="61" name="Sea against sky at sunset"/>
          <p:cNvSpPr/>
          <p:nvPr>
            <p:ph type="pic" idx="21"/>
          </p:nvPr>
        </p:nvSpPr>
        <p:spPr>
          <a:xfrm>
            <a:off x="12192644" y="718588"/>
            <a:ext cx="10972801" cy="12329624"/>
          </a:xfrm>
          <a:prstGeom prst="rect">
            <a:avLst/>
          </a:prstGeom>
        </p:spPr>
        <p:txBody>
          <a:bodyPr lIns="91439" tIns="45719" rIns="91439" bIns="45719">
            <a:noAutofit/>
          </a:bodyPr>
          <a:lstStyle/>
          <a:p>
            <a:pPr/>
          </a:p>
        </p:txBody>
      </p:sp>
      <p:sp>
        <p:nvSpPr>
          <p:cNvPr id="62" name="Slide Subtitle"/>
          <p:cNvSpPr txBox="1"/>
          <p:nvPr>
            <p:ph type="body" sz="quarter" idx="22"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63" name="Body Level One…"/>
          <p:cNvSpPr txBox="1"/>
          <p:nvPr>
            <p:ph type="body" sz="half" idx="1" hasCustomPrompt="1"/>
          </p:nvPr>
        </p:nvSpPr>
        <p:spPr>
          <a:xfrm>
            <a:off x="1219200" y="4023221"/>
            <a:ext cx="9757569" cy="8384679"/>
          </a:xfrm>
          <a:prstGeom prst="rect">
            <a:avLst/>
          </a:prstGeom>
        </p:spPr>
        <p:txBody>
          <a:bodyPr/>
          <a:lstStyle/>
          <a:p>
            <a:pPr/>
            <a:r>
              <a:t>Slide bullet text</a:t>
            </a:r>
          </a:p>
          <a:p>
            <a:pPr lvl="1"/>
            <a:r>
              <a:t/>
            </a:r>
          </a:p>
          <a:p>
            <a:pPr lvl="2"/>
            <a:r>
              <a:t/>
            </a:r>
          </a:p>
          <a:p>
            <a:pPr lvl="3"/>
            <a:r>
              <a:t/>
            </a:r>
          </a:p>
          <a:p>
            <a:pPr lvl="4"/>
            <a:r>
              <a:t/>
            </a:r>
          </a:p>
        </p:txBody>
      </p:sp>
      <p:sp>
        <p:nvSpPr>
          <p:cNvPr id="64" name="Slide Number"/>
          <p:cNvSpPr txBox="1"/>
          <p:nvPr>
            <p:ph type="sldNum" sz="quarter" idx="2"/>
          </p:nvPr>
        </p:nvSpPr>
        <p:spPr>
          <a:xfrm>
            <a:off x="1200403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Title"/>
          <p:cNvSpPr txBox="1"/>
          <p:nvPr>
            <p:ph type="title" hasCustomPrompt="1"/>
          </p:nvPr>
        </p:nvSpPr>
        <p:spPr>
          <a:xfrm>
            <a:off x="1219200" y="774700"/>
            <a:ext cx="9753600" cy="1600200"/>
          </a:xfrm>
          <a:prstGeom prst="rect">
            <a:avLst/>
          </a:prstGeom>
        </p:spPr>
        <p:txBody>
          <a:bodyPr/>
          <a:lstStyle/>
          <a:p>
            <a:pPr/>
            <a:r>
              <a:t>Slide Title</a:t>
            </a:r>
          </a:p>
        </p:txBody>
      </p:sp>
      <p:sp>
        <p:nvSpPr>
          <p:cNvPr id="72" name="Slide Subtitle"/>
          <p:cNvSpPr txBox="1"/>
          <p:nvPr>
            <p:ph type="body" sz="quarter" idx="21"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73" name="Body Level One…"/>
          <p:cNvSpPr txBox="1"/>
          <p:nvPr>
            <p:ph type="body" sz="half" idx="1" hasCustomPrompt="1"/>
          </p:nvPr>
        </p:nvSpPr>
        <p:spPr>
          <a:xfrm>
            <a:off x="1219200" y="4023221"/>
            <a:ext cx="9757569" cy="8384679"/>
          </a:xfrm>
          <a:prstGeom prst="rect">
            <a:avLst/>
          </a:prstGeom>
        </p:spPr>
        <p:txBody>
          <a:bodyPr/>
          <a:lstStyle/>
          <a:p>
            <a:pPr/>
            <a:r>
              <a:t>Slide bullet text</a:t>
            </a:r>
          </a:p>
          <a:p>
            <a:pPr lvl="1"/>
            <a:r>
              <a:t/>
            </a:r>
          </a:p>
          <a:p>
            <a:pPr lvl="2"/>
            <a:r>
              <a:t/>
            </a:r>
          </a:p>
          <a:p>
            <a:pPr lvl="3"/>
            <a:r>
              <a:t/>
            </a:r>
          </a:p>
          <a:p>
            <a:pPr lvl="4"/>
            <a:r>
              <a:t/>
            </a:r>
          </a:p>
        </p:txBody>
      </p:sp>
      <p:sp>
        <p:nvSpPr>
          <p:cNvPr id="74" name="Slide Number"/>
          <p:cNvSpPr txBox="1"/>
          <p:nvPr>
            <p:ph type="sldNum" sz="quarter" idx="2"/>
          </p:nvPr>
        </p:nvSpPr>
        <p:spPr>
          <a:xfrm>
            <a:off x="1200403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Title"/>
          <p:cNvSpPr txBox="1"/>
          <p:nvPr>
            <p:ph type="title" hasCustomPrompt="1"/>
          </p:nvPr>
        </p:nvSpPr>
        <p:spPr>
          <a:xfrm>
            <a:off x="1219200" y="774700"/>
            <a:ext cx="9753600" cy="1600200"/>
          </a:xfrm>
          <a:prstGeom prst="rect">
            <a:avLst/>
          </a:prstGeom>
        </p:spPr>
        <p:txBody>
          <a:bodyPr/>
          <a:lstStyle/>
          <a:p>
            <a:pPr/>
            <a:r>
              <a:t>Slide Title</a:t>
            </a:r>
          </a:p>
        </p:txBody>
      </p:sp>
      <p:sp>
        <p:nvSpPr>
          <p:cNvPr id="82" name="Slide Subtitle"/>
          <p:cNvSpPr txBox="1"/>
          <p:nvPr>
            <p:ph type="body" sz="quarter" idx="21"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83" name="Body Level One…"/>
          <p:cNvSpPr txBox="1"/>
          <p:nvPr>
            <p:ph type="body" sz="half" idx="1" hasCustomPrompt="1"/>
          </p:nvPr>
        </p:nvSpPr>
        <p:spPr>
          <a:xfrm>
            <a:off x="1219200" y="4023221"/>
            <a:ext cx="9757569" cy="8384679"/>
          </a:xfrm>
          <a:prstGeom prst="rect">
            <a:avLst/>
          </a:prstGeom>
        </p:spPr>
        <p:txBody>
          <a:bodyPr/>
          <a:lstStyle/>
          <a:p>
            <a:pPr/>
            <a:r>
              <a:t>Slide bullet text</a:t>
            </a:r>
          </a:p>
          <a:p>
            <a:pPr lvl="1"/>
            <a:r>
              <a:t/>
            </a:r>
          </a:p>
          <a:p>
            <a:pPr lvl="2"/>
            <a:r>
              <a:t/>
            </a:r>
          </a:p>
          <a:p>
            <a:pPr lvl="3"/>
            <a:r>
              <a:t/>
            </a:r>
          </a:p>
          <a:p>
            <a:pPr lvl="4"/>
            <a:r>
              <a:t/>
            </a:r>
          </a:p>
        </p:txBody>
      </p:sp>
      <p:sp>
        <p:nvSpPr>
          <p:cNvPr id="84" name="Slide Number"/>
          <p:cNvSpPr txBox="1"/>
          <p:nvPr>
            <p:ph type="sldNum" sz="quarter" idx="2"/>
          </p:nvPr>
        </p:nvSpPr>
        <p:spPr>
          <a:xfrm>
            <a:off x="1200403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91" name="Section Title"/>
          <p:cNvSpPr txBox="1"/>
          <p:nvPr>
            <p:ph type="title" hasCustomPrompt="1"/>
          </p:nvPr>
        </p:nvSpPr>
        <p:spPr>
          <a:xfrm>
            <a:off x="1219200" y="3242270"/>
            <a:ext cx="21945600" cy="6604001"/>
          </a:xfrm>
          <a:prstGeom prst="rect">
            <a:avLst/>
          </a:prstGeom>
        </p:spPr>
        <p:txBody>
          <a:bodyPr anchor="ctr"/>
          <a:lstStyle>
            <a:lvl1pPr>
              <a:defRPr spc="0" sz="12800"/>
            </a:lvl1pPr>
          </a:lstStyle>
          <a:p>
            <a:pPr/>
            <a:r>
              <a:t>Section Title</a:t>
            </a:r>
          </a:p>
        </p:txBody>
      </p:sp>
      <p:sp>
        <p:nvSpPr>
          <p:cNvPr id="9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19200" y="4013200"/>
            <a:ext cx="21948577" cy="848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1997689" y="12700000"/>
            <a:ext cx="388621" cy="429261"/>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2000">
                <a:solidFill>
                  <a:srgbClr val="5E5E5E"/>
                </a:solidFill>
                <a:latin typeface="Graphik"/>
                <a:ea typeface="Graphik"/>
                <a:cs typeface="Graphik"/>
                <a:sym typeface="Graphi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9pPr>
    </p:titleStyle>
    <p:bodyStyle>
      <a:lvl1pPr marL="546100" marR="0" indent="-546100" algn="just"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1pPr>
      <a:lvl2pPr marL="1092200" marR="0" indent="-546100" algn="just"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2pPr>
      <a:lvl3pPr marL="1638300" marR="0" indent="-546100" algn="just"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3pPr>
      <a:lvl4pPr marL="2184400" marR="0" indent="-546100" algn="just"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4pPr>
      <a:lvl5pPr marL="2730500" marR="0" indent="-546100" algn="just"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5pPr>
      <a:lvl6pPr marL="3276600" marR="0" indent="-546100" algn="just"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6pPr>
      <a:lvl7pPr marL="3822700" marR="0" indent="-546100" algn="just"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7pPr>
      <a:lvl8pPr marL="4368800" marR="0" indent="-546100" algn="just"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8pPr>
      <a:lvl9pPr marL="4914900" marR="0" indent="-546100" algn="just"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1pPr>
      <a:lvl2pPr marL="0" marR="0" indent="457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2pPr>
      <a:lvl3pPr marL="0" marR="0" indent="914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harshroff@umbc.edu"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 Id="rId3" Type="http://schemas.openxmlformats.org/officeDocument/2006/relationships/image" Target="../media/image9.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mailto:harshroff@umbc.edu"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insideairbnb.com/get-the-data/" TargetMode="External"/><Relationship Id="rId3"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Airbnb Lense"/>
          <p:cNvSpPr txBox="1"/>
          <p:nvPr>
            <p:ph type="ctrTitle"/>
          </p:nvPr>
        </p:nvSpPr>
        <p:spPr>
          <a:prstGeom prst="rect">
            <a:avLst/>
          </a:prstGeom>
        </p:spPr>
        <p:txBody>
          <a:bodyPr/>
          <a:lstStyle/>
          <a:p>
            <a:pPr/>
            <a:r>
              <a:t>Airbnb Lense</a:t>
            </a:r>
          </a:p>
        </p:txBody>
      </p:sp>
      <p:sp>
        <p:nvSpPr>
          <p:cNvPr id="172" name="Capturing Your Style"/>
          <p:cNvSpPr txBox="1"/>
          <p:nvPr>
            <p:ph type="subTitle" sz="quarter" idx="1"/>
          </p:nvPr>
        </p:nvSpPr>
        <p:spPr>
          <a:prstGeom prst="rect">
            <a:avLst/>
          </a:prstGeom>
        </p:spPr>
        <p:txBody>
          <a:bodyPr/>
          <a:lstStyle/>
          <a:p>
            <a:pPr/>
            <a:r>
              <a:t>Capturing Your Style</a:t>
            </a:r>
          </a:p>
        </p:txBody>
      </p:sp>
      <p:sp>
        <p:nvSpPr>
          <p:cNvPr id="173" name="Harsh Shroff | harshroff@umbc.edu…"/>
          <p:cNvSpPr txBox="1"/>
          <p:nvPr/>
        </p:nvSpPr>
        <p:spPr>
          <a:xfrm>
            <a:off x="1219199" y="11872680"/>
            <a:ext cx="21945602" cy="83261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ctr" defTabSz="610870">
              <a:lnSpc>
                <a:spcPct val="100000"/>
              </a:lnSpc>
              <a:spcBef>
                <a:spcPts val="0"/>
              </a:spcBef>
              <a:defRPr spc="-22" sz="2220">
                <a:latin typeface="Graphik Medium"/>
                <a:ea typeface="Graphik Medium"/>
                <a:cs typeface="Graphik Medium"/>
                <a:sym typeface="Graphik Medium"/>
              </a:defRPr>
            </a:pPr>
            <a:r>
              <a:t>Harsh Shroff | </a:t>
            </a:r>
            <a:r>
              <a:rPr u="sng">
                <a:hlinkClick r:id="rId2" invalidUrl="" action="" tgtFrame="" tooltip="" history="1" highlightClick="0" endSnd="0"/>
              </a:rPr>
              <a:t>harshroff@umbc.edu</a:t>
            </a:r>
          </a:p>
          <a:p>
            <a:pPr algn="ctr" defTabSz="610870">
              <a:lnSpc>
                <a:spcPct val="100000"/>
              </a:lnSpc>
              <a:spcBef>
                <a:spcPts val="0"/>
              </a:spcBef>
              <a:defRPr spc="-22" sz="2220">
                <a:latin typeface="Graphik Medium"/>
                <a:ea typeface="Graphik Medium"/>
                <a:cs typeface="Graphik Medium"/>
                <a:sym typeface="Graphik Medium"/>
              </a:defRPr>
            </a:pPr>
            <a:r>
              <a:t>DATA 606 - Dr Chaojie (Jay) Wang</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8" name="Screenshot 2023-12-04 at 5.15.44 PM.png" descr="Screenshot 2023-12-04 at 5.15.44 PM.png"/>
          <p:cNvPicPr>
            <a:picLocks noChangeAspect="1"/>
          </p:cNvPicPr>
          <p:nvPr>
            <p:ph type="pic" idx="21"/>
          </p:nvPr>
        </p:nvPicPr>
        <p:blipFill>
          <a:blip r:embed="rId2">
            <a:extLst/>
          </a:blip>
          <a:srcRect l="0" t="53" r="0" b="53"/>
          <a:stretch>
            <a:fillRect/>
          </a:stretch>
        </p:blipFill>
        <p:spPr>
          <a:xfrm>
            <a:off x="9114676" y="3437135"/>
            <a:ext cx="14456706" cy="6841910"/>
          </a:xfrm>
          <a:prstGeom prst="rect">
            <a:avLst/>
          </a:prstGeom>
        </p:spPr>
      </p:pic>
      <p:sp>
        <p:nvSpPr>
          <p:cNvPr id="209" name="Model Summary"/>
          <p:cNvSpPr txBox="1"/>
          <p:nvPr>
            <p:ph type="body" idx="22"/>
          </p:nvPr>
        </p:nvSpPr>
        <p:spPr>
          <a:xfrm>
            <a:off x="1219200" y="1159982"/>
            <a:ext cx="9757569" cy="832613"/>
          </a:xfrm>
          <a:prstGeom prst="rect">
            <a:avLst/>
          </a:prstGeom>
          <a:extLst>
            <a:ext uri="{C572A759-6A51-4108-AA02-DFA0A04FC94B}">
              <ma14:wrappingTextBoxFlag xmlns:ma14="http://schemas.microsoft.com/office/mac/drawingml/2011/main" val="1"/>
            </a:ext>
          </a:extLst>
        </p:spPr>
        <p:txBody>
          <a:bodyPr/>
          <a:lstStyle>
            <a:lvl1pPr algn="l"/>
          </a:lstStyle>
          <a:p>
            <a:pPr/>
            <a:r>
              <a:t>Model Summary</a:t>
            </a:r>
          </a:p>
        </p:txBody>
      </p:sp>
      <p:sp>
        <p:nvSpPr>
          <p:cNvPr id="210" name="As seen, the model is not trainable and is used for transfer learning."/>
          <p:cNvSpPr txBox="1"/>
          <p:nvPr>
            <p:ph type="body" sz="quarter" idx="1"/>
          </p:nvPr>
        </p:nvSpPr>
        <p:spPr>
          <a:xfrm>
            <a:off x="953434" y="5343733"/>
            <a:ext cx="7797375" cy="3028533"/>
          </a:xfrm>
          <a:prstGeom prst="rect">
            <a:avLst/>
          </a:prstGeom>
        </p:spPr>
        <p:txBody>
          <a:bodyPr/>
          <a:lstStyle/>
          <a:p>
            <a:pPr/>
            <a:r>
              <a:t>As seen, the model is not trainable and is used for transfer learning.</a:t>
            </a:r>
          </a:p>
        </p:txBody>
      </p:sp>
      <p:sp>
        <p:nvSpPr>
          <p:cNvPr id="211" name="Slide Number"/>
          <p:cNvSpPr txBox="1"/>
          <p:nvPr>
            <p:ph type="sldNum" sz="quarter" idx="4294967295"/>
          </p:nvPr>
        </p:nvSpPr>
        <p:spPr>
          <a:xfrm>
            <a:off x="12004039" y="12700000"/>
            <a:ext cx="388621"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Deployment"/>
          <p:cNvSpPr txBox="1"/>
          <p:nvPr>
            <p:ph type="title"/>
          </p:nvPr>
        </p:nvSpPr>
        <p:spPr>
          <a:prstGeom prst="rect">
            <a:avLst/>
          </a:prstGeom>
        </p:spPr>
        <p:txBody>
          <a:bodyPr/>
          <a:lstStyle/>
          <a:p>
            <a:pPr/>
            <a:r>
              <a:t>Deployment</a:t>
            </a:r>
          </a:p>
        </p:txBody>
      </p:sp>
      <p:sp>
        <p:nvSpPr>
          <p:cNvPr id="214" name="Slide Number"/>
          <p:cNvSpPr txBox="1"/>
          <p:nvPr>
            <p:ph type="sldNum" sz="quarter" idx="4294967295"/>
          </p:nvPr>
        </p:nvSpPr>
        <p:spPr>
          <a:xfrm>
            <a:off x="12037313" y="12700000"/>
            <a:ext cx="316993"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Text Based Recommender"/>
          <p:cNvSpPr txBox="1"/>
          <p:nvPr>
            <p:ph type="body" idx="22"/>
          </p:nvPr>
        </p:nvSpPr>
        <p:spPr>
          <a:xfrm>
            <a:off x="1219200" y="1159982"/>
            <a:ext cx="9757569" cy="832613"/>
          </a:xfrm>
          <a:prstGeom prst="rect">
            <a:avLst/>
          </a:prstGeom>
          <a:extLst>
            <a:ext uri="{C572A759-6A51-4108-AA02-DFA0A04FC94B}">
              <ma14:wrappingTextBoxFlag xmlns:ma14="http://schemas.microsoft.com/office/mac/drawingml/2011/main" val="1"/>
            </a:ext>
          </a:extLst>
        </p:spPr>
        <p:txBody>
          <a:bodyPr/>
          <a:lstStyle>
            <a:lvl1pPr algn="l"/>
          </a:lstStyle>
          <a:p>
            <a:pPr/>
            <a:r>
              <a:t>Text Based Recommender</a:t>
            </a:r>
          </a:p>
        </p:txBody>
      </p:sp>
      <p:sp>
        <p:nvSpPr>
          <p:cNvPr id="217" name="Gives three recommendations with respect to given text."/>
          <p:cNvSpPr txBox="1"/>
          <p:nvPr>
            <p:ph type="body" sz="half" idx="1"/>
          </p:nvPr>
        </p:nvSpPr>
        <p:spPr>
          <a:prstGeom prst="rect">
            <a:avLst/>
          </a:prstGeom>
        </p:spPr>
        <p:txBody>
          <a:bodyPr/>
          <a:lstStyle/>
          <a:p>
            <a:pPr/>
            <a:r>
              <a:t>Gives three recommendations with respect to given text.</a:t>
            </a:r>
          </a:p>
        </p:txBody>
      </p:sp>
      <p:pic>
        <p:nvPicPr>
          <p:cNvPr id="218" name="pasted-movie.png" descr="pasted-movie.png"/>
          <p:cNvPicPr>
            <a:picLocks noChangeAspect="1"/>
          </p:cNvPicPr>
          <p:nvPr/>
        </p:nvPicPr>
        <p:blipFill>
          <a:blip r:embed="rId2">
            <a:extLst/>
          </a:blip>
          <a:stretch>
            <a:fillRect/>
          </a:stretch>
        </p:blipFill>
        <p:spPr>
          <a:xfrm>
            <a:off x="11756425" y="1123950"/>
            <a:ext cx="11798301" cy="11468100"/>
          </a:xfrm>
          <a:prstGeom prst="rect">
            <a:avLst/>
          </a:prstGeom>
          <a:ln w="12700">
            <a:miter lim="400000"/>
          </a:ln>
        </p:spPr>
      </p:pic>
      <p:sp>
        <p:nvSpPr>
          <p:cNvPr id="219" name="Slide Number"/>
          <p:cNvSpPr txBox="1"/>
          <p:nvPr>
            <p:ph type="sldNum" sz="quarter" idx="4294967295"/>
          </p:nvPr>
        </p:nvSpPr>
        <p:spPr>
          <a:xfrm>
            <a:off x="12020169" y="12700000"/>
            <a:ext cx="356363"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Image Based Recommender"/>
          <p:cNvSpPr txBox="1"/>
          <p:nvPr>
            <p:ph type="body" idx="22"/>
          </p:nvPr>
        </p:nvSpPr>
        <p:spPr>
          <a:xfrm>
            <a:off x="1219200" y="1159982"/>
            <a:ext cx="9757569" cy="832613"/>
          </a:xfrm>
          <a:prstGeom prst="rect">
            <a:avLst/>
          </a:prstGeom>
          <a:extLst>
            <a:ext uri="{C572A759-6A51-4108-AA02-DFA0A04FC94B}">
              <ma14:wrappingTextBoxFlag xmlns:ma14="http://schemas.microsoft.com/office/mac/drawingml/2011/main" val="1"/>
            </a:ext>
          </a:extLst>
        </p:spPr>
        <p:txBody>
          <a:bodyPr/>
          <a:lstStyle>
            <a:lvl1pPr algn="l"/>
          </a:lstStyle>
          <a:p>
            <a:pPr/>
            <a:r>
              <a:t>Image Based Recommender</a:t>
            </a:r>
          </a:p>
        </p:txBody>
      </p:sp>
      <p:sp>
        <p:nvSpPr>
          <p:cNvPr id="222" name="Gives three recommendations with respect to uploaded image."/>
          <p:cNvSpPr txBox="1"/>
          <p:nvPr>
            <p:ph type="body" sz="quarter" idx="1"/>
          </p:nvPr>
        </p:nvSpPr>
        <p:spPr>
          <a:xfrm>
            <a:off x="1310903" y="12153035"/>
            <a:ext cx="21762194" cy="875074"/>
          </a:xfrm>
          <a:prstGeom prst="rect">
            <a:avLst/>
          </a:prstGeom>
        </p:spPr>
        <p:txBody>
          <a:bodyPr/>
          <a:lstStyle>
            <a:lvl1pPr marL="0" indent="0" algn="ctr" defTabSz="2267655">
              <a:spcBef>
                <a:spcPts val="2200"/>
              </a:spcBef>
              <a:buSzTx/>
              <a:buNone/>
              <a:defRPr sz="4092"/>
            </a:lvl1pPr>
          </a:lstStyle>
          <a:p>
            <a:pPr/>
            <a:r>
              <a:t>Gives three recommendations with respect to uploaded image.</a:t>
            </a:r>
          </a:p>
        </p:txBody>
      </p:sp>
      <p:pic>
        <p:nvPicPr>
          <p:cNvPr id="223" name="pasted-movie.png" descr="pasted-movie.png"/>
          <p:cNvPicPr>
            <a:picLocks noChangeAspect="1"/>
          </p:cNvPicPr>
          <p:nvPr/>
        </p:nvPicPr>
        <p:blipFill>
          <a:blip r:embed="rId2">
            <a:extLst/>
          </a:blip>
          <a:stretch>
            <a:fillRect/>
          </a:stretch>
        </p:blipFill>
        <p:spPr>
          <a:xfrm>
            <a:off x="1423771" y="2077208"/>
            <a:ext cx="9348427" cy="9561584"/>
          </a:xfrm>
          <a:prstGeom prst="rect">
            <a:avLst/>
          </a:prstGeom>
          <a:ln w="12700">
            <a:miter lim="400000"/>
          </a:ln>
        </p:spPr>
      </p:pic>
      <p:pic>
        <p:nvPicPr>
          <p:cNvPr id="224" name="pasted-movie.png" descr="pasted-movie.png"/>
          <p:cNvPicPr>
            <a:picLocks noChangeAspect="1"/>
          </p:cNvPicPr>
          <p:nvPr/>
        </p:nvPicPr>
        <p:blipFill>
          <a:blip r:embed="rId3">
            <a:extLst/>
          </a:blip>
          <a:stretch>
            <a:fillRect/>
          </a:stretch>
        </p:blipFill>
        <p:spPr>
          <a:xfrm>
            <a:off x="14095651" y="1377739"/>
            <a:ext cx="7119848" cy="10960522"/>
          </a:xfrm>
          <a:prstGeom prst="rect">
            <a:avLst/>
          </a:prstGeom>
          <a:ln w="12700">
            <a:miter lim="400000"/>
          </a:ln>
        </p:spPr>
      </p:pic>
      <p:sp>
        <p:nvSpPr>
          <p:cNvPr id="225" name="Slide Number"/>
          <p:cNvSpPr txBox="1"/>
          <p:nvPr>
            <p:ph type="sldNum" sz="quarter" idx="4294967295"/>
          </p:nvPr>
        </p:nvSpPr>
        <p:spPr>
          <a:xfrm>
            <a:off x="12013819" y="12700000"/>
            <a:ext cx="369063"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Harsh Shroff | harshroff@umbc.edu…"/>
          <p:cNvSpPr txBox="1"/>
          <p:nvPr>
            <p:ph type="body" idx="21"/>
          </p:nvPr>
        </p:nvSpPr>
        <p:spPr>
          <a:xfrm>
            <a:off x="1219199" y="11889709"/>
            <a:ext cx="21945602" cy="832613"/>
          </a:xfrm>
          <a:prstGeom prst="rect">
            <a:avLst/>
          </a:prstGeom>
          <a:extLst>
            <a:ext uri="{C572A759-6A51-4108-AA02-DFA0A04FC94B}">
              <ma14:wrappingTextBoxFlag xmlns:ma14="http://schemas.microsoft.com/office/mac/drawingml/2011/main" val="1"/>
            </a:ext>
          </a:extLst>
        </p:spPr>
        <p:txBody>
          <a:bodyPr/>
          <a:lstStyle/>
          <a:p>
            <a:pPr defTabSz="610870">
              <a:defRPr spc="-22" sz="2220">
                <a:latin typeface="Graphik Medium"/>
                <a:ea typeface="Graphik Medium"/>
                <a:cs typeface="Graphik Medium"/>
                <a:sym typeface="Graphik Medium"/>
              </a:defRPr>
            </a:pPr>
            <a:r>
              <a:t>Harsh Shroff | </a:t>
            </a:r>
            <a:r>
              <a:rPr u="sng">
                <a:hlinkClick r:id="rId2" invalidUrl="" action="" tgtFrame="" tooltip="" history="1" highlightClick="0" endSnd="0"/>
              </a:rPr>
              <a:t>harshroff@umbc.edu</a:t>
            </a:r>
          </a:p>
          <a:p>
            <a:pPr defTabSz="610870">
              <a:defRPr spc="-22" sz="2220">
                <a:latin typeface="Graphik Medium"/>
                <a:ea typeface="Graphik Medium"/>
                <a:cs typeface="Graphik Medium"/>
                <a:sym typeface="Graphik Medium"/>
              </a:defRPr>
            </a:pPr>
            <a:r>
              <a:t>DATA 606 - Dr Chaojie (Jay) Wang</a:t>
            </a:r>
          </a:p>
        </p:txBody>
      </p:sp>
      <p:sp>
        <p:nvSpPr>
          <p:cNvPr id="228" name="Thank You!"/>
          <p:cNvSpPr txBox="1"/>
          <p:nvPr>
            <p:ph type="body" sz="half" idx="1"/>
          </p:nvPr>
        </p:nvSpPr>
        <p:spPr>
          <a:prstGeom prst="rect">
            <a:avLst/>
          </a:prstGeom>
        </p:spPr>
        <p:txBody>
          <a:bodyPr/>
          <a:lstStyle>
            <a:lvl1pPr defTabSz="2365248">
              <a:defRPr sz="21728"/>
            </a:lvl1pPr>
          </a:lstStyle>
          <a:p>
            <a:pPr/>
            <a:r>
              <a:t>Thank You!</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Introduction"/>
          <p:cNvSpPr txBox="1"/>
          <p:nvPr>
            <p:ph type="title"/>
          </p:nvPr>
        </p:nvSpPr>
        <p:spPr>
          <a:prstGeom prst="rect">
            <a:avLst/>
          </a:prstGeom>
        </p:spPr>
        <p:txBody>
          <a:bodyPr/>
          <a:lstStyle/>
          <a:p>
            <a:pPr/>
            <a:r>
              <a:t>Introduction</a:t>
            </a:r>
          </a:p>
        </p:txBody>
      </p:sp>
      <p:sp>
        <p:nvSpPr>
          <p:cNvPr id="176" name="The project is about the development of an Airbnb Photo &amp; Text-Based Recommendation System. This system aims to provide Airbnb users with personalized recommendations for accommodations based on the photos of their previous stays and/or by inputing a cou"/>
          <p:cNvSpPr txBox="1"/>
          <p:nvPr>
            <p:ph type="body" idx="1"/>
          </p:nvPr>
        </p:nvSpPr>
        <p:spPr>
          <a:xfrm>
            <a:off x="1217711" y="4575746"/>
            <a:ext cx="21948578" cy="7350804"/>
          </a:xfrm>
          <a:prstGeom prst="rect">
            <a:avLst/>
          </a:prstGeom>
        </p:spPr>
        <p:txBody>
          <a:bodyPr/>
          <a:lstStyle>
            <a:lvl1pPr marL="0" indent="0">
              <a:buSzTx/>
              <a:buNone/>
            </a:lvl1pPr>
          </a:lstStyle>
          <a:p>
            <a:pPr/>
            <a:r>
              <a:t>The project is about the development of an Airbnb Photo &amp; Text-Based Recommendation System. This system aims to provide Airbnb users with personalized recommendations for accommodations based on the photos of their previous stays and/or by inputing a couple of sentences. It utilizes computer vision and machine learning techniques to analyze images and match them with similar Airbnb listings. It also uses an OpenAi API to understand the text input and get the recommendations.  The system benefits both travelers looking for unique and stylish accommodations and hosts seeking insights into their competition.</a:t>
            </a:r>
          </a:p>
        </p:txBody>
      </p:sp>
      <p:sp>
        <p:nvSpPr>
          <p:cNvPr id="177" name="Slide Number"/>
          <p:cNvSpPr txBox="1"/>
          <p:nvPr>
            <p:ph type="sldNum" sz="quarter" idx="4294967295"/>
          </p:nvPr>
        </p:nvSpPr>
        <p:spPr>
          <a:xfrm>
            <a:off x="12064491" y="12700000"/>
            <a:ext cx="255017"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Data Description"/>
          <p:cNvSpPr txBox="1"/>
          <p:nvPr>
            <p:ph type="title"/>
          </p:nvPr>
        </p:nvSpPr>
        <p:spPr>
          <a:prstGeom prst="rect">
            <a:avLst/>
          </a:prstGeom>
        </p:spPr>
        <p:txBody>
          <a:bodyPr/>
          <a:lstStyle/>
          <a:p>
            <a:pPr/>
            <a:r>
              <a:t>Data Description</a:t>
            </a:r>
          </a:p>
        </p:txBody>
      </p:sp>
      <p:sp>
        <p:nvSpPr>
          <p:cNvPr id="180" name="CSV Files: 160 MB…"/>
          <p:cNvSpPr txBox="1"/>
          <p:nvPr>
            <p:ph type="body" idx="1"/>
          </p:nvPr>
        </p:nvSpPr>
        <p:spPr>
          <a:xfrm>
            <a:off x="1307788" y="3406799"/>
            <a:ext cx="21768424" cy="9086150"/>
          </a:xfrm>
          <a:prstGeom prst="rect">
            <a:avLst/>
          </a:prstGeom>
        </p:spPr>
        <p:txBody>
          <a:bodyPr/>
          <a:lstStyle/>
          <a:p>
            <a:pPr marL="447801" indent="-447801" defTabSz="1999437">
              <a:spcBef>
                <a:spcPts val="1900"/>
              </a:spcBef>
              <a:defRPr sz="3607"/>
            </a:pPr>
            <a:r>
              <a:t>CSV Files: 160 MB</a:t>
            </a:r>
          </a:p>
          <a:p>
            <a:pPr marL="447801" indent="-447801" defTabSz="1999437">
              <a:spcBef>
                <a:spcPts val="1900"/>
              </a:spcBef>
              <a:defRPr sz="3607"/>
            </a:pPr>
            <a:r>
              <a:t>Images per state:</a:t>
            </a:r>
          </a:p>
          <a:p>
            <a:pPr lvl="1" marL="895603" indent="-447801" defTabSz="1999437">
              <a:spcBef>
                <a:spcPts val="1900"/>
              </a:spcBef>
              <a:defRPr sz="3607"/>
            </a:pPr>
            <a:r>
              <a:t>New York (NYC): 80.5 GB</a:t>
            </a:r>
          </a:p>
          <a:p>
            <a:pPr lvl="1" marL="895603" indent="-447801" defTabSz="1999437">
              <a:spcBef>
                <a:spcPts val="1900"/>
              </a:spcBef>
              <a:defRPr sz="3607"/>
            </a:pPr>
            <a:r>
              <a:t>North Carolina (Asheville): 9.44 GB</a:t>
            </a:r>
          </a:p>
          <a:p>
            <a:pPr lvl="1" marL="895603" indent="-447801" defTabSz="1999437">
              <a:spcBef>
                <a:spcPts val="1900"/>
              </a:spcBef>
              <a:defRPr sz="3607"/>
            </a:pPr>
            <a:r>
              <a:t>Rhode Island (Rhode Island): 11.5 GB</a:t>
            </a:r>
          </a:p>
          <a:p>
            <a:pPr lvl="1" marL="895603" indent="-447801" defTabSz="1999437">
              <a:spcBef>
                <a:spcPts val="1900"/>
              </a:spcBef>
              <a:defRPr sz="3607"/>
            </a:pPr>
            <a:r>
              <a:t>District of Columbia (Washington): 14.3 GB</a:t>
            </a:r>
          </a:p>
          <a:p>
            <a:pPr lvl="1" marL="895603" indent="-447801" defTabSz="1999437">
              <a:spcBef>
                <a:spcPts val="1900"/>
              </a:spcBef>
              <a:defRPr sz="3607"/>
            </a:pPr>
            <a:r>
              <a:t>New Jersey (Newark + Jersey City): 5.36 GB</a:t>
            </a:r>
          </a:p>
          <a:p>
            <a:pPr lvl="1" marL="895603" indent="-447801" defTabSz="1999437">
              <a:spcBef>
                <a:spcPts val="1900"/>
              </a:spcBef>
              <a:defRPr sz="3607"/>
            </a:pPr>
            <a:r>
              <a:t>Massachusetts (Boston + Cambridge): 9.48 GB</a:t>
            </a:r>
          </a:p>
          <a:p>
            <a:pPr marL="447801" indent="-447801" defTabSz="1999437">
              <a:spcBef>
                <a:spcPts val="1900"/>
              </a:spcBef>
              <a:defRPr sz="3607"/>
            </a:pPr>
            <a:r>
              <a:t>The data source for this project is the </a:t>
            </a:r>
            <a:r>
              <a:rPr u="sng">
                <a:solidFill>
                  <a:srgbClr val="2F81F7"/>
                </a:solidFill>
                <a:uFill>
                  <a:solidFill>
                    <a:srgbClr val="2F81F7"/>
                  </a:solidFill>
                </a:uFill>
                <a:hlinkClick r:id="rId2" invalidUrl="" action="" tgtFrame="" tooltip="" history="1" highlightClick="0" endSnd="0"/>
              </a:rPr>
              <a:t>InsideAirbnb</a:t>
            </a:r>
            <a:r>
              <a:t> dataset, which is published by Airbnb and contains comprehensive information about Airbnb listings worldwide, including property details, host information, and photos.</a:t>
            </a:r>
          </a:p>
        </p:txBody>
      </p:sp>
      <p:pic>
        <p:nvPicPr>
          <p:cNvPr id="181" name="big-data.png" descr="big-data.png"/>
          <p:cNvPicPr>
            <a:picLocks noChangeAspect="1"/>
          </p:cNvPicPr>
          <p:nvPr/>
        </p:nvPicPr>
        <p:blipFill>
          <a:blip r:embed="rId3">
            <a:extLst/>
          </a:blip>
          <a:stretch>
            <a:fillRect/>
          </a:stretch>
        </p:blipFill>
        <p:spPr>
          <a:xfrm>
            <a:off x="16360091" y="3606800"/>
            <a:ext cx="6502401" cy="6502400"/>
          </a:xfrm>
          <a:prstGeom prst="rect">
            <a:avLst/>
          </a:prstGeom>
          <a:ln w="12700">
            <a:miter lim="400000"/>
          </a:ln>
          <a:effectLst>
            <a:outerShdw sx="100000" sy="100000" kx="0" ky="0" algn="b" rotWithShape="0" blurRad="190500" dist="12700" dir="5400000">
              <a:srgbClr val="000000"/>
            </a:outerShdw>
          </a:effectLst>
        </p:spPr>
      </p:pic>
      <p:sp>
        <p:nvSpPr>
          <p:cNvPr id="182" name="Slide Number"/>
          <p:cNvSpPr txBox="1"/>
          <p:nvPr>
            <p:ph type="sldNum" sz="quarter" idx="4294967295"/>
          </p:nvPr>
        </p:nvSpPr>
        <p:spPr>
          <a:xfrm>
            <a:off x="12058141" y="12700000"/>
            <a:ext cx="267717"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Project Methodology"/>
          <p:cNvSpPr txBox="1"/>
          <p:nvPr>
            <p:ph type="title"/>
          </p:nvPr>
        </p:nvSpPr>
        <p:spPr>
          <a:prstGeom prst="rect">
            <a:avLst/>
          </a:prstGeom>
        </p:spPr>
        <p:txBody>
          <a:bodyPr/>
          <a:lstStyle/>
          <a:p>
            <a:pPr/>
            <a:r>
              <a:t>Project Methodology</a:t>
            </a:r>
          </a:p>
        </p:txBody>
      </p:sp>
      <p:sp>
        <p:nvSpPr>
          <p:cNvPr id="185" name="Data Preprocessing &amp; EDA…"/>
          <p:cNvSpPr txBox="1"/>
          <p:nvPr>
            <p:ph type="body" sz="quarter" idx="1"/>
          </p:nvPr>
        </p:nvSpPr>
        <p:spPr>
          <a:xfrm>
            <a:off x="1749243" y="5073667"/>
            <a:ext cx="12200289" cy="3568666"/>
          </a:xfrm>
          <a:prstGeom prst="rect">
            <a:avLst/>
          </a:prstGeom>
        </p:spPr>
        <p:txBody>
          <a:bodyPr/>
          <a:lstStyle/>
          <a:p>
            <a:pPr marL="965200" indent="-965200">
              <a:buClr>
                <a:srgbClr val="000000"/>
              </a:buClr>
              <a:buSzPct val="100000"/>
              <a:buAutoNum type="arabicPeriod" startAt="1"/>
            </a:pPr>
            <a:r>
              <a:t>Data Preprocessing &amp; EDA</a:t>
            </a:r>
          </a:p>
          <a:p>
            <a:pPr marL="965200" indent="-965200">
              <a:buClr>
                <a:srgbClr val="000000"/>
              </a:buClr>
              <a:buSzPct val="100000"/>
              <a:buAutoNum type="arabicPeriod" startAt="1"/>
            </a:pPr>
            <a:r>
              <a:t>ML Model Training &amp; Testing</a:t>
            </a:r>
          </a:p>
          <a:p>
            <a:pPr marL="965200" indent="-965200">
              <a:buClr>
                <a:srgbClr val="000000"/>
              </a:buClr>
              <a:buSzPct val="100000"/>
              <a:buAutoNum type="arabicPeriod" startAt="1"/>
            </a:pPr>
            <a:r>
              <a:t>Model Deployment on a Streamlit Webapp</a:t>
            </a:r>
          </a:p>
        </p:txBody>
      </p:sp>
      <p:pic>
        <p:nvPicPr>
          <p:cNvPr id="186" name="pasted-movie.png" descr="pasted-movie.png"/>
          <p:cNvPicPr>
            <a:picLocks noChangeAspect="1"/>
          </p:cNvPicPr>
          <p:nvPr/>
        </p:nvPicPr>
        <p:blipFill>
          <a:blip r:embed="rId2">
            <a:extLst/>
          </a:blip>
          <a:stretch>
            <a:fillRect/>
          </a:stretch>
        </p:blipFill>
        <p:spPr>
          <a:xfrm>
            <a:off x="15651382" y="3606800"/>
            <a:ext cx="6502401" cy="6502400"/>
          </a:xfrm>
          <a:prstGeom prst="rect">
            <a:avLst/>
          </a:prstGeom>
          <a:ln w="12700">
            <a:miter lim="400000"/>
          </a:ln>
          <a:effectLst>
            <a:outerShdw sx="100000" sy="100000" kx="0" ky="0" algn="b" rotWithShape="0" blurRad="190500" dist="12700" dir="5400000">
              <a:srgbClr val="000000"/>
            </a:outerShdw>
          </a:effectLst>
        </p:spPr>
      </p:pic>
      <p:sp>
        <p:nvSpPr>
          <p:cNvPr id="187" name="Slide Number"/>
          <p:cNvSpPr txBox="1"/>
          <p:nvPr>
            <p:ph type="sldNum" sz="quarter" idx="4294967295"/>
          </p:nvPr>
        </p:nvSpPr>
        <p:spPr>
          <a:xfrm>
            <a:off x="12056491" y="12700000"/>
            <a:ext cx="271019"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Data Preprocessing &amp; EDA"/>
          <p:cNvSpPr txBox="1"/>
          <p:nvPr>
            <p:ph type="title"/>
          </p:nvPr>
        </p:nvSpPr>
        <p:spPr>
          <a:prstGeom prst="rect">
            <a:avLst/>
          </a:prstGeom>
        </p:spPr>
        <p:txBody>
          <a:bodyPr/>
          <a:lstStyle/>
          <a:p>
            <a:pPr/>
            <a:r>
              <a:t>Data Preprocessing &amp; EDA</a:t>
            </a:r>
          </a:p>
        </p:txBody>
      </p:sp>
      <p:sp>
        <p:nvSpPr>
          <p:cNvPr id="190" name="Slide Number"/>
          <p:cNvSpPr txBox="1"/>
          <p:nvPr>
            <p:ph type="sldNum" sz="quarter" idx="4294967295"/>
          </p:nvPr>
        </p:nvSpPr>
        <p:spPr>
          <a:xfrm>
            <a:off x="12064110" y="12700000"/>
            <a:ext cx="263399"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2" name="map.png" descr="map.png"/>
          <p:cNvPicPr>
            <a:picLocks noChangeAspect="1"/>
          </p:cNvPicPr>
          <p:nvPr>
            <p:ph type="pic" idx="21"/>
          </p:nvPr>
        </p:nvPicPr>
        <p:blipFill>
          <a:blip r:embed="rId2">
            <a:extLst/>
          </a:blip>
          <a:srcRect l="8102" t="6345" r="8102" b="8731"/>
          <a:stretch>
            <a:fillRect/>
          </a:stretch>
        </p:blipFill>
        <p:spPr>
          <a:xfrm>
            <a:off x="12493223" y="2112565"/>
            <a:ext cx="10324892" cy="9490915"/>
          </a:xfrm>
          <a:prstGeom prst="rect">
            <a:avLst/>
          </a:prstGeom>
        </p:spPr>
      </p:pic>
      <p:sp>
        <p:nvSpPr>
          <p:cNvPr id="193" name="Map of Listings"/>
          <p:cNvSpPr txBox="1"/>
          <p:nvPr>
            <p:ph type="body" idx="22"/>
          </p:nvPr>
        </p:nvSpPr>
        <p:spPr>
          <a:xfrm>
            <a:off x="1219001" y="1159982"/>
            <a:ext cx="9757570" cy="832613"/>
          </a:xfrm>
          <a:prstGeom prst="rect">
            <a:avLst/>
          </a:prstGeom>
          <a:extLst>
            <a:ext uri="{C572A759-6A51-4108-AA02-DFA0A04FC94B}">
              <ma14:wrappingTextBoxFlag xmlns:ma14="http://schemas.microsoft.com/office/mac/drawingml/2011/main" val="1"/>
            </a:ext>
          </a:extLst>
        </p:spPr>
        <p:txBody>
          <a:bodyPr/>
          <a:lstStyle>
            <a:lvl1pPr algn="l"/>
          </a:lstStyle>
          <a:p>
            <a:pPr/>
            <a:r>
              <a:t>Map of Listings</a:t>
            </a:r>
          </a:p>
        </p:txBody>
      </p:sp>
      <p:sp>
        <p:nvSpPr>
          <p:cNvPr id="194" name="The map generated using the latitude and longitude data available in the .csv file shows listings in all cities and states."/>
          <p:cNvSpPr txBox="1"/>
          <p:nvPr>
            <p:ph type="body" sz="half" idx="1"/>
          </p:nvPr>
        </p:nvSpPr>
        <p:spPr>
          <a:xfrm>
            <a:off x="1101431" y="4000847"/>
            <a:ext cx="9992710" cy="8384680"/>
          </a:xfrm>
          <a:prstGeom prst="rect">
            <a:avLst/>
          </a:prstGeom>
        </p:spPr>
        <p:txBody>
          <a:bodyPr/>
          <a:lstStyle/>
          <a:p>
            <a:pPr/>
            <a:r>
              <a:t>The map generated using the latitude and longitude data available in the .csv file shows listings in all cities and states.</a:t>
            </a:r>
          </a:p>
        </p:txBody>
      </p:sp>
      <p:sp>
        <p:nvSpPr>
          <p:cNvPr id="195" name="Slide Number"/>
          <p:cNvSpPr txBox="1"/>
          <p:nvPr>
            <p:ph type="sldNum" sz="quarter" idx="4294967295"/>
          </p:nvPr>
        </p:nvSpPr>
        <p:spPr>
          <a:xfrm>
            <a:off x="12062587" y="12700000"/>
            <a:ext cx="271527"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Price Distribution"/>
          <p:cNvSpPr txBox="1"/>
          <p:nvPr>
            <p:ph type="body" idx="22"/>
          </p:nvPr>
        </p:nvSpPr>
        <p:spPr>
          <a:xfrm>
            <a:off x="1219001" y="1159982"/>
            <a:ext cx="9757570" cy="832613"/>
          </a:xfrm>
          <a:prstGeom prst="rect">
            <a:avLst/>
          </a:prstGeom>
          <a:extLst>
            <a:ext uri="{C572A759-6A51-4108-AA02-DFA0A04FC94B}">
              <ma14:wrappingTextBoxFlag xmlns:ma14="http://schemas.microsoft.com/office/mac/drawingml/2011/main" val="1"/>
            </a:ext>
          </a:extLst>
        </p:spPr>
        <p:txBody>
          <a:bodyPr/>
          <a:lstStyle>
            <a:lvl1pPr algn="l"/>
          </a:lstStyle>
          <a:p>
            <a:pPr/>
            <a:r>
              <a:t>Price Distribution</a:t>
            </a:r>
          </a:p>
        </p:txBody>
      </p:sp>
      <p:pic>
        <p:nvPicPr>
          <p:cNvPr id="198" name="distofprice.png" descr="distofprice.png"/>
          <p:cNvPicPr>
            <a:picLocks noChangeAspect="1"/>
          </p:cNvPicPr>
          <p:nvPr/>
        </p:nvPicPr>
        <p:blipFill>
          <a:blip r:embed="rId2">
            <a:extLst/>
          </a:blip>
          <a:srcRect l="4089" t="20036" r="4089" b="0"/>
          <a:stretch>
            <a:fillRect/>
          </a:stretch>
        </p:blipFill>
        <p:spPr>
          <a:xfrm>
            <a:off x="2135385" y="3509267"/>
            <a:ext cx="20113324" cy="8936733"/>
          </a:xfrm>
          <a:prstGeom prst="rect">
            <a:avLst/>
          </a:prstGeom>
          <a:ln w="12700">
            <a:miter lim="400000"/>
          </a:ln>
        </p:spPr>
      </p:pic>
      <p:sp>
        <p:nvSpPr>
          <p:cNvPr id="199" name="Slide Number"/>
          <p:cNvSpPr txBox="1"/>
          <p:nvPr>
            <p:ph type="sldNum" sz="quarter" idx="4294967295"/>
          </p:nvPr>
        </p:nvSpPr>
        <p:spPr>
          <a:xfrm>
            <a:off x="12074524" y="12700000"/>
            <a:ext cx="247651"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Price Distribution by Room Type"/>
          <p:cNvSpPr txBox="1"/>
          <p:nvPr>
            <p:ph type="body" idx="22"/>
          </p:nvPr>
        </p:nvSpPr>
        <p:spPr>
          <a:xfrm>
            <a:off x="1219001" y="1159982"/>
            <a:ext cx="9757570" cy="832613"/>
          </a:xfrm>
          <a:prstGeom prst="rect">
            <a:avLst/>
          </a:prstGeom>
          <a:extLst>
            <a:ext uri="{C572A759-6A51-4108-AA02-DFA0A04FC94B}">
              <ma14:wrappingTextBoxFlag xmlns:ma14="http://schemas.microsoft.com/office/mac/drawingml/2011/main" val="1"/>
            </a:ext>
          </a:extLst>
        </p:spPr>
        <p:txBody>
          <a:bodyPr/>
          <a:lstStyle/>
          <a:p>
            <a:pPr/>
            <a:r>
              <a:t>Price Distribution by Room Type</a:t>
            </a:r>
          </a:p>
        </p:txBody>
      </p:sp>
      <p:pic>
        <p:nvPicPr>
          <p:cNvPr id="202" name="pricedistbyroom.png" descr="pricedistbyroom.png"/>
          <p:cNvPicPr>
            <a:picLocks noChangeAspect="1"/>
          </p:cNvPicPr>
          <p:nvPr/>
        </p:nvPicPr>
        <p:blipFill>
          <a:blip r:embed="rId2">
            <a:extLst/>
          </a:blip>
          <a:srcRect l="0" t="19884" r="0" b="4958"/>
          <a:stretch>
            <a:fillRect/>
          </a:stretch>
        </p:blipFill>
        <p:spPr>
          <a:xfrm>
            <a:off x="239910" y="5242619"/>
            <a:ext cx="23904349" cy="5901202"/>
          </a:xfrm>
          <a:prstGeom prst="rect">
            <a:avLst/>
          </a:prstGeom>
          <a:ln w="12700">
            <a:miter lim="400000"/>
          </a:ln>
        </p:spPr>
      </p:pic>
      <p:sp>
        <p:nvSpPr>
          <p:cNvPr id="203" name="Slide Number"/>
          <p:cNvSpPr txBox="1"/>
          <p:nvPr>
            <p:ph type="sldNum" sz="quarter" idx="4294967295"/>
          </p:nvPr>
        </p:nvSpPr>
        <p:spPr>
          <a:xfrm>
            <a:off x="12064111" y="12700000"/>
            <a:ext cx="268479"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ML Model"/>
          <p:cNvSpPr txBox="1"/>
          <p:nvPr>
            <p:ph type="title"/>
          </p:nvPr>
        </p:nvSpPr>
        <p:spPr>
          <a:prstGeom prst="rect">
            <a:avLst/>
          </a:prstGeom>
        </p:spPr>
        <p:txBody>
          <a:bodyPr/>
          <a:lstStyle/>
          <a:p>
            <a:pPr/>
            <a:r>
              <a:t>ML Model</a:t>
            </a:r>
          </a:p>
        </p:txBody>
      </p:sp>
      <p:sp>
        <p:nvSpPr>
          <p:cNvPr id="206" name="Slide Number"/>
          <p:cNvSpPr txBox="1"/>
          <p:nvPr>
            <p:ph type="sldNum" sz="quarter" idx="4294967295"/>
          </p:nvPr>
        </p:nvSpPr>
        <p:spPr>
          <a:xfrm>
            <a:off x="12059919" y="12700000"/>
            <a:ext cx="271781"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just"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just"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