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626384" y="1301621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2024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2024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Harsh singoriya</cp:lastModifiedBy>
  <cp:revision>9</cp:revision>
  <dcterms:created xsi:type="dcterms:W3CDTF">2024-02-05T09:30:29Z</dcterms:created>
  <dcterms:modified xsi:type="dcterms:W3CDTF">2024-09-07T04:07:10Z</dcterms:modified>
</cp:coreProperties>
</file>