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8300700" cy="10299700"/>
  <p:notesSz cx="18300700" cy="102997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1" i="0">
                <a:solidFill>
                  <a:schemeClr val="tx1"/>
                </a:solidFill>
                <a:latin typeface="Cambria" panose="02040503050406030204"/>
                <a:cs typeface="Cambria" panose="0204050305040603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1" i="0">
                <a:solidFill>
                  <a:schemeClr val="tx1"/>
                </a:solidFill>
                <a:latin typeface="Cambria" panose="02040503050406030204"/>
                <a:cs typeface="Cambria" panose="02040503050406030204"/>
              </a:defRPr>
            </a:lvl1pPr>
          </a:lstStyle>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6800" b="1" i="0">
                <a:solidFill>
                  <a:schemeClr val="tx1"/>
                </a:solidFill>
                <a:latin typeface="Cambria" panose="02040503050406030204"/>
                <a:cs typeface="Cambria" panose="02040503050406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69018" y="2387556"/>
            <a:ext cx="12362662" cy="4199255"/>
          </a:xfrm>
          <a:prstGeom prst="rect">
            <a:avLst/>
          </a:prstGeom>
        </p:spPr>
        <p:txBody>
          <a:bodyPr wrap="square" lIns="0" tIns="0" rIns="0" bIns="0">
            <a:spAutoFit/>
          </a:bodyPr>
          <a:lstStyle>
            <a:lvl1pPr>
              <a:defRPr sz="6800" b="1" i="0">
                <a:solidFill>
                  <a:schemeClr val="tx1"/>
                </a:solidFill>
                <a:latin typeface="Cambria" panose="02040503050406030204"/>
                <a:cs typeface="Cambria" panose="02040503050406030204"/>
              </a:defRPr>
            </a:lvl1pPr>
          </a:lstStyle>
          <a:p/>
        </p:txBody>
      </p:sp>
      <p:sp>
        <p:nvSpPr>
          <p:cNvPr id="3" name="Holder 3"/>
          <p:cNvSpPr>
            <a:spLocks noGrp="1"/>
          </p:cNvSpPr>
          <p:nvPr>
            <p:ph type="body" idx="1"/>
          </p:nvPr>
        </p:nvSpPr>
        <p:spPr>
          <a:xfrm>
            <a:off x="1324141" y="3316961"/>
            <a:ext cx="15652417" cy="222567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00594" y="0"/>
            <a:ext cx="10488295" cy="10287000"/>
          </a:xfrm>
          <a:custGeom>
            <a:avLst/>
            <a:gdLst/>
            <a:ahLst/>
            <a:cxnLst/>
            <a:rect l="l" t="t" r="r" b="b"/>
            <a:pathLst>
              <a:path w="10488294" h="10287000">
                <a:moveTo>
                  <a:pt x="10487914" y="0"/>
                </a:moveTo>
                <a:lnTo>
                  <a:pt x="0" y="0"/>
                </a:lnTo>
                <a:lnTo>
                  <a:pt x="0" y="10287000"/>
                </a:lnTo>
                <a:lnTo>
                  <a:pt x="10487914" y="10287000"/>
                </a:lnTo>
                <a:lnTo>
                  <a:pt x="10487914" y="0"/>
                </a:lnTo>
                <a:close/>
              </a:path>
            </a:pathLst>
          </a:custGeom>
          <a:solidFill>
            <a:srgbClr val="000000"/>
          </a:solidFill>
        </p:spPr>
        <p:txBody>
          <a:bodyPr wrap="square" lIns="0" tIns="0" rIns="0" bIns="0" rtlCol="0"/>
          <a:lstStyle/>
          <a:p/>
        </p:txBody>
      </p:sp>
      <p:sp>
        <p:nvSpPr>
          <p:cNvPr id="3" name="object 3"/>
          <p:cNvSpPr txBox="1"/>
          <p:nvPr/>
        </p:nvSpPr>
        <p:spPr>
          <a:xfrm>
            <a:off x="8726244" y="1253096"/>
            <a:ext cx="8695055" cy="7661275"/>
          </a:xfrm>
          <a:prstGeom prst="rect">
            <a:avLst/>
          </a:prstGeom>
        </p:spPr>
        <p:txBody>
          <a:bodyPr vert="horz" wrap="square" lIns="0" tIns="14605" rIns="0" bIns="0" rtlCol="0">
            <a:spAutoFit/>
          </a:bodyPr>
          <a:lstStyle/>
          <a:p>
            <a:pPr marL="12065" marR="5080" algn="ctr">
              <a:lnSpc>
                <a:spcPct val="100000"/>
              </a:lnSpc>
              <a:spcBef>
                <a:spcPts val="115"/>
              </a:spcBef>
            </a:pPr>
            <a:r>
              <a:rPr sz="10000" b="1" spc="45" dirty="0">
                <a:solidFill>
                  <a:srgbClr val="FFFFFF"/>
                </a:solidFill>
                <a:latin typeface="Cambria" panose="02040503050406030204"/>
                <a:cs typeface="Cambria" panose="02040503050406030204"/>
              </a:rPr>
              <a:t>Visualizing</a:t>
            </a:r>
            <a:r>
              <a:rPr sz="10000" b="1" spc="-75" dirty="0">
                <a:solidFill>
                  <a:srgbClr val="FFFFFF"/>
                </a:solidFill>
                <a:latin typeface="Cambria" panose="02040503050406030204"/>
                <a:cs typeface="Cambria" panose="02040503050406030204"/>
              </a:rPr>
              <a:t> </a:t>
            </a:r>
            <a:r>
              <a:rPr sz="10000" b="1" spc="-80" dirty="0">
                <a:solidFill>
                  <a:srgbClr val="FFFFFF"/>
                </a:solidFill>
                <a:latin typeface="Cambria" panose="02040503050406030204"/>
                <a:cs typeface="Cambria" panose="02040503050406030204"/>
              </a:rPr>
              <a:t>the </a:t>
            </a:r>
            <a:r>
              <a:rPr sz="10000" b="1" spc="-2190" dirty="0">
                <a:solidFill>
                  <a:srgbClr val="FFFFFF"/>
                </a:solidFill>
                <a:latin typeface="Cambria" panose="02040503050406030204"/>
                <a:cs typeface="Cambria" panose="02040503050406030204"/>
              </a:rPr>
              <a:t> </a:t>
            </a:r>
            <a:r>
              <a:rPr sz="10000" b="1" spc="120" dirty="0">
                <a:solidFill>
                  <a:srgbClr val="FFFFFF"/>
                </a:solidFill>
                <a:latin typeface="Cambria" panose="02040503050406030204"/>
                <a:cs typeface="Cambria" panose="02040503050406030204"/>
              </a:rPr>
              <a:t>Solving </a:t>
            </a:r>
            <a:r>
              <a:rPr sz="10000" b="1" spc="125" dirty="0">
                <a:solidFill>
                  <a:srgbClr val="FFFFFF"/>
                </a:solidFill>
                <a:latin typeface="Cambria" panose="02040503050406030204"/>
                <a:cs typeface="Cambria" panose="02040503050406030204"/>
              </a:rPr>
              <a:t> </a:t>
            </a:r>
            <a:r>
              <a:rPr sz="10000" b="1" spc="50" dirty="0">
                <a:solidFill>
                  <a:srgbClr val="FFFFFF"/>
                </a:solidFill>
                <a:latin typeface="Cambria" panose="02040503050406030204"/>
                <a:cs typeface="Cambria" panose="02040503050406030204"/>
              </a:rPr>
              <a:t>Process: </a:t>
            </a:r>
            <a:r>
              <a:rPr sz="10000" b="1" spc="175" dirty="0">
                <a:solidFill>
                  <a:srgbClr val="FFFFFF"/>
                </a:solidFill>
                <a:latin typeface="Cambria" panose="02040503050406030204"/>
                <a:cs typeface="Cambria" panose="02040503050406030204"/>
              </a:rPr>
              <a:t>A </a:t>
            </a:r>
            <a:r>
              <a:rPr sz="10000" b="1" spc="180" dirty="0">
                <a:solidFill>
                  <a:srgbClr val="FFFFFF"/>
                </a:solidFill>
                <a:latin typeface="Cambria" panose="02040503050406030204"/>
                <a:cs typeface="Cambria" panose="02040503050406030204"/>
              </a:rPr>
              <a:t> </a:t>
            </a:r>
            <a:r>
              <a:rPr sz="10000" b="1" spc="130" dirty="0">
                <a:solidFill>
                  <a:srgbClr val="FFFFFF"/>
                </a:solidFill>
                <a:latin typeface="Cambria" panose="02040503050406030204"/>
                <a:cs typeface="Cambria" panose="02040503050406030204"/>
              </a:rPr>
              <a:t>Sudoku </a:t>
            </a:r>
            <a:r>
              <a:rPr sz="10000" b="1" spc="5" dirty="0">
                <a:solidFill>
                  <a:srgbClr val="FFFFFF"/>
                </a:solidFill>
                <a:latin typeface="Cambria" panose="02040503050406030204"/>
                <a:cs typeface="Cambria" panose="02040503050406030204"/>
              </a:rPr>
              <a:t>Solver </a:t>
            </a:r>
            <a:r>
              <a:rPr sz="10000" b="1" spc="-2190" dirty="0">
                <a:solidFill>
                  <a:srgbClr val="FFFFFF"/>
                </a:solidFill>
                <a:latin typeface="Cambria" panose="02040503050406030204"/>
                <a:cs typeface="Cambria" panose="02040503050406030204"/>
              </a:rPr>
              <a:t> </a:t>
            </a:r>
            <a:r>
              <a:rPr sz="10000" b="1" spc="-40" dirty="0">
                <a:solidFill>
                  <a:srgbClr val="FFFFFF"/>
                </a:solidFill>
                <a:latin typeface="Cambria" panose="02040503050406030204"/>
                <a:cs typeface="Cambria" panose="02040503050406030204"/>
              </a:rPr>
              <a:t>Presentation</a:t>
            </a:r>
            <a:endParaRPr sz="10000">
              <a:latin typeface="Cambria" panose="02040503050406030204"/>
              <a:cs typeface="Cambria" panose="02040503050406030204"/>
            </a:endParaRPr>
          </a:p>
        </p:txBody>
      </p:sp>
      <p:pic>
        <p:nvPicPr>
          <p:cNvPr id="4" name="object 4"/>
          <p:cNvPicPr/>
          <p:nvPr/>
        </p:nvPicPr>
        <p:blipFill>
          <a:blip r:embed="rId1" cstate="print"/>
          <a:stretch>
            <a:fillRect/>
          </a:stretch>
        </p:blipFill>
        <p:spPr>
          <a:xfrm>
            <a:off x="1334998" y="1143000"/>
            <a:ext cx="5122075" cy="80009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334998" y="1142997"/>
            <a:ext cx="6467474" cy="8001000"/>
          </a:xfrm>
          <a:prstGeom prst="rect">
            <a:avLst/>
          </a:prstGeom>
        </p:spPr>
      </p:pic>
      <p:pic>
        <p:nvPicPr>
          <p:cNvPr id="3" name="object 3"/>
          <p:cNvPicPr/>
          <p:nvPr/>
        </p:nvPicPr>
        <p:blipFill>
          <a:blip r:embed="rId2" cstate="print"/>
          <a:stretch>
            <a:fillRect/>
          </a:stretch>
        </p:blipFill>
        <p:spPr>
          <a:xfrm>
            <a:off x="12243523" y="3250311"/>
            <a:ext cx="3664623" cy="308800"/>
          </a:xfrm>
          <a:prstGeom prst="rect">
            <a:avLst/>
          </a:prstGeom>
        </p:spPr>
      </p:pic>
      <p:sp>
        <p:nvSpPr>
          <p:cNvPr id="4" name="object 4"/>
          <p:cNvSpPr txBox="1">
            <a:spLocks noGrp="1"/>
          </p:cNvSpPr>
          <p:nvPr>
            <p:ph type="title"/>
          </p:nvPr>
        </p:nvSpPr>
        <p:spPr>
          <a:xfrm>
            <a:off x="10553192" y="1484668"/>
            <a:ext cx="6062345" cy="3992879"/>
          </a:xfrm>
          <a:prstGeom prst="rect">
            <a:avLst/>
          </a:prstGeom>
        </p:spPr>
        <p:txBody>
          <a:bodyPr vert="horz" wrap="square" lIns="0" tIns="7620" rIns="0" bIns="0" rtlCol="0">
            <a:spAutoFit/>
          </a:bodyPr>
          <a:lstStyle/>
          <a:p>
            <a:pPr marL="12700" marR="586105">
              <a:lnSpc>
                <a:spcPct val="101000"/>
              </a:lnSpc>
              <a:spcBef>
                <a:spcPts val="60"/>
              </a:spcBef>
            </a:pPr>
            <a:r>
              <a:rPr sz="3950" spc="25" dirty="0"/>
              <a:t>Introduction</a:t>
            </a:r>
            <a:r>
              <a:rPr sz="3950" spc="-30" dirty="0"/>
              <a:t> </a:t>
            </a:r>
            <a:r>
              <a:rPr sz="3950" spc="-35" dirty="0"/>
              <a:t>to</a:t>
            </a:r>
            <a:r>
              <a:rPr sz="3950" spc="25" dirty="0"/>
              <a:t> </a:t>
            </a:r>
            <a:r>
              <a:rPr sz="3950" spc="55" dirty="0"/>
              <a:t>Sudoku </a:t>
            </a:r>
            <a:r>
              <a:rPr sz="3950" spc="-855" dirty="0"/>
              <a:t> </a:t>
            </a:r>
            <a:r>
              <a:rPr sz="3950" spc="50" dirty="0"/>
              <a:t>Solving</a:t>
            </a:r>
            <a:endParaRPr sz="3950"/>
          </a:p>
          <a:p>
            <a:pPr marL="12700" marR="5080">
              <a:lnSpc>
                <a:spcPct val="102000"/>
              </a:lnSpc>
              <a:spcBef>
                <a:spcPts val="670"/>
              </a:spcBef>
            </a:pPr>
            <a:r>
              <a:rPr sz="2450" b="0" spc="-15" dirty="0">
                <a:latin typeface="Verdana" panose="020B0604030504040204"/>
                <a:cs typeface="Verdana" panose="020B0604030504040204"/>
              </a:rPr>
              <a:t>This</a:t>
            </a:r>
            <a:r>
              <a:rPr sz="2450" b="0" spc="-215" dirty="0">
                <a:latin typeface="Verdana" panose="020B0604030504040204"/>
                <a:cs typeface="Verdana" panose="020B0604030504040204"/>
              </a:rPr>
              <a:t> </a:t>
            </a:r>
            <a:r>
              <a:rPr sz="2450" b="0" spc="55" dirty="0">
                <a:latin typeface="Verdana" panose="020B0604030504040204"/>
                <a:cs typeface="Verdana" panose="020B0604030504040204"/>
              </a:rPr>
              <a:t>p</a:t>
            </a:r>
            <a:r>
              <a:rPr sz="2450" b="0" spc="5" dirty="0">
                <a:latin typeface="Verdana" panose="020B0604030504040204"/>
                <a:cs typeface="Verdana" panose="020B0604030504040204"/>
              </a:rPr>
              <a:t>r</a:t>
            </a:r>
            <a:r>
              <a:rPr sz="2450" b="0" spc="35" dirty="0">
                <a:latin typeface="Verdana" panose="020B0604030504040204"/>
                <a:cs typeface="Verdana" panose="020B0604030504040204"/>
              </a:rPr>
              <a:t>esentation</a:t>
            </a:r>
            <a:r>
              <a:rPr sz="2450" b="0" spc="-215" dirty="0">
                <a:latin typeface="Verdana" panose="020B0604030504040204"/>
                <a:cs typeface="Verdana" panose="020B0604030504040204"/>
              </a:rPr>
              <a:t> </a:t>
            </a:r>
            <a:r>
              <a:rPr sz="2450" b="0" spc="35" dirty="0">
                <a:latin typeface="Verdana" panose="020B0604030504040204"/>
                <a:cs typeface="Verdana" panose="020B0604030504040204"/>
              </a:rPr>
              <a:t>will</a:t>
            </a:r>
            <a:r>
              <a:rPr sz="2450" b="0" spc="-215" dirty="0">
                <a:latin typeface="Verdana" panose="020B0604030504040204"/>
                <a:cs typeface="Verdana" panose="020B0604030504040204"/>
              </a:rPr>
              <a:t> </a:t>
            </a:r>
            <a:r>
              <a:rPr sz="2450" b="0" spc="-5" dirty="0">
                <a:latin typeface="Verdana" panose="020B0604030504040204"/>
                <a:cs typeface="Verdana" panose="020B0604030504040204"/>
              </a:rPr>
              <a:t>e</a:t>
            </a:r>
            <a:r>
              <a:rPr sz="2450" b="0" spc="5" dirty="0">
                <a:latin typeface="Verdana" panose="020B0604030504040204"/>
                <a:cs typeface="Verdana" panose="020B0604030504040204"/>
              </a:rPr>
              <a:t>xplo</a:t>
            </a:r>
            <a:r>
              <a:rPr sz="2450" b="0" spc="-35" dirty="0">
                <a:latin typeface="Verdana" panose="020B0604030504040204"/>
                <a:cs typeface="Verdana" panose="020B0604030504040204"/>
              </a:rPr>
              <a:t>r</a:t>
            </a:r>
            <a:r>
              <a:rPr sz="2450" b="0" spc="35" dirty="0">
                <a:latin typeface="Verdana" panose="020B0604030504040204"/>
                <a:cs typeface="Verdana" panose="020B0604030504040204"/>
              </a:rPr>
              <a:t>e</a:t>
            </a:r>
            <a:r>
              <a:rPr sz="2450" b="0" spc="-215" dirty="0">
                <a:latin typeface="Verdana" panose="020B0604030504040204"/>
                <a:cs typeface="Verdana" panose="020B0604030504040204"/>
              </a:rPr>
              <a:t> </a:t>
            </a:r>
            <a:r>
              <a:rPr sz="2450" b="0" spc="55" dirty="0">
                <a:latin typeface="Verdana" panose="020B0604030504040204"/>
                <a:cs typeface="Verdana" panose="020B0604030504040204"/>
              </a:rPr>
              <a:t>the  </a:t>
            </a:r>
            <a:r>
              <a:rPr sz="2450" b="0" spc="55" dirty="0">
                <a:latin typeface="Verdana" panose="020B0604030504040204"/>
                <a:cs typeface="Verdana" panose="020B0604030504040204"/>
              </a:rPr>
              <a:t>p</a:t>
            </a:r>
            <a:r>
              <a:rPr sz="2450" b="0" spc="5" dirty="0">
                <a:latin typeface="Verdana" panose="020B0604030504040204"/>
                <a:cs typeface="Verdana" panose="020B0604030504040204"/>
              </a:rPr>
              <a:t>r</a:t>
            </a:r>
            <a:r>
              <a:rPr sz="2450" b="0" spc="95" dirty="0">
                <a:latin typeface="Verdana" panose="020B0604030504040204"/>
                <a:cs typeface="Verdana" panose="020B0604030504040204"/>
              </a:rPr>
              <a:t>o</a:t>
            </a:r>
            <a:r>
              <a:rPr sz="2450" b="0" spc="55" dirty="0">
                <a:latin typeface="Verdana" panose="020B0604030504040204"/>
                <a:cs typeface="Verdana" panose="020B0604030504040204"/>
              </a:rPr>
              <a:t>c</a:t>
            </a:r>
            <a:r>
              <a:rPr sz="2450" b="0" spc="-35" dirty="0">
                <a:latin typeface="Verdana" panose="020B0604030504040204"/>
                <a:cs typeface="Verdana" panose="020B0604030504040204"/>
              </a:rPr>
              <a:t>ess</a:t>
            </a:r>
            <a:r>
              <a:rPr sz="2450" b="0" spc="-215" dirty="0">
                <a:latin typeface="Verdana" panose="020B0604030504040204"/>
                <a:cs typeface="Verdana" panose="020B0604030504040204"/>
              </a:rPr>
              <a:t> </a:t>
            </a:r>
            <a:r>
              <a:rPr sz="2450" b="0" spc="20" dirty="0">
                <a:latin typeface="Verdana" panose="020B0604030504040204"/>
                <a:cs typeface="Verdana" panose="020B0604030504040204"/>
              </a:rPr>
              <a:t>of</a:t>
            </a:r>
            <a:r>
              <a:rPr sz="2450" b="0" spc="-215" dirty="0">
                <a:latin typeface="Verdana" panose="020B0604030504040204"/>
                <a:cs typeface="Verdana" panose="020B0604030504040204"/>
              </a:rPr>
              <a:t> </a:t>
            </a:r>
            <a:r>
              <a:rPr sz="2450" b="0" spc="20" dirty="0">
                <a:latin typeface="Verdana" panose="020B0604030504040204"/>
                <a:cs typeface="Verdana" panose="020B0604030504040204"/>
              </a:rPr>
              <a:t>solving</a:t>
            </a:r>
            <a:r>
              <a:rPr sz="2450" b="0" spc="-215" dirty="0">
                <a:latin typeface="Verdana" panose="020B0604030504040204"/>
                <a:cs typeface="Verdana" panose="020B0604030504040204"/>
              </a:rPr>
              <a:t> </a:t>
            </a:r>
            <a:r>
              <a:rPr sz="2450" b="0" spc="40" dirty="0">
                <a:latin typeface="Verdana" panose="020B0604030504040204"/>
                <a:cs typeface="Verdana" panose="020B0604030504040204"/>
              </a:rPr>
              <a:t>Sudo</a:t>
            </a:r>
            <a:r>
              <a:rPr sz="2450" b="0" spc="15" dirty="0">
                <a:latin typeface="Verdana" panose="020B0604030504040204"/>
                <a:cs typeface="Verdana" panose="020B0604030504040204"/>
              </a:rPr>
              <a:t>k</a:t>
            </a:r>
            <a:r>
              <a:rPr sz="2450" b="0" spc="110" dirty="0">
                <a:latin typeface="Verdana" panose="020B0604030504040204"/>
                <a:cs typeface="Verdana" panose="020B0604030504040204"/>
              </a:rPr>
              <a:t>u</a:t>
            </a:r>
            <a:r>
              <a:rPr sz="2450" b="0" spc="-215" dirty="0">
                <a:latin typeface="Verdana" panose="020B0604030504040204"/>
                <a:cs typeface="Verdana" panose="020B0604030504040204"/>
              </a:rPr>
              <a:t> </a:t>
            </a:r>
            <a:r>
              <a:rPr sz="2450" b="0" spc="20" dirty="0">
                <a:latin typeface="Verdana" panose="020B0604030504040204"/>
                <a:cs typeface="Verdana" panose="020B0604030504040204"/>
              </a:rPr>
              <a:t>puzzles  </a:t>
            </a:r>
            <a:r>
              <a:rPr sz="2450" b="0" spc="65" dirty="0">
                <a:latin typeface="Verdana" panose="020B0604030504040204"/>
                <a:cs typeface="Verdana" panose="020B0604030504040204"/>
              </a:rPr>
              <a:t>using</a:t>
            </a:r>
            <a:r>
              <a:rPr sz="2450" b="0" spc="-215" dirty="0">
                <a:latin typeface="Verdana" panose="020B0604030504040204"/>
                <a:cs typeface="Verdana" panose="020B0604030504040204"/>
              </a:rPr>
              <a:t> </a:t>
            </a:r>
            <a:r>
              <a:rPr sz="2450" b="0" spc="-15" dirty="0">
                <a:latin typeface="Verdana" panose="020B0604030504040204"/>
                <a:cs typeface="Verdana" panose="020B0604030504040204"/>
              </a:rPr>
              <a:t>a</a:t>
            </a:r>
            <a:r>
              <a:rPr sz="2450" b="0" spc="-215" dirty="0">
                <a:latin typeface="Verdana" panose="020B0604030504040204"/>
                <a:cs typeface="Verdana" panose="020B0604030504040204"/>
              </a:rPr>
              <a:t> </a:t>
            </a:r>
            <a:r>
              <a:rPr sz="2450" b="0" spc="55" dirty="0">
                <a:latin typeface="Verdana" panose="020B0604030504040204"/>
                <a:cs typeface="Verdana" panose="020B0604030504040204"/>
              </a:rPr>
              <a:t>p</a:t>
            </a:r>
            <a:r>
              <a:rPr sz="2450" b="0" spc="5" dirty="0">
                <a:latin typeface="Verdana" panose="020B0604030504040204"/>
                <a:cs typeface="Verdana" panose="020B0604030504040204"/>
              </a:rPr>
              <a:t>r</a:t>
            </a:r>
            <a:r>
              <a:rPr sz="2450" b="0" spc="114" dirty="0">
                <a:latin typeface="Verdana" panose="020B0604030504040204"/>
                <a:cs typeface="Verdana" panose="020B0604030504040204"/>
              </a:rPr>
              <a:t>og</a:t>
            </a:r>
            <a:r>
              <a:rPr sz="2450" b="0" spc="-175" dirty="0">
                <a:latin typeface="Verdana" panose="020B0604030504040204"/>
                <a:cs typeface="Verdana" panose="020B0604030504040204"/>
              </a:rPr>
              <a:t>r</a:t>
            </a:r>
            <a:r>
              <a:rPr sz="2450" b="0" spc="85" dirty="0">
                <a:latin typeface="Verdana" panose="020B0604030504040204"/>
                <a:cs typeface="Verdana" panose="020B0604030504040204"/>
              </a:rPr>
              <a:t>ammatic</a:t>
            </a:r>
            <a:r>
              <a:rPr sz="2450" b="0" spc="-215" dirty="0">
                <a:latin typeface="Verdana" panose="020B0604030504040204"/>
                <a:cs typeface="Verdana" panose="020B0604030504040204"/>
              </a:rPr>
              <a:t> </a:t>
            </a:r>
            <a:r>
              <a:rPr sz="2450" b="0" spc="60" dirty="0">
                <a:latin typeface="Verdana" panose="020B0604030504040204"/>
                <a:cs typeface="Verdana" panose="020B0604030504040204"/>
              </a:rPr>
              <a:t>app</a:t>
            </a:r>
            <a:r>
              <a:rPr sz="2450" b="0" spc="5" dirty="0">
                <a:latin typeface="Verdana" panose="020B0604030504040204"/>
                <a:cs typeface="Verdana" panose="020B0604030504040204"/>
              </a:rPr>
              <a:t>r</a:t>
            </a:r>
            <a:r>
              <a:rPr sz="2450" b="0" spc="50" dirty="0">
                <a:latin typeface="Verdana" panose="020B0604030504040204"/>
                <a:cs typeface="Verdana" panose="020B0604030504040204"/>
              </a:rPr>
              <a:t>o</a:t>
            </a:r>
            <a:r>
              <a:rPr sz="2450" b="0" spc="55" dirty="0">
                <a:latin typeface="Verdana" panose="020B0604030504040204"/>
                <a:cs typeface="Verdana" panose="020B0604030504040204"/>
              </a:rPr>
              <a:t>a</a:t>
            </a:r>
            <a:r>
              <a:rPr sz="2450" b="0" spc="25" dirty="0">
                <a:latin typeface="Verdana" panose="020B0604030504040204"/>
                <a:cs typeface="Verdana" panose="020B0604030504040204"/>
              </a:rPr>
              <a:t>c</a:t>
            </a:r>
            <a:r>
              <a:rPr sz="2450" b="0" spc="-125" dirty="0">
                <a:latin typeface="Verdana" panose="020B0604030504040204"/>
                <a:cs typeface="Verdana" panose="020B0604030504040204"/>
              </a:rPr>
              <a:t>h.</a:t>
            </a:r>
            <a:r>
              <a:rPr sz="2450" b="0" spc="-215" dirty="0">
                <a:latin typeface="Verdana" panose="020B0604030504040204"/>
                <a:cs typeface="Verdana" panose="020B0604030504040204"/>
              </a:rPr>
              <a:t> </a:t>
            </a:r>
            <a:r>
              <a:rPr sz="2450" b="0" spc="185" dirty="0">
                <a:latin typeface="Verdana" panose="020B0604030504040204"/>
                <a:cs typeface="Verdana" panose="020B0604030504040204"/>
              </a:rPr>
              <a:t>W</a:t>
            </a:r>
            <a:r>
              <a:rPr sz="2450" b="0" spc="25" dirty="0">
                <a:latin typeface="Verdana" panose="020B0604030504040204"/>
                <a:cs typeface="Verdana" panose="020B0604030504040204"/>
              </a:rPr>
              <a:t>e  </a:t>
            </a:r>
            <a:r>
              <a:rPr sz="2450" b="0" spc="35" dirty="0">
                <a:latin typeface="Verdana" panose="020B0604030504040204"/>
                <a:cs typeface="Verdana" panose="020B0604030504040204"/>
              </a:rPr>
              <a:t>will</a:t>
            </a:r>
            <a:r>
              <a:rPr sz="2450" b="0" spc="-215" dirty="0">
                <a:latin typeface="Verdana" panose="020B0604030504040204"/>
                <a:cs typeface="Verdana" panose="020B0604030504040204"/>
              </a:rPr>
              <a:t> </a:t>
            </a:r>
            <a:r>
              <a:rPr sz="2450" b="0" spc="20" dirty="0">
                <a:latin typeface="Verdana" panose="020B0604030504040204"/>
                <a:cs typeface="Verdana" panose="020B0604030504040204"/>
              </a:rPr>
              <a:t>discuss</a:t>
            </a:r>
            <a:r>
              <a:rPr sz="2450" b="0" spc="-210" dirty="0">
                <a:latin typeface="Verdana" panose="020B0604030504040204"/>
                <a:cs typeface="Verdana" panose="020B0604030504040204"/>
              </a:rPr>
              <a:t> </a:t>
            </a:r>
            <a:r>
              <a:rPr sz="2450" b="0" spc="65" dirty="0">
                <a:latin typeface="Verdana" panose="020B0604030504040204"/>
                <a:cs typeface="Verdana" panose="020B0604030504040204"/>
              </a:rPr>
              <a:t>the</a:t>
            </a:r>
            <a:r>
              <a:rPr sz="2450" b="0" spc="-215" dirty="0">
                <a:latin typeface="Verdana" panose="020B0604030504040204"/>
                <a:cs typeface="Verdana" panose="020B0604030504040204"/>
              </a:rPr>
              <a:t> </a:t>
            </a:r>
            <a:r>
              <a:rPr sz="2450" b="0" spc="50" dirty="0">
                <a:latin typeface="Verdana" panose="020B0604030504040204"/>
                <a:cs typeface="Verdana" panose="020B0604030504040204"/>
              </a:rPr>
              <a:t>underlying</a:t>
            </a:r>
            <a:r>
              <a:rPr sz="2450" b="0" spc="-210" dirty="0">
                <a:latin typeface="Verdana" panose="020B0604030504040204"/>
                <a:cs typeface="Verdana" panose="020B0604030504040204"/>
              </a:rPr>
              <a:t> </a:t>
            </a:r>
            <a:r>
              <a:rPr sz="2450" b="0" spc="5" dirty="0">
                <a:latin typeface="Verdana" panose="020B0604030504040204"/>
                <a:cs typeface="Verdana" panose="020B0604030504040204"/>
              </a:rPr>
              <a:t>algorithms, </a:t>
            </a:r>
            <a:r>
              <a:rPr sz="2450" b="0" spc="-844" dirty="0">
                <a:latin typeface="Verdana" panose="020B0604030504040204"/>
                <a:cs typeface="Verdana" panose="020B0604030504040204"/>
              </a:rPr>
              <a:t> </a:t>
            </a:r>
            <a:r>
              <a:rPr sz="2450" b="0" spc="-15" dirty="0">
                <a:latin typeface="Verdana" panose="020B0604030504040204"/>
                <a:cs typeface="Verdana" panose="020B0604030504040204"/>
              </a:rPr>
              <a:t>st</a:t>
            </a:r>
            <a:r>
              <a:rPr sz="2450" b="0" spc="-175" dirty="0">
                <a:latin typeface="Verdana" panose="020B0604030504040204"/>
                <a:cs typeface="Verdana" panose="020B0604030504040204"/>
              </a:rPr>
              <a:t>r</a:t>
            </a:r>
            <a:r>
              <a:rPr sz="2450" b="0" spc="15" dirty="0">
                <a:latin typeface="Verdana" panose="020B0604030504040204"/>
                <a:cs typeface="Verdana" panose="020B0604030504040204"/>
              </a:rPr>
              <a:t>a</a:t>
            </a:r>
            <a:r>
              <a:rPr sz="2450" b="0" spc="-40" dirty="0">
                <a:latin typeface="Verdana" panose="020B0604030504040204"/>
                <a:cs typeface="Verdana" panose="020B0604030504040204"/>
              </a:rPr>
              <a:t>t</a:t>
            </a:r>
            <a:r>
              <a:rPr sz="2450" b="0" spc="-35" dirty="0">
                <a:latin typeface="Verdana" panose="020B0604030504040204"/>
                <a:cs typeface="Verdana" panose="020B0604030504040204"/>
              </a:rPr>
              <a:t>egies,</a:t>
            </a:r>
            <a:r>
              <a:rPr sz="2450" b="0" spc="-215" dirty="0">
                <a:latin typeface="Verdana" panose="020B0604030504040204"/>
                <a:cs typeface="Verdana" panose="020B0604030504040204"/>
              </a:rPr>
              <a:t> </a:t>
            </a:r>
            <a:r>
              <a:rPr sz="2450" b="0" spc="85" dirty="0">
                <a:latin typeface="Verdana" panose="020B0604030504040204"/>
                <a:cs typeface="Verdana" panose="020B0604030504040204"/>
              </a:rPr>
              <a:t>and</a:t>
            </a:r>
            <a:r>
              <a:rPr sz="2450" b="0" spc="-215" dirty="0">
                <a:latin typeface="Verdana" panose="020B0604030504040204"/>
                <a:cs typeface="Verdana" panose="020B0604030504040204"/>
              </a:rPr>
              <a:t> </a:t>
            </a:r>
            <a:r>
              <a:rPr sz="2450" b="0" spc="-15" dirty="0">
                <a:latin typeface="Verdana" panose="020B0604030504040204"/>
                <a:cs typeface="Verdana" panose="020B0604030504040204"/>
              </a:rPr>
              <a:t>t</a:t>
            </a:r>
            <a:r>
              <a:rPr sz="2450" b="0" spc="80" dirty="0">
                <a:latin typeface="Verdana" panose="020B0604030504040204"/>
                <a:cs typeface="Verdana" panose="020B0604030504040204"/>
              </a:rPr>
              <a:t>e</a:t>
            </a:r>
            <a:r>
              <a:rPr sz="2450" b="0" spc="50" dirty="0">
                <a:latin typeface="Verdana" panose="020B0604030504040204"/>
                <a:cs typeface="Verdana" panose="020B0604030504040204"/>
              </a:rPr>
              <a:t>c</a:t>
            </a:r>
            <a:r>
              <a:rPr sz="2450" b="0" spc="65" dirty="0">
                <a:latin typeface="Verdana" panose="020B0604030504040204"/>
                <a:cs typeface="Verdana" panose="020B0604030504040204"/>
              </a:rPr>
              <a:t>hniques</a:t>
            </a:r>
            <a:r>
              <a:rPr sz="2450" b="0" spc="-215" dirty="0">
                <a:latin typeface="Verdana" panose="020B0604030504040204"/>
                <a:cs typeface="Verdana" panose="020B0604030504040204"/>
              </a:rPr>
              <a:t> </a:t>
            </a:r>
            <a:r>
              <a:rPr sz="2450" b="0" spc="95" dirty="0">
                <a:latin typeface="Verdana" panose="020B0604030504040204"/>
                <a:cs typeface="Verdana" panose="020B0604030504040204"/>
              </a:rPr>
              <a:t>empl</a:t>
            </a:r>
            <a:r>
              <a:rPr sz="2450" b="0" spc="55" dirty="0">
                <a:latin typeface="Verdana" panose="020B0604030504040204"/>
                <a:cs typeface="Verdana" panose="020B0604030504040204"/>
              </a:rPr>
              <a:t>o</a:t>
            </a:r>
            <a:r>
              <a:rPr sz="2450" b="0" spc="-150" dirty="0">
                <a:latin typeface="Verdana" panose="020B0604030504040204"/>
                <a:cs typeface="Verdana" panose="020B0604030504040204"/>
              </a:rPr>
              <a:t>y</a:t>
            </a:r>
            <a:r>
              <a:rPr sz="2450" b="0" spc="70" dirty="0">
                <a:latin typeface="Verdana" panose="020B0604030504040204"/>
                <a:cs typeface="Verdana" panose="020B0604030504040204"/>
              </a:rPr>
              <a:t>ed  </a:t>
            </a:r>
            <a:r>
              <a:rPr sz="2450" b="0" spc="-15" dirty="0">
                <a:latin typeface="Verdana" panose="020B0604030504040204"/>
                <a:cs typeface="Verdana" panose="020B0604030504040204"/>
              </a:rPr>
              <a:t>t</a:t>
            </a:r>
            <a:r>
              <a:rPr sz="2450" b="0" spc="60" dirty="0">
                <a:latin typeface="Verdana" panose="020B0604030504040204"/>
                <a:cs typeface="Verdana" panose="020B0604030504040204"/>
              </a:rPr>
              <a:t>o</a:t>
            </a:r>
            <a:r>
              <a:rPr sz="2450" b="0" spc="-215" dirty="0">
                <a:latin typeface="Verdana" panose="020B0604030504040204"/>
                <a:cs typeface="Verdana" panose="020B0604030504040204"/>
              </a:rPr>
              <a:t> </a:t>
            </a:r>
            <a:r>
              <a:rPr sz="2450" b="0" spc="25" dirty="0">
                <a:latin typeface="Verdana" panose="020B0604030504040204"/>
                <a:cs typeface="Verdana" panose="020B0604030504040204"/>
              </a:rPr>
              <a:t>efﬁ</a:t>
            </a:r>
            <a:r>
              <a:rPr sz="2450" b="0" spc="5" dirty="0">
                <a:latin typeface="Verdana" panose="020B0604030504040204"/>
                <a:cs typeface="Verdana" panose="020B0604030504040204"/>
              </a:rPr>
              <a:t>c</a:t>
            </a:r>
            <a:r>
              <a:rPr sz="2450" b="0" spc="10" dirty="0">
                <a:latin typeface="Verdana" panose="020B0604030504040204"/>
                <a:cs typeface="Verdana" panose="020B0604030504040204"/>
              </a:rPr>
              <a:t>iently</a:t>
            </a:r>
            <a:r>
              <a:rPr sz="2450" b="0" spc="-215" dirty="0">
                <a:latin typeface="Verdana" panose="020B0604030504040204"/>
                <a:cs typeface="Verdana" panose="020B0604030504040204"/>
              </a:rPr>
              <a:t> </a:t>
            </a:r>
            <a:r>
              <a:rPr sz="2450" b="0" spc="-30" dirty="0">
                <a:latin typeface="Verdana" panose="020B0604030504040204"/>
                <a:cs typeface="Verdana" panose="020B0604030504040204"/>
              </a:rPr>
              <a:t>sol</a:t>
            </a:r>
            <a:r>
              <a:rPr sz="2450" b="0" spc="-80" dirty="0">
                <a:latin typeface="Verdana" panose="020B0604030504040204"/>
                <a:cs typeface="Verdana" panose="020B0604030504040204"/>
              </a:rPr>
              <a:t>v</a:t>
            </a:r>
            <a:r>
              <a:rPr sz="2450" b="0" spc="35" dirty="0">
                <a:latin typeface="Verdana" panose="020B0604030504040204"/>
                <a:cs typeface="Verdana" panose="020B0604030504040204"/>
              </a:rPr>
              <a:t>e</a:t>
            </a:r>
            <a:r>
              <a:rPr sz="2450" b="0" spc="-215" dirty="0">
                <a:latin typeface="Verdana" panose="020B0604030504040204"/>
                <a:cs typeface="Verdana" panose="020B0604030504040204"/>
              </a:rPr>
              <a:t> </a:t>
            </a:r>
            <a:r>
              <a:rPr sz="2450" b="0" spc="30" dirty="0">
                <a:latin typeface="Verdana" panose="020B0604030504040204"/>
                <a:cs typeface="Verdana" panose="020B0604030504040204"/>
              </a:rPr>
              <a:t>these</a:t>
            </a:r>
            <a:r>
              <a:rPr sz="2450" b="0" spc="-215" dirty="0">
                <a:latin typeface="Verdana" panose="020B0604030504040204"/>
                <a:cs typeface="Verdana" panose="020B0604030504040204"/>
              </a:rPr>
              <a:t> </a:t>
            </a:r>
            <a:r>
              <a:rPr sz="2450" b="0" spc="65" dirty="0">
                <a:latin typeface="Verdana" panose="020B0604030504040204"/>
                <a:cs typeface="Verdana" panose="020B0604030504040204"/>
              </a:rPr>
              <a:t>logi</a:t>
            </a:r>
            <a:r>
              <a:rPr sz="2450" b="0" spc="55" dirty="0">
                <a:latin typeface="Verdana" panose="020B0604030504040204"/>
                <a:cs typeface="Verdana" panose="020B0604030504040204"/>
              </a:rPr>
              <a:t>c</a:t>
            </a:r>
            <a:r>
              <a:rPr sz="2450" b="0" spc="-10" dirty="0">
                <a:latin typeface="Verdana" panose="020B0604030504040204"/>
                <a:cs typeface="Verdana" panose="020B0604030504040204"/>
              </a:rPr>
              <a:t>-</a:t>
            </a:r>
            <a:r>
              <a:rPr sz="2450" b="0" spc="-20" dirty="0">
                <a:latin typeface="Verdana" panose="020B0604030504040204"/>
                <a:cs typeface="Verdana" panose="020B0604030504040204"/>
              </a:rPr>
              <a:t>b</a:t>
            </a:r>
            <a:r>
              <a:rPr sz="2450" b="0" spc="20" dirty="0">
                <a:latin typeface="Verdana" panose="020B0604030504040204"/>
                <a:cs typeface="Verdana" panose="020B0604030504040204"/>
              </a:rPr>
              <a:t>ased  </a:t>
            </a:r>
            <a:r>
              <a:rPr sz="2450" b="0" spc="100" dirty="0">
                <a:latin typeface="Verdana" panose="020B0604030504040204"/>
                <a:cs typeface="Verdana" panose="020B0604030504040204"/>
              </a:rPr>
              <a:t>number</a:t>
            </a:r>
            <a:r>
              <a:rPr sz="2450" b="0" spc="-215" dirty="0">
                <a:latin typeface="Verdana" panose="020B0604030504040204"/>
                <a:cs typeface="Verdana" panose="020B0604030504040204"/>
              </a:rPr>
              <a:t> </a:t>
            </a:r>
            <a:r>
              <a:rPr sz="2450" b="0" spc="60" dirty="0">
                <a:latin typeface="Verdana" panose="020B0604030504040204"/>
                <a:cs typeface="Verdana" panose="020B0604030504040204"/>
              </a:rPr>
              <a:t>pla</a:t>
            </a:r>
            <a:r>
              <a:rPr sz="2450" b="0" spc="35" dirty="0">
                <a:latin typeface="Verdana" panose="020B0604030504040204"/>
                <a:cs typeface="Verdana" panose="020B0604030504040204"/>
              </a:rPr>
              <a:t>c</a:t>
            </a:r>
            <a:r>
              <a:rPr sz="2450" b="0" spc="95" dirty="0">
                <a:latin typeface="Verdana" panose="020B0604030504040204"/>
                <a:cs typeface="Verdana" panose="020B0604030504040204"/>
              </a:rPr>
              <a:t>ement</a:t>
            </a:r>
            <a:r>
              <a:rPr sz="2450" b="0" spc="-215" dirty="0">
                <a:latin typeface="Verdana" panose="020B0604030504040204"/>
                <a:cs typeface="Verdana" panose="020B0604030504040204"/>
              </a:rPr>
              <a:t> </a:t>
            </a:r>
            <a:r>
              <a:rPr sz="2450" b="0" spc="55" dirty="0">
                <a:latin typeface="Verdana" panose="020B0604030504040204"/>
                <a:cs typeface="Verdana" panose="020B0604030504040204"/>
              </a:rPr>
              <a:t>p</a:t>
            </a:r>
            <a:r>
              <a:rPr sz="2450" b="0" spc="5" dirty="0">
                <a:latin typeface="Verdana" panose="020B0604030504040204"/>
                <a:cs typeface="Verdana" panose="020B0604030504040204"/>
              </a:rPr>
              <a:t>r</a:t>
            </a:r>
            <a:r>
              <a:rPr sz="2450" b="0" spc="5" dirty="0">
                <a:latin typeface="Verdana" panose="020B0604030504040204"/>
                <a:cs typeface="Verdana" panose="020B0604030504040204"/>
              </a:rPr>
              <a:t>oblems.</a:t>
            </a:r>
            <a:endParaRPr sz="2450">
              <a:latin typeface="Verdana" panose="020B0604030504040204"/>
              <a:cs typeface="Verdana" panose="020B06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334998" y="1142997"/>
            <a:ext cx="6467474" cy="8001000"/>
          </a:xfrm>
          <a:prstGeom prst="rect">
            <a:avLst/>
          </a:prstGeom>
        </p:spPr>
      </p:pic>
      <p:pic>
        <p:nvPicPr>
          <p:cNvPr id="3" name="object 3"/>
          <p:cNvPicPr/>
          <p:nvPr/>
        </p:nvPicPr>
        <p:blipFill>
          <a:blip r:embed="rId2" cstate="print"/>
          <a:stretch>
            <a:fillRect/>
          </a:stretch>
        </p:blipFill>
        <p:spPr>
          <a:xfrm>
            <a:off x="14080745" y="2869311"/>
            <a:ext cx="1238631" cy="308800"/>
          </a:xfrm>
          <a:prstGeom prst="rect">
            <a:avLst/>
          </a:prstGeom>
        </p:spPr>
      </p:pic>
      <p:pic>
        <p:nvPicPr>
          <p:cNvPr id="4" name="object 4"/>
          <p:cNvPicPr/>
          <p:nvPr/>
        </p:nvPicPr>
        <p:blipFill>
          <a:blip r:embed="rId3" cstate="print"/>
          <a:stretch>
            <a:fillRect/>
          </a:stretch>
        </p:blipFill>
        <p:spPr>
          <a:xfrm>
            <a:off x="13102590" y="3250311"/>
            <a:ext cx="2235962" cy="308800"/>
          </a:xfrm>
          <a:prstGeom prst="rect">
            <a:avLst/>
          </a:prstGeom>
        </p:spPr>
      </p:pic>
      <p:sp>
        <p:nvSpPr>
          <p:cNvPr id="5" name="object 5"/>
          <p:cNvSpPr txBox="1">
            <a:spLocks noGrp="1"/>
          </p:cNvSpPr>
          <p:nvPr>
            <p:ph type="title"/>
          </p:nvPr>
        </p:nvSpPr>
        <p:spPr>
          <a:xfrm>
            <a:off x="10553128" y="1484668"/>
            <a:ext cx="6245225" cy="3611879"/>
          </a:xfrm>
          <a:prstGeom prst="rect">
            <a:avLst/>
          </a:prstGeom>
        </p:spPr>
        <p:txBody>
          <a:bodyPr vert="horz" wrap="square" lIns="0" tIns="7620" rIns="0" bIns="0" rtlCol="0">
            <a:spAutoFit/>
          </a:bodyPr>
          <a:lstStyle/>
          <a:p>
            <a:pPr marL="12700" marR="5080">
              <a:lnSpc>
                <a:spcPct val="101000"/>
              </a:lnSpc>
              <a:spcBef>
                <a:spcPts val="60"/>
              </a:spcBef>
            </a:pPr>
            <a:r>
              <a:rPr sz="3950" spc="10" dirty="0"/>
              <a:t>Understanding</a:t>
            </a:r>
            <a:r>
              <a:rPr sz="3950" spc="-5" dirty="0"/>
              <a:t> </a:t>
            </a:r>
            <a:r>
              <a:rPr sz="3950" spc="-30" dirty="0"/>
              <a:t>the</a:t>
            </a:r>
            <a:r>
              <a:rPr sz="3950" spc="45" dirty="0"/>
              <a:t> </a:t>
            </a:r>
            <a:r>
              <a:rPr sz="3950" spc="55" dirty="0"/>
              <a:t>Sudoku </a:t>
            </a:r>
            <a:r>
              <a:rPr sz="3950" spc="-855" dirty="0"/>
              <a:t> </a:t>
            </a:r>
            <a:r>
              <a:rPr sz="3950" spc="105" dirty="0"/>
              <a:t>Grid</a:t>
            </a:r>
            <a:endParaRPr sz="3950"/>
          </a:p>
          <a:p>
            <a:pPr marL="12700" marR="396875">
              <a:lnSpc>
                <a:spcPct val="102000"/>
              </a:lnSpc>
              <a:spcBef>
                <a:spcPts val="670"/>
              </a:spcBef>
            </a:pPr>
            <a:r>
              <a:rPr sz="2450" b="0" spc="40" dirty="0">
                <a:latin typeface="Verdana" panose="020B0604030504040204"/>
                <a:cs typeface="Verdana" panose="020B0604030504040204"/>
              </a:rPr>
              <a:t>Sudo</a:t>
            </a:r>
            <a:r>
              <a:rPr sz="2450" b="0" spc="15" dirty="0">
                <a:latin typeface="Verdana" panose="020B0604030504040204"/>
                <a:cs typeface="Verdana" panose="020B0604030504040204"/>
              </a:rPr>
              <a:t>k</a:t>
            </a:r>
            <a:r>
              <a:rPr sz="2450" b="0" spc="110" dirty="0">
                <a:latin typeface="Verdana" panose="020B0604030504040204"/>
                <a:cs typeface="Verdana" panose="020B0604030504040204"/>
              </a:rPr>
              <a:t>u</a:t>
            </a:r>
            <a:r>
              <a:rPr sz="2450" b="0" spc="-215" dirty="0">
                <a:latin typeface="Verdana" panose="020B0604030504040204"/>
                <a:cs typeface="Verdana" panose="020B0604030504040204"/>
              </a:rPr>
              <a:t> </a:t>
            </a:r>
            <a:r>
              <a:rPr sz="2450" b="0" spc="-40" dirty="0">
                <a:latin typeface="Verdana" panose="020B0604030504040204"/>
                <a:cs typeface="Verdana" panose="020B0604030504040204"/>
              </a:rPr>
              <a:t>is</a:t>
            </a:r>
            <a:r>
              <a:rPr sz="2450" b="0" spc="-215" dirty="0">
                <a:latin typeface="Verdana" panose="020B0604030504040204"/>
                <a:cs typeface="Verdana" panose="020B0604030504040204"/>
              </a:rPr>
              <a:t> </a:t>
            </a:r>
            <a:r>
              <a:rPr sz="2450" b="0" spc="40" dirty="0">
                <a:latin typeface="Verdana" panose="020B0604030504040204"/>
                <a:cs typeface="Verdana" panose="020B0604030504040204"/>
              </a:rPr>
              <a:t>pl</a:t>
            </a:r>
            <a:r>
              <a:rPr sz="2450" b="0" spc="25" dirty="0">
                <a:latin typeface="Verdana" panose="020B0604030504040204"/>
                <a:cs typeface="Verdana" panose="020B0604030504040204"/>
              </a:rPr>
              <a:t>a</a:t>
            </a:r>
            <a:r>
              <a:rPr sz="2450" b="0" spc="-150" dirty="0">
                <a:latin typeface="Verdana" panose="020B0604030504040204"/>
                <a:cs typeface="Verdana" panose="020B0604030504040204"/>
              </a:rPr>
              <a:t>y</a:t>
            </a:r>
            <a:r>
              <a:rPr sz="2450" b="0" spc="90" dirty="0">
                <a:latin typeface="Verdana" panose="020B0604030504040204"/>
                <a:cs typeface="Verdana" panose="020B0604030504040204"/>
              </a:rPr>
              <a:t>ed</a:t>
            </a:r>
            <a:r>
              <a:rPr sz="2450" b="0" spc="-215" dirty="0">
                <a:latin typeface="Verdana" panose="020B0604030504040204"/>
                <a:cs typeface="Verdana" panose="020B0604030504040204"/>
              </a:rPr>
              <a:t> </a:t>
            </a:r>
            <a:r>
              <a:rPr sz="2450" b="0" spc="90" dirty="0">
                <a:latin typeface="Verdana" panose="020B0604030504040204"/>
                <a:cs typeface="Verdana" panose="020B0604030504040204"/>
              </a:rPr>
              <a:t>on</a:t>
            </a:r>
            <a:r>
              <a:rPr sz="2450" b="0" spc="-215" dirty="0">
                <a:latin typeface="Verdana" panose="020B0604030504040204"/>
                <a:cs typeface="Verdana" panose="020B0604030504040204"/>
              </a:rPr>
              <a:t> </a:t>
            </a:r>
            <a:r>
              <a:rPr sz="2450" b="0" spc="-15" dirty="0">
                <a:latin typeface="Verdana" panose="020B0604030504040204"/>
                <a:cs typeface="Verdana" panose="020B0604030504040204"/>
              </a:rPr>
              <a:t>a</a:t>
            </a:r>
            <a:r>
              <a:rPr sz="2450" b="0" spc="-215" dirty="0">
                <a:latin typeface="Verdana" panose="020B0604030504040204"/>
                <a:cs typeface="Verdana" panose="020B0604030504040204"/>
              </a:rPr>
              <a:t> </a:t>
            </a:r>
            <a:r>
              <a:rPr sz="2450" b="0" spc="-80" dirty="0">
                <a:latin typeface="Verdana" panose="020B0604030504040204"/>
                <a:cs typeface="Verdana" panose="020B0604030504040204"/>
              </a:rPr>
              <a:t>9</a:t>
            </a:r>
            <a:r>
              <a:rPr sz="2450" b="0" spc="-90" dirty="0">
                <a:latin typeface="Verdana" panose="020B0604030504040204"/>
                <a:cs typeface="Verdana" panose="020B0604030504040204"/>
              </a:rPr>
              <a:t>x9</a:t>
            </a:r>
            <a:r>
              <a:rPr sz="2450" b="0" spc="-215" dirty="0">
                <a:latin typeface="Verdana" panose="020B0604030504040204"/>
                <a:cs typeface="Verdana" panose="020B0604030504040204"/>
              </a:rPr>
              <a:t> </a:t>
            </a:r>
            <a:r>
              <a:rPr sz="2450" b="0" spc="65" dirty="0">
                <a:latin typeface="Verdana" panose="020B0604030504040204"/>
                <a:cs typeface="Verdana" panose="020B0604030504040204"/>
              </a:rPr>
              <a:t>g</a:t>
            </a:r>
            <a:r>
              <a:rPr sz="2450" b="0" spc="25" dirty="0">
                <a:latin typeface="Verdana" panose="020B0604030504040204"/>
                <a:cs typeface="Verdana" panose="020B0604030504040204"/>
              </a:rPr>
              <a:t>r</a:t>
            </a:r>
            <a:r>
              <a:rPr sz="2450" b="0" spc="70" dirty="0">
                <a:latin typeface="Verdana" panose="020B0604030504040204"/>
                <a:cs typeface="Verdana" panose="020B0604030504040204"/>
              </a:rPr>
              <a:t>id</a:t>
            </a:r>
            <a:r>
              <a:rPr sz="2450" b="0" spc="-215" dirty="0">
                <a:latin typeface="Verdana" panose="020B0604030504040204"/>
                <a:cs typeface="Verdana" panose="020B0604030504040204"/>
              </a:rPr>
              <a:t> </a:t>
            </a:r>
            <a:r>
              <a:rPr sz="2450" b="0" spc="45" dirty="0">
                <a:latin typeface="Verdana" panose="020B0604030504040204"/>
                <a:cs typeface="Verdana" panose="020B0604030504040204"/>
              </a:rPr>
              <a:t>that</a:t>
            </a:r>
            <a:r>
              <a:rPr sz="2450" b="0" spc="-215" dirty="0">
                <a:latin typeface="Verdana" panose="020B0604030504040204"/>
                <a:cs typeface="Verdana" panose="020B0604030504040204"/>
              </a:rPr>
              <a:t> </a:t>
            </a:r>
            <a:r>
              <a:rPr sz="2450" b="0" spc="-40" dirty="0">
                <a:latin typeface="Verdana" panose="020B0604030504040204"/>
                <a:cs typeface="Verdana" panose="020B0604030504040204"/>
              </a:rPr>
              <a:t>is  </a:t>
            </a:r>
            <a:r>
              <a:rPr sz="2450" b="0" spc="55" dirty="0">
                <a:latin typeface="Verdana" panose="020B0604030504040204"/>
                <a:cs typeface="Verdana" panose="020B0604030504040204"/>
              </a:rPr>
              <a:t>subdivided</a:t>
            </a:r>
            <a:r>
              <a:rPr sz="2450" b="0" spc="-215" dirty="0">
                <a:latin typeface="Verdana" panose="020B0604030504040204"/>
                <a:cs typeface="Verdana" panose="020B0604030504040204"/>
              </a:rPr>
              <a:t> </a:t>
            </a:r>
            <a:r>
              <a:rPr sz="2450" b="0" spc="50" dirty="0">
                <a:latin typeface="Verdana" panose="020B0604030504040204"/>
                <a:cs typeface="Verdana" panose="020B0604030504040204"/>
              </a:rPr>
              <a:t>in</a:t>
            </a:r>
            <a:r>
              <a:rPr sz="2450" b="0" spc="-5" dirty="0">
                <a:latin typeface="Verdana" panose="020B0604030504040204"/>
                <a:cs typeface="Verdana" panose="020B0604030504040204"/>
              </a:rPr>
              <a:t>t</a:t>
            </a:r>
            <a:r>
              <a:rPr sz="2450" b="0" spc="60" dirty="0">
                <a:latin typeface="Verdana" panose="020B0604030504040204"/>
                <a:cs typeface="Verdana" panose="020B0604030504040204"/>
              </a:rPr>
              <a:t>o</a:t>
            </a:r>
            <a:r>
              <a:rPr sz="2450" b="0" spc="-215" dirty="0">
                <a:latin typeface="Verdana" panose="020B0604030504040204"/>
                <a:cs typeface="Verdana" panose="020B0604030504040204"/>
              </a:rPr>
              <a:t> </a:t>
            </a:r>
            <a:r>
              <a:rPr sz="2450" b="0" spc="-55" dirty="0">
                <a:latin typeface="Verdana" panose="020B0604030504040204"/>
                <a:cs typeface="Verdana" panose="020B0604030504040204"/>
              </a:rPr>
              <a:t>9</a:t>
            </a:r>
            <a:r>
              <a:rPr sz="2450" b="0" spc="-215" dirty="0">
                <a:latin typeface="Verdana" panose="020B0604030504040204"/>
                <a:cs typeface="Verdana" panose="020B0604030504040204"/>
              </a:rPr>
              <a:t> </a:t>
            </a:r>
            <a:r>
              <a:rPr sz="2450" b="0" spc="-195" dirty="0">
                <a:latin typeface="Verdana" panose="020B0604030504040204"/>
                <a:cs typeface="Verdana" panose="020B0604030504040204"/>
              </a:rPr>
              <a:t>3</a:t>
            </a:r>
            <a:r>
              <a:rPr sz="2450" b="0" spc="-145" dirty="0">
                <a:latin typeface="Verdana" panose="020B0604030504040204"/>
                <a:cs typeface="Verdana" panose="020B0604030504040204"/>
              </a:rPr>
              <a:t>x3</a:t>
            </a:r>
            <a:r>
              <a:rPr sz="2450" b="0" spc="-215" dirty="0">
                <a:latin typeface="Verdana" panose="020B0604030504040204"/>
                <a:cs typeface="Verdana" panose="020B0604030504040204"/>
              </a:rPr>
              <a:t> </a:t>
            </a:r>
            <a:r>
              <a:rPr sz="2450" b="0" spc="65" dirty="0">
                <a:latin typeface="Verdana" panose="020B0604030504040204"/>
                <a:cs typeface="Verdana" panose="020B0604030504040204"/>
              </a:rPr>
              <a:t>subg</a:t>
            </a:r>
            <a:r>
              <a:rPr sz="2450" b="0" spc="25" dirty="0">
                <a:latin typeface="Verdana" panose="020B0604030504040204"/>
                <a:cs typeface="Verdana" panose="020B0604030504040204"/>
              </a:rPr>
              <a:t>r</a:t>
            </a:r>
            <a:r>
              <a:rPr sz="2450" b="0" spc="25" dirty="0">
                <a:latin typeface="Verdana" panose="020B0604030504040204"/>
                <a:cs typeface="Verdana" panose="020B0604030504040204"/>
              </a:rPr>
              <a:t>ids</a:t>
            </a:r>
            <a:r>
              <a:rPr sz="2450" b="0" spc="-370" dirty="0">
                <a:latin typeface="Verdana" panose="020B0604030504040204"/>
                <a:cs typeface="Verdana" panose="020B0604030504040204"/>
              </a:rPr>
              <a:t>.</a:t>
            </a:r>
            <a:r>
              <a:rPr sz="2450" b="0" spc="-215" dirty="0">
                <a:latin typeface="Verdana" panose="020B0604030504040204"/>
                <a:cs typeface="Verdana" panose="020B0604030504040204"/>
              </a:rPr>
              <a:t> </a:t>
            </a:r>
            <a:r>
              <a:rPr sz="2450" b="0" spc="15" dirty="0">
                <a:latin typeface="Verdana" panose="020B0604030504040204"/>
                <a:cs typeface="Verdana" panose="020B0604030504040204"/>
              </a:rPr>
              <a:t>The  </a:t>
            </a:r>
            <a:r>
              <a:rPr sz="2450" b="0" spc="40" dirty="0">
                <a:latin typeface="Verdana" panose="020B0604030504040204"/>
                <a:cs typeface="Verdana" panose="020B0604030504040204"/>
              </a:rPr>
              <a:t>obje</a:t>
            </a:r>
            <a:r>
              <a:rPr sz="2450" b="0" spc="45" dirty="0">
                <a:latin typeface="Verdana" panose="020B0604030504040204"/>
                <a:cs typeface="Verdana" panose="020B0604030504040204"/>
              </a:rPr>
              <a:t>c</a:t>
            </a:r>
            <a:r>
              <a:rPr sz="2450" b="0" spc="-20" dirty="0">
                <a:latin typeface="Verdana" panose="020B0604030504040204"/>
                <a:cs typeface="Verdana" panose="020B0604030504040204"/>
              </a:rPr>
              <a:t>ti</a:t>
            </a:r>
            <a:r>
              <a:rPr sz="2450" b="0" spc="-80" dirty="0">
                <a:latin typeface="Verdana" panose="020B0604030504040204"/>
                <a:cs typeface="Verdana" panose="020B0604030504040204"/>
              </a:rPr>
              <a:t>v</a:t>
            </a:r>
            <a:r>
              <a:rPr sz="2450" b="0" spc="35" dirty="0">
                <a:latin typeface="Verdana" panose="020B0604030504040204"/>
                <a:cs typeface="Verdana" panose="020B0604030504040204"/>
              </a:rPr>
              <a:t>e</a:t>
            </a:r>
            <a:r>
              <a:rPr sz="2450" b="0" spc="-215" dirty="0">
                <a:latin typeface="Verdana" panose="020B0604030504040204"/>
                <a:cs typeface="Verdana" panose="020B0604030504040204"/>
              </a:rPr>
              <a:t> </a:t>
            </a:r>
            <a:r>
              <a:rPr sz="2450" b="0" spc="-40" dirty="0">
                <a:latin typeface="Verdana" panose="020B0604030504040204"/>
                <a:cs typeface="Verdana" panose="020B0604030504040204"/>
              </a:rPr>
              <a:t>is</a:t>
            </a:r>
            <a:r>
              <a:rPr sz="2450" b="0" spc="-215" dirty="0">
                <a:latin typeface="Verdana" panose="020B0604030504040204"/>
                <a:cs typeface="Verdana" panose="020B0604030504040204"/>
              </a:rPr>
              <a:t> </a:t>
            </a:r>
            <a:r>
              <a:rPr sz="2450" b="0" spc="-15" dirty="0">
                <a:latin typeface="Verdana" panose="020B0604030504040204"/>
                <a:cs typeface="Verdana" panose="020B0604030504040204"/>
              </a:rPr>
              <a:t>t</a:t>
            </a:r>
            <a:r>
              <a:rPr sz="2450" b="0" spc="60" dirty="0">
                <a:latin typeface="Verdana" panose="020B0604030504040204"/>
                <a:cs typeface="Verdana" panose="020B0604030504040204"/>
              </a:rPr>
              <a:t>o</a:t>
            </a:r>
            <a:r>
              <a:rPr sz="2450" b="0" spc="-215" dirty="0">
                <a:latin typeface="Verdana" panose="020B0604030504040204"/>
                <a:cs typeface="Verdana" panose="020B0604030504040204"/>
              </a:rPr>
              <a:t> </a:t>
            </a:r>
            <a:r>
              <a:rPr sz="2450" b="0" spc="-15" dirty="0">
                <a:latin typeface="Verdana" panose="020B0604030504040204"/>
                <a:cs typeface="Verdana" panose="020B0604030504040204"/>
              </a:rPr>
              <a:t>ﬁll</a:t>
            </a:r>
            <a:r>
              <a:rPr sz="2450" b="0" spc="-215" dirty="0">
                <a:latin typeface="Verdana" panose="020B0604030504040204"/>
                <a:cs typeface="Verdana" panose="020B0604030504040204"/>
              </a:rPr>
              <a:t> </a:t>
            </a:r>
            <a:r>
              <a:rPr sz="2450" b="0" spc="65" dirty="0">
                <a:latin typeface="Verdana" panose="020B0604030504040204"/>
                <a:cs typeface="Verdana" panose="020B0604030504040204"/>
              </a:rPr>
              <a:t>the</a:t>
            </a:r>
            <a:r>
              <a:rPr sz="2450" b="0" spc="-215" dirty="0">
                <a:latin typeface="Verdana" panose="020B0604030504040204"/>
                <a:cs typeface="Verdana" panose="020B0604030504040204"/>
              </a:rPr>
              <a:t> </a:t>
            </a:r>
            <a:r>
              <a:rPr sz="2450" b="0" spc="65" dirty="0">
                <a:latin typeface="Verdana" panose="020B0604030504040204"/>
                <a:cs typeface="Verdana" panose="020B0604030504040204"/>
              </a:rPr>
              <a:t>g</a:t>
            </a:r>
            <a:r>
              <a:rPr sz="2450" b="0" spc="25" dirty="0">
                <a:latin typeface="Verdana" panose="020B0604030504040204"/>
                <a:cs typeface="Verdana" panose="020B0604030504040204"/>
              </a:rPr>
              <a:t>r</a:t>
            </a:r>
            <a:r>
              <a:rPr sz="2450" b="0" spc="70" dirty="0">
                <a:latin typeface="Verdana" panose="020B0604030504040204"/>
                <a:cs typeface="Verdana" panose="020B0604030504040204"/>
              </a:rPr>
              <a:t>id</a:t>
            </a:r>
            <a:r>
              <a:rPr sz="2450" b="0" spc="-215" dirty="0">
                <a:latin typeface="Verdana" panose="020B0604030504040204"/>
                <a:cs typeface="Verdana" panose="020B0604030504040204"/>
              </a:rPr>
              <a:t> </a:t>
            </a:r>
            <a:r>
              <a:rPr sz="2450" b="0" spc="80" dirty="0">
                <a:latin typeface="Verdana" panose="020B0604030504040204"/>
                <a:cs typeface="Verdana" panose="020B0604030504040204"/>
              </a:rPr>
              <a:t>with</a:t>
            </a:r>
            <a:r>
              <a:rPr sz="2450" b="0" spc="-215" dirty="0">
                <a:latin typeface="Verdana" panose="020B0604030504040204"/>
                <a:cs typeface="Verdana" panose="020B0604030504040204"/>
              </a:rPr>
              <a:t> </a:t>
            </a:r>
            <a:r>
              <a:rPr sz="2450" b="0" spc="40" dirty="0">
                <a:latin typeface="Verdana" panose="020B0604030504040204"/>
                <a:cs typeface="Verdana" panose="020B0604030504040204"/>
              </a:rPr>
              <a:t>digits  </a:t>
            </a:r>
            <a:r>
              <a:rPr sz="2450" b="0" spc="-35" dirty="0">
                <a:latin typeface="Verdana" panose="020B0604030504040204"/>
                <a:cs typeface="Verdana" panose="020B0604030504040204"/>
              </a:rPr>
              <a:t>f</a:t>
            </a:r>
            <a:r>
              <a:rPr sz="2450" b="0" spc="-80" dirty="0">
                <a:latin typeface="Verdana" panose="020B0604030504040204"/>
                <a:cs typeface="Verdana" panose="020B0604030504040204"/>
              </a:rPr>
              <a:t>r</a:t>
            </a:r>
            <a:r>
              <a:rPr sz="2450" b="0" spc="150" dirty="0">
                <a:latin typeface="Verdana" panose="020B0604030504040204"/>
                <a:cs typeface="Verdana" panose="020B0604030504040204"/>
              </a:rPr>
              <a:t>om</a:t>
            </a:r>
            <a:r>
              <a:rPr sz="2450" b="0" spc="-215" dirty="0">
                <a:latin typeface="Verdana" panose="020B0604030504040204"/>
                <a:cs typeface="Verdana" panose="020B0604030504040204"/>
              </a:rPr>
              <a:t> </a:t>
            </a:r>
            <a:r>
              <a:rPr sz="2450" b="0" spc="-665" dirty="0">
                <a:latin typeface="Verdana" panose="020B0604030504040204"/>
                <a:cs typeface="Verdana" panose="020B0604030504040204"/>
              </a:rPr>
              <a:t>1</a:t>
            </a:r>
            <a:r>
              <a:rPr sz="2450" b="0" spc="-215" dirty="0">
                <a:latin typeface="Verdana" panose="020B0604030504040204"/>
                <a:cs typeface="Verdana" panose="020B0604030504040204"/>
              </a:rPr>
              <a:t> </a:t>
            </a:r>
            <a:r>
              <a:rPr sz="2450" b="0" spc="-15" dirty="0">
                <a:latin typeface="Verdana" panose="020B0604030504040204"/>
                <a:cs typeface="Verdana" panose="020B0604030504040204"/>
              </a:rPr>
              <a:t>t</a:t>
            </a:r>
            <a:r>
              <a:rPr sz="2450" b="0" spc="60" dirty="0">
                <a:latin typeface="Verdana" panose="020B0604030504040204"/>
                <a:cs typeface="Verdana" panose="020B0604030504040204"/>
              </a:rPr>
              <a:t>o</a:t>
            </a:r>
            <a:r>
              <a:rPr sz="2450" b="0" spc="-215" dirty="0">
                <a:latin typeface="Verdana" panose="020B0604030504040204"/>
                <a:cs typeface="Verdana" panose="020B0604030504040204"/>
              </a:rPr>
              <a:t> </a:t>
            </a:r>
            <a:r>
              <a:rPr sz="2450" b="0" spc="-85" dirty="0">
                <a:latin typeface="Verdana" panose="020B0604030504040204"/>
                <a:cs typeface="Verdana" panose="020B0604030504040204"/>
              </a:rPr>
              <a:t>9</a:t>
            </a:r>
            <a:r>
              <a:rPr sz="2450" b="0" spc="-370" dirty="0">
                <a:latin typeface="Verdana" panose="020B0604030504040204"/>
                <a:cs typeface="Verdana" panose="020B0604030504040204"/>
              </a:rPr>
              <a:t>,</a:t>
            </a:r>
            <a:r>
              <a:rPr sz="2450" b="0" spc="-215" dirty="0">
                <a:latin typeface="Verdana" panose="020B0604030504040204"/>
                <a:cs typeface="Verdana" panose="020B0604030504040204"/>
              </a:rPr>
              <a:t> </a:t>
            </a:r>
            <a:r>
              <a:rPr sz="2450" b="0" spc="30" dirty="0">
                <a:latin typeface="Verdana" panose="020B0604030504040204"/>
                <a:cs typeface="Verdana" panose="020B0604030504040204"/>
              </a:rPr>
              <a:t>ensu</a:t>
            </a:r>
            <a:r>
              <a:rPr sz="2450" b="0" dirty="0">
                <a:latin typeface="Verdana" panose="020B0604030504040204"/>
                <a:cs typeface="Verdana" panose="020B0604030504040204"/>
              </a:rPr>
              <a:t>r</a:t>
            </a:r>
            <a:r>
              <a:rPr sz="2450" b="0" spc="95" dirty="0">
                <a:latin typeface="Verdana" panose="020B0604030504040204"/>
                <a:cs typeface="Verdana" panose="020B0604030504040204"/>
              </a:rPr>
              <a:t>ing</a:t>
            </a:r>
            <a:r>
              <a:rPr sz="2450" b="0" spc="-215" dirty="0">
                <a:latin typeface="Verdana" panose="020B0604030504040204"/>
                <a:cs typeface="Verdana" panose="020B0604030504040204"/>
              </a:rPr>
              <a:t> </a:t>
            </a:r>
            <a:r>
              <a:rPr sz="2450" b="0" spc="45" dirty="0">
                <a:latin typeface="Verdana" panose="020B0604030504040204"/>
                <a:cs typeface="Verdana" panose="020B0604030504040204"/>
              </a:rPr>
              <a:t>that</a:t>
            </a:r>
            <a:r>
              <a:rPr sz="2450" b="0" spc="-215" dirty="0">
                <a:latin typeface="Verdana" panose="020B0604030504040204"/>
                <a:cs typeface="Verdana" panose="020B0604030504040204"/>
              </a:rPr>
              <a:t> </a:t>
            </a:r>
            <a:r>
              <a:rPr sz="2450" b="0" spc="-5" dirty="0">
                <a:latin typeface="Verdana" panose="020B0604030504040204"/>
                <a:cs typeface="Verdana" panose="020B0604030504040204"/>
              </a:rPr>
              <a:t>e</a:t>
            </a:r>
            <a:r>
              <a:rPr sz="2450" b="0" spc="55" dirty="0">
                <a:latin typeface="Verdana" panose="020B0604030504040204"/>
                <a:cs typeface="Verdana" panose="020B0604030504040204"/>
              </a:rPr>
              <a:t>a</a:t>
            </a:r>
            <a:r>
              <a:rPr sz="2450" b="0" spc="25" dirty="0">
                <a:latin typeface="Verdana" panose="020B0604030504040204"/>
                <a:cs typeface="Verdana" panose="020B0604030504040204"/>
              </a:rPr>
              <a:t>c</a:t>
            </a:r>
            <a:r>
              <a:rPr sz="2450" b="0" spc="120" dirty="0">
                <a:latin typeface="Verdana" panose="020B0604030504040204"/>
                <a:cs typeface="Verdana" panose="020B0604030504040204"/>
              </a:rPr>
              <a:t>h</a:t>
            </a:r>
            <a:r>
              <a:rPr sz="2450" b="0" spc="-215" dirty="0">
                <a:latin typeface="Verdana" panose="020B0604030504040204"/>
                <a:cs typeface="Verdana" panose="020B0604030504040204"/>
              </a:rPr>
              <a:t> </a:t>
            </a:r>
            <a:r>
              <a:rPr sz="2450" b="0" spc="-90" dirty="0">
                <a:latin typeface="Verdana" panose="020B0604030504040204"/>
                <a:cs typeface="Verdana" panose="020B0604030504040204"/>
              </a:rPr>
              <a:t>r</a:t>
            </a:r>
            <a:r>
              <a:rPr sz="2450" b="0" spc="20" dirty="0">
                <a:latin typeface="Verdana" panose="020B0604030504040204"/>
                <a:cs typeface="Verdana" panose="020B0604030504040204"/>
              </a:rPr>
              <a:t>o</a:t>
            </a:r>
            <a:r>
              <a:rPr sz="2450" b="0" spc="85" dirty="0">
                <a:latin typeface="Verdana" panose="020B0604030504040204"/>
                <a:cs typeface="Verdana" panose="020B0604030504040204"/>
              </a:rPr>
              <a:t>w</a:t>
            </a:r>
            <a:r>
              <a:rPr sz="2450" b="0" spc="-360" dirty="0">
                <a:latin typeface="Verdana" panose="020B0604030504040204"/>
                <a:cs typeface="Verdana" panose="020B0604030504040204"/>
              </a:rPr>
              <a:t>,  </a:t>
            </a:r>
            <a:r>
              <a:rPr sz="2450" b="0" spc="90" dirty="0">
                <a:latin typeface="Verdana" panose="020B0604030504040204"/>
                <a:cs typeface="Verdana" panose="020B0604030504040204"/>
              </a:rPr>
              <a:t>c</a:t>
            </a:r>
            <a:r>
              <a:rPr sz="2450" b="0" spc="25" dirty="0">
                <a:latin typeface="Verdana" panose="020B0604030504040204"/>
                <a:cs typeface="Verdana" panose="020B0604030504040204"/>
              </a:rPr>
              <a:t>olumn,</a:t>
            </a:r>
            <a:r>
              <a:rPr sz="2450" b="0" spc="-215" dirty="0">
                <a:latin typeface="Verdana" panose="020B0604030504040204"/>
                <a:cs typeface="Verdana" panose="020B0604030504040204"/>
              </a:rPr>
              <a:t> </a:t>
            </a:r>
            <a:r>
              <a:rPr sz="2450" b="0" spc="85" dirty="0">
                <a:latin typeface="Verdana" panose="020B0604030504040204"/>
                <a:cs typeface="Verdana" panose="020B0604030504040204"/>
              </a:rPr>
              <a:t>and</a:t>
            </a:r>
            <a:r>
              <a:rPr sz="2450" b="0" spc="-215" dirty="0">
                <a:latin typeface="Verdana" panose="020B0604030504040204"/>
                <a:cs typeface="Verdana" panose="020B0604030504040204"/>
              </a:rPr>
              <a:t> </a:t>
            </a:r>
            <a:r>
              <a:rPr sz="2450" b="0" spc="-195" dirty="0">
                <a:latin typeface="Verdana" panose="020B0604030504040204"/>
                <a:cs typeface="Verdana" panose="020B0604030504040204"/>
              </a:rPr>
              <a:t>3</a:t>
            </a:r>
            <a:r>
              <a:rPr sz="2450" b="0" spc="-145" dirty="0">
                <a:latin typeface="Verdana" panose="020B0604030504040204"/>
                <a:cs typeface="Verdana" panose="020B0604030504040204"/>
              </a:rPr>
              <a:t>x3</a:t>
            </a:r>
            <a:r>
              <a:rPr sz="2450" b="0" spc="-215" dirty="0">
                <a:latin typeface="Verdana" panose="020B0604030504040204"/>
                <a:cs typeface="Verdana" panose="020B0604030504040204"/>
              </a:rPr>
              <a:t> </a:t>
            </a:r>
            <a:r>
              <a:rPr sz="2450" b="0" spc="65" dirty="0">
                <a:latin typeface="Verdana" panose="020B0604030504040204"/>
                <a:cs typeface="Verdana" panose="020B0604030504040204"/>
              </a:rPr>
              <a:t>subg</a:t>
            </a:r>
            <a:r>
              <a:rPr sz="2450" b="0" spc="25" dirty="0">
                <a:latin typeface="Verdana" panose="020B0604030504040204"/>
                <a:cs typeface="Verdana" panose="020B0604030504040204"/>
              </a:rPr>
              <a:t>r</a:t>
            </a:r>
            <a:r>
              <a:rPr sz="2450" b="0" spc="70" dirty="0">
                <a:latin typeface="Verdana" panose="020B0604030504040204"/>
                <a:cs typeface="Verdana" panose="020B0604030504040204"/>
              </a:rPr>
              <a:t>id</a:t>
            </a:r>
            <a:r>
              <a:rPr sz="2450" b="0" spc="-215" dirty="0">
                <a:latin typeface="Verdana" panose="020B0604030504040204"/>
                <a:cs typeface="Verdana" panose="020B0604030504040204"/>
              </a:rPr>
              <a:t> </a:t>
            </a:r>
            <a:r>
              <a:rPr sz="2450" b="0" spc="90" dirty="0">
                <a:latin typeface="Verdana" panose="020B0604030504040204"/>
                <a:cs typeface="Verdana" panose="020B0604030504040204"/>
              </a:rPr>
              <a:t>c</a:t>
            </a:r>
            <a:r>
              <a:rPr sz="2450" b="0" spc="35" dirty="0">
                <a:latin typeface="Verdana" panose="020B0604030504040204"/>
                <a:cs typeface="Verdana" panose="020B0604030504040204"/>
              </a:rPr>
              <a:t>ontains</a:t>
            </a:r>
            <a:r>
              <a:rPr sz="2450" b="0" spc="-215" dirty="0">
                <a:latin typeface="Verdana" panose="020B0604030504040204"/>
                <a:cs typeface="Verdana" panose="020B0604030504040204"/>
              </a:rPr>
              <a:t> </a:t>
            </a:r>
            <a:r>
              <a:rPr sz="2450" b="0" spc="-10" dirty="0">
                <a:latin typeface="Verdana" panose="020B0604030504040204"/>
                <a:cs typeface="Verdana" panose="020B0604030504040204"/>
              </a:rPr>
              <a:t>all  </a:t>
            </a:r>
            <a:r>
              <a:rPr sz="2450" b="0" spc="65" dirty="0">
                <a:latin typeface="Verdana" panose="020B0604030504040204"/>
                <a:cs typeface="Verdana" panose="020B0604030504040204"/>
              </a:rPr>
              <a:t>the</a:t>
            </a:r>
            <a:r>
              <a:rPr sz="2450" b="0" spc="-215" dirty="0">
                <a:latin typeface="Verdana" panose="020B0604030504040204"/>
                <a:cs typeface="Verdana" panose="020B0604030504040204"/>
              </a:rPr>
              <a:t> </a:t>
            </a:r>
            <a:r>
              <a:rPr sz="2450" b="0" spc="45" dirty="0">
                <a:latin typeface="Verdana" panose="020B0604030504040204"/>
                <a:cs typeface="Verdana" panose="020B0604030504040204"/>
              </a:rPr>
              <a:t>digits</a:t>
            </a:r>
            <a:r>
              <a:rPr sz="2450" b="0" spc="-215" dirty="0">
                <a:latin typeface="Verdana" panose="020B0604030504040204"/>
                <a:cs typeface="Verdana" panose="020B0604030504040204"/>
              </a:rPr>
              <a:t> </a:t>
            </a:r>
            <a:r>
              <a:rPr sz="2450" b="0" spc="75" dirty="0">
                <a:latin typeface="Verdana" panose="020B0604030504040204"/>
                <a:cs typeface="Verdana" panose="020B0604030504040204"/>
              </a:rPr>
              <a:t>without</a:t>
            </a:r>
            <a:r>
              <a:rPr sz="2450" b="0" spc="-215" dirty="0">
                <a:latin typeface="Verdana" panose="020B0604030504040204"/>
                <a:cs typeface="Verdana" panose="020B0604030504040204"/>
              </a:rPr>
              <a:t> </a:t>
            </a:r>
            <a:r>
              <a:rPr sz="2450" b="0" spc="50" dirty="0">
                <a:latin typeface="Verdana" panose="020B0604030504040204"/>
                <a:cs typeface="Verdana" panose="020B0604030504040204"/>
              </a:rPr>
              <a:t>a</a:t>
            </a:r>
            <a:r>
              <a:rPr sz="2450" b="0" spc="30" dirty="0">
                <a:latin typeface="Verdana" panose="020B0604030504040204"/>
                <a:cs typeface="Verdana" panose="020B0604030504040204"/>
              </a:rPr>
              <a:t>n</a:t>
            </a:r>
            <a:r>
              <a:rPr sz="2450" b="0" spc="-110" dirty="0">
                <a:latin typeface="Verdana" panose="020B0604030504040204"/>
                <a:cs typeface="Verdana" panose="020B0604030504040204"/>
              </a:rPr>
              <a:t>y</a:t>
            </a:r>
            <a:r>
              <a:rPr sz="2450" b="0" spc="-215" dirty="0">
                <a:latin typeface="Verdana" panose="020B0604030504040204"/>
                <a:cs typeface="Verdana" panose="020B0604030504040204"/>
              </a:rPr>
              <a:t> </a:t>
            </a:r>
            <a:r>
              <a:rPr sz="2450" b="0" spc="-90" dirty="0">
                <a:latin typeface="Verdana" panose="020B0604030504040204"/>
                <a:cs typeface="Verdana" panose="020B0604030504040204"/>
              </a:rPr>
              <a:t>r</a:t>
            </a:r>
            <a:r>
              <a:rPr sz="2450" b="0" spc="10" dirty="0">
                <a:latin typeface="Verdana" panose="020B0604030504040204"/>
                <a:cs typeface="Verdana" panose="020B0604030504040204"/>
              </a:rPr>
              <a:t>epetition.</a:t>
            </a:r>
            <a:endParaRPr sz="2450">
              <a:latin typeface="Verdana" panose="020B0604030504040204"/>
              <a:cs typeface="Verdan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4000" y="0"/>
                  </a:moveTo>
                  <a:lnTo>
                    <a:pt x="0" y="0"/>
                  </a:lnTo>
                  <a:lnTo>
                    <a:pt x="0" y="10287000"/>
                  </a:lnTo>
                  <a:lnTo>
                    <a:pt x="9144000" y="10287000"/>
                  </a:lnTo>
                  <a:lnTo>
                    <a:pt x="9144000" y="0"/>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0453192" y="1142997"/>
              <a:ext cx="6496049" cy="7962900"/>
            </a:xfrm>
            <a:prstGeom prst="rect">
              <a:avLst/>
            </a:prstGeom>
          </p:spPr>
        </p:pic>
      </p:grpSp>
      <p:sp>
        <p:nvSpPr>
          <p:cNvPr id="5" name="object 5"/>
          <p:cNvSpPr txBox="1">
            <a:spLocks noGrp="1"/>
          </p:cNvSpPr>
          <p:nvPr>
            <p:ph type="title"/>
          </p:nvPr>
        </p:nvSpPr>
        <p:spPr>
          <a:xfrm>
            <a:off x="1438097" y="1929117"/>
            <a:ext cx="5727065" cy="1252220"/>
          </a:xfrm>
          <a:prstGeom prst="rect">
            <a:avLst/>
          </a:prstGeom>
        </p:spPr>
        <p:txBody>
          <a:bodyPr vert="horz" wrap="square" lIns="0" tIns="33020" rIns="0" bIns="0" rtlCol="0">
            <a:spAutoFit/>
          </a:bodyPr>
          <a:lstStyle/>
          <a:p>
            <a:pPr marL="12700" marR="5080">
              <a:lnSpc>
                <a:spcPts val="4800"/>
              </a:lnSpc>
              <a:spcBef>
                <a:spcPts val="260"/>
              </a:spcBef>
            </a:pPr>
            <a:r>
              <a:rPr sz="4050" spc="15" dirty="0"/>
              <a:t>Backtracking</a:t>
            </a:r>
            <a:r>
              <a:rPr sz="4050" spc="-145" dirty="0"/>
              <a:t> </a:t>
            </a:r>
            <a:r>
              <a:rPr sz="4050" spc="20" dirty="0"/>
              <a:t>Algorithm </a:t>
            </a:r>
            <a:r>
              <a:rPr sz="4050" spc="-875" dirty="0"/>
              <a:t> </a:t>
            </a:r>
            <a:r>
              <a:rPr sz="4050" spc="10" dirty="0"/>
              <a:t>for</a:t>
            </a:r>
            <a:r>
              <a:rPr sz="4050" spc="-45" dirty="0"/>
              <a:t> </a:t>
            </a:r>
            <a:r>
              <a:rPr sz="4050" spc="45" dirty="0"/>
              <a:t>Sudoku </a:t>
            </a:r>
            <a:r>
              <a:rPr sz="4050" spc="40" dirty="0"/>
              <a:t>Solving</a:t>
            </a:r>
            <a:endParaRPr sz="4050"/>
          </a:p>
        </p:txBody>
      </p:sp>
      <p:pic>
        <p:nvPicPr>
          <p:cNvPr id="6" name="object 6"/>
          <p:cNvPicPr/>
          <p:nvPr/>
        </p:nvPicPr>
        <p:blipFill>
          <a:blip r:embed="rId2" cstate="print"/>
          <a:stretch>
            <a:fillRect/>
          </a:stretch>
        </p:blipFill>
        <p:spPr>
          <a:xfrm>
            <a:off x="2142274" y="3317036"/>
            <a:ext cx="3659809" cy="308800"/>
          </a:xfrm>
          <a:prstGeom prst="rect">
            <a:avLst/>
          </a:prstGeom>
        </p:spPr>
      </p:pic>
      <p:pic>
        <p:nvPicPr>
          <p:cNvPr id="7" name="object 7"/>
          <p:cNvPicPr/>
          <p:nvPr/>
        </p:nvPicPr>
        <p:blipFill>
          <a:blip r:embed="rId3" cstate="print"/>
          <a:stretch>
            <a:fillRect/>
          </a:stretch>
        </p:blipFill>
        <p:spPr>
          <a:xfrm>
            <a:off x="4038638" y="5079162"/>
            <a:ext cx="2011781" cy="308800"/>
          </a:xfrm>
          <a:prstGeom prst="rect">
            <a:avLst/>
          </a:prstGeom>
        </p:spPr>
      </p:pic>
      <p:sp>
        <p:nvSpPr>
          <p:cNvPr id="8" name="object 8"/>
          <p:cNvSpPr txBox="1"/>
          <p:nvPr/>
        </p:nvSpPr>
        <p:spPr>
          <a:xfrm>
            <a:off x="1433296" y="3175317"/>
            <a:ext cx="6313805" cy="3101975"/>
          </a:xfrm>
          <a:prstGeom prst="rect">
            <a:avLst/>
          </a:prstGeom>
        </p:spPr>
        <p:txBody>
          <a:bodyPr vert="horz" wrap="square" lIns="0" tIns="10160" rIns="0" bIns="0" rtlCol="0">
            <a:spAutoFit/>
          </a:bodyPr>
          <a:lstStyle/>
          <a:p>
            <a:pPr marL="12700" marR="5080">
              <a:lnSpc>
                <a:spcPct val="118000"/>
              </a:lnSpc>
              <a:spcBef>
                <a:spcPts val="80"/>
              </a:spcBef>
            </a:pPr>
            <a:r>
              <a:rPr sz="2450" spc="20" dirty="0">
                <a:latin typeface="Verdana" panose="020B0604030504040204"/>
                <a:cs typeface="Verdana" panose="020B0604030504040204"/>
              </a:rPr>
              <a:t>The</a:t>
            </a:r>
            <a:r>
              <a:rPr sz="2450" spc="-215" dirty="0">
                <a:latin typeface="Verdana" panose="020B0604030504040204"/>
                <a:cs typeface="Verdana" panose="020B0604030504040204"/>
              </a:rPr>
              <a:t> </a:t>
            </a:r>
            <a:r>
              <a:rPr sz="2450" spc="140" dirty="0">
                <a:latin typeface="Verdana" panose="020B0604030504040204"/>
                <a:cs typeface="Verdana" panose="020B0604030504040204"/>
              </a:rPr>
              <a:t>b</a:t>
            </a:r>
            <a:r>
              <a:rPr sz="2450" spc="55" dirty="0">
                <a:latin typeface="Verdana" panose="020B0604030504040204"/>
                <a:cs typeface="Verdana" panose="020B0604030504040204"/>
              </a:rPr>
              <a:t>a</a:t>
            </a:r>
            <a:r>
              <a:rPr sz="2450" spc="25" dirty="0">
                <a:latin typeface="Verdana" panose="020B0604030504040204"/>
                <a:cs typeface="Verdana" panose="020B0604030504040204"/>
              </a:rPr>
              <a:t>c</a:t>
            </a:r>
            <a:r>
              <a:rPr sz="2450" spc="35" dirty="0">
                <a:latin typeface="Verdana" panose="020B0604030504040204"/>
                <a:cs typeface="Verdana" panose="020B0604030504040204"/>
              </a:rPr>
              <a:t>kt</a:t>
            </a:r>
            <a:r>
              <a:rPr sz="2450" spc="-175" dirty="0">
                <a:latin typeface="Verdana" panose="020B0604030504040204"/>
                <a:cs typeface="Verdana" panose="020B0604030504040204"/>
              </a:rPr>
              <a:t>r</a:t>
            </a:r>
            <a:r>
              <a:rPr sz="2450" spc="55" dirty="0">
                <a:latin typeface="Verdana" panose="020B0604030504040204"/>
                <a:cs typeface="Verdana" panose="020B0604030504040204"/>
              </a:rPr>
              <a:t>a</a:t>
            </a:r>
            <a:r>
              <a:rPr sz="2450" spc="25" dirty="0">
                <a:latin typeface="Verdana" panose="020B0604030504040204"/>
                <a:cs typeface="Verdana" panose="020B0604030504040204"/>
              </a:rPr>
              <a:t>c</a:t>
            </a:r>
            <a:r>
              <a:rPr sz="2450" spc="80" dirty="0">
                <a:latin typeface="Verdana" panose="020B0604030504040204"/>
                <a:cs typeface="Verdana" panose="020B0604030504040204"/>
              </a:rPr>
              <a:t>king</a:t>
            </a:r>
            <a:r>
              <a:rPr sz="2450" spc="-215" dirty="0">
                <a:latin typeface="Verdana" panose="020B0604030504040204"/>
                <a:cs typeface="Verdana" panose="020B0604030504040204"/>
              </a:rPr>
              <a:t> </a:t>
            </a:r>
            <a:r>
              <a:rPr sz="2450" spc="30" dirty="0">
                <a:latin typeface="Verdana" panose="020B0604030504040204"/>
                <a:cs typeface="Verdana" panose="020B0604030504040204"/>
              </a:rPr>
              <a:t>algo</a:t>
            </a:r>
            <a:r>
              <a:rPr sz="2450" spc="5" dirty="0">
                <a:latin typeface="Verdana" panose="020B0604030504040204"/>
                <a:cs typeface="Verdana" panose="020B0604030504040204"/>
              </a:rPr>
              <a:t>r</a:t>
            </a:r>
            <a:r>
              <a:rPr sz="2450" spc="95" dirty="0">
                <a:latin typeface="Verdana" panose="020B0604030504040204"/>
                <a:cs typeface="Verdana" panose="020B0604030504040204"/>
              </a:rPr>
              <a:t>ithm</a:t>
            </a:r>
            <a:r>
              <a:rPr sz="2450" spc="-215" dirty="0">
                <a:latin typeface="Verdana" panose="020B0604030504040204"/>
                <a:cs typeface="Verdana" panose="020B0604030504040204"/>
              </a:rPr>
              <a:t> </a:t>
            </a:r>
            <a:r>
              <a:rPr sz="2450" spc="-40" dirty="0">
                <a:latin typeface="Verdana" panose="020B0604030504040204"/>
                <a:cs typeface="Verdana" panose="020B0604030504040204"/>
              </a:rPr>
              <a:t>is</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215" dirty="0">
                <a:latin typeface="Verdana" panose="020B0604030504040204"/>
                <a:cs typeface="Verdana" panose="020B0604030504040204"/>
              </a:rPr>
              <a:t> </a:t>
            </a:r>
            <a:r>
              <a:rPr sz="2450" spc="35" dirty="0">
                <a:latin typeface="Verdana" panose="020B0604030504040204"/>
                <a:cs typeface="Verdana" panose="020B0604030504040204"/>
              </a:rPr>
              <a:t>widely  </a:t>
            </a:r>
            <a:r>
              <a:rPr sz="2450" spc="55" dirty="0">
                <a:latin typeface="Verdana" panose="020B0604030504040204"/>
                <a:cs typeface="Verdana" panose="020B0604030504040204"/>
              </a:rPr>
              <a:t>used</a:t>
            </a:r>
            <a:r>
              <a:rPr sz="2450" spc="-215" dirty="0">
                <a:latin typeface="Verdana" panose="020B0604030504040204"/>
                <a:cs typeface="Verdana" panose="020B0604030504040204"/>
              </a:rPr>
              <a:t> </a:t>
            </a:r>
            <a:r>
              <a:rPr sz="2450" spc="-15" dirty="0">
                <a:latin typeface="Verdana" panose="020B0604030504040204"/>
                <a:cs typeface="Verdana" panose="020B0604030504040204"/>
              </a:rPr>
              <a:t>t</a:t>
            </a:r>
            <a:r>
              <a:rPr sz="2450" spc="80" dirty="0">
                <a:latin typeface="Verdana" panose="020B0604030504040204"/>
                <a:cs typeface="Verdana" panose="020B0604030504040204"/>
              </a:rPr>
              <a:t>e</a:t>
            </a:r>
            <a:r>
              <a:rPr sz="2450" spc="50" dirty="0">
                <a:latin typeface="Verdana" panose="020B0604030504040204"/>
                <a:cs typeface="Verdana" panose="020B0604030504040204"/>
              </a:rPr>
              <a:t>c</a:t>
            </a:r>
            <a:r>
              <a:rPr sz="2450" spc="85" dirty="0">
                <a:latin typeface="Verdana" panose="020B0604030504040204"/>
                <a:cs typeface="Verdana" panose="020B0604030504040204"/>
              </a:rPr>
              <a:t>hnique</a:t>
            </a:r>
            <a:r>
              <a:rPr sz="2450" spc="-215" dirty="0">
                <a:latin typeface="Verdana" panose="020B0604030504040204"/>
                <a:cs typeface="Verdana" panose="020B0604030504040204"/>
              </a:rPr>
              <a:t> </a:t>
            </a:r>
            <a:r>
              <a:rPr sz="2450" spc="-50" dirty="0">
                <a:latin typeface="Verdana" panose="020B0604030504040204"/>
                <a:cs typeface="Verdana" panose="020B0604030504040204"/>
              </a:rPr>
              <a:t>f</a:t>
            </a:r>
            <a:r>
              <a:rPr sz="2450" spc="5" dirty="0">
                <a:latin typeface="Verdana" panose="020B0604030504040204"/>
                <a:cs typeface="Verdana" panose="020B0604030504040204"/>
              </a:rPr>
              <a:t>or</a:t>
            </a:r>
            <a:r>
              <a:rPr sz="2450" spc="-215" dirty="0">
                <a:latin typeface="Verdana" panose="020B0604030504040204"/>
                <a:cs typeface="Verdana" panose="020B0604030504040204"/>
              </a:rPr>
              <a:t> </a:t>
            </a:r>
            <a:r>
              <a:rPr sz="2450" spc="20" dirty="0">
                <a:latin typeface="Verdana" panose="020B0604030504040204"/>
                <a:cs typeface="Verdana" panose="020B0604030504040204"/>
              </a:rPr>
              <a:t>solving</a:t>
            </a:r>
            <a:r>
              <a:rPr sz="2450" spc="-215" dirty="0">
                <a:latin typeface="Verdana" panose="020B0604030504040204"/>
                <a:cs typeface="Verdana" panose="020B0604030504040204"/>
              </a:rPr>
              <a:t> </a:t>
            </a:r>
            <a:r>
              <a:rPr sz="2450" spc="40" dirty="0">
                <a:latin typeface="Verdana" panose="020B0604030504040204"/>
                <a:cs typeface="Verdana" panose="020B0604030504040204"/>
              </a:rPr>
              <a:t>Sudo</a:t>
            </a:r>
            <a:r>
              <a:rPr sz="2450" spc="15" dirty="0">
                <a:latin typeface="Verdana" panose="020B0604030504040204"/>
                <a:cs typeface="Verdana" panose="020B0604030504040204"/>
              </a:rPr>
              <a:t>k</a:t>
            </a:r>
            <a:r>
              <a:rPr sz="2450" spc="75" dirty="0">
                <a:latin typeface="Verdana" panose="020B0604030504040204"/>
                <a:cs typeface="Verdana" panose="020B0604030504040204"/>
              </a:rPr>
              <a:t>u  </a:t>
            </a:r>
            <a:r>
              <a:rPr sz="2450" spc="-25" dirty="0">
                <a:latin typeface="Verdana" panose="020B0604030504040204"/>
                <a:cs typeface="Verdana" panose="020B0604030504040204"/>
              </a:rPr>
              <a:t>puzzles.</a:t>
            </a:r>
            <a:r>
              <a:rPr sz="2450" spc="-215" dirty="0">
                <a:latin typeface="Verdana" panose="020B0604030504040204"/>
                <a:cs typeface="Verdana" panose="020B0604030504040204"/>
              </a:rPr>
              <a:t> </a:t>
            </a:r>
            <a:r>
              <a:rPr sz="2450" spc="-125" dirty="0">
                <a:latin typeface="Verdana" panose="020B0604030504040204"/>
                <a:cs typeface="Verdana" panose="020B0604030504040204"/>
              </a:rPr>
              <a:t>It</a:t>
            </a:r>
            <a:r>
              <a:rPr sz="2450" spc="-215" dirty="0">
                <a:latin typeface="Verdana" panose="020B0604030504040204"/>
                <a:cs typeface="Verdana" panose="020B0604030504040204"/>
              </a:rPr>
              <a:t> </a:t>
            </a:r>
            <a:r>
              <a:rPr sz="2450" spc="35" dirty="0">
                <a:latin typeface="Verdana" panose="020B0604030504040204"/>
                <a:cs typeface="Verdana" panose="020B0604030504040204"/>
              </a:rPr>
              <a:t>i</a:t>
            </a:r>
            <a:r>
              <a:rPr sz="2450" spc="55" dirty="0">
                <a:latin typeface="Verdana" panose="020B0604030504040204"/>
                <a:cs typeface="Verdana" panose="020B0604030504040204"/>
              </a:rPr>
              <a:t>n</a:t>
            </a:r>
            <a:r>
              <a:rPr sz="2450" spc="-150" dirty="0">
                <a:latin typeface="Verdana" panose="020B0604030504040204"/>
                <a:cs typeface="Verdana" panose="020B0604030504040204"/>
              </a:rPr>
              <a:t>v</a:t>
            </a:r>
            <a:r>
              <a:rPr sz="2450" spc="-15" dirty="0">
                <a:latin typeface="Verdana" panose="020B0604030504040204"/>
                <a:cs typeface="Verdana" panose="020B0604030504040204"/>
              </a:rPr>
              <a:t>ol</a:t>
            </a:r>
            <a:r>
              <a:rPr sz="2450" spc="-65" dirty="0">
                <a:latin typeface="Verdana" panose="020B0604030504040204"/>
                <a:cs typeface="Verdana" panose="020B0604030504040204"/>
              </a:rPr>
              <a:t>v</a:t>
            </a:r>
            <a:r>
              <a:rPr sz="2450" spc="-20" dirty="0">
                <a:latin typeface="Verdana" panose="020B0604030504040204"/>
                <a:cs typeface="Verdana" panose="020B0604030504040204"/>
              </a:rPr>
              <a:t>es</a:t>
            </a:r>
            <a:r>
              <a:rPr sz="2450" spc="-215" dirty="0">
                <a:latin typeface="Verdana" panose="020B0604030504040204"/>
                <a:cs typeface="Verdana" panose="020B0604030504040204"/>
              </a:rPr>
              <a:t> </a:t>
            </a:r>
            <a:r>
              <a:rPr sz="2450" spc="-90" dirty="0">
                <a:latin typeface="Verdana" panose="020B0604030504040204"/>
                <a:cs typeface="Verdana" panose="020B0604030504040204"/>
              </a:rPr>
              <a:t>r</a:t>
            </a:r>
            <a:r>
              <a:rPr sz="2450" spc="55" dirty="0">
                <a:latin typeface="Verdana" panose="020B0604030504040204"/>
                <a:cs typeface="Verdana" panose="020B0604030504040204"/>
              </a:rPr>
              <a:t>ecu</a:t>
            </a:r>
            <a:r>
              <a:rPr sz="2450" spc="35" dirty="0">
                <a:latin typeface="Verdana" panose="020B0604030504040204"/>
                <a:cs typeface="Verdana" panose="020B0604030504040204"/>
              </a:rPr>
              <a:t>r</a:t>
            </a:r>
            <a:r>
              <a:rPr sz="2450" spc="-55" dirty="0">
                <a:latin typeface="Verdana" panose="020B0604030504040204"/>
                <a:cs typeface="Verdana" panose="020B0604030504040204"/>
              </a:rPr>
              <a:t>si</a:t>
            </a:r>
            <a:r>
              <a:rPr sz="2450" spc="-120" dirty="0">
                <a:latin typeface="Verdana" panose="020B0604030504040204"/>
                <a:cs typeface="Verdana" panose="020B0604030504040204"/>
              </a:rPr>
              <a:t>v</a:t>
            </a:r>
            <a:r>
              <a:rPr sz="2450" spc="-30" dirty="0">
                <a:latin typeface="Verdana" panose="020B0604030504040204"/>
                <a:cs typeface="Verdana" panose="020B0604030504040204"/>
              </a:rPr>
              <a:t>ely</a:t>
            </a:r>
            <a:r>
              <a:rPr sz="2450" spc="-215" dirty="0">
                <a:latin typeface="Verdana" panose="020B0604030504040204"/>
                <a:cs typeface="Verdana" panose="020B0604030504040204"/>
              </a:rPr>
              <a:t> </a:t>
            </a:r>
            <a:r>
              <a:rPr sz="2450" spc="-10" dirty="0">
                <a:latin typeface="Verdana" panose="020B0604030504040204"/>
                <a:cs typeface="Verdana" panose="020B0604030504040204"/>
              </a:rPr>
              <a:t>t</a:t>
            </a:r>
            <a:r>
              <a:rPr sz="2450" spc="25" dirty="0">
                <a:latin typeface="Verdana" panose="020B0604030504040204"/>
                <a:cs typeface="Verdana" panose="020B0604030504040204"/>
              </a:rPr>
              <a:t>r</a:t>
            </a:r>
            <a:r>
              <a:rPr sz="2450" spc="35" dirty="0">
                <a:latin typeface="Verdana" panose="020B0604030504040204"/>
                <a:cs typeface="Verdana" panose="020B0604030504040204"/>
              </a:rPr>
              <a:t>ying  </a:t>
            </a:r>
            <a:r>
              <a:rPr sz="2450" spc="40" dirty="0">
                <a:latin typeface="Verdana" panose="020B0604030504040204"/>
                <a:cs typeface="Verdana" panose="020B0604030504040204"/>
              </a:rPr>
              <a:t>di</a:t>
            </a:r>
            <a:r>
              <a:rPr sz="2450" spc="35" dirty="0">
                <a:latin typeface="Verdana" panose="020B0604030504040204"/>
                <a:cs typeface="Verdana" panose="020B0604030504040204"/>
              </a:rPr>
              <a:t>f</a:t>
            </a:r>
            <a:r>
              <a:rPr sz="2450" spc="-50" dirty="0">
                <a:latin typeface="Verdana" panose="020B0604030504040204"/>
                <a:cs typeface="Verdana" panose="020B0604030504040204"/>
              </a:rPr>
              <a:t>f</a:t>
            </a:r>
            <a:r>
              <a:rPr sz="2450" spc="-15" dirty="0">
                <a:latin typeface="Verdana" panose="020B0604030504040204"/>
                <a:cs typeface="Verdana" panose="020B0604030504040204"/>
              </a:rPr>
              <a:t>e</a:t>
            </a:r>
            <a:r>
              <a:rPr sz="2450" spc="-45" dirty="0">
                <a:latin typeface="Verdana" panose="020B0604030504040204"/>
                <a:cs typeface="Verdana" panose="020B0604030504040204"/>
              </a:rPr>
              <a:t>r</a:t>
            </a:r>
            <a:r>
              <a:rPr sz="2450" spc="65" dirty="0">
                <a:latin typeface="Verdana" panose="020B0604030504040204"/>
                <a:cs typeface="Verdana" panose="020B0604030504040204"/>
              </a:rPr>
              <a:t>ent</a:t>
            </a:r>
            <a:r>
              <a:rPr sz="2450" spc="-215" dirty="0">
                <a:latin typeface="Verdana" panose="020B0604030504040204"/>
                <a:cs typeface="Verdana" panose="020B0604030504040204"/>
              </a:rPr>
              <a:t> </a:t>
            </a:r>
            <a:r>
              <a:rPr sz="2450" spc="90" dirty="0">
                <a:latin typeface="Verdana" panose="020B0604030504040204"/>
                <a:cs typeface="Verdana" panose="020B0604030504040204"/>
              </a:rPr>
              <a:t>c</a:t>
            </a:r>
            <a:r>
              <a:rPr sz="2450" spc="65" dirty="0">
                <a:latin typeface="Verdana" panose="020B0604030504040204"/>
                <a:cs typeface="Verdana" panose="020B0604030504040204"/>
              </a:rPr>
              <a:t>ombinations</a:t>
            </a:r>
            <a:r>
              <a:rPr sz="2450" spc="-215" dirty="0">
                <a:latin typeface="Verdana" panose="020B0604030504040204"/>
                <a:cs typeface="Verdana" panose="020B0604030504040204"/>
              </a:rPr>
              <a:t> </a:t>
            </a:r>
            <a:r>
              <a:rPr sz="2450" spc="20" dirty="0">
                <a:latin typeface="Verdana" panose="020B0604030504040204"/>
                <a:cs typeface="Verdana" panose="020B0604030504040204"/>
              </a:rPr>
              <a:t>of</a:t>
            </a:r>
            <a:r>
              <a:rPr sz="2450" spc="-215" dirty="0">
                <a:latin typeface="Verdana" panose="020B0604030504040204"/>
                <a:cs typeface="Verdana" panose="020B0604030504040204"/>
              </a:rPr>
              <a:t> </a:t>
            </a:r>
            <a:r>
              <a:rPr sz="2450" spc="105" dirty="0">
                <a:latin typeface="Verdana" panose="020B0604030504040204"/>
                <a:cs typeface="Verdana" panose="020B0604030504040204"/>
              </a:rPr>
              <a:t>numbe</a:t>
            </a:r>
            <a:r>
              <a:rPr sz="2450" spc="60" dirty="0">
                <a:latin typeface="Verdana" panose="020B0604030504040204"/>
                <a:cs typeface="Verdana" panose="020B0604030504040204"/>
              </a:rPr>
              <a:t>r</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50" dirty="0">
                <a:latin typeface="Verdana" panose="020B0604030504040204"/>
                <a:cs typeface="Verdana" panose="020B0604030504040204"/>
              </a:rPr>
              <a:t>in  </a:t>
            </a:r>
            <a:r>
              <a:rPr sz="2450" spc="65" dirty="0">
                <a:latin typeface="Verdana" panose="020B0604030504040204"/>
                <a:cs typeface="Verdana" panose="020B0604030504040204"/>
              </a:rPr>
              <a:t>the</a:t>
            </a:r>
            <a:r>
              <a:rPr sz="2450" spc="-215" dirty="0">
                <a:latin typeface="Verdana" panose="020B0604030504040204"/>
                <a:cs typeface="Verdana" panose="020B0604030504040204"/>
              </a:rPr>
              <a:t> </a:t>
            </a:r>
            <a:r>
              <a:rPr sz="2450" spc="130" dirty="0">
                <a:latin typeface="Verdana" panose="020B0604030504040204"/>
                <a:cs typeface="Verdana" panose="020B0604030504040204"/>
              </a:rPr>
              <a:t>emp</a:t>
            </a:r>
            <a:r>
              <a:rPr sz="2450" spc="45" dirty="0">
                <a:latin typeface="Verdana" panose="020B0604030504040204"/>
                <a:cs typeface="Verdana" panose="020B0604030504040204"/>
              </a:rPr>
              <a:t>t</a:t>
            </a:r>
            <a:r>
              <a:rPr sz="2450" spc="-110" dirty="0">
                <a:latin typeface="Verdana" panose="020B0604030504040204"/>
                <a:cs typeface="Verdana" panose="020B0604030504040204"/>
              </a:rPr>
              <a:t>y</a:t>
            </a:r>
            <a:r>
              <a:rPr sz="2450" spc="-215" dirty="0">
                <a:latin typeface="Verdana" panose="020B0604030504040204"/>
                <a:cs typeface="Verdana" panose="020B0604030504040204"/>
              </a:rPr>
              <a:t> </a:t>
            </a:r>
            <a:r>
              <a:rPr sz="2450" spc="90" dirty="0">
                <a:latin typeface="Verdana" panose="020B0604030504040204"/>
                <a:cs typeface="Verdana" panose="020B0604030504040204"/>
              </a:rPr>
              <a:t>c</a:t>
            </a:r>
            <a:r>
              <a:rPr sz="2450" spc="-85" dirty="0">
                <a:latin typeface="Verdana" panose="020B0604030504040204"/>
                <a:cs typeface="Verdana" panose="020B0604030504040204"/>
              </a:rPr>
              <a:t>ells,</a:t>
            </a:r>
            <a:r>
              <a:rPr sz="2450" spc="-215" dirty="0">
                <a:latin typeface="Verdana" panose="020B0604030504040204"/>
                <a:cs typeface="Verdana" panose="020B0604030504040204"/>
              </a:rPr>
              <a:t> </a:t>
            </a:r>
            <a:r>
              <a:rPr sz="2450" spc="140" dirty="0">
                <a:latin typeface="Verdana" panose="020B0604030504040204"/>
                <a:cs typeface="Verdana" panose="020B0604030504040204"/>
              </a:rPr>
              <a:t>b</a:t>
            </a:r>
            <a:r>
              <a:rPr sz="2450" spc="55" dirty="0">
                <a:latin typeface="Verdana" panose="020B0604030504040204"/>
                <a:cs typeface="Verdana" panose="020B0604030504040204"/>
              </a:rPr>
              <a:t>a</a:t>
            </a:r>
            <a:r>
              <a:rPr sz="2450" spc="25" dirty="0">
                <a:latin typeface="Verdana" panose="020B0604030504040204"/>
                <a:cs typeface="Verdana" panose="020B0604030504040204"/>
              </a:rPr>
              <a:t>c</a:t>
            </a:r>
            <a:r>
              <a:rPr sz="2450" spc="35" dirty="0">
                <a:latin typeface="Verdana" panose="020B0604030504040204"/>
                <a:cs typeface="Verdana" panose="020B0604030504040204"/>
              </a:rPr>
              <a:t>kt</a:t>
            </a:r>
            <a:r>
              <a:rPr sz="2450" spc="-175" dirty="0">
                <a:latin typeface="Verdana" panose="020B0604030504040204"/>
                <a:cs typeface="Verdana" panose="020B0604030504040204"/>
              </a:rPr>
              <a:t>r</a:t>
            </a:r>
            <a:r>
              <a:rPr sz="2450" spc="55" dirty="0">
                <a:latin typeface="Verdana" panose="020B0604030504040204"/>
                <a:cs typeface="Verdana" panose="020B0604030504040204"/>
              </a:rPr>
              <a:t>a</a:t>
            </a:r>
            <a:r>
              <a:rPr sz="2450" spc="25" dirty="0">
                <a:latin typeface="Verdana" panose="020B0604030504040204"/>
                <a:cs typeface="Verdana" panose="020B0604030504040204"/>
              </a:rPr>
              <a:t>c</a:t>
            </a:r>
            <a:r>
              <a:rPr sz="2450" spc="80" dirty="0">
                <a:latin typeface="Verdana" panose="020B0604030504040204"/>
                <a:cs typeface="Verdana" panose="020B0604030504040204"/>
              </a:rPr>
              <a:t>king</a:t>
            </a:r>
            <a:r>
              <a:rPr sz="2450" spc="-215" dirty="0">
                <a:latin typeface="Verdana" panose="020B0604030504040204"/>
                <a:cs typeface="Verdana" panose="020B0604030504040204"/>
              </a:rPr>
              <a:t> </a:t>
            </a:r>
            <a:r>
              <a:rPr sz="2450" spc="110" dirty="0">
                <a:latin typeface="Verdana" panose="020B0604030504040204"/>
                <a:cs typeface="Verdana" panose="020B0604030504040204"/>
              </a:rPr>
              <a:t>when</a:t>
            </a:r>
            <a:r>
              <a:rPr sz="2450" spc="-215" dirty="0">
                <a:latin typeface="Verdana" panose="020B0604030504040204"/>
                <a:cs typeface="Verdana" panose="020B0604030504040204"/>
              </a:rPr>
              <a:t> </a:t>
            </a:r>
            <a:r>
              <a:rPr sz="2450" spc="-10" dirty="0">
                <a:latin typeface="Verdana" panose="020B0604030504040204"/>
                <a:cs typeface="Verdana" panose="020B0604030504040204"/>
              </a:rPr>
              <a:t>a  </a:t>
            </a:r>
            <a:r>
              <a:rPr sz="2450" spc="40" dirty="0">
                <a:latin typeface="Verdana" panose="020B0604030504040204"/>
                <a:cs typeface="Verdana" panose="020B0604030504040204"/>
              </a:rPr>
              <a:t>solution</a:t>
            </a:r>
            <a:r>
              <a:rPr sz="2450" spc="-215" dirty="0">
                <a:latin typeface="Verdana" panose="020B0604030504040204"/>
                <a:cs typeface="Verdana" panose="020B0604030504040204"/>
              </a:rPr>
              <a:t> </a:t>
            </a:r>
            <a:r>
              <a:rPr sz="2450" spc="-40" dirty="0">
                <a:latin typeface="Verdana" panose="020B0604030504040204"/>
                <a:cs typeface="Verdana" panose="020B0604030504040204"/>
              </a:rPr>
              <a:t>is</a:t>
            </a:r>
            <a:r>
              <a:rPr sz="2450" spc="-215" dirty="0">
                <a:latin typeface="Verdana" panose="020B0604030504040204"/>
                <a:cs typeface="Verdana" panose="020B0604030504040204"/>
              </a:rPr>
              <a:t> </a:t>
            </a:r>
            <a:r>
              <a:rPr sz="2450" spc="75" dirty="0">
                <a:latin typeface="Verdana" panose="020B0604030504040204"/>
                <a:cs typeface="Verdana" panose="020B0604030504040204"/>
              </a:rPr>
              <a:t>not</a:t>
            </a:r>
            <a:r>
              <a:rPr sz="2450" spc="-215" dirty="0">
                <a:latin typeface="Verdana" panose="020B0604030504040204"/>
                <a:cs typeface="Verdana" panose="020B0604030504040204"/>
              </a:rPr>
              <a:t> </a:t>
            </a:r>
            <a:r>
              <a:rPr sz="2450" spc="-15" dirty="0">
                <a:latin typeface="Verdana" panose="020B0604030504040204"/>
                <a:cs typeface="Verdana" panose="020B0604030504040204"/>
              </a:rPr>
              <a:t>possible,</a:t>
            </a:r>
            <a:r>
              <a:rPr sz="2450" spc="-215" dirty="0">
                <a:latin typeface="Verdana" panose="020B0604030504040204"/>
                <a:cs typeface="Verdana" panose="020B0604030504040204"/>
              </a:rPr>
              <a:t> </a:t>
            </a:r>
            <a:r>
              <a:rPr sz="2450" spc="85" dirty="0">
                <a:latin typeface="Verdana" panose="020B0604030504040204"/>
                <a:cs typeface="Verdana" panose="020B0604030504040204"/>
              </a:rPr>
              <a:t>and</a:t>
            </a:r>
            <a:r>
              <a:rPr sz="2450" spc="-215" dirty="0">
                <a:latin typeface="Verdana" panose="020B0604030504040204"/>
                <a:cs typeface="Verdana" panose="020B0604030504040204"/>
              </a:rPr>
              <a:t> </a:t>
            </a:r>
            <a:r>
              <a:rPr sz="2450" spc="90" dirty="0">
                <a:latin typeface="Verdana" panose="020B0604030504040204"/>
                <a:cs typeface="Verdana" panose="020B0604030504040204"/>
              </a:rPr>
              <a:t>c</a:t>
            </a:r>
            <a:r>
              <a:rPr sz="2450" spc="75" dirty="0">
                <a:latin typeface="Verdana" panose="020B0604030504040204"/>
                <a:cs typeface="Verdana" panose="020B0604030504040204"/>
              </a:rPr>
              <a:t>ontinuing  </a:t>
            </a:r>
            <a:r>
              <a:rPr sz="2450" spc="65" dirty="0">
                <a:latin typeface="Verdana" panose="020B0604030504040204"/>
                <a:cs typeface="Verdana" panose="020B0604030504040204"/>
              </a:rPr>
              <a:t>the</a:t>
            </a:r>
            <a:r>
              <a:rPr sz="2450" spc="-215" dirty="0">
                <a:latin typeface="Verdana" panose="020B0604030504040204"/>
                <a:cs typeface="Verdana" panose="020B0604030504040204"/>
              </a:rPr>
              <a:t> </a:t>
            </a:r>
            <a:r>
              <a:rPr sz="2450" spc="-20" dirty="0">
                <a:latin typeface="Verdana" panose="020B0604030504040204"/>
                <a:cs typeface="Verdana" panose="020B0604030504040204"/>
              </a:rPr>
              <a:t>s</a:t>
            </a:r>
            <a:r>
              <a:rPr sz="2450" spc="-60" dirty="0">
                <a:latin typeface="Verdana" panose="020B0604030504040204"/>
                <a:cs typeface="Verdana" panose="020B0604030504040204"/>
              </a:rPr>
              <a:t>e</a:t>
            </a:r>
            <a:r>
              <a:rPr sz="2450" spc="-40" dirty="0">
                <a:latin typeface="Verdana" panose="020B0604030504040204"/>
                <a:cs typeface="Verdana" panose="020B0604030504040204"/>
              </a:rPr>
              <a:t>a</a:t>
            </a:r>
            <a:r>
              <a:rPr sz="2450" spc="-65" dirty="0">
                <a:latin typeface="Verdana" panose="020B0604030504040204"/>
                <a:cs typeface="Verdana" panose="020B0604030504040204"/>
              </a:rPr>
              <a:t>r</a:t>
            </a:r>
            <a:r>
              <a:rPr sz="2450" spc="95" dirty="0">
                <a:latin typeface="Verdana" panose="020B0604030504040204"/>
                <a:cs typeface="Verdana" panose="020B0604030504040204"/>
              </a:rPr>
              <a:t>c</a:t>
            </a:r>
            <a:r>
              <a:rPr sz="2450" spc="120" dirty="0">
                <a:latin typeface="Verdana" panose="020B0604030504040204"/>
                <a:cs typeface="Verdana" panose="020B0604030504040204"/>
              </a:rPr>
              <a:t>h</a:t>
            </a:r>
            <a:r>
              <a:rPr sz="2450" spc="-215" dirty="0">
                <a:latin typeface="Verdana" panose="020B0604030504040204"/>
                <a:cs typeface="Verdana" panose="020B0604030504040204"/>
              </a:rPr>
              <a:t> </a:t>
            </a:r>
            <a:r>
              <a:rPr sz="2450" spc="50" dirty="0">
                <a:latin typeface="Verdana" panose="020B0604030504040204"/>
                <a:cs typeface="Verdana" panose="020B0604030504040204"/>
              </a:rPr>
              <a:t>until</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215" dirty="0">
                <a:latin typeface="Verdana" panose="020B0604030504040204"/>
                <a:cs typeface="Verdana" panose="020B0604030504040204"/>
              </a:rPr>
              <a:t> </a:t>
            </a:r>
            <a:r>
              <a:rPr sz="2450" spc="-150" dirty="0">
                <a:latin typeface="Verdana" panose="020B0604030504040204"/>
                <a:cs typeface="Verdana" panose="020B0604030504040204"/>
              </a:rPr>
              <a:t>v</a:t>
            </a:r>
            <a:r>
              <a:rPr sz="2450" spc="30" dirty="0">
                <a:latin typeface="Verdana" panose="020B0604030504040204"/>
                <a:cs typeface="Verdana" panose="020B0604030504040204"/>
              </a:rPr>
              <a:t>alid</a:t>
            </a:r>
            <a:r>
              <a:rPr sz="2450" spc="-215" dirty="0">
                <a:latin typeface="Verdana" panose="020B0604030504040204"/>
                <a:cs typeface="Verdana" panose="020B0604030504040204"/>
              </a:rPr>
              <a:t> </a:t>
            </a:r>
            <a:r>
              <a:rPr sz="2450" spc="40" dirty="0">
                <a:latin typeface="Verdana" panose="020B0604030504040204"/>
                <a:cs typeface="Verdana" panose="020B0604030504040204"/>
              </a:rPr>
              <a:t>solution</a:t>
            </a:r>
            <a:r>
              <a:rPr sz="2450" spc="-215" dirty="0">
                <a:latin typeface="Verdana" panose="020B0604030504040204"/>
                <a:cs typeface="Verdana" panose="020B0604030504040204"/>
              </a:rPr>
              <a:t> </a:t>
            </a:r>
            <a:r>
              <a:rPr sz="2450" spc="-40" dirty="0">
                <a:latin typeface="Verdana" panose="020B0604030504040204"/>
                <a:cs typeface="Verdana" panose="020B0604030504040204"/>
              </a:rPr>
              <a:t>is</a:t>
            </a:r>
            <a:r>
              <a:rPr sz="2450" spc="-215" dirty="0">
                <a:latin typeface="Verdana" panose="020B0604030504040204"/>
                <a:cs typeface="Verdana" panose="020B0604030504040204"/>
              </a:rPr>
              <a:t> </a:t>
            </a:r>
            <a:r>
              <a:rPr sz="2450" spc="-50" dirty="0">
                <a:latin typeface="Verdana" panose="020B0604030504040204"/>
                <a:cs typeface="Verdana" panose="020B0604030504040204"/>
              </a:rPr>
              <a:t>f</a:t>
            </a:r>
            <a:r>
              <a:rPr sz="2450" spc="15" dirty="0">
                <a:latin typeface="Verdana" panose="020B0604030504040204"/>
                <a:cs typeface="Verdana" panose="020B0604030504040204"/>
              </a:rPr>
              <a:t>ound.</a:t>
            </a:r>
            <a:endParaRPr sz="2450">
              <a:latin typeface="Verdana" panose="020B0604030504040204"/>
              <a:cs typeface="Verdan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334998" y="1142997"/>
            <a:ext cx="6467474" cy="8001000"/>
          </a:xfrm>
          <a:prstGeom prst="rect">
            <a:avLst/>
          </a:prstGeom>
        </p:spPr>
      </p:pic>
      <p:pic>
        <p:nvPicPr>
          <p:cNvPr id="3" name="object 3"/>
          <p:cNvPicPr/>
          <p:nvPr/>
        </p:nvPicPr>
        <p:blipFill>
          <a:blip r:embed="rId2" cstate="print"/>
          <a:stretch>
            <a:fillRect/>
          </a:stretch>
        </p:blipFill>
        <p:spPr>
          <a:xfrm>
            <a:off x="14436852" y="3250311"/>
            <a:ext cx="1576832" cy="247789"/>
          </a:xfrm>
          <a:prstGeom prst="rect">
            <a:avLst/>
          </a:prstGeom>
        </p:spPr>
      </p:pic>
      <p:pic>
        <p:nvPicPr>
          <p:cNvPr id="4" name="object 4"/>
          <p:cNvPicPr/>
          <p:nvPr/>
        </p:nvPicPr>
        <p:blipFill>
          <a:blip r:embed="rId3" cstate="print"/>
          <a:stretch>
            <a:fillRect/>
          </a:stretch>
        </p:blipFill>
        <p:spPr>
          <a:xfrm>
            <a:off x="10597045" y="3631310"/>
            <a:ext cx="1904936" cy="308800"/>
          </a:xfrm>
          <a:prstGeom prst="rect">
            <a:avLst/>
          </a:prstGeom>
        </p:spPr>
      </p:pic>
      <p:sp>
        <p:nvSpPr>
          <p:cNvPr id="5" name="object 5"/>
          <p:cNvSpPr txBox="1">
            <a:spLocks noGrp="1"/>
          </p:cNvSpPr>
          <p:nvPr>
            <p:ph type="title"/>
          </p:nvPr>
        </p:nvSpPr>
        <p:spPr>
          <a:xfrm>
            <a:off x="10553192" y="1484668"/>
            <a:ext cx="5727065" cy="4373880"/>
          </a:xfrm>
          <a:prstGeom prst="rect">
            <a:avLst/>
          </a:prstGeom>
        </p:spPr>
        <p:txBody>
          <a:bodyPr vert="horz" wrap="square" lIns="0" tIns="7620" rIns="0" bIns="0" rtlCol="0">
            <a:spAutoFit/>
          </a:bodyPr>
          <a:lstStyle/>
          <a:p>
            <a:pPr marL="12700" marR="216535">
              <a:lnSpc>
                <a:spcPct val="101000"/>
              </a:lnSpc>
              <a:spcBef>
                <a:spcPts val="60"/>
              </a:spcBef>
            </a:pPr>
            <a:r>
              <a:rPr sz="3950" spc="55" dirty="0"/>
              <a:t>Constraint</a:t>
            </a:r>
            <a:r>
              <a:rPr sz="3950" spc="-25" dirty="0"/>
              <a:t> </a:t>
            </a:r>
            <a:r>
              <a:rPr sz="3950" spc="10" dirty="0"/>
              <a:t>Propagation </a:t>
            </a:r>
            <a:r>
              <a:rPr sz="3950" spc="-855" dirty="0"/>
              <a:t> </a:t>
            </a:r>
            <a:r>
              <a:rPr sz="3950" spc="5" dirty="0"/>
              <a:t>and</a:t>
            </a:r>
            <a:r>
              <a:rPr sz="3950" spc="45" dirty="0"/>
              <a:t> </a:t>
            </a:r>
            <a:r>
              <a:rPr sz="3950" spc="35" dirty="0"/>
              <a:t>Optimization</a:t>
            </a:r>
            <a:endParaRPr sz="3950"/>
          </a:p>
          <a:p>
            <a:pPr marL="12700" marR="5080">
              <a:lnSpc>
                <a:spcPct val="102000"/>
              </a:lnSpc>
              <a:spcBef>
                <a:spcPts val="670"/>
              </a:spcBef>
            </a:pPr>
            <a:r>
              <a:rPr sz="2450" b="0" spc="-229" dirty="0">
                <a:latin typeface="Verdana" panose="020B0604030504040204"/>
                <a:cs typeface="Verdana" panose="020B0604030504040204"/>
              </a:rPr>
              <a:t>T</a:t>
            </a:r>
            <a:r>
              <a:rPr sz="2450" b="0" spc="60" dirty="0">
                <a:latin typeface="Verdana" panose="020B0604030504040204"/>
                <a:cs typeface="Verdana" panose="020B0604030504040204"/>
              </a:rPr>
              <a:t>o</a:t>
            </a:r>
            <a:r>
              <a:rPr sz="2450" b="0" spc="-215" dirty="0">
                <a:latin typeface="Verdana" panose="020B0604030504040204"/>
                <a:cs typeface="Verdana" panose="020B0604030504040204"/>
              </a:rPr>
              <a:t> </a:t>
            </a:r>
            <a:r>
              <a:rPr sz="2450" b="0" spc="85" dirty="0">
                <a:latin typeface="Verdana" panose="020B0604030504040204"/>
                <a:cs typeface="Verdana" panose="020B0604030504040204"/>
              </a:rPr>
              <a:t>enhan</a:t>
            </a:r>
            <a:r>
              <a:rPr sz="2450" b="0" spc="45" dirty="0">
                <a:latin typeface="Verdana" panose="020B0604030504040204"/>
                <a:cs typeface="Verdana" panose="020B0604030504040204"/>
              </a:rPr>
              <a:t>c</a:t>
            </a:r>
            <a:r>
              <a:rPr sz="2450" b="0" spc="35" dirty="0">
                <a:latin typeface="Verdana" panose="020B0604030504040204"/>
                <a:cs typeface="Verdana" panose="020B0604030504040204"/>
              </a:rPr>
              <a:t>e</a:t>
            </a:r>
            <a:r>
              <a:rPr sz="2450" b="0" spc="-215" dirty="0">
                <a:latin typeface="Verdana" panose="020B0604030504040204"/>
                <a:cs typeface="Verdana" panose="020B0604030504040204"/>
              </a:rPr>
              <a:t> </a:t>
            </a:r>
            <a:r>
              <a:rPr sz="2450" b="0" spc="65" dirty="0">
                <a:latin typeface="Verdana" panose="020B0604030504040204"/>
                <a:cs typeface="Verdana" panose="020B0604030504040204"/>
              </a:rPr>
              <a:t>the</a:t>
            </a:r>
            <a:r>
              <a:rPr sz="2450" b="0" spc="-215" dirty="0">
                <a:latin typeface="Verdana" panose="020B0604030504040204"/>
                <a:cs typeface="Verdana" panose="020B0604030504040204"/>
              </a:rPr>
              <a:t> </a:t>
            </a:r>
            <a:r>
              <a:rPr sz="2450" b="0" spc="25" dirty="0">
                <a:latin typeface="Verdana" panose="020B0604030504040204"/>
                <a:cs typeface="Verdana" panose="020B0604030504040204"/>
              </a:rPr>
              <a:t>efﬁ</a:t>
            </a:r>
            <a:r>
              <a:rPr sz="2450" b="0" spc="5" dirty="0">
                <a:latin typeface="Verdana" panose="020B0604030504040204"/>
                <a:cs typeface="Verdana" panose="020B0604030504040204"/>
              </a:rPr>
              <a:t>c</a:t>
            </a:r>
            <a:r>
              <a:rPr sz="2450" b="0" spc="65" dirty="0">
                <a:latin typeface="Verdana" panose="020B0604030504040204"/>
                <a:cs typeface="Verdana" panose="020B0604030504040204"/>
              </a:rPr>
              <a:t>ien</a:t>
            </a:r>
            <a:r>
              <a:rPr sz="2450" b="0" spc="45" dirty="0">
                <a:latin typeface="Verdana" panose="020B0604030504040204"/>
                <a:cs typeface="Verdana" panose="020B0604030504040204"/>
              </a:rPr>
              <a:t>c</a:t>
            </a:r>
            <a:r>
              <a:rPr sz="2450" b="0" spc="-110" dirty="0">
                <a:latin typeface="Verdana" panose="020B0604030504040204"/>
                <a:cs typeface="Verdana" panose="020B0604030504040204"/>
              </a:rPr>
              <a:t>y</a:t>
            </a:r>
            <a:r>
              <a:rPr sz="2450" b="0" spc="-215" dirty="0">
                <a:latin typeface="Verdana" panose="020B0604030504040204"/>
                <a:cs typeface="Verdana" panose="020B0604030504040204"/>
              </a:rPr>
              <a:t> </a:t>
            </a:r>
            <a:r>
              <a:rPr sz="2450" b="0" spc="20" dirty="0">
                <a:latin typeface="Verdana" panose="020B0604030504040204"/>
                <a:cs typeface="Verdana" panose="020B0604030504040204"/>
              </a:rPr>
              <a:t>of</a:t>
            </a:r>
            <a:r>
              <a:rPr sz="2450" b="0" spc="-215" dirty="0">
                <a:latin typeface="Verdana" panose="020B0604030504040204"/>
                <a:cs typeface="Verdana" panose="020B0604030504040204"/>
              </a:rPr>
              <a:t> </a:t>
            </a:r>
            <a:r>
              <a:rPr sz="2450" b="0" spc="55" dirty="0">
                <a:latin typeface="Verdana" panose="020B0604030504040204"/>
                <a:cs typeface="Verdana" panose="020B0604030504040204"/>
              </a:rPr>
              <a:t>the  </a:t>
            </a:r>
            <a:r>
              <a:rPr sz="2450" b="0" spc="140" dirty="0">
                <a:latin typeface="Verdana" panose="020B0604030504040204"/>
                <a:cs typeface="Verdana" panose="020B0604030504040204"/>
              </a:rPr>
              <a:t>b</a:t>
            </a:r>
            <a:r>
              <a:rPr sz="2450" b="0" spc="55" dirty="0">
                <a:latin typeface="Verdana" panose="020B0604030504040204"/>
                <a:cs typeface="Verdana" panose="020B0604030504040204"/>
              </a:rPr>
              <a:t>a</a:t>
            </a:r>
            <a:r>
              <a:rPr sz="2450" b="0" spc="25" dirty="0">
                <a:latin typeface="Verdana" panose="020B0604030504040204"/>
                <a:cs typeface="Verdana" panose="020B0604030504040204"/>
              </a:rPr>
              <a:t>c</a:t>
            </a:r>
            <a:r>
              <a:rPr sz="2450" b="0" spc="35" dirty="0">
                <a:latin typeface="Verdana" panose="020B0604030504040204"/>
                <a:cs typeface="Verdana" panose="020B0604030504040204"/>
              </a:rPr>
              <a:t>kt</a:t>
            </a:r>
            <a:r>
              <a:rPr sz="2450" b="0" spc="-175" dirty="0">
                <a:latin typeface="Verdana" panose="020B0604030504040204"/>
                <a:cs typeface="Verdana" panose="020B0604030504040204"/>
              </a:rPr>
              <a:t>r</a:t>
            </a:r>
            <a:r>
              <a:rPr sz="2450" b="0" spc="55" dirty="0">
                <a:latin typeface="Verdana" panose="020B0604030504040204"/>
                <a:cs typeface="Verdana" panose="020B0604030504040204"/>
              </a:rPr>
              <a:t>a</a:t>
            </a:r>
            <a:r>
              <a:rPr sz="2450" b="0" spc="25" dirty="0">
                <a:latin typeface="Verdana" panose="020B0604030504040204"/>
                <a:cs typeface="Verdana" panose="020B0604030504040204"/>
              </a:rPr>
              <a:t>c</a:t>
            </a:r>
            <a:r>
              <a:rPr sz="2450" b="0" spc="80" dirty="0">
                <a:latin typeface="Verdana" panose="020B0604030504040204"/>
                <a:cs typeface="Verdana" panose="020B0604030504040204"/>
              </a:rPr>
              <a:t>king</a:t>
            </a:r>
            <a:r>
              <a:rPr sz="2450" b="0" spc="-215" dirty="0">
                <a:latin typeface="Verdana" panose="020B0604030504040204"/>
                <a:cs typeface="Verdana" panose="020B0604030504040204"/>
              </a:rPr>
              <a:t> </a:t>
            </a:r>
            <a:r>
              <a:rPr sz="2450" b="0" spc="30" dirty="0">
                <a:latin typeface="Verdana" panose="020B0604030504040204"/>
                <a:cs typeface="Verdana" panose="020B0604030504040204"/>
              </a:rPr>
              <a:t>algo</a:t>
            </a:r>
            <a:r>
              <a:rPr sz="2450" b="0" spc="5" dirty="0">
                <a:latin typeface="Verdana" panose="020B0604030504040204"/>
                <a:cs typeface="Verdana" panose="020B0604030504040204"/>
              </a:rPr>
              <a:t>r</a:t>
            </a:r>
            <a:r>
              <a:rPr sz="2450" b="0" spc="5" dirty="0">
                <a:latin typeface="Verdana" panose="020B0604030504040204"/>
                <a:cs typeface="Verdana" panose="020B0604030504040204"/>
              </a:rPr>
              <a:t>ithm,</a:t>
            </a:r>
            <a:r>
              <a:rPr sz="2450" b="0" spc="-215" dirty="0">
                <a:latin typeface="Verdana" panose="020B0604030504040204"/>
                <a:cs typeface="Verdana" panose="020B0604030504040204"/>
              </a:rPr>
              <a:t> </a:t>
            </a:r>
            <a:r>
              <a:rPr sz="2450" b="0" spc="90" dirty="0">
                <a:latin typeface="Verdana" panose="020B0604030504040204"/>
                <a:cs typeface="Verdana" panose="020B0604030504040204"/>
              </a:rPr>
              <a:t>c</a:t>
            </a:r>
            <a:r>
              <a:rPr sz="2450" b="0" spc="35" dirty="0">
                <a:latin typeface="Verdana" panose="020B0604030504040204"/>
                <a:cs typeface="Verdana" panose="020B0604030504040204"/>
              </a:rPr>
              <a:t>onst</a:t>
            </a:r>
            <a:r>
              <a:rPr sz="2450" b="0" spc="-175" dirty="0">
                <a:latin typeface="Verdana" panose="020B0604030504040204"/>
                <a:cs typeface="Verdana" panose="020B0604030504040204"/>
              </a:rPr>
              <a:t>r</a:t>
            </a:r>
            <a:r>
              <a:rPr sz="2450" b="0" spc="30" dirty="0">
                <a:latin typeface="Verdana" panose="020B0604030504040204"/>
                <a:cs typeface="Verdana" panose="020B0604030504040204"/>
              </a:rPr>
              <a:t>aint  </a:t>
            </a:r>
            <a:r>
              <a:rPr sz="2450" b="0" spc="55" dirty="0">
                <a:latin typeface="Verdana" panose="020B0604030504040204"/>
                <a:cs typeface="Verdana" panose="020B0604030504040204"/>
              </a:rPr>
              <a:t>p</a:t>
            </a:r>
            <a:r>
              <a:rPr sz="2450" b="0" spc="5" dirty="0">
                <a:latin typeface="Verdana" panose="020B0604030504040204"/>
                <a:cs typeface="Verdana" panose="020B0604030504040204"/>
              </a:rPr>
              <a:t>r</a:t>
            </a:r>
            <a:r>
              <a:rPr sz="2450" b="0" spc="105" dirty="0">
                <a:latin typeface="Verdana" panose="020B0604030504040204"/>
                <a:cs typeface="Verdana" panose="020B0604030504040204"/>
              </a:rPr>
              <a:t>o</a:t>
            </a:r>
            <a:r>
              <a:rPr sz="2450" b="0" spc="95" dirty="0">
                <a:latin typeface="Verdana" panose="020B0604030504040204"/>
                <a:cs typeface="Verdana" panose="020B0604030504040204"/>
              </a:rPr>
              <a:t>p</a:t>
            </a:r>
            <a:r>
              <a:rPr sz="2450" b="0" spc="50" dirty="0">
                <a:latin typeface="Verdana" panose="020B0604030504040204"/>
                <a:cs typeface="Verdana" panose="020B0604030504040204"/>
              </a:rPr>
              <a:t>agation</a:t>
            </a:r>
            <a:r>
              <a:rPr sz="2450" b="0" spc="-215" dirty="0">
                <a:latin typeface="Verdana" panose="020B0604030504040204"/>
                <a:cs typeface="Verdana" panose="020B0604030504040204"/>
              </a:rPr>
              <a:t> </a:t>
            </a:r>
            <a:r>
              <a:rPr sz="2450" b="0" spc="-15" dirty="0">
                <a:latin typeface="Verdana" panose="020B0604030504040204"/>
                <a:cs typeface="Verdana" panose="020B0604030504040204"/>
              </a:rPr>
              <a:t>t</a:t>
            </a:r>
            <a:r>
              <a:rPr sz="2450" b="0" spc="80" dirty="0">
                <a:latin typeface="Verdana" panose="020B0604030504040204"/>
                <a:cs typeface="Verdana" panose="020B0604030504040204"/>
              </a:rPr>
              <a:t>e</a:t>
            </a:r>
            <a:r>
              <a:rPr sz="2450" b="0" spc="50" dirty="0">
                <a:latin typeface="Verdana" panose="020B0604030504040204"/>
                <a:cs typeface="Verdana" panose="020B0604030504040204"/>
              </a:rPr>
              <a:t>c</a:t>
            </a:r>
            <a:r>
              <a:rPr sz="2450" b="0" spc="65" dirty="0">
                <a:latin typeface="Verdana" panose="020B0604030504040204"/>
                <a:cs typeface="Verdana" panose="020B0604030504040204"/>
              </a:rPr>
              <a:t>hniques</a:t>
            </a:r>
            <a:r>
              <a:rPr sz="2450" b="0" spc="-215" dirty="0">
                <a:latin typeface="Verdana" panose="020B0604030504040204"/>
                <a:cs typeface="Verdana" panose="020B0604030504040204"/>
              </a:rPr>
              <a:t> </a:t>
            </a:r>
            <a:r>
              <a:rPr sz="2450" b="0" spc="75" dirty="0">
                <a:latin typeface="Verdana" panose="020B0604030504040204"/>
                <a:cs typeface="Verdana" panose="020B0604030504040204"/>
              </a:rPr>
              <a:t>can</a:t>
            </a:r>
            <a:r>
              <a:rPr sz="2450" b="0" spc="-215" dirty="0">
                <a:latin typeface="Verdana" panose="020B0604030504040204"/>
                <a:cs typeface="Verdana" panose="020B0604030504040204"/>
              </a:rPr>
              <a:t> </a:t>
            </a:r>
            <a:r>
              <a:rPr sz="2450" b="0" spc="70" dirty="0">
                <a:latin typeface="Verdana" panose="020B0604030504040204"/>
                <a:cs typeface="Verdana" panose="020B0604030504040204"/>
              </a:rPr>
              <a:t>be  </a:t>
            </a:r>
            <a:r>
              <a:rPr sz="2450" b="0" spc="95" dirty="0">
                <a:latin typeface="Verdana" panose="020B0604030504040204"/>
                <a:cs typeface="Verdana" panose="020B0604030504040204"/>
              </a:rPr>
              <a:t>empl</a:t>
            </a:r>
            <a:r>
              <a:rPr sz="2450" b="0" spc="55" dirty="0">
                <a:latin typeface="Verdana" panose="020B0604030504040204"/>
                <a:cs typeface="Verdana" panose="020B0604030504040204"/>
              </a:rPr>
              <a:t>o</a:t>
            </a:r>
            <a:r>
              <a:rPr sz="2450" b="0" spc="-150" dirty="0">
                <a:latin typeface="Verdana" panose="020B0604030504040204"/>
                <a:cs typeface="Verdana" panose="020B0604030504040204"/>
              </a:rPr>
              <a:t>y</a:t>
            </a:r>
            <a:r>
              <a:rPr sz="2450" b="0" spc="-60" dirty="0">
                <a:latin typeface="Verdana" panose="020B0604030504040204"/>
                <a:cs typeface="Verdana" panose="020B0604030504040204"/>
              </a:rPr>
              <a:t>ed.</a:t>
            </a:r>
            <a:r>
              <a:rPr sz="2450" b="0" spc="-215" dirty="0">
                <a:latin typeface="Verdana" panose="020B0604030504040204"/>
                <a:cs typeface="Verdana" panose="020B0604030504040204"/>
              </a:rPr>
              <a:t> </a:t>
            </a:r>
            <a:r>
              <a:rPr sz="2450" b="0" spc="-15" dirty="0">
                <a:latin typeface="Verdana" panose="020B0604030504040204"/>
                <a:cs typeface="Verdana" panose="020B0604030504040204"/>
              </a:rPr>
              <a:t>This</a:t>
            </a:r>
            <a:r>
              <a:rPr sz="2450" b="0" spc="-215" dirty="0">
                <a:latin typeface="Verdana" panose="020B0604030504040204"/>
                <a:cs typeface="Verdana" panose="020B0604030504040204"/>
              </a:rPr>
              <a:t> </a:t>
            </a:r>
            <a:r>
              <a:rPr sz="2450" b="0" spc="35" dirty="0">
                <a:latin typeface="Verdana" panose="020B0604030504040204"/>
                <a:cs typeface="Verdana" panose="020B0604030504040204"/>
              </a:rPr>
              <a:t>i</a:t>
            </a:r>
            <a:r>
              <a:rPr sz="2450" b="0" spc="55" dirty="0">
                <a:latin typeface="Verdana" panose="020B0604030504040204"/>
                <a:cs typeface="Verdana" panose="020B0604030504040204"/>
              </a:rPr>
              <a:t>n</a:t>
            </a:r>
            <a:r>
              <a:rPr sz="2450" b="0" spc="-150" dirty="0">
                <a:latin typeface="Verdana" panose="020B0604030504040204"/>
                <a:cs typeface="Verdana" panose="020B0604030504040204"/>
              </a:rPr>
              <a:t>v</a:t>
            </a:r>
            <a:r>
              <a:rPr sz="2450" b="0" spc="-15" dirty="0">
                <a:latin typeface="Verdana" panose="020B0604030504040204"/>
                <a:cs typeface="Verdana" panose="020B0604030504040204"/>
              </a:rPr>
              <a:t>ol</a:t>
            </a:r>
            <a:r>
              <a:rPr sz="2450" b="0" spc="-65" dirty="0">
                <a:latin typeface="Verdana" panose="020B0604030504040204"/>
                <a:cs typeface="Verdana" panose="020B0604030504040204"/>
              </a:rPr>
              <a:t>v</a:t>
            </a:r>
            <a:r>
              <a:rPr sz="2450" b="0" spc="-20" dirty="0">
                <a:latin typeface="Verdana" panose="020B0604030504040204"/>
                <a:cs typeface="Verdana" panose="020B0604030504040204"/>
              </a:rPr>
              <a:t>es</a:t>
            </a:r>
            <a:r>
              <a:rPr sz="2450" b="0" spc="-215" dirty="0">
                <a:latin typeface="Verdana" panose="020B0604030504040204"/>
                <a:cs typeface="Verdana" panose="020B0604030504040204"/>
              </a:rPr>
              <a:t> </a:t>
            </a:r>
            <a:r>
              <a:rPr sz="2450" b="0" spc="65" dirty="0">
                <a:latin typeface="Verdana" panose="020B0604030504040204"/>
                <a:cs typeface="Verdana" panose="020B0604030504040204"/>
              </a:rPr>
              <a:t>using</a:t>
            </a:r>
            <a:r>
              <a:rPr sz="2450" b="0" spc="-215" dirty="0">
                <a:latin typeface="Verdana" panose="020B0604030504040204"/>
                <a:cs typeface="Verdana" panose="020B0604030504040204"/>
              </a:rPr>
              <a:t> </a:t>
            </a:r>
            <a:r>
              <a:rPr sz="2450" b="0" spc="55" dirty="0">
                <a:latin typeface="Verdana" panose="020B0604030504040204"/>
                <a:cs typeface="Verdana" panose="020B0604030504040204"/>
              </a:rPr>
              <a:t>the  </a:t>
            </a:r>
            <a:r>
              <a:rPr sz="2450" b="0" spc="30" dirty="0">
                <a:latin typeface="Verdana" panose="020B0604030504040204"/>
                <a:cs typeface="Verdana" panose="020B0604030504040204"/>
              </a:rPr>
              <a:t>given</a:t>
            </a:r>
            <a:r>
              <a:rPr sz="2450" b="0" spc="-215" dirty="0">
                <a:latin typeface="Verdana" panose="020B0604030504040204"/>
                <a:cs typeface="Verdana" panose="020B0604030504040204"/>
              </a:rPr>
              <a:t> </a:t>
            </a:r>
            <a:r>
              <a:rPr sz="2450" b="0" spc="30" dirty="0">
                <a:latin typeface="Verdana" panose="020B0604030504040204"/>
                <a:cs typeface="Verdana" panose="020B0604030504040204"/>
              </a:rPr>
              <a:t>clues</a:t>
            </a:r>
            <a:r>
              <a:rPr sz="2450" b="0" spc="-210" dirty="0">
                <a:latin typeface="Verdana" panose="020B0604030504040204"/>
                <a:cs typeface="Verdana" panose="020B0604030504040204"/>
              </a:rPr>
              <a:t> </a:t>
            </a:r>
            <a:r>
              <a:rPr sz="2450" b="0" spc="25" dirty="0">
                <a:latin typeface="Verdana" panose="020B0604030504040204"/>
                <a:cs typeface="Verdana" panose="020B0604030504040204"/>
              </a:rPr>
              <a:t>to</a:t>
            </a:r>
            <a:r>
              <a:rPr sz="2450" b="0" spc="-215" dirty="0">
                <a:latin typeface="Verdana" panose="020B0604030504040204"/>
                <a:cs typeface="Verdana" panose="020B0604030504040204"/>
              </a:rPr>
              <a:t> </a:t>
            </a:r>
            <a:r>
              <a:rPr sz="2450" b="0" spc="25" dirty="0">
                <a:latin typeface="Verdana" panose="020B0604030504040204"/>
                <a:cs typeface="Verdana" panose="020B0604030504040204"/>
              </a:rPr>
              <a:t>identify</a:t>
            </a:r>
            <a:r>
              <a:rPr sz="2450" b="0" spc="-210" dirty="0">
                <a:latin typeface="Verdana" panose="020B0604030504040204"/>
                <a:cs typeface="Verdana" panose="020B0604030504040204"/>
              </a:rPr>
              <a:t> </a:t>
            </a:r>
            <a:r>
              <a:rPr sz="2450" b="0" spc="85" dirty="0">
                <a:latin typeface="Verdana" panose="020B0604030504040204"/>
                <a:cs typeface="Verdana" panose="020B0604030504040204"/>
              </a:rPr>
              <a:t>and</a:t>
            </a:r>
            <a:r>
              <a:rPr sz="2450" b="0" spc="-215" dirty="0">
                <a:latin typeface="Verdana" panose="020B0604030504040204"/>
                <a:cs typeface="Verdana" panose="020B0604030504040204"/>
              </a:rPr>
              <a:t> </a:t>
            </a:r>
            <a:r>
              <a:rPr sz="2450" b="0" spc="40" dirty="0">
                <a:latin typeface="Verdana" panose="020B0604030504040204"/>
                <a:cs typeface="Verdana" panose="020B0604030504040204"/>
              </a:rPr>
              <a:t>eliminate </a:t>
            </a:r>
            <a:r>
              <a:rPr sz="2450" b="0" spc="-844" dirty="0">
                <a:latin typeface="Verdana" panose="020B0604030504040204"/>
                <a:cs typeface="Verdana" panose="020B0604030504040204"/>
              </a:rPr>
              <a:t> </a:t>
            </a:r>
            <a:r>
              <a:rPr sz="2450" b="0" spc="30" dirty="0">
                <a:latin typeface="Verdana" panose="020B0604030504040204"/>
                <a:cs typeface="Verdana" panose="020B0604030504040204"/>
              </a:rPr>
              <a:t>possible</a:t>
            </a:r>
            <a:r>
              <a:rPr sz="2450" b="0" spc="-215" dirty="0">
                <a:latin typeface="Verdana" panose="020B0604030504040204"/>
                <a:cs typeface="Verdana" panose="020B0604030504040204"/>
              </a:rPr>
              <a:t> </a:t>
            </a:r>
            <a:r>
              <a:rPr sz="2450" b="0" spc="-150" dirty="0">
                <a:latin typeface="Verdana" panose="020B0604030504040204"/>
                <a:cs typeface="Verdana" panose="020B0604030504040204"/>
              </a:rPr>
              <a:t>v</a:t>
            </a:r>
            <a:r>
              <a:rPr sz="2450" b="0" spc="10" dirty="0">
                <a:latin typeface="Verdana" panose="020B0604030504040204"/>
                <a:cs typeface="Verdana" panose="020B0604030504040204"/>
              </a:rPr>
              <a:t>alues</a:t>
            </a:r>
            <a:r>
              <a:rPr sz="2450" b="0" spc="-215" dirty="0">
                <a:latin typeface="Verdana" panose="020B0604030504040204"/>
                <a:cs typeface="Verdana" panose="020B0604030504040204"/>
              </a:rPr>
              <a:t> </a:t>
            </a:r>
            <a:r>
              <a:rPr sz="2450" b="0" spc="55" dirty="0">
                <a:latin typeface="Verdana" panose="020B0604030504040204"/>
                <a:cs typeface="Verdana" panose="020B0604030504040204"/>
              </a:rPr>
              <a:t>in</a:t>
            </a:r>
            <a:r>
              <a:rPr sz="2450" b="0" spc="-215" dirty="0">
                <a:latin typeface="Verdana" panose="020B0604030504040204"/>
                <a:cs typeface="Verdana" panose="020B0604030504040204"/>
              </a:rPr>
              <a:t> </a:t>
            </a:r>
            <a:r>
              <a:rPr sz="2450" b="0" spc="65" dirty="0">
                <a:latin typeface="Verdana" panose="020B0604030504040204"/>
                <a:cs typeface="Verdana" panose="020B0604030504040204"/>
              </a:rPr>
              <a:t>the</a:t>
            </a:r>
            <a:r>
              <a:rPr sz="2450" b="0" spc="-215" dirty="0">
                <a:latin typeface="Verdana" panose="020B0604030504040204"/>
                <a:cs typeface="Verdana" panose="020B0604030504040204"/>
              </a:rPr>
              <a:t> </a:t>
            </a:r>
            <a:r>
              <a:rPr sz="2450" b="0" spc="130" dirty="0">
                <a:latin typeface="Verdana" panose="020B0604030504040204"/>
                <a:cs typeface="Verdana" panose="020B0604030504040204"/>
              </a:rPr>
              <a:t>emp</a:t>
            </a:r>
            <a:r>
              <a:rPr sz="2450" b="0" spc="45" dirty="0">
                <a:latin typeface="Verdana" panose="020B0604030504040204"/>
                <a:cs typeface="Verdana" panose="020B0604030504040204"/>
              </a:rPr>
              <a:t>t</a:t>
            </a:r>
            <a:r>
              <a:rPr sz="2450" b="0" spc="-110" dirty="0">
                <a:latin typeface="Verdana" panose="020B0604030504040204"/>
                <a:cs typeface="Verdana" panose="020B0604030504040204"/>
              </a:rPr>
              <a:t>y</a:t>
            </a:r>
            <a:r>
              <a:rPr sz="2450" b="0" spc="-215" dirty="0">
                <a:latin typeface="Verdana" panose="020B0604030504040204"/>
                <a:cs typeface="Verdana" panose="020B0604030504040204"/>
              </a:rPr>
              <a:t> </a:t>
            </a:r>
            <a:r>
              <a:rPr sz="2450" b="0" spc="90" dirty="0">
                <a:latin typeface="Verdana" panose="020B0604030504040204"/>
                <a:cs typeface="Verdana" panose="020B0604030504040204"/>
              </a:rPr>
              <a:t>c</a:t>
            </a:r>
            <a:r>
              <a:rPr sz="2450" b="0" spc="-80" dirty="0">
                <a:latin typeface="Verdana" panose="020B0604030504040204"/>
                <a:cs typeface="Verdana" panose="020B0604030504040204"/>
              </a:rPr>
              <a:t>ells,  </a:t>
            </a:r>
            <a:r>
              <a:rPr sz="2450" b="0" spc="-90" dirty="0">
                <a:latin typeface="Verdana" panose="020B0604030504040204"/>
                <a:cs typeface="Verdana" panose="020B0604030504040204"/>
              </a:rPr>
              <a:t>r</a:t>
            </a:r>
            <a:r>
              <a:rPr sz="2450" b="0" spc="105" dirty="0">
                <a:latin typeface="Verdana" panose="020B0604030504040204"/>
                <a:cs typeface="Verdana" panose="020B0604030504040204"/>
              </a:rPr>
              <a:t>edu</a:t>
            </a:r>
            <a:r>
              <a:rPr sz="2450" b="0" spc="70" dirty="0">
                <a:latin typeface="Verdana" panose="020B0604030504040204"/>
                <a:cs typeface="Verdana" panose="020B0604030504040204"/>
              </a:rPr>
              <a:t>c</a:t>
            </a:r>
            <a:r>
              <a:rPr sz="2450" b="0" spc="95" dirty="0">
                <a:latin typeface="Verdana" panose="020B0604030504040204"/>
                <a:cs typeface="Verdana" panose="020B0604030504040204"/>
              </a:rPr>
              <a:t>ing</a:t>
            </a:r>
            <a:r>
              <a:rPr sz="2450" b="0" spc="-215" dirty="0">
                <a:latin typeface="Verdana" panose="020B0604030504040204"/>
                <a:cs typeface="Verdana" panose="020B0604030504040204"/>
              </a:rPr>
              <a:t> </a:t>
            </a:r>
            <a:r>
              <a:rPr sz="2450" b="0" spc="65" dirty="0">
                <a:latin typeface="Verdana" panose="020B0604030504040204"/>
                <a:cs typeface="Verdana" panose="020B0604030504040204"/>
              </a:rPr>
              <a:t>the</a:t>
            </a:r>
            <a:r>
              <a:rPr sz="2450" b="0" spc="-215" dirty="0">
                <a:latin typeface="Verdana" panose="020B0604030504040204"/>
                <a:cs typeface="Verdana" panose="020B0604030504040204"/>
              </a:rPr>
              <a:t> </a:t>
            </a:r>
            <a:r>
              <a:rPr sz="2450" b="0" spc="-20" dirty="0">
                <a:latin typeface="Verdana" panose="020B0604030504040204"/>
                <a:cs typeface="Verdana" panose="020B0604030504040204"/>
              </a:rPr>
              <a:t>s</a:t>
            </a:r>
            <a:r>
              <a:rPr sz="2450" b="0" spc="-60" dirty="0">
                <a:latin typeface="Verdana" panose="020B0604030504040204"/>
                <a:cs typeface="Verdana" panose="020B0604030504040204"/>
              </a:rPr>
              <a:t>e</a:t>
            </a:r>
            <a:r>
              <a:rPr sz="2450" b="0" spc="-40" dirty="0">
                <a:latin typeface="Verdana" panose="020B0604030504040204"/>
                <a:cs typeface="Verdana" panose="020B0604030504040204"/>
              </a:rPr>
              <a:t>a</a:t>
            </a:r>
            <a:r>
              <a:rPr sz="2450" b="0" spc="-65" dirty="0">
                <a:latin typeface="Verdana" panose="020B0604030504040204"/>
                <a:cs typeface="Verdana" panose="020B0604030504040204"/>
              </a:rPr>
              <a:t>r</a:t>
            </a:r>
            <a:r>
              <a:rPr sz="2450" b="0" spc="95" dirty="0">
                <a:latin typeface="Verdana" panose="020B0604030504040204"/>
                <a:cs typeface="Verdana" panose="020B0604030504040204"/>
              </a:rPr>
              <a:t>c</a:t>
            </a:r>
            <a:r>
              <a:rPr sz="2450" b="0" spc="120" dirty="0">
                <a:latin typeface="Verdana" panose="020B0604030504040204"/>
                <a:cs typeface="Verdana" panose="020B0604030504040204"/>
              </a:rPr>
              <a:t>h</a:t>
            </a:r>
            <a:r>
              <a:rPr sz="2450" b="0" spc="-215" dirty="0">
                <a:latin typeface="Verdana" panose="020B0604030504040204"/>
                <a:cs typeface="Verdana" panose="020B0604030504040204"/>
              </a:rPr>
              <a:t> </a:t>
            </a:r>
            <a:r>
              <a:rPr sz="2450" b="0" spc="35" dirty="0">
                <a:latin typeface="Verdana" panose="020B0604030504040204"/>
                <a:cs typeface="Verdana" panose="020B0604030504040204"/>
              </a:rPr>
              <a:t>s</a:t>
            </a:r>
            <a:r>
              <a:rPr sz="2450" b="0" spc="35" dirty="0">
                <a:latin typeface="Verdana" panose="020B0604030504040204"/>
                <a:cs typeface="Verdana" panose="020B0604030504040204"/>
              </a:rPr>
              <a:t>p</a:t>
            </a:r>
            <a:r>
              <a:rPr sz="2450" b="0" spc="55" dirty="0">
                <a:latin typeface="Verdana" panose="020B0604030504040204"/>
                <a:cs typeface="Verdana" panose="020B0604030504040204"/>
              </a:rPr>
              <a:t>a</a:t>
            </a:r>
            <a:r>
              <a:rPr sz="2450" b="0" spc="20" dirty="0">
                <a:latin typeface="Verdana" panose="020B0604030504040204"/>
                <a:cs typeface="Verdana" panose="020B0604030504040204"/>
              </a:rPr>
              <a:t>c</a:t>
            </a:r>
            <a:r>
              <a:rPr sz="2450" b="0" spc="35" dirty="0">
                <a:latin typeface="Verdana" panose="020B0604030504040204"/>
                <a:cs typeface="Verdana" panose="020B0604030504040204"/>
              </a:rPr>
              <a:t>e</a:t>
            </a:r>
            <a:r>
              <a:rPr sz="2450" b="0" spc="-215" dirty="0">
                <a:latin typeface="Verdana" panose="020B0604030504040204"/>
                <a:cs typeface="Verdana" panose="020B0604030504040204"/>
              </a:rPr>
              <a:t> </a:t>
            </a:r>
            <a:r>
              <a:rPr sz="2450" b="0" spc="70" dirty="0">
                <a:latin typeface="Verdana" panose="020B0604030504040204"/>
                <a:cs typeface="Verdana" panose="020B0604030504040204"/>
              </a:rPr>
              <a:t>and  </a:t>
            </a:r>
            <a:r>
              <a:rPr sz="2450" b="0" spc="90" dirty="0">
                <a:latin typeface="Verdana" panose="020B0604030504040204"/>
                <a:cs typeface="Verdana" panose="020B0604030504040204"/>
              </a:rPr>
              <a:t>imp</a:t>
            </a:r>
            <a:r>
              <a:rPr sz="2450" b="0" spc="25" dirty="0">
                <a:latin typeface="Verdana" panose="020B0604030504040204"/>
                <a:cs typeface="Verdana" panose="020B0604030504040204"/>
              </a:rPr>
              <a:t>r</a:t>
            </a:r>
            <a:r>
              <a:rPr sz="2450" b="0" spc="20" dirty="0">
                <a:latin typeface="Verdana" panose="020B0604030504040204"/>
                <a:cs typeface="Verdana" panose="020B0604030504040204"/>
              </a:rPr>
              <a:t>o</a:t>
            </a:r>
            <a:r>
              <a:rPr sz="2450" b="0" spc="40" dirty="0">
                <a:latin typeface="Verdana" panose="020B0604030504040204"/>
                <a:cs typeface="Verdana" panose="020B0604030504040204"/>
              </a:rPr>
              <a:t>ving</a:t>
            </a:r>
            <a:r>
              <a:rPr sz="2450" b="0" spc="-215" dirty="0">
                <a:latin typeface="Verdana" panose="020B0604030504040204"/>
                <a:cs typeface="Verdana" panose="020B0604030504040204"/>
              </a:rPr>
              <a:t> </a:t>
            </a:r>
            <a:r>
              <a:rPr sz="2450" b="0" spc="65" dirty="0">
                <a:latin typeface="Verdana" panose="020B0604030504040204"/>
                <a:cs typeface="Verdana" panose="020B0604030504040204"/>
              </a:rPr>
              <a:t>the</a:t>
            </a:r>
            <a:r>
              <a:rPr sz="2450" b="0" spc="-215" dirty="0">
                <a:latin typeface="Verdana" panose="020B0604030504040204"/>
                <a:cs typeface="Verdana" panose="020B0604030504040204"/>
              </a:rPr>
              <a:t> </a:t>
            </a:r>
            <a:r>
              <a:rPr sz="2450" b="0" spc="-30" dirty="0">
                <a:latin typeface="Verdana" panose="020B0604030504040204"/>
                <a:cs typeface="Verdana" panose="020B0604030504040204"/>
              </a:rPr>
              <a:t>sol</a:t>
            </a:r>
            <a:r>
              <a:rPr sz="2450" b="0" spc="-80" dirty="0">
                <a:latin typeface="Verdana" panose="020B0604030504040204"/>
                <a:cs typeface="Verdana" panose="020B0604030504040204"/>
              </a:rPr>
              <a:t>v</a:t>
            </a:r>
            <a:r>
              <a:rPr sz="2450" b="0" spc="-65" dirty="0">
                <a:latin typeface="Verdana" panose="020B0604030504040204"/>
                <a:cs typeface="Verdana" panose="020B0604030504040204"/>
              </a:rPr>
              <a:t>er's</a:t>
            </a:r>
            <a:r>
              <a:rPr sz="2450" b="0" spc="-215" dirty="0">
                <a:latin typeface="Verdana" panose="020B0604030504040204"/>
                <a:cs typeface="Verdana" panose="020B0604030504040204"/>
              </a:rPr>
              <a:t> </a:t>
            </a:r>
            <a:r>
              <a:rPr sz="2450" b="0" spc="30" dirty="0">
                <a:latin typeface="Verdana" panose="020B0604030504040204"/>
                <a:cs typeface="Verdana" panose="020B0604030504040204"/>
              </a:rPr>
              <a:t>per</a:t>
            </a:r>
            <a:r>
              <a:rPr sz="2450" b="0" spc="-10" dirty="0">
                <a:latin typeface="Verdana" panose="020B0604030504040204"/>
                <a:cs typeface="Verdana" panose="020B0604030504040204"/>
              </a:rPr>
              <a:t>f</a:t>
            </a:r>
            <a:r>
              <a:rPr sz="2450" b="0" spc="5" dirty="0">
                <a:latin typeface="Verdana" panose="020B0604030504040204"/>
                <a:cs typeface="Verdana" panose="020B0604030504040204"/>
              </a:rPr>
              <a:t>o</a:t>
            </a:r>
            <a:r>
              <a:rPr sz="2450" b="0" spc="-20" dirty="0">
                <a:latin typeface="Verdana" panose="020B0604030504040204"/>
                <a:cs typeface="Verdana" panose="020B0604030504040204"/>
              </a:rPr>
              <a:t>r</a:t>
            </a:r>
            <a:r>
              <a:rPr sz="2450" b="0" spc="125" dirty="0">
                <a:latin typeface="Verdana" panose="020B0604030504040204"/>
                <a:cs typeface="Verdana" panose="020B0604030504040204"/>
              </a:rPr>
              <a:t>man</a:t>
            </a:r>
            <a:r>
              <a:rPr sz="2450" b="0" spc="65" dirty="0">
                <a:latin typeface="Verdana" panose="020B0604030504040204"/>
                <a:cs typeface="Verdana" panose="020B0604030504040204"/>
              </a:rPr>
              <a:t>c</a:t>
            </a:r>
            <a:r>
              <a:rPr sz="2450" b="0" spc="-170" dirty="0">
                <a:latin typeface="Verdana" panose="020B0604030504040204"/>
                <a:cs typeface="Verdana" panose="020B0604030504040204"/>
              </a:rPr>
              <a:t>e.</a:t>
            </a:r>
            <a:endParaRPr sz="2450">
              <a:latin typeface="Verdana" panose="020B0604030504040204"/>
              <a:cs typeface="Verdana" panose="020B060403050404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8124825" cy="10286998"/>
          </a:xfrm>
          <a:prstGeom prst="rect">
            <a:avLst/>
          </a:prstGeom>
        </p:spPr>
      </p:pic>
      <p:sp>
        <p:nvSpPr>
          <p:cNvPr id="3" name="object 3"/>
          <p:cNvSpPr txBox="1">
            <a:spLocks noGrp="1"/>
          </p:cNvSpPr>
          <p:nvPr>
            <p:ph type="title"/>
          </p:nvPr>
        </p:nvSpPr>
        <p:spPr>
          <a:xfrm>
            <a:off x="8877998" y="1126109"/>
            <a:ext cx="8648700" cy="1752600"/>
          </a:xfrm>
          <a:prstGeom prst="rect">
            <a:avLst/>
          </a:prstGeom>
          <a:solidFill>
            <a:srgbClr val="000000"/>
          </a:solidFill>
        </p:spPr>
        <p:txBody>
          <a:bodyPr vert="horz" wrap="square" lIns="0" tIns="226060" rIns="0" bIns="0" rtlCol="0">
            <a:spAutoFit/>
          </a:bodyPr>
          <a:lstStyle/>
          <a:p>
            <a:pPr marL="2515870" marR="557530" indent="-1986915">
              <a:lnSpc>
                <a:spcPct val="101000"/>
              </a:lnSpc>
              <a:spcBef>
                <a:spcPts val="1780"/>
              </a:spcBef>
            </a:pPr>
            <a:r>
              <a:rPr sz="3900" spc="-5" dirty="0">
                <a:solidFill>
                  <a:srgbClr val="FFFFFF"/>
                </a:solidFill>
              </a:rPr>
              <a:t>Techniques</a:t>
            </a:r>
            <a:r>
              <a:rPr sz="3900" spc="20" dirty="0">
                <a:solidFill>
                  <a:srgbClr val="FFFFFF"/>
                </a:solidFill>
              </a:rPr>
              <a:t> </a:t>
            </a:r>
            <a:r>
              <a:rPr sz="3900" spc="10" dirty="0">
                <a:solidFill>
                  <a:srgbClr val="FFFFFF"/>
                </a:solidFill>
              </a:rPr>
              <a:t>for</a:t>
            </a:r>
            <a:r>
              <a:rPr sz="3900" spc="-55" dirty="0">
                <a:solidFill>
                  <a:srgbClr val="FFFFFF"/>
                </a:solidFill>
              </a:rPr>
              <a:t> </a:t>
            </a:r>
            <a:r>
              <a:rPr sz="3900" spc="40" dirty="0">
                <a:solidFill>
                  <a:srgbClr val="FFFFFF"/>
                </a:solidFill>
              </a:rPr>
              <a:t>Solving</a:t>
            </a:r>
            <a:r>
              <a:rPr sz="3900" spc="-120" dirty="0">
                <a:solidFill>
                  <a:srgbClr val="FFFFFF"/>
                </a:solidFill>
              </a:rPr>
              <a:t> </a:t>
            </a:r>
            <a:r>
              <a:rPr sz="3900" spc="-15" dirty="0">
                <a:solidFill>
                  <a:srgbClr val="FFFFFF"/>
                </a:solidFill>
              </a:rPr>
              <a:t>Advanced </a:t>
            </a:r>
            <a:r>
              <a:rPr sz="3900" spc="-844" dirty="0">
                <a:solidFill>
                  <a:srgbClr val="FFFFFF"/>
                </a:solidFill>
              </a:rPr>
              <a:t> </a:t>
            </a:r>
            <a:r>
              <a:rPr sz="3900" spc="40" dirty="0">
                <a:solidFill>
                  <a:srgbClr val="FFFFFF"/>
                </a:solidFill>
              </a:rPr>
              <a:t>Sudoku </a:t>
            </a:r>
            <a:r>
              <a:rPr sz="3900" spc="-5" dirty="0">
                <a:solidFill>
                  <a:srgbClr val="FFFFFF"/>
                </a:solidFill>
              </a:rPr>
              <a:t>Puzzles</a:t>
            </a:r>
            <a:endParaRPr sz="3900"/>
          </a:p>
        </p:txBody>
      </p:sp>
      <p:pic>
        <p:nvPicPr>
          <p:cNvPr id="4" name="object 4"/>
          <p:cNvPicPr/>
          <p:nvPr/>
        </p:nvPicPr>
        <p:blipFill>
          <a:blip r:embed="rId2" cstate="print"/>
          <a:stretch>
            <a:fillRect/>
          </a:stretch>
        </p:blipFill>
        <p:spPr>
          <a:xfrm>
            <a:off x="16286988" y="3525291"/>
            <a:ext cx="693039" cy="242189"/>
          </a:xfrm>
          <a:prstGeom prst="rect">
            <a:avLst/>
          </a:prstGeom>
        </p:spPr>
      </p:pic>
      <p:pic>
        <p:nvPicPr>
          <p:cNvPr id="5" name="object 5"/>
          <p:cNvPicPr/>
          <p:nvPr/>
        </p:nvPicPr>
        <p:blipFill>
          <a:blip r:embed="rId3" cstate="print"/>
          <a:stretch>
            <a:fillRect/>
          </a:stretch>
        </p:blipFill>
        <p:spPr>
          <a:xfrm>
            <a:off x="9762096" y="3896829"/>
            <a:ext cx="3902087" cy="308800"/>
          </a:xfrm>
          <a:prstGeom prst="rect">
            <a:avLst/>
          </a:prstGeom>
        </p:spPr>
      </p:pic>
      <p:pic>
        <p:nvPicPr>
          <p:cNvPr id="6" name="object 6"/>
          <p:cNvPicPr/>
          <p:nvPr/>
        </p:nvPicPr>
        <p:blipFill>
          <a:blip r:embed="rId4" cstate="print"/>
          <a:stretch>
            <a:fillRect/>
          </a:stretch>
        </p:blipFill>
        <p:spPr>
          <a:xfrm>
            <a:off x="12625591" y="4334979"/>
            <a:ext cx="4308843" cy="308800"/>
          </a:xfrm>
          <a:prstGeom prst="rect">
            <a:avLst/>
          </a:prstGeom>
        </p:spPr>
      </p:pic>
      <p:pic>
        <p:nvPicPr>
          <p:cNvPr id="7" name="object 7"/>
          <p:cNvPicPr/>
          <p:nvPr/>
        </p:nvPicPr>
        <p:blipFill>
          <a:blip r:embed="rId5" cstate="print"/>
          <a:stretch>
            <a:fillRect/>
          </a:stretch>
        </p:blipFill>
        <p:spPr>
          <a:xfrm>
            <a:off x="9658642" y="4782654"/>
            <a:ext cx="3189312" cy="308800"/>
          </a:xfrm>
          <a:prstGeom prst="rect">
            <a:avLst/>
          </a:prstGeom>
        </p:spPr>
      </p:pic>
      <p:sp>
        <p:nvSpPr>
          <p:cNvPr id="8" name="object 8"/>
          <p:cNvSpPr txBox="1"/>
          <p:nvPr/>
        </p:nvSpPr>
        <p:spPr>
          <a:xfrm>
            <a:off x="9388943" y="3316961"/>
            <a:ext cx="7587615" cy="2225675"/>
          </a:xfrm>
          <a:prstGeom prst="rect">
            <a:avLst/>
          </a:prstGeom>
        </p:spPr>
        <p:txBody>
          <a:bodyPr vert="horz" wrap="square" lIns="0" tIns="9525" rIns="0" bIns="0" rtlCol="0">
            <a:spAutoFit/>
          </a:bodyPr>
          <a:lstStyle/>
          <a:p>
            <a:pPr marL="12065" marR="5080" algn="ctr">
              <a:lnSpc>
                <a:spcPct val="118000"/>
              </a:lnSpc>
              <a:spcBef>
                <a:spcPts val="75"/>
              </a:spcBef>
            </a:pPr>
            <a:r>
              <a:rPr sz="2450" spc="40" dirty="0">
                <a:latin typeface="Verdana" panose="020B0604030504040204"/>
                <a:cs typeface="Verdana" panose="020B0604030504040204"/>
              </a:rPr>
              <a:t>Sudo</a:t>
            </a:r>
            <a:r>
              <a:rPr sz="2450" spc="15" dirty="0">
                <a:latin typeface="Verdana" panose="020B0604030504040204"/>
                <a:cs typeface="Verdana" panose="020B0604030504040204"/>
              </a:rPr>
              <a:t>k</a:t>
            </a:r>
            <a:r>
              <a:rPr sz="2450" spc="110" dirty="0">
                <a:latin typeface="Verdana" panose="020B0604030504040204"/>
                <a:cs typeface="Verdana" panose="020B0604030504040204"/>
              </a:rPr>
              <a:t>u</a:t>
            </a:r>
            <a:r>
              <a:rPr sz="2450" spc="-215" dirty="0">
                <a:latin typeface="Verdana" panose="020B0604030504040204"/>
                <a:cs typeface="Verdana" panose="020B0604030504040204"/>
              </a:rPr>
              <a:t> </a:t>
            </a:r>
            <a:r>
              <a:rPr sz="2450" spc="25" dirty="0">
                <a:latin typeface="Verdana" panose="020B0604030504040204"/>
                <a:cs typeface="Verdana" panose="020B0604030504040204"/>
              </a:rPr>
              <a:t>puzzles</a:t>
            </a:r>
            <a:r>
              <a:rPr sz="2450" spc="-215" dirty="0">
                <a:latin typeface="Verdana" panose="020B0604030504040204"/>
                <a:cs typeface="Verdana" panose="020B0604030504040204"/>
              </a:rPr>
              <a:t> </a:t>
            </a:r>
            <a:r>
              <a:rPr sz="2450" spc="75" dirty="0">
                <a:latin typeface="Verdana" panose="020B0604030504040204"/>
                <a:cs typeface="Verdana" panose="020B0604030504040204"/>
              </a:rPr>
              <a:t>can</a:t>
            </a:r>
            <a:r>
              <a:rPr sz="2450" spc="-215" dirty="0">
                <a:latin typeface="Verdana" panose="020B0604030504040204"/>
                <a:cs typeface="Verdana" panose="020B0604030504040204"/>
              </a:rPr>
              <a:t> </a:t>
            </a:r>
            <a:r>
              <a:rPr sz="2450" spc="-175" dirty="0">
                <a:latin typeface="Verdana" panose="020B0604030504040204"/>
                <a:cs typeface="Verdana" panose="020B0604030504040204"/>
              </a:rPr>
              <a:t>r</a:t>
            </a:r>
            <a:r>
              <a:rPr sz="2450" spc="75" dirty="0">
                <a:latin typeface="Verdana" panose="020B0604030504040204"/>
                <a:cs typeface="Verdana" panose="020B0604030504040204"/>
              </a:rPr>
              <a:t>ange</a:t>
            </a:r>
            <a:r>
              <a:rPr sz="2450" spc="-215" dirty="0">
                <a:latin typeface="Verdana" panose="020B0604030504040204"/>
                <a:cs typeface="Verdana" panose="020B0604030504040204"/>
              </a:rPr>
              <a:t> </a:t>
            </a:r>
            <a:r>
              <a:rPr sz="2450" spc="55" dirty="0">
                <a:latin typeface="Verdana" panose="020B0604030504040204"/>
                <a:cs typeface="Verdana" panose="020B0604030504040204"/>
              </a:rPr>
              <a:t>in</a:t>
            </a:r>
            <a:r>
              <a:rPr sz="2450" spc="-215" dirty="0">
                <a:latin typeface="Verdana" panose="020B0604030504040204"/>
                <a:cs typeface="Verdana" panose="020B0604030504040204"/>
              </a:rPr>
              <a:t> </a:t>
            </a:r>
            <a:r>
              <a:rPr sz="2450" spc="45" dirty="0">
                <a:latin typeface="Verdana" panose="020B0604030504040204"/>
                <a:cs typeface="Verdana" panose="020B0604030504040204"/>
              </a:rPr>
              <a:t>difﬁcu</a:t>
            </a:r>
            <a:r>
              <a:rPr sz="2450" spc="30" dirty="0">
                <a:latin typeface="Verdana" panose="020B0604030504040204"/>
                <a:cs typeface="Verdana" panose="020B0604030504040204"/>
              </a:rPr>
              <a:t>l</a:t>
            </a:r>
            <a:r>
              <a:rPr sz="2450" spc="10" dirty="0">
                <a:latin typeface="Verdana" panose="020B0604030504040204"/>
                <a:cs typeface="Verdana" panose="020B0604030504040204"/>
              </a:rPr>
              <a:t>t</a:t>
            </a:r>
            <a:r>
              <a:rPr sz="2450" spc="-110" dirty="0">
                <a:latin typeface="Verdana" panose="020B0604030504040204"/>
                <a:cs typeface="Verdana" panose="020B0604030504040204"/>
              </a:rPr>
              <a:t>y</a:t>
            </a:r>
            <a:r>
              <a:rPr sz="2450" spc="-215" dirty="0">
                <a:latin typeface="Verdana" panose="020B0604030504040204"/>
                <a:cs typeface="Verdana" panose="020B0604030504040204"/>
              </a:rPr>
              <a:t> </a:t>
            </a:r>
            <a:r>
              <a:rPr sz="2450" spc="-35" dirty="0">
                <a:latin typeface="Verdana" panose="020B0604030504040204"/>
                <a:cs typeface="Verdana" panose="020B0604030504040204"/>
              </a:rPr>
              <a:t>f</a:t>
            </a:r>
            <a:r>
              <a:rPr sz="2450" spc="-80" dirty="0">
                <a:latin typeface="Verdana" panose="020B0604030504040204"/>
                <a:cs typeface="Verdana" panose="020B0604030504040204"/>
              </a:rPr>
              <a:t>r</a:t>
            </a:r>
            <a:r>
              <a:rPr sz="2450" spc="150" dirty="0">
                <a:latin typeface="Verdana" panose="020B0604030504040204"/>
                <a:cs typeface="Verdana" panose="020B0604030504040204"/>
              </a:rPr>
              <a:t>om</a:t>
            </a:r>
            <a:r>
              <a:rPr sz="2450" spc="-215" dirty="0">
                <a:latin typeface="Verdana" panose="020B0604030504040204"/>
                <a:cs typeface="Verdana" panose="020B0604030504040204"/>
              </a:rPr>
              <a:t> </a:t>
            </a:r>
            <a:r>
              <a:rPr sz="2450" spc="-5" dirty="0">
                <a:latin typeface="Verdana" panose="020B0604030504040204"/>
                <a:cs typeface="Verdana" panose="020B0604030504040204"/>
              </a:rPr>
              <a:t>e</a:t>
            </a:r>
            <a:r>
              <a:rPr sz="2450" spc="-45" dirty="0">
                <a:latin typeface="Verdana" panose="020B0604030504040204"/>
                <a:cs typeface="Verdana" panose="020B0604030504040204"/>
              </a:rPr>
              <a:t>a</a:t>
            </a:r>
            <a:r>
              <a:rPr sz="2450" spc="-65" dirty="0">
                <a:latin typeface="Verdana" panose="020B0604030504040204"/>
                <a:cs typeface="Verdana" panose="020B0604030504040204"/>
              </a:rPr>
              <a:t>s</a:t>
            </a:r>
            <a:r>
              <a:rPr sz="2450" spc="-80" dirty="0">
                <a:latin typeface="Verdana" panose="020B0604030504040204"/>
                <a:cs typeface="Verdana" panose="020B0604030504040204"/>
              </a:rPr>
              <a:t>y  </a:t>
            </a:r>
            <a:r>
              <a:rPr sz="2450" spc="25" dirty="0">
                <a:latin typeface="Verdana" panose="020B0604030504040204"/>
                <a:cs typeface="Verdana" panose="020B0604030504040204"/>
              </a:rPr>
              <a:t>to </a:t>
            </a:r>
            <a:r>
              <a:rPr sz="2450" dirty="0">
                <a:latin typeface="Verdana" panose="020B0604030504040204"/>
                <a:cs typeface="Verdana" panose="020B0604030504040204"/>
              </a:rPr>
              <a:t>extremely </a:t>
            </a:r>
            <a:r>
              <a:rPr sz="2450" spc="35" dirty="0">
                <a:latin typeface="Verdana" panose="020B0604030504040204"/>
                <a:cs typeface="Verdana" panose="020B0604030504040204"/>
              </a:rPr>
              <a:t>challenging. </a:t>
            </a:r>
            <a:r>
              <a:rPr sz="2450" spc="55" dirty="0">
                <a:latin typeface="Verdana" panose="020B0604030504040204"/>
                <a:cs typeface="Verdana" panose="020B0604030504040204"/>
              </a:rPr>
              <a:t>Advanced </a:t>
            </a:r>
            <a:r>
              <a:rPr sz="2450" spc="20" dirty="0">
                <a:latin typeface="Verdana" panose="020B0604030504040204"/>
                <a:cs typeface="Verdana" panose="020B0604030504040204"/>
              </a:rPr>
              <a:t>solving </a:t>
            </a:r>
            <a:r>
              <a:rPr sz="2450" spc="25" dirty="0">
                <a:latin typeface="Verdana" panose="020B0604030504040204"/>
                <a:cs typeface="Verdana" panose="020B0604030504040204"/>
              </a:rPr>
              <a:t> </a:t>
            </a:r>
            <a:r>
              <a:rPr sz="2450" spc="-15" dirty="0">
                <a:latin typeface="Verdana" panose="020B0604030504040204"/>
                <a:cs typeface="Verdana" panose="020B0604030504040204"/>
              </a:rPr>
              <a:t>t</a:t>
            </a:r>
            <a:r>
              <a:rPr sz="2450" spc="80" dirty="0">
                <a:latin typeface="Verdana" panose="020B0604030504040204"/>
                <a:cs typeface="Verdana" panose="020B0604030504040204"/>
              </a:rPr>
              <a:t>e</a:t>
            </a:r>
            <a:r>
              <a:rPr sz="2450" spc="50" dirty="0">
                <a:latin typeface="Verdana" panose="020B0604030504040204"/>
                <a:cs typeface="Verdana" panose="020B0604030504040204"/>
              </a:rPr>
              <a:t>c</a:t>
            </a:r>
            <a:r>
              <a:rPr sz="2450" spc="10" dirty="0">
                <a:latin typeface="Verdana" panose="020B0604030504040204"/>
                <a:cs typeface="Verdana" panose="020B0604030504040204"/>
              </a:rPr>
              <a:t>hniques,</a:t>
            </a:r>
            <a:r>
              <a:rPr sz="2450" spc="-215" dirty="0">
                <a:latin typeface="Verdana" panose="020B0604030504040204"/>
                <a:cs typeface="Verdana" panose="020B0604030504040204"/>
              </a:rPr>
              <a:t> </a:t>
            </a:r>
            <a:r>
              <a:rPr sz="2450" spc="55" dirty="0">
                <a:latin typeface="Verdana" panose="020B0604030504040204"/>
                <a:cs typeface="Verdana" panose="020B0604030504040204"/>
              </a:rPr>
              <a:t>su</a:t>
            </a:r>
            <a:r>
              <a:rPr sz="2450" spc="30" dirty="0">
                <a:latin typeface="Verdana" panose="020B0604030504040204"/>
                <a:cs typeface="Verdana" panose="020B0604030504040204"/>
              </a:rPr>
              <a:t>c</a:t>
            </a:r>
            <a:r>
              <a:rPr sz="2450" spc="120" dirty="0">
                <a:latin typeface="Verdana" panose="020B0604030504040204"/>
                <a:cs typeface="Verdana" panose="020B0604030504040204"/>
              </a:rPr>
              <a:t>h</a:t>
            </a:r>
            <a:r>
              <a:rPr sz="2450" spc="-215" dirty="0">
                <a:latin typeface="Verdana" panose="020B0604030504040204"/>
                <a:cs typeface="Verdana" panose="020B0604030504040204"/>
              </a:rPr>
              <a:t> </a:t>
            </a:r>
            <a:r>
              <a:rPr sz="2450" spc="-40" dirty="0">
                <a:latin typeface="Verdana" panose="020B0604030504040204"/>
                <a:cs typeface="Verdana" panose="020B0604030504040204"/>
              </a:rPr>
              <a:t>as</a:t>
            </a:r>
            <a:r>
              <a:rPr sz="2450" spc="-215" dirty="0">
                <a:latin typeface="Verdana" panose="020B0604030504040204"/>
                <a:cs typeface="Verdana" panose="020B0604030504040204"/>
              </a:rPr>
              <a:t> </a:t>
            </a:r>
            <a:r>
              <a:rPr sz="2450" spc="95" dirty="0">
                <a:latin typeface="Verdana" panose="020B0604030504040204"/>
                <a:cs typeface="Verdana" panose="020B0604030504040204"/>
              </a:rPr>
              <a:t>hidden</a:t>
            </a:r>
            <a:r>
              <a:rPr sz="2450" spc="-215" dirty="0">
                <a:latin typeface="Verdana" panose="020B0604030504040204"/>
                <a:cs typeface="Verdana" panose="020B0604030504040204"/>
              </a:rPr>
              <a:t> </a:t>
            </a:r>
            <a:r>
              <a:rPr sz="2450" spc="-25" dirty="0">
                <a:latin typeface="Verdana" panose="020B0604030504040204"/>
                <a:cs typeface="Verdana" panose="020B0604030504040204"/>
              </a:rPr>
              <a:t>singles,</a:t>
            </a:r>
            <a:r>
              <a:rPr sz="2450" spc="-215" dirty="0">
                <a:latin typeface="Verdana" panose="020B0604030504040204"/>
                <a:cs typeface="Verdana" panose="020B0604030504040204"/>
              </a:rPr>
              <a:t> </a:t>
            </a:r>
            <a:r>
              <a:rPr sz="2450" spc="50" dirty="0">
                <a:latin typeface="Verdana" panose="020B0604030504040204"/>
                <a:cs typeface="Verdana" panose="020B0604030504040204"/>
              </a:rPr>
              <a:t>na</a:t>
            </a:r>
            <a:r>
              <a:rPr sz="2450" spc="-10" dirty="0">
                <a:latin typeface="Verdana" panose="020B0604030504040204"/>
                <a:cs typeface="Verdana" panose="020B0604030504040204"/>
              </a:rPr>
              <a:t>k</a:t>
            </a:r>
            <a:r>
              <a:rPr sz="2450" spc="90" dirty="0">
                <a:latin typeface="Verdana" panose="020B0604030504040204"/>
                <a:cs typeface="Verdana" panose="020B0604030504040204"/>
              </a:rPr>
              <a:t>ed</a:t>
            </a:r>
            <a:r>
              <a:rPr sz="2450" spc="-215" dirty="0">
                <a:latin typeface="Verdana" panose="020B0604030504040204"/>
                <a:cs typeface="Verdana" panose="020B0604030504040204"/>
              </a:rPr>
              <a:t> </a:t>
            </a:r>
            <a:r>
              <a:rPr sz="2450" spc="140" dirty="0">
                <a:latin typeface="Verdana" panose="020B0604030504040204"/>
                <a:cs typeface="Verdana" panose="020B0604030504040204"/>
              </a:rPr>
              <a:t>p</a:t>
            </a:r>
            <a:r>
              <a:rPr sz="2450" spc="-25" dirty="0">
                <a:latin typeface="Verdana" panose="020B0604030504040204"/>
                <a:cs typeface="Verdana" panose="020B0604030504040204"/>
              </a:rPr>
              <a:t>ai</a:t>
            </a:r>
            <a:r>
              <a:rPr sz="2450" spc="-30" dirty="0">
                <a:latin typeface="Verdana" panose="020B0604030504040204"/>
                <a:cs typeface="Verdana" panose="020B0604030504040204"/>
              </a:rPr>
              <a:t>r</a:t>
            </a:r>
            <a:r>
              <a:rPr sz="2450" spc="-200" dirty="0">
                <a:latin typeface="Verdana" panose="020B0604030504040204"/>
                <a:cs typeface="Verdana" panose="020B0604030504040204"/>
              </a:rPr>
              <a:t>s,  </a:t>
            </a:r>
            <a:r>
              <a:rPr sz="2450" spc="85" dirty="0">
                <a:latin typeface="Verdana" panose="020B0604030504040204"/>
                <a:cs typeface="Verdana" panose="020B0604030504040204"/>
              </a:rPr>
              <a:t>and </a:t>
            </a:r>
            <a:r>
              <a:rPr sz="2450" spc="25" dirty="0">
                <a:latin typeface="Verdana" panose="020B0604030504040204"/>
                <a:cs typeface="Verdana" panose="020B0604030504040204"/>
              </a:rPr>
              <a:t>X-wing </a:t>
            </a:r>
            <a:r>
              <a:rPr sz="2450" spc="-30" dirty="0">
                <a:latin typeface="Verdana" panose="020B0604030504040204"/>
                <a:cs typeface="Verdana" panose="020B0604030504040204"/>
              </a:rPr>
              <a:t>patterns, </a:t>
            </a:r>
            <a:r>
              <a:rPr sz="2450" spc="75" dirty="0">
                <a:latin typeface="Verdana" panose="020B0604030504040204"/>
                <a:cs typeface="Verdana" panose="020B0604030504040204"/>
              </a:rPr>
              <a:t>can </a:t>
            </a:r>
            <a:r>
              <a:rPr sz="2450" spc="90" dirty="0">
                <a:latin typeface="Verdana" panose="020B0604030504040204"/>
                <a:cs typeface="Verdana" panose="020B0604030504040204"/>
              </a:rPr>
              <a:t>be </a:t>
            </a:r>
            <a:r>
              <a:rPr sz="2450" spc="30" dirty="0">
                <a:latin typeface="Verdana" panose="020B0604030504040204"/>
                <a:cs typeface="Verdana" panose="020B0604030504040204"/>
              </a:rPr>
              <a:t>utilized </a:t>
            </a:r>
            <a:r>
              <a:rPr sz="2450" spc="25" dirty="0">
                <a:latin typeface="Verdana" panose="020B0604030504040204"/>
                <a:cs typeface="Verdana" panose="020B0604030504040204"/>
              </a:rPr>
              <a:t>to </a:t>
            </a:r>
            <a:r>
              <a:rPr sz="2450" spc="30" dirty="0">
                <a:latin typeface="Verdana" panose="020B0604030504040204"/>
                <a:cs typeface="Verdana" panose="020B0604030504040204"/>
              </a:rPr>
              <a:t>tackle </a:t>
            </a:r>
            <a:r>
              <a:rPr sz="2450" spc="35" dirty="0">
                <a:latin typeface="Verdana" panose="020B0604030504040204"/>
                <a:cs typeface="Verdana" panose="020B0604030504040204"/>
              </a:rPr>
              <a:t> </a:t>
            </a:r>
            <a:r>
              <a:rPr sz="2450" spc="100" dirty="0">
                <a:latin typeface="Verdana" panose="020B0604030504040204"/>
                <a:cs typeface="Verdana" panose="020B0604030504040204"/>
              </a:rPr>
              <a:t>mo</a:t>
            </a:r>
            <a:r>
              <a:rPr sz="2450" spc="15" dirty="0">
                <a:latin typeface="Verdana" panose="020B0604030504040204"/>
                <a:cs typeface="Verdana" panose="020B0604030504040204"/>
              </a:rPr>
              <a:t>r</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90" dirty="0">
                <a:latin typeface="Verdana" panose="020B0604030504040204"/>
                <a:cs typeface="Verdana" panose="020B0604030504040204"/>
              </a:rPr>
              <a:t>c</a:t>
            </a:r>
            <a:r>
              <a:rPr sz="2450" spc="95" dirty="0">
                <a:latin typeface="Verdana" panose="020B0604030504040204"/>
                <a:cs typeface="Verdana" panose="020B0604030504040204"/>
              </a:rPr>
              <a:t>ompl</a:t>
            </a:r>
            <a:r>
              <a:rPr sz="2450" spc="50" dirty="0">
                <a:latin typeface="Verdana" panose="020B0604030504040204"/>
                <a:cs typeface="Verdana" panose="020B0604030504040204"/>
              </a:rPr>
              <a:t>e</a:t>
            </a:r>
            <a:r>
              <a:rPr sz="2450" spc="-130" dirty="0">
                <a:latin typeface="Verdana" panose="020B0604030504040204"/>
                <a:cs typeface="Verdana" panose="020B0604030504040204"/>
              </a:rPr>
              <a:t>x</a:t>
            </a:r>
            <a:r>
              <a:rPr sz="2450" spc="-215" dirty="0">
                <a:latin typeface="Verdana" panose="020B0604030504040204"/>
                <a:cs typeface="Verdana" panose="020B0604030504040204"/>
              </a:rPr>
              <a:t> </a:t>
            </a:r>
            <a:r>
              <a:rPr sz="2450" spc="40" dirty="0">
                <a:latin typeface="Verdana" panose="020B0604030504040204"/>
                <a:cs typeface="Verdana" panose="020B0604030504040204"/>
              </a:rPr>
              <a:t>Sudo</a:t>
            </a:r>
            <a:r>
              <a:rPr sz="2450" spc="15" dirty="0">
                <a:latin typeface="Verdana" panose="020B0604030504040204"/>
                <a:cs typeface="Verdana" panose="020B0604030504040204"/>
              </a:rPr>
              <a:t>k</a:t>
            </a:r>
            <a:r>
              <a:rPr sz="2450" spc="110" dirty="0">
                <a:latin typeface="Verdana" panose="020B0604030504040204"/>
                <a:cs typeface="Verdana" panose="020B0604030504040204"/>
              </a:rPr>
              <a:t>u</a:t>
            </a:r>
            <a:r>
              <a:rPr sz="2450" spc="-215" dirty="0">
                <a:latin typeface="Verdana" panose="020B0604030504040204"/>
                <a:cs typeface="Verdana" panose="020B0604030504040204"/>
              </a:rPr>
              <a:t> </a:t>
            </a:r>
            <a:r>
              <a:rPr sz="2450" spc="65" dirty="0">
                <a:latin typeface="Verdana" panose="020B0604030504040204"/>
                <a:cs typeface="Verdana" panose="020B0604030504040204"/>
              </a:rPr>
              <a:t>g</a:t>
            </a:r>
            <a:r>
              <a:rPr sz="2450" spc="25" dirty="0">
                <a:latin typeface="Verdana" panose="020B0604030504040204"/>
                <a:cs typeface="Verdana" panose="020B0604030504040204"/>
              </a:rPr>
              <a:t>r</a:t>
            </a:r>
            <a:r>
              <a:rPr sz="2450" spc="25" dirty="0">
                <a:latin typeface="Verdana" panose="020B0604030504040204"/>
                <a:cs typeface="Verdana" panose="020B0604030504040204"/>
              </a:rPr>
              <a:t>ids</a:t>
            </a:r>
            <a:r>
              <a:rPr sz="2450" spc="-215" dirty="0">
                <a:latin typeface="Verdana" panose="020B0604030504040204"/>
                <a:cs typeface="Verdana" panose="020B0604030504040204"/>
              </a:rPr>
              <a:t> </a:t>
            </a:r>
            <a:r>
              <a:rPr sz="2450" spc="5" dirty="0">
                <a:latin typeface="Verdana" panose="020B0604030504040204"/>
                <a:cs typeface="Verdana" panose="020B0604030504040204"/>
              </a:rPr>
              <a:t>e</a:t>
            </a:r>
            <a:r>
              <a:rPr sz="2450" spc="5" dirty="0">
                <a:latin typeface="Verdana" panose="020B0604030504040204"/>
                <a:cs typeface="Verdana" panose="020B0604030504040204"/>
              </a:rPr>
              <a:t>f</a:t>
            </a:r>
            <a:r>
              <a:rPr sz="2450" spc="-50" dirty="0">
                <a:latin typeface="Verdana" panose="020B0604030504040204"/>
                <a:cs typeface="Verdana" panose="020B0604030504040204"/>
              </a:rPr>
              <a:t>f</a:t>
            </a:r>
            <a:r>
              <a:rPr sz="2450" spc="80" dirty="0">
                <a:latin typeface="Verdana" panose="020B0604030504040204"/>
                <a:cs typeface="Verdana" panose="020B0604030504040204"/>
              </a:rPr>
              <a:t>e</a:t>
            </a:r>
            <a:r>
              <a:rPr sz="2450" spc="80" dirty="0">
                <a:latin typeface="Verdana" panose="020B0604030504040204"/>
                <a:cs typeface="Verdana" panose="020B0604030504040204"/>
              </a:rPr>
              <a:t>c</a:t>
            </a:r>
            <a:r>
              <a:rPr sz="2450" spc="-20" dirty="0">
                <a:latin typeface="Verdana" panose="020B0604030504040204"/>
                <a:cs typeface="Verdana" panose="020B0604030504040204"/>
              </a:rPr>
              <a:t>ti</a:t>
            </a:r>
            <a:r>
              <a:rPr sz="2450" spc="-80" dirty="0">
                <a:latin typeface="Verdana" panose="020B0604030504040204"/>
                <a:cs typeface="Verdana" panose="020B0604030504040204"/>
              </a:rPr>
              <a:t>v</a:t>
            </a:r>
            <a:r>
              <a:rPr sz="2450" spc="-25" dirty="0">
                <a:latin typeface="Verdana" panose="020B0604030504040204"/>
                <a:cs typeface="Verdana" panose="020B0604030504040204"/>
              </a:rPr>
              <a:t>el</a:t>
            </a:r>
            <a:r>
              <a:rPr sz="2450" spc="-120" dirty="0">
                <a:latin typeface="Verdana" panose="020B0604030504040204"/>
                <a:cs typeface="Verdana" panose="020B0604030504040204"/>
              </a:rPr>
              <a:t>y</a:t>
            </a:r>
            <a:r>
              <a:rPr sz="2450" spc="-370" dirty="0">
                <a:latin typeface="Verdana" panose="020B0604030504040204"/>
                <a:cs typeface="Verdana" panose="020B0604030504040204"/>
              </a:rPr>
              <a:t>.</a:t>
            </a:r>
            <a:endParaRPr sz="2450">
              <a:latin typeface="Verdana" panose="020B0604030504040204"/>
              <a:cs typeface="Verdan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sp>
          <p:nvSpPr>
            <p:cNvPr id="3" name="object 3"/>
            <p:cNvSpPr/>
            <p:nvPr/>
          </p:nvSpPr>
          <p:spPr>
            <a:xfrm>
              <a:off x="0" y="0"/>
              <a:ext cx="18288000" cy="10287000"/>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987321" y="196811"/>
              <a:ext cx="6047486" cy="308800"/>
            </a:xfrm>
            <a:prstGeom prst="rect">
              <a:avLst/>
            </a:prstGeom>
          </p:spPr>
        </p:pic>
      </p:grpSp>
      <p:sp>
        <p:nvSpPr>
          <p:cNvPr id="5" name="object 5"/>
          <p:cNvSpPr txBox="1">
            <a:spLocks noGrp="1"/>
          </p:cNvSpPr>
          <p:nvPr>
            <p:ph type="title"/>
          </p:nvPr>
        </p:nvSpPr>
        <p:spPr>
          <a:xfrm>
            <a:off x="2825508" y="2711406"/>
            <a:ext cx="12362662" cy="4199255"/>
          </a:xfrm>
          <a:prstGeom prst="rect">
            <a:avLst/>
          </a:prstGeom>
        </p:spPr>
        <p:txBody>
          <a:bodyPr vert="horz" wrap="square" lIns="0" tIns="12065" rIns="0" bIns="0" rtlCol="0">
            <a:spAutoFit/>
          </a:bodyPr>
          <a:lstStyle/>
          <a:p>
            <a:pPr marR="5080" algn="ctr">
              <a:lnSpc>
                <a:spcPct val="100000"/>
              </a:lnSpc>
              <a:spcBef>
                <a:spcPts val="95"/>
              </a:spcBef>
            </a:pPr>
            <a:r>
              <a:rPr spc="120" dirty="0"/>
              <a:t>Conclusion: </a:t>
            </a:r>
            <a:r>
              <a:rPr spc="40" dirty="0"/>
              <a:t>Mastering </a:t>
            </a:r>
            <a:r>
              <a:rPr spc="80" dirty="0"/>
              <a:t>Sudoku </a:t>
            </a:r>
            <a:r>
              <a:rPr spc="-1485" dirty="0"/>
              <a:t> </a:t>
            </a:r>
            <a:r>
              <a:rPr spc="70" dirty="0"/>
              <a:t>Solving</a:t>
            </a:r>
            <a:endParaRPr spc="70" dirty="0"/>
          </a:p>
          <a:p>
            <a:pPr marL="1402080" marR="1416685" indent="-635" algn="ctr">
              <a:lnSpc>
                <a:spcPct val="102000"/>
              </a:lnSpc>
              <a:spcBef>
                <a:spcPts val="1515"/>
              </a:spcBef>
            </a:pPr>
            <a:r>
              <a:rPr sz="2450" b="0" spc="-85" dirty="0">
                <a:latin typeface="Verdana" panose="020B0604030504040204"/>
                <a:cs typeface="Verdana" panose="020B0604030504040204"/>
              </a:rPr>
              <a:t>In</a:t>
            </a:r>
            <a:r>
              <a:rPr sz="2450" b="0" spc="-215" dirty="0">
                <a:latin typeface="Verdana" panose="020B0604030504040204"/>
                <a:cs typeface="Verdana" panose="020B0604030504040204"/>
              </a:rPr>
              <a:t> </a:t>
            </a:r>
            <a:r>
              <a:rPr sz="2450" b="0" spc="90" dirty="0">
                <a:latin typeface="Verdana" panose="020B0604030504040204"/>
                <a:cs typeface="Verdana" panose="020B0604030504040204"/>
              </a:rPr>
              <a:t>c</a:t>
            </a:r>
            <a:r>
              <a:rPr sz="2450" b="0" spc="105" dirty="0">
                <a:latin typeface="Verdana" panose="020B0604030504040204"/>
                <a:cs typeface="Verdana" panose="020B0604030504040204"/>
              </a:rPr>
              <a:t>on</a:t>
            </a:r>
            <a:r>
              <a:rPr sz="2450" b="0" spc="70" dirty="0">
                <a:latin typeface="Verdana" panose="020B0604030504040204"/>
                <a:cs typeface="Verdana" panose="020B0604030504040204"/>
              </a:rPr>
              <a:t>c</a:t>
            </a:r>
            <a:r>
              <a:rPr sz="2450" b="0" spc="-25" dirty="0">
                <a:latin typeface="Verdana" panose="020B0604030504040204"/>
                <a:cs typeface="Verdana" panose="020B0604030504040204"/>
              </a:rPr>
              <a:t>lusion,</a:t>
            </a:r>
            <a:r>
              <a:rPr sz="2450" b="0" spc="-215" dirty="0">
                <a:latin typeface="Verdana" panose="020B0604030504040204"/>
                <a:cs typeface="Verdana" panose="020B0604030504040204"/>
              </a:rPr>
              <a:t> </a:t>
            </a:r>
            <a:r>
              <a:rPr sz="2450" b="0" spc="20" dirty="0">
                <a:latin typeface="Verdana" panose="020B0604030504040204"/>
                <a:cs typeface="Verdana" panose="020B0604030504040204"/>
              </a:rPr>
              <a:t>this</a:t>
            </a:r>
            <a:r>
              <a:rPr sz="2450" b="0" spc="-215" dirty="0">
                <a:latin typeface="Verdana" panose="020B0604030504040204"/>
                <a:cs typeface="Verdana" panose="020B0604030504040204"/>
              </a:rPr>
              <a:t> </a:t>
            </a:r>
            <a:r>
              <a:rPr sz="2450" b="0" spc="55" dirty="0">
                <a:latin typeface="Verdana" panose="020B0604030504040204"/>
                <a:cs typeface="Verdana" panose="020B0604030504040204"/>
              </a:rPr>
              <a:t>p</a:t>
            </a:r>
            <a:r>
              <a:rPr sz="2450" b="0" spc="5" dirty="0">
                <a:latin typeface="Verdana" panose="020B0604030504040204"/>
                <a:cs typeface="Verdana" panose="020B0604030504040204"/>
              </a:rPr>
              <a:t>r</a:t>
            </a:r>
            <a:r>
              <a:rPr sz="2450" b="0" spc="35" dirty="0">
                <a:latin typeface="Verdana" panose="020B0604030504040204"/>
                <a:cs typeface="Verdana" panose="020B0604030504040204"/>
              </a:rPr>
              <a:t>esentation</a:t>
            </a:r>
            <a:r>
              <a:rPr sz="2450" b="0" spc="-215" dirty="0">
                <a:latin typeface="Verdana" panose="020B0604030504040204"/>
                <a:cs typeface="Verdana" panose="020B0604030504040204"/>
              </a:rPr>
              <a:t> </a:t>
            </a:r>
            <a:r>
              <a:rPr sz="2450" b="0" spc="10" dirty="0">
                <a:latin typeface="Verdana" panose="020B0604030504040204"/>
                <a:cs typeface="Verdana" panose="020B0604030504040204"/>
              </a:rPr>
              <a:t>has</a:t>
            </a:r>
            <a:r>
              <a:rPr sz="2450" b="0" spc="-215" dirty="0">
                <a:latin typeface="Verdana" panose="020B0604030504040204"/>
                <a:cs typeface="Verdana" panose="020B0604030504040204"/>
              </a:rPr>
              <a:t> </a:t>
            </a:r>
            <a:r>
              <a:rPr sz="2450" b="0" spc="55" dirty="0">
                <a:latin typeface="Verdana" panose="020B0604030504040204"/>
                <a:cs typeface="Verdana" panose="020B0604030504040204"/>
              </a:rPr>
              <a:t>p</a:t>
            </a:r>
            <a:r>
              <a:rPr sz="2450" b="0" spc="5" dirty="0">
                <a:latin typeface="Verdana" panose="020B0604030504040204"/>
                <a:cs typeface="Verdana" panose="020B0604030504040204"/>
              </a:rPr>
              <a:t>r</a:t>
            </a:r>
            <a:r>
              <a:rPr sz="2450" b="0" spc="20" dirty="0">
                <a:latin typeface="Verdana" panose="020B0604030504040204"/>
                <a:cs typeface="Verdana" panose="020B0604030504040204"/>
              </a:rPr>
              <a:t>o</a:t>
            </a:r>
            <a:r>
              <a:rPr sz="2450" b="0" spc="40" dirty="0">
                <a:latin typeface="Verdana" panose="020B0604030504040204"/>
                <a:cs typeface="Verdana" panose="020B0604030504040204"/>
              </a:rPr>
              <a:t>vided</a:t>
            </a:r>
            <a:r>
              <a:rPr sz="2450" b="0" spc="-215" dirty="0">
                <a:latin typeface="Verdana" panose="020B0604030504040204"/>
                <a:cs typeface="Verdana" panose="020B0604030504040204"/>
              </a:rPr>
              <a:t> </a:t>
            </a:r>
            <a:r>
              <a:rPr sz="2450" b="0" spc="55" dirty="0">
                <a:latin typeface="Verdana" panose="020B0604030504040204"/>
                <a:cs typeface="Verdana" panose="020B0604030504040204"/>
              </a:rPr>
              <a:t>an</a:t>
            </a:r>
            <a:r>
              <a:rPr sz="2450" b="0" spc="-215" dirty="0">
                <a:latin typeface="Verdana" panose="020B0604030504040204"/>
                <a:cs typeface="Verdana" panose="020B0604030504040204"/>
              </a:rPr>
              <a:t> </a:t>
            </a:r>
            <a:r>
              <a:rPr sz="2450" b="0" spc="20" dirty="0">
                <a:latin typeface="Verdana" panose="020B0604030504040204"/>
                <a:cs typeface="Verdana" panose="020B0604030504040204"/>
              </a:rPr>
              <a:t>o</a:t>
            </a:r>
            <a:r>
              <a:rPr sz="2450" b="0" spc="-150" dirty="0">
                <a:latin typeface="Verdana" panose="020B0604030504040204"/>
                <a:cs typeface="Verdana" panose="020B0604030504040204"/>
              </a:rPr>
              <a:t>v</a:t>
            </a:r>
            <a:r>
              <a:rPr sz="2450" b="0" spc="-15" dirty="0">
                <a:latin typeface="Verdana" panose="020B0604030504040204"/>
                <a:cs typeface="Verdana" panose="020B0604030504040204"/>
              </a:rPr>
              <a:t>e</a:t>
            </a:r>
            <a:r>
              <a:rPr sz="2450" b="0" spc="25" dirty="0">
                <a:latin typeface="Verdana" panose="020B0604030504040204"/>
                <a:cs typeface="Verdana" panose="020B0604030504040204"/>
              </a:rPr>
              <a:t>r</a:t>
            </a:r>
            <a:r>
              <a:rPr sz="2450" b="0" spc="-25" dirty="0">
                <a:latin typeface="Verdana" panose="020B0604030504040204"/>
                <a:cs typeface="Verdana" panose="020B0604030504040204"/>
              </a:rPr>
              <a:t>vi</a:t>
            </a:r>
            <a:r>
              <a:rPr sz="2450" b="0" spc="-60" dirty="0">
                <a:latin typeface="Verdana" panose="020B0604030504040204"/>
                <a:cs typeface="Verdana" panose="020B0604030504040204"/>
              </a:rPr>
              <a:t>e</a:t>
            </a:r>
            <a:r>
              <a:rPr sz="2450" b="0" spc="170" dirty="0">
                <a:latin typeface="Verdana" panose="020B0604030504040204"/>
                <a:cs typeface="Verdana" panose="020B0604030504040204"/>
              </a:rPr>
              <a:t>w</a:t>
            </a:r>
            <a:r>
              <a:rPr sz="2450" b="0" spc="-215" dirty="0">
                <a:latin typeface="Verdana" panose="020B0604030504040204"/>
                <a:cs typeface="Verdana" panose="020B0604030504040204"/>
              </a:rPr>
              <a:t> </a:t>
            </a:r>
            <a:r>
              <a:rPr sz="2450" b="0" spc="15" dirty="0">
                <a:latin typeface="Verdana" panose="020B0604030504040204"/>
                <a:cs typeface="Verdana" panose="020B0604030504040204"/>
              </a:rPr>
              <a:t>of  </a:t>
            </a:r>
            <a:r>
              <a:rPr sz="2450" b="0" spc="65" dirty="0">
                <a:latin typeface="Verdana" panose="020B0604030504040204"/>
                <a:cs typeface="Verdana" panose="020B0604030504040204"/>
              </a:rPr>
              <a:t>the </a:t>
            </a:r>
            <a:r>
              <a:rPr sz="2450" b="0" spc="55" dirty="0">
                <a:latin typeface="Verdana" panose="020B0604030504040204"/>
                <a:cs typeface="Verdana" panose="020B0604030504040204"/>
              </a:rPr>
              <a:t>algorithmic </a:t>
            </a:r>
            <a:r>
              <a:rPr sz="2450" b="0" spc="40" dirty="0">
                <a:latin typeface="Verdana" panose="020B0604030504040204"/>
                <a:cs typeface="Verdana" panose="020B0604030504040204"/>
              </a:rPr>
              <a:t>approaches </a:t>
            </a:r>
            <a:r>
              <a:rPr sz="2450" b="0" spc="85" dirty="0">
                <a:latin typeface="Verdana" panose="020B0604030504040204"/>
                <a:cs typeface="Verdana" panose="020B0604030504040204"/>
              </a:rPr>
              <a:t>and </a:t>
            </a:r>
            <a:r>
              <a:rPr sz="2450" b="0" spc="-10" dirty="0">
                <a:latin typeface="Verdana" panose="020B0604030504040204"/>
                <a:cs typeface="Verdana" panose="020B0604030504040204"/>
              </a:rPr>
              <a:t>strategies </a:t>
            </a:r>
            <a:r>
              <a:rPr sz="2450" b="0" spc="55" dirty="0">
                <a:latin typeface="Verdana" panose="020B0604030504040204"/>
                <a:cs typeface="Verdana" panose="020B0604030504040204"/>
              </a:rPr>
              <a:t>used </a:t>
            </a:r>
            <a:r>
              <a:rPr sz="2450" b="0" spc="25" dirty="0">
                <a:latin typeface="Verdana" panose="020B0604030504040204"/>
                <a:cs typeface="Verdana" panose="020B0604030504040204"/>
              </a:rPr>
              <a:t>to </a:t>
            </a:r>
            <a:r>
              <a:rPr sz="2450" b="0" spc="-25" dirty="0">
                <a:latin typeface="Verdana" panose="020B0604030504040204"/>
                <a:cs typeface="Verdana" panose="020B0604030504040204"/>
              </a:rPr>
              <a:t>solve </a:t>
            </a:r>
            <a:r>
              <a:rPr sz="2450" b="0" spc="-20" dirty="0">
                <a:latin typeface="Verdana" panose="020B0604030504040204"/>
                <a:cs typeface="Verdana" panose="020B0604030504040204"/>
              </a:rPr>
              <a:t> </a:t>
            </a:r>
            <a:r>
              <a:rPr sz="2450" b="0" spc="50" dirty="0">
                <a:latin typeface="Verdana" panose="020B0604030504040204"/>
                <a:cs typeface="Verdana" panose="020B0604030504040204"/>
              </a:rPr>
              <a:t>Sudoku</a:t>
            </a:r>
            <a:r>
              <a:rPr sz="2450" b="0" spc="-210" dirty="0">
                <a:latin typeface="Verdana" panose="020B0604030504040204"/>
                <a:cs typeface="Verdana" panose="020B0604030504040204"/>
              </a:rPr>
              <a:t> </a:t>
            </a:r>
            <a:r>
              <a:rPr sz="2450" b="0" spc="-25" dirty="0">
                <a:latin typeface="Verdana" panose="020B0604030504040204"/>
                <a:cs typeface="Verdana" panose="020B0604030504040204"/>
              </a:rPr>
              <a:t>puzzles.</a:t>
            </a:r>
            <a:r>
              <a:rPr sz="2450" b="0" spc="-210" dirty="0">
                <a:latin typeface="Verdana" panose="020B0604030504040204"/>
                <a:cs typeface="Verdana" panose="020B0604030504040204"/>
              </a:rPr>
              <a:t> </a:t>
            </a:r>
            <a:r>
              <a:rPr sz="2450" b="0" spc="35" dirty="0">
                <a:latin typeface="Verdana" panose="020B0604030504040204"/>
                <a:cs typeface="Verdana" panose="020B0604030504040204"/>
              </a:rPr>
              <a:t>By</a:t>
            </a:r>
            <a:r>
              <a:rPr sz="2450" b="0" spc="-210" dirty="0">
                <a:latin typeface="Verdana" panose="020B0604030504040204"/>
                <a:cs typeface="Verdana" panose="020B0604030504040204"/>
              </a:rPr>
              <a:t> </a:t>
            </a:r>
            <a:r>
              <a:rPr sz="2450" b="0" spc="65" dirty="0">
                <a:latin typeface="Verdana" panose="020B0604030504040204"/>
                <a:cs typeface="Verdana" panose="020B0604030504040204"/>
              </a:rPr>
              <a:t>understanding</a:t>
            </a:r>
            <a:r>
              <a:rPr sz="2450" b="0" spc="-210" dirty="0">
                <a:latin typeface="Verdana" panose="020B0604030504040204"/>
                <a:cs typeface="Verdana" panose="020B0604030504040204"/>
              </a:rPr>
              <a:t> </a:t>
            </a:r>
            <a:r>
              <a:rPr sz="2450" b="0" spc="65" dirty="0">
                <a:latin typeface="Verdana" panose="020B0604030504040204"/>
                <a:cs typeface="Verdana" panose="020B0604030504040204"/>
              </a:rPr>
              <a:t>the</a:t>
            </a:r>
            <a:r>
              <a:rPr sz="2450" b="0" spc="-210" dirty="0">
                <a:latin typeface="Verdana" panose="020B0604030504040204"/>
                <a:cs typeface="Verdana" panose="020B0604030504040204"/>
              </a:rPr>
              <a:t> </a:t>
            </a:r>
            <a:r>
              <a:rPr sz="2450" b="0" spc="50" dirty="0">
                <a:latin typeface="Verdana" panose="020B0604030504040204"/>
                <a:cs typeface="Verdana" panose="020B0604030504040204"/>
              </a:rPr>
              <a:t>underlying</a:t>
            </a:r>
            <a:r>
              <a:rPr sz="2450" b="0" spc="-210" dirty="0">
                <a:latin typeface="Verdana" panose="020B0604030504040204"/>
                <a:cs typeface="Verdana" panose="020B0604030504040204"/>
              </a:rPr>
              <a:t> </a:t>
            </a:r>
            <a:r>
              <a:rPr sz="2450" b="0" spc="35" dirty="0">
                <a:latin typeface="Verdana" panose="020B0604030504040204"/>
                <a:cs typeface="Verdana" panose="020B0604030504040204"/>
              </a:rPr>
              <a:t>principles </a:t>
            </a:r>
            <a:r>
              <a:rPr sz="2450" b="0" spc="-850" dirty="0">
                <a:latin typeface="Verdana" panose="020B0604030504040204"/>
                <a:cs typeface="Verdana" panose="020B0604030504040204"/>
              </a:rPr>
              <a:t> </a:t>
            </a:r>
            <a:r>
              <a:rPr sz="2450" b="0" spc="85" dirty="0">
                <a:latin typeface="Verdana" panose="020B0604030504040204"/>
                <a:cs typeface="Verdana" panose="020B0604030504040204"/>
              </a:rPr>
              <a:t>and</a:t>
            </a:r>
            <a:r>
              <a:rPr sz="2450" b="0" spc="-215" dirty="0">
                <a:latin typeface="Verdana" panose="020B0604030504040204"/>
                <a:cs typeface="Verdana" panose="020B0604030504040204"/>
              </a:rPr>
              <a:t> </a:t>
            </a:r>
            <a:r>
              <a:rPr sz="2450" b="0" spc="-15" dirty="0">
                <a:latin typeface="Verdana" panose="020B0604030504040204"/>
                <a:cs typeface="Verdana" panose="020B0604030504040204"/>
              </a:rPr>
              <a:t>t</a:t>
            </a:r>
            <a:r>
              <a:rPr sz="2450" b="0" spc="80" dirty="0">
                <a:latin typeface="Verdana" panose="020B0604030504040204"/>
                <a:cs typeface="Verdana" panose="020B0604030504040204"/>
              </a:rPr>
              <a:t>e</a:t>
            </a:r>
            <a:r>
              <a:rPr sz="2450" b="0" spc="50" dirty="0">
                <a:latin typeface="Verdana" panose="020B0604030504040204"/>
                <a:cs typeface="Verdana" panose="020B0604030504040204"/>
              </a:rPr>
              <a:t>c</a:t>
            </a:r>
            <a:r>
              <a:rPr sz="2450" b="0" spc="10" dirty="0">
                <a:latin typeface="Verdana" panose="020B0604030504040204"/>
                <a:cs typeface="Verdana" panose="020B0604030504040204"/>
              </a:rPr>
              <a:t>hniques,</a:t>
            </a:r>
            <a:r>
              <a:rPr sz="2450" b="0" spc="-215" dirty="0">
                <a:latin typeface="Verdana" panose="020B0604030504040204"/>
                <a:cs typeface="Verdana" panose="020B0604030504040204"/>
              </a:rPr>
              <a:t> </a:t>
            </a:r>
            <a:r>
              <a:rPr sz="2450" b="0" spc="-150" dirty="0">
                <a:latin typeface="Verdana" panose="020B0604030504040204"/>
                <a:cs typeface="Verdana" panose="020B0604030504040204"/>
              </a:rPr>
              <a:t>y</a:t>
            </a:r>
            <a:r>
              <a:rPr sz="2450" b="0" spc="85" dirty="0">
                <a:latin typeface="Verdana" panose="020B0604030504040204"/>
                <a:cs typeface="Verdana" panose="020B0604030504040204"/>
              </a:rPr>
              <a:t>ou</a:t>
            </a:r>
            <a:r>
              <a:rPr sz="2450" b="0" spc="-215" dirty="0">
                <a:latin typeface="Verdana" panose="020B0604030504040204"/>
                <a:cs typeface="Verdana" panose="020B0604030504040204"/>
              </a:rPr>
              <a:t> </a:t>
            </a:r>
            <a:r>
              <a:rPr sz="2450" b="0" spc="75" dirty="0">
                <a:latin typeface="Verdana" panose="020B0604030504040204"/>
                <a:cs typeface="Verdana" panose="020B0604030504040204"/>
              </a:rPr>
              <a:t>can</a:t>
            </a:r>
            <a:r>
              <a:rPr sz="2450" b="0" spc="-215" dirty="0">
                <a:latin typeface="Verdana" panose="020B0604030504040204"/>
                <a:cs typeface="Verdana" panose="020B0604030504040204"/>
              </a:rPr>
              <a:t> </a:t>
            </a:r>
            <a:r>
              <a:rPr sz="2450" b="0" spc="95" dirty="0">
                <a:latin typeface="Verdana" panose="020B0604030504040204"/>
                <a:cs typeface="Verdana" panose="020B0604030504040204"/>
              </a:rPr>
              <a:t>d</a:t>
            </a:r>
            <a:r>
              <a:rPr sz="2450" b="0" spc="65" dirty="0">
                <a:latin typeface="Verdana" panose="020B0604030504040204"/>
                <a:cs typeface="Verdana" panose="020B0604030504040204"/>
              </a:rPr>
              <a:t>e</a:t>
            </a:r>
            <a:r>
              <a:rPr sz="2450" b="0" spc="-150" dirty="0">
                <a:latin typeface="Verdana" panose="020B0604030504040204"/>
                <a:cs typeface="Verdana" panose="020B0604030504040204"/>
              </a:rPr>
              <a:t>v</a:t>
            </a:r>
            <a:r>
              <a:rPr sz="2450" b="0" spc="60" dirty="0">
                <a:latin typeface="Verdana" panose="020B0604030504040204"/>
                <a:cs typeface="Verdana" panose="020B0604030504040204"/>
              </a:rPr>
              <a:t>elop</a:t>
            </a:r>
            <a:r>
              <a:rPr sz="2450" b="0" spc="-215" dirty="0">
                <a:latin typeface="Verdana" panose="020B0604030504040204"/>
                <a:cs typeface="Verdana" panose="020B0604030504040204"/>
              </a:rPr>
              <a:t> </a:t>
            </a:r>
            <a:r>
              <a:rPr sz="2450" b="0" spc="65" dirty="0">
                <a:latin typeface="Verdana" panose="020B0604030504040204"/>
                <a:cs typeface="Verdana" panose="020B0604030504040204"/>
              </a:rPr>
              <a:t>the</a:t>
            </a:r>
            <a:r>
              <a:rPr sz="2450" b="0" spc="-215" dirty="0">
                <a:latin typeface="Verdana" panose="020B0604030504040204"/>
                <a:cs typeface="Verdana" panose="020B0604030504040204"/>
              </a:rPr>
              <a:t> </a:t>
            </a:r>
            <a:r>
              <a:rPr sz="2450" b="0" spc="-20" dirty="0">
                <a:latin typeface="Verdana" panose="020B0604030504040204"/>
                <a:cs typeface="Verdana" panose="020B0604030504040204"/>
              </a:rPr>
              <a:t>skills</a:t>
            </a:r>
            <a:r>
              <a:rPr sz="2450" b="0" spc="-215" dirty="0">
                <a:latin typeface="Verdana" panose="020B0604030504040204"/>
                <a:cs typeface="Verdana" panose="020B0604030504040204"/>
              </a:rPr>
              <a:t> </a:t>
            </a:r>
            <a:r>
              <a:rPr sz="2450" b="0" spc="-15" dirty="0">
                <a:latin typeface="Verdana" panose="020B0604030504040204"/>
                <a:cs typeface="Verdana" panose="020B0604030504040204"/>
              </a:rPr>
              <a:t>t</a:t>
            </a:r>
            <a:r>
              <a:rPr sz="2450" b="0" spc="60" dirty="0">
                <a:latin typeface="Verdana" panose="020B0604030504040204"/>
                <a:cs typeface="Verdana" panose="020B0604030504040204"/>
              </a:rPr>
              <a:t>o</a:t>
            </a:r>
            <a:r>
              <a:rPr sz="2450" b="0" spc="-215" dirty="0">
                <a:latin typeface="Verdana" panose="020B0604030504040204"/>
                <a:cs typeface="Verdana" panose="020B0604030504040204"/>
              </a:rPr>
              <a:t> </a:t>
            </a:r>
            <a:r>
              <a:rPr sz="2450" b="0" spc="45" dirty="0">
                <a:latin typeface="Verdana" panose="020B0604030504040204"/>
                <a:cs typeface="Verdana" panose="020B0604030504040204"/>
              </a:rPr>
              <a:t>ta</a:t>
            </a:r>
            <a:r>
              <a:rPr sz="2450" b="0" spc="25" dirty="0">
                <a:latin typeface="Verdana" panose="020B0604030504040204"/>
                <a:cs typeface="Verdana" panose="020B0604030504040204"/>
              </a:rPr>
              <a:t>c</a:t>
            </a:r>
            <a:r>
              <a:rPr sz="2450" b="0" spc="20" dirty="0">
                <a:latin typeface="Verdana" panose="020B0604030504040204"/>
                <a:cs typeface="Verdana" panose="020B0604030504040204"/>
              </a:rPr>
              <a:t>kle</a:t>
            </a:r>
            <a:r>
              <a:rPr sz="2450" b="0" spc="-215" dirty="0">
                <a:latin typeface="Verdana" panose="020B0604030504040204"/>
                <a:cs typeface="Verdana" panose="020B0604030504040204"/>
              </a:rPr>
              <a:t> </a:t>
            </a:r>
            <a:r>
              <a:rPr sz="2450" b="0" spc="40" dirty="0">
                <a:latin typeface="Verdana" panose="020B0604030504040204"/>
                <a:cs typeface="Verdana" panose="020B0604030504040204"/>
              </a:rPr>
              <a:t>Sudo</a:t>
            </a:r>
            <a:r>
              <a:rPr sz="2450" b="0" spc="15" dirty="0">
                <a:latin typeface="Verdana" panose="020B0604030504040204"/>
                <a:cs typeface="Verdana" panose="020B0604030504040204"/>
              </a:rPr>
              <a:t>k</a:t>
            </a:r>
            <a:r>
              <a:rPr sz="2450" b="0" spc="75" dirty="0">
                <a:latin typeface="Verdana" panose="020B0604030504040204"/>
                <a:cs typeface="Verdana" panose="020B0604030504040204"/>
              </a:rPr>
              <a:t>u  </a:t>
            </a:r>
            <a:r>
              <a:rPr sz="2450" b="0" spc="25" dirty="0">
                <a:latin typeface="Verdana" panose="020B0604030504040204"/>
                <a:cs typeface="Verdana" panose="020B0604030504040204"/>
              </a:rPr>
              <a:t>puzzles</a:t>
            </a:r>
            <a:r>
              <a:rPr sz="2450" b="0" spc="-215" dirty="0">
                <a:latin typeface="Verdana" panose="020B0604030504040204"/>
                <a:cs typeface="Verdana" panose="020B0604030504040204"/>
              </a:rPr>
              <a:t> </a:t>
            </a:r>
            <a:r>
              <a:rPr sz="2450" b="0" spc="20" dirty="0">
                <a:latin typeface="Verdana" panose="020B0604030504040204"/>
                <a:cs typeface="Verdana" panose="020B0604030504040204"/>
              </a:rPr>
              <a:t>of</a:t>
            </a:r>
            <a:r>
              <a:rPr sz="2450" b="0" spc="-215" dirty="0">
                <a:latin typeface="Verdana" panose="020B0604030504040204"/>
                <a:cs typeface="Verdana" panose="020B0604030504040204"/>
              </a:rPr>
              <a:t> </a:t>
            </a:r>
            <a:r>
              <a:rPr sz="2450" b="0" spc="-5" dirty="0">
                <a:latin typeface="Verdana" panose="020B0604030504040204"/>
                <a:cs typeface="Verdana" panose="020B0604030504040204"/>
              </a:rPr>
              <a:t>varying</a:t>
            </a:r>
            <a:r>
              <a:rPr sz="2450" b="0" spc="-215" dirty="0">
                <a:latin typeface="Verdana" panose="020B0604030504040204"/>
                <a:cs typeface="Verdana" panose="020B0604030504040204"/>
              </a:rPr>
              <a:t> </a:t>
            </a:r>
            <a:r>
              <a:rPr sz="2450" b="0" spc="25" dirty="0">
                <a:latin typeface="Verdana" panose="020B0604030504040204"/>
                <a:cs typeface="Verdana" panose="020B0604030504040204"/>
              </a:rPr>
              <a:t>difﬁculty</a:t>
            </a:r>
            <a:r>
              <a:rPr sz="2450" b="0" spc="-215" dirty="0">
                <a:latin typeface="Verdana" panose="020B0604030504040204"/>
                <a:cs typeface="Verdana" panose="020B0604030504040204"/>
              </a:rPr>
              <a:t> </a:t>
            </a:r>
            <a:r>
              <a:rPr sz="2450" b="0" spc="-35" dirty="0">
                <a:latin typeface="Verdana" panose="020B0604030504040204"/>
                <a:cs typeface="Verdana" panose="020B0604030504040204"/>
              </a:rPr>
              <a:t>levels</a:t>
            </a:r>
            <a:r>
              <a:rPr sz="2450" b="0" spc="-215" dirty="0">
                <a:latin typeface="Verdana" panose="020B0604030504040204"/>
                <a:cs typeface="Verdana" panose="020B0604030504040204"/>
              </a:rPr>
              <a:t> </a:t>
            </a:r>
            <a:r>
              <a:rPr sz="2450" b="0" spc="80" dirty="0">
                <a:latin typeface="Verdana" panose="020B0604030504040204"/>
                <a:cs typeface="Verdana" panose="020B0604030504040204"/>
              </a:rPr>
              <a:t>with</a:t>
            </a:r>
            <a:r>
              <a:rPr sz="2450" b="0" spc="-215" dirty="0">
                <a:latin typeface="Verdana" panose="020B0604030504040204"/>
                <a:cs typeface="Verdana" panose="020B0604030504040204"/>
              </a:rPr>
              <a:t> </a:t>
            </a:r>
            <a:r>
              <a:rPr sz="2450" b="0" spc="30" dirty="0">
                <a:latin typeface="Verdana" panose="020B0604030504040204"/>
                <a:cs typeface="Verdana" panose="020B0604030504040204"/>
              </a:rPr>
              <a:t>conﬁdence.</a:t>
            </a:r>
            <a:endParaRPr sz="2450">
              <a:latin typeface="Verdana" panose="020B0604030504040204"/>
              <a:cs typeface="Verdana" panose="020B060403050404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p:txBody>
      </p:sp>
      <p:sp>
        <p:nvSpPr>
          <p:cNvPr id="3" name="object 3"/>
          <p:cNvSpPr txBox="1">
            <a:spLocks noGrp="1"/>
          </p:cNvSpPr>
          <p:nvPr>
            <p:ph type="title"/>
          </p:nvPr>
        </p:nvSpPr>
        <p:spPr>
          <a:xfrm>
            <a:off x="1505159" y="2530868"/>
            <a:ext cx="7125970" cy="2305685"/>
          </a:xfrm>
          <a:prstGeom prst="rect">
            <a:avLst/>
          </a:prstGeom>
        </p:spPr>
        <p:txBody>
          <a:bodyPr vert="horz" wrap="square" lIns="0" tIns="13970" rIns="0" bIns="0" rtlCol="0">
            <a:spAutoFit/>
          </a:bodyPr>
          <a:lstStyle/>
          <a:p>
            <a:pPr marL="12700">
              <a:lnSpc>
                <a:spcPct val="100000"/>
              </a:lnSpc>
              <a:spcBef>
                <a:spcPts val="110"/>
              </a:spcBef>
            </a:pPr>
            <a:r>
              <a:rPr sz="14950" spc="-50" dirty="0">
                <a:solidFill>
                  <a:srgbClr val="FFFFFF"/>
                </a:solidFill>
              </a:rPr>
              <a:t>Thanks!</a:t>
            </a:r>
            <a:endParaRPr sz="149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1851</Words>
  <Application>WPS Presentation</Application>
  <PresentationFormat>On-screen Show (4:3)</PresentationFormat>
  <Paragraphs>24</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Cambria</vt:lpstr>
      <vt:lpstr>Verdana</vt:lpstr>
      <vt:lpstr>Calibri</vt:lpstr>
      <vt:lpstr>Microsoft YaHei</vt:lpstr>
      <vt:lpstr>Arial Unicode MS</vt:lpstr>
      <vt:lpstr>Office Theme</vt:lpstr>
      <vt:lpstr>PowerPoint 演示文稿</vt:lpstr>
      <vt:lpstr>This presentation will explore the  process of solving Sudoku puzzles  using a programmatic approach. We  will discuss the underlying algorithms,  strategies, and techniques employed  to efﬁciently solve these logic-based  number placement problems.</vt:lpstr>
      <vt:lpstr>Sudoku is played on a 9x9 grid that is  subdivided into 9 3x3 subgrids. The  objective is to ﬁll the grid with digits  from 1 to 9, ensuring that each row,  column, and 3x3 subgrid contains all  the digits without any repetition.</vt:lpstr>
      <vt:lpstr>Backtracking Algorithm  for Sudoku Solving</vt:lpstr>
      <vt:lpstr>To enhance the efﬁciency of the  backtracking algorithm, constraint  propagation techniques can be  employed. This involves using the  given clues to identify and eliminate  possible values in the empty cells,  reducing the search space and  improving the solver's performance.</vt:lpstr>
      <vt:lpstr>Techniques for Solving Advanced  Sudoku Puzzles</vt:lpstr>
      <vt:lpstr>In conclusion, this presentation has provided an overview of  the algorithmic approaches and strategies used to solve  Sudoku puzzles. By understanding the underlying principles  and techniques, you can develop the skills to tackle Sudoku  puzzles of varying difﬁculty levels with conﬁdence.</vt:lpstr>
      <vt:lpstr>Thanks!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hars</cp:lastModifiedBy>
  <cp:revision>1</cp:revision>
  <dcterms:created xsi:type="dcterms:W3CDTF">2024-07-11T02:46:30Z</dcterms:created>
  <dcterms:modified xsi:type="dcterms:W3CDTF">2024-07-11T02:46:31Z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2024-07-11T05:30:00Z</vt:filetime>
  </property>
  <property fmtid="{D5CDD505-2E9C-101B-9397-08002B2CF9AE}" pid="3" name="Creator">
    <vt:lpwstr>Chromium</vt:lpwstr>
  </property>
  <property fmtid="{D5CDD505-2E9C-101B-9397-08002B2CF9AE}" pid="4" name="LastSaved">
    <vt:filetime>2024-07-11T05:30:00Z</vt:filetime>
  </property>
  <property fmtid="{D5CDD505-2E9C-101B-9397-08002B2CF9AE}" pid="5" name="ICV">
    <vt:lpwstr>F4A5744C85FC4C59AE3238861FF8747A_12</vt:lpwstr>
  </property>
  <property fmtid="{D5CDD505-2E9C-101B-9397-08002B2CF9AE}" pid="6" name="KSOProductBuildVer">
    <vt:lpwstr>1033-12.2.0.17119</vt:lpwstr>
  </property>
</Properties>
</file>