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356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557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5410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77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6552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73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91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08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01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27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00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98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54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14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7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4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95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586" y="1335996"/>
            <a:ext cx="8866414" cy="460760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dirty="0"/>
              <a:t> </a:t>
            </a:r>
            <a:endParaRPr lang="en-IN" dirty="0"/>
          </a:p>
          <a:p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Sales: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goal is to get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atleast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4-5 deals or events.</a:t>
            </a:r>
          </a:p>
          <a:p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Marketing: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improve the market presence using social media 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and events.</a:t>
            </a: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sales through marketing and PR of Utsav Hub- Your Event Buddy.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</a:p>
          <a:p>
            <a:pPr marL="457200" lvl="1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</a:t>
            </a:r>
          </a:p>
          <a:p>
            <a:pPr marL="457200" lvl="1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Harsh Kumar Swami(2021149)</a:t>
            </a:r>
          </a:p>
          <a:p>
            <a:pPr marL="457200" lvl="1" indent="0">
              <a:buNone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Harshvardhan Chourasia(2021151)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F805498-E813-3F6C-2017-D569A2F83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449" y="130630"/>
            <a:ext cx="1482952" cy="148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 have done-1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750142"/>
            <a:ext cx="6347714" cy="4291221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developed a contact network and organized social &amp; personal events.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contact 120+ college clubs.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Offline College campus visit.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1EDDA09-FF72-F474-14DA-68BBB9BFE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49" y="3863180"/>
            <a:ext cx="3300906" cy="286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B183BE-1E02-D2D4-3154-C4CE67777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645" y="3981439"/>
            <a:ext cx="3680930" cy="2723250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9A5B6F6-89FD-EEAC-E9E2-9FDF767DC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449" y="130630"/>
            <a:ext cx="1482952" cy="148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 have done-2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Bring on new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Vendors for different customer events and types.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an Instagram post for our startup’s outreach.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Vendors offering eco-friendly event supplies, such as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paper cup bags and trays.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407C2E46-332D-1485-2C90-ADF8FB3E8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4043851"/>
            <a:ext cx="3035676" cy="248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8">
            <a:extLst>
              <a:ext uri="{FF2B5EF4-FFF2-40B4-BE49-F238E27FC236}">
                <a16:creationId xmlns:a16="http://schemas.microsoft.com/office/drawing/2014/main" id="{281889F0-590E-64D8-1BCF-8586D1D268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10">
            <a:extLst>
              <a:ext uri="{FF2B5EF4-FFF2-40B4-BE49-F238E27FC236}">
                <a16:creationId xmlns:a16="http://schemas.microsoft.com/office/drawing/2014/main" id="{15120427-5E76-3680-40EC-925B3C7B15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16">
            <a:extLst>
              <a:ext uri="{FF2B5EF4-FFF2-40B4-BE49-F238E27FC236}">
                <a16:creationId xmlns:a16="http://schemas.microsoft.com/office/drawing/2014/main" id="{20114C6D-3404-982C-5B0E-76A4B8CA92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47015" y="4648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AutoShape 18">
            <a:extLst>
              <a:ext uri="{FF2B5EF4-FFF2-40B4-BE49-F238E27FC236}">
                <a16:creationId xmlns:a16="http://schemas.microsoft.com/office/drawing/2014/main" id="{E089BD57-E26E-205B-71D5-36FCB9CDD9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9BB391-E966-2C3D-EAEC-0E3623E62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045974"/>
            <a:ext cx="3281160" cy="2487828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1BE9BCA5-2DE7-DF06-2954-CB22736F8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449" y="130630"/>
            <a:ext cx="1482952" cy="148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and Outcome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3F3B356-5DB1-8C4B-5760-BDAB65D5AB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2254123"/>
            <a:ext cx="6348413" cy="3694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9C8101-A523-8892-255D-B3332339C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449" y="130630"/>
            <a:ext cx="1482952" cy="148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A743C2F-7A64-29B2-5A21-63CA65F3FF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877" y="1561646"/>
            <a:ext cx="7878923" cy="49758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8" y="816636"/>
            <a:ext cx="8458201" cy="601001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-Looking Strategy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IN" sz="360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6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Technological Advancements</a:t>
            </a:r>
          </a:p>
          <a:p>
            <a:r>
              <a:rPr lang="en-IN" sz="36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Eco-Friendly Practices</a:t>
            </a:r>
            <a:endParaRPr lang="en-IN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6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Service Diversification</a:t>
            </a:r>
          </a:p>
          <a:p>
            <a:endParaRPr lang="en-IN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3" indent="0">
              <a:buNone/>
            </a:pP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1371600" lvl="3" indent="0">
              <a:buNone/>
            </a:pP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	       </a:t>
            </a:r>
            <a:r>
              <a:rPr lang="en-IN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---Thank You---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69F6509-4CB4-F984-AEF9-7EBE3EEB4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449" y="130630"/>
            <a:ext cx="1482952" cy="148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406</TotalTime>
  <Words>177</Words>
  <Application>Microsoft Office PowerPoint</Application>
  <PresentationFormat>On-screen Show (4:3)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Times New Roman</vt:lpstr>
      <vt:lpstr>Trebuchet MS</vt:lpstr>
      <vt:lpstr>Wingdings 3</vt:lpstr>
      <vt:lpstr>Facet</vt:lpstr>
      <vt:lpstr>Problem Statement</vt:lpstr>
      <vt:lpstr>What we have done-1</vt:lpstr>
      <vt:lpstr>What we have done-2</vt:lpstr>
      <vt:lpstr>Result and Outcome</vt:lpstr>
      <vt:lpstr>Forward-Looking Strategy 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hkswami</dc:creator>
  <cp:keywords/>
  <dc:description>generated using python-pptx</dc:description>
  <cp:lastModifiedBy>harshlapi2002@outlook.com</cp:lastModifiedBy>
  <cp:revision>13</cp:revision>
  <dcterms:created xsi:type="dcterms:W3CDTF">2013-01-27T09:14:16Z</dcterms:created>
  <dcterms:modified xsi:type="dcterms:W3CDTF">2024-12-14T14:59:28Z</dcterms:modified>
  <cp:category/>
</cp:coreProperties>
</file>