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18"/>
  </p:notesMasterIdLst>
  <p:sldIdLst>
    <p:sldId id="256" r:id="rId2"/>
    <p:sldId id="257" r:id="rId3"/>
    <p:sldId id="258" r:id="rId4"/>
    <p:sldId id="259" r:id="rId5"/>
    <p:sldId id="261" r:id="rId6"/>
    <p:sldId id="273" r:id="rId7"/>
    <p:sldId id="262" r:id="rId8"/>
    <p:sldId id="263" r:id="rId9"/>
    <p:sldId id="264" r:id="rId10"/>
    <p:sldId id="265" r:id="rId11"/>
    <p:sldId id="266" r:id="rId12"/>
    <p:sldId id="268" r:id="rId13"/>
    <p:sldId id="269" r:id="rId14"/>
    <p:sldId id="270" r:id="rId15"/>
    <p:sldId id="271" r:id="rId16"/>
    <p:sldId id="272" r:id="rId17"/>
  </p:sldIdLst>
  <p:sldSz cx="10080625" cy="7559675"/>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52">
          <p15:clr>
            <a:srgbClr val="A4A3A4"/>
          </p15:clr>
        </p15:guide>
        <p15:guide id="2" pos="285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BECFEA-74DD-49AD-AB1F-602137FCF34D}" v="23" dt="2024-10-06T11:22:41.701"/>
  </p1510:revLst>
</p1510:revInfo>
</file>

<file path=ppt/tableStyles.xml><?xml version="1.0" encoding="utf-8"?>
<a:tblStyleLst xmlns:a="http://schemas.openxmlformats.org/drawingml/2006/main" def="{330C42BF-D855-422B-A62F-DE8959584A15}">
  <a:tblStyle styleId="{330C42BF-D855-422B-A62F-DE8959584A15}" styleName="Table_0">
    <a:wholeTbl>
      <a:tcTxStyle b="off" i="off">
        <a:font>
          <a:latin typeface="Trebuchet MS"/>
          <a:ea typeface="Trebuchet MS"/>
          <a:cs typeface="Trebuchet MS"/>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1267" y="-106"/>
      </p:cViewPr>
      <p:guideLst>
        <p:guide orient="horz" pos="2152"/>
        <p:guide pos="285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D266AD-8023-4045-B935-B226F11A38C9}"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IN"/>
        </a:p>
      </dgm:t>
    </dgm:pt>
    <dgm:pt modelId="{877D69DE-0557-48E0-9EC4-01FD9CB3011B}">
      <dgm:prSet phldrT="[Text]" custT="1"/>
      <dgm:spPr/>
      <dgm:t>
        <a:bodyPr/>
        <a:lstStyle/>
        <a:p>
          <a:r>
            <a:rPr lang="en-IN" sz="1800" dirty="0"/>
            <a:t>JOBNAVIGO</a:t>
          </a:r>
        </a:p>
      </dgm:t>
    </dgm:pt>
    <dgm:pt modelId="{757324CE-E144-4178-B68A-C0ECD5056951}" type="parTrans" cxnId="{E642F60B-F312-4C68-B4BF-9B58450CB326}">
      <dgm:prSet/>
      <dgm:spPr/>
      <dgm:t>
        <a:bodyPr/>
        <a:lstStyle/>
        <a:p>
          <a:endParaRPr lang="en-IN"/>
        </a:p>
      </dgm:t>
    </dgm:pt>
    <dgm:pt modelId="{F7A747A1-11F7-476A-8814-B2698685BADF}" type="sibTrans" cxnId="{E642F60B-F312-4C68-B4BF-9B58450CB326}">
      <dgm:prSet/>
      <dgm:spPr/>
      <dgm:t>
        <a:bodyPr/>
        <a:lstStyle/>
        <a:p>
          <a:endParaRPr lang="en-IN"/>
        </a:p>
      </dgm:t>
    </dgm:pt>
    <dgm:pt modelId="{230D3731-901A-4D2A-B715-2613202416D4}">
      <dgm:prSet phldrT="[Text]" custT="1"/>
      <dgm:spPr/>
      <dgm:t>
        <a:bodyPr/>
        <a:lstStyle/>
        <a:p>
          <a:r>
            <a:rPr lang="en-US" sz="1800" b="1" dirty="0"/>
            <a:t>User login</a:t>
          </a:r>
          <a:endParaRPr lang="en-IN" sz="1800" b="1" dirty="0"/>
        </a:p>
      </dgm:t>
    </dgm:pt>
    <dgm:pt modelId="{B6E6F367-8AA1-4C8F-8C79-4A3F42CE09A9}" type="parTrans" cxnId="{5179CF10-6675-494F-B8E6-49AF2339630B}">
      <dgm:prSet/>
      <dgm:spPr/>
      <dgm:t>
        <a:bodyPr/>
        <a:lstStyle/>
        <a:p>
          <a:endParaRPr lang="en-IN"/>
        </a:p>
      </dgm:t>
    </dgm:pt>
    <dgm:pt modelId="{9D746752-FB5F-4365-9BAD-2BF0B4643C53}" type="sibTrans" cxnId="{5179CF10-6675-494F-B8E6-49AF2339630B}">
      <dgm:prSet/>
      <dgm:spPr/>
      <dgm:t>
        <a:bodyPr/>
        <a:lstStyle/>
        <a:p>
          <a:endParaRPr lang="en-IN"/>
        </a:p>
      </dgm:t>
    </dgm:pt>
    <dgm:pt modelId="{709C9E42-4AD8-4EA7-A134-E1424F8C7DC0}">
      <dgm:prSet phldrT="[Text]" custT="1"/>
      <dgm:spPr/>
      <dgm:t>
        <a:bodyPr/>
        <a:lstStyle/>
        <a:p>
          <a:r>
            <a:rPr lang="en-US" sz="1400" b="1" dirty="0"/>
            <a:t>JOBS</a:t>
          </a:r>
        </a:p>
      </dgm:t>
    </dgm:pt>
    <dgm:pt modelId="{CCB41891-2494-499B-9070-94863F792D5D}" type="parTrans" cxnId="{E177D4D9-4808-4BD6-9036-E10938C55F58}">
      <dgm:prSet/>
      <dgm:spPr/>
      <dgm:t>
        <a:bodyPr/>
        <a:lstStyle/>
        <a:p>
          <a:endParaRPr lang="en-IN"/>
        </a:p>
      </dgm:t>
    </dgm:pt>
    <dgm:pt modelId="{5209ACCB-1B86-445E-80AD-9D41EE7A4C94}" type="sibTrans" cxnId="{E177D4D9-4808-4BD6-9036-E10938C55F58}">
      <dgm:prSet/>
      <dgm:spPr/>
      <dgm:t>
        <a:bodyPr/>
        <a:lstStyle/>
        <a:p>
          <a:endParaRPr lang="en-IN"/>
        </a:p>
      </dgm:t>
    </dgm:pt>
    <dgm:pt modelId="{9F666F7E-91C1-4044-938F-5C6993F21C3A}">
      <dgm:prSet phldrT="[Text]" custT="1"/>
      <dgm:spPr/>
      <dgm:t>
        <a:bodyPr/>
        <a:lstStyle/>
        <a:p>
          <a:r>
            <a:rPr lang="en-US" sz="1800" dirty="0"/>
            <a:t>Admin login</a:t>
          </a:r>
          <a:endParaRPr lang="en-IN" sz="1800" dirty="0"/>
        </a:p>
      </dgm:t>
    </dgm:pt>
    <dgm:pt modelId="{76B2D77D-C258-48BF-849A-899A2D135C12}" type="parTrans" cxnId="{FEC6492A-5DE7-463D-BCA0-57FCF9CA1D31}">
      <dgm:prSet/>
      <dgm:spPr/>
      <dgm:t>
        <a:bodyPr/>
        <a:lstStyle/>
        <a:p>
          <a:endParaRPr lang="en-IN"/>
        </a:p>
      </dgm:t>
    </dgm:pt>
    <dgm:pt modelId="{27E8773A-2281-4E5C-AAAE-13C268B2C679}" type="sibTrans" cxnId="{FEC6492A-5DE7-463D-BCA0-57FCF9CA1D31}">
      <dgm:prSet/>
      <dgm:spPr/>
      <dgm:t>
        <a:bodyPr/>
        <a:lstStyle/>
        <a:p>
          <a:endParaRPr lang="en-IN"/>
        </a:p>
      </dgm:t>
    </dgm:pt>
    <dgm:pt modelId="{0D2D0994-0BBE-41DE-8C99-DFE645F1D4AD}">
      <dgm:prSet custT="1"/>
      <dgm:spPr/>
      <dgm:t>
        <a:bodyPr/>
        <a:lstStyle/>
        <a:p>
          <a:r>
            <a:rPr lang="en-US" sz="1800" dirty="0"/>
            <a:t>Recruiter’s login</a:t>
          </a:r>
          <a:endParaRPr lang="en-IN" sz="1800" dirty="0"/>
        </a:p>
      </dgm:t>
    </dgm:pt>
    <dgm:pt modelId="{263FF06C-400D-41FD-942B-9DE4992C17DF}" type="parTrans" cxnId="{CA4D263D-9B63-4445-ADA4-68C6073D5DA3}">
      <dgm:prSet/>
      <dgm:spPr/>
      <dgm:t>
        <a:bodyPr/>
        <a:lstStyle/>
        <a:p>
          <a:endParaRPr lang="en-IN"/>
        </a:p>
      </dgm:t>
    </dgm:pt>
    <dgm:pt modelId="{717A9605-B908-454B-A000-5E761C8D8AB2}" type="sibTrans" cxnId="{CA4D263D-9B63-4445-ADA4-68C6073D5DA3}">
      <dgm:prSet/>
      <dgm:spPr/>
      <dgm:t>
        <a:bodyPr/>
        <a:lstStyle/>
        <a:p>
          <a:endParaRPr lang="en-IN"/>
        </a:p>
      </dgm:t>
    </dgm:pt>
    <dgm:pt modelId="{21F5B2FC-A7FE-4ED3-BDBA-C0A17AF9AF06}">
      <dgm:prSet custT="1"/>
      <dgm:spPr/>
      <dgm:t>
        <a:bodyPr/>
        <a:lstStyle/>
        <a:p>
          <a:r>
            <a:rPr lang="en-US" sz="1400" b="1" dirty="0"/>
            <a:t>All Users</a:t>
          </a:r>
          <a:endParaRPr lang="en-IN" sz="1400" b="1" dirty="0"/>
        </a:p>
      </dgm:t>
    </dgm:pt>
    <dgm:pt modelId="{5BC0A473-66BB-4B68-8D77-E32707ACC66E}" type="parTrans" cxnId="{3A4CAB92-107C-47CB-A02D-5EE684D383C4}">
      <dgm:prSet/>
      <dgm:spPr/>
      <dgm:t>
        <a:bodyPr/>
        <a:lstStyle/>
        <a:p>
          <a:endParaRPr lang="en-IN"/>
        </a:p>
      </dgm:t>
    </dgm:pt>
    <dgm:pt modelId="{9F967A29-F154-4CEF-B038-AB8C4603B8C6}" type="sibTrans" cxnId="{3A4CAB92-107C-47CB-A02D-5EE684D383C4}">
      <dgm:prSet/>
      <dgm:spPr/>
      <dgm:t>
        <a:bodyPr/>
        <a:lstStyle/>
        <a:p>
          <a:endParaRPr lang="en-IN"/>
        </a:p>
      </dgm:t>
    </dgm:pt>
    <dgm:pt modelId="{BF794A6D-8CF4-41E5-B6C5-E939FA260EB9}">
      <dgm:prSet custT="1"/>
      <dgm:spPr/>
      <dgm:t>
        <a:bodyPr/>
        <a:lstStyle/>
        <a:p>
          <a:r>
            <a:rPr lang="en-US" sz="1200" b="1" dirty="0"/>
            <a:t>All Recruiters</a:t>
          </a:r>
          <a:endParaRPr lang="en-IN" sz="1200" b="1" dirty="0"/>
        </a:p>
      </dgm:t>
    </dgm:pt>
    <dgm:pt modelId="{C1244DBF-FD1D-4E8B-8527-2598BF309C2F}" type="parTrans" cxnId="{59F8234B-1F78-4AED-9A30-D5982ED80917}">
      <dgm:prSet/>
      <dgm:spPr/>
      <dgm:t>
        <a:bodyPr/>
        <a:lstStyle/>
        <a:p>
          <a:endParaRPr lang="en-IN"/>
        </a:p>
      </dgm:t>
    </dgm:pt>
    <dgm:pt modelId="{DF8E3B13-12A6-4FC3-8D28-CF26A2B68E9C}" type="sibTrans" cxnId="{59F8234B-1F78-4AED-9A30-D5982ED80917}">
      <dgm:prSet/>
      <dgm:spPr/>
      <dgm:t>
        <a:bodyPr/>
        <a:lstStyle/>
        <a:p>
          <a:endParaRPr lang="en-IN"/>
        </a:p>
      </dgm:t>
    </dgm:pt>
    <dgm:pt modelId="{9B548223-6F92-4B6A-9C1A-A294B424FE36}">
      <dgm:prSet custT="1"/>
      <dgm:spPr/>
      <dgm:t>
        <a:bodyPr/>
        <a:lstStyle/>
        <a:p>
          <a:r>
            <a:rPr lang="en-US" sz="1400" b="1" dirty="0"/>
            <a:t>Add jobs</a:t>
          </a:r>
          <a:endParaRPr lang="en-IN" sz="1400" b="1" dirty="0"/>
        </a:p>
      </dgm:t>
    </dgm:pt>
    <dgm:pt modelId="{2F4D3D82-F298-41ED-8FC4-7E570AC79B15}" type="parTrans" cxnId="{054EA690-D413-461D-9A34-C65C3597AB2E}">
      <dgm:prSet/>
      <dgm:spPr/>
      <dgm:t>
        <a:bodyPr/>
        <a:lstStyle/>
        <a:p>
          <a:endParaRPr lang="en-IN"/>
        </a:p>
      </dgm:t>
    </dgm:pt>
    <dgm:pt modelId="{98E71FC9-9522-48A8-9466-1424D8353327}" type="sibTrans" cxnId="{054EA690-D413-461D-9A34-C65C3597AB2E}">
      <dgm:prSet/>
      <dgm:spPr/>
      <dgm:t>
        <a:bodyPr/>
        <a:lstStyle/>
        <a:p>
          <a:endParaRPr lang="en-IN"/>
        </a:p>
      </dgm:t>
    </dgm:pt>
    <dgm:pt modelId="{E0639FDE-F247-4AAC-A1CE-E0485099A898}">
      <dgm:prSet custT="1"/>
      <dgm:spPr/>
      <dgm:t>
        <a:bodyPr/>
        <a:lstStyle/>
        <a:p>
          <a:r>
            <a:rPr lang="en-US" sz="1400" b="1" dirty="0"/>
            <a:t>Job list</a:t>
          </a:r>
          <a:endParaRPr lang="en-IN" sz="1400" b="1" dirty="0"/>
        </a:p>
      </dgm:t>
    </dgm:pt>
    <dgm:pt modelId="{2D1E7D2A-9EDA-4539-974B-1EDA1F9B1898}" type="parTrans" cxnId="{28D2C4D2-C371-4813-9FC7-985ECFD7A552}">
      <dgm:prSet/>
      <dgm:spPr/>
      <dgm:t>
        <a:bodyPr/>
        <a:lstStyle/>
        <a:p>
          <a:endParaRPr lang="en-IN"/>
        </a:p>
      </dgm:t>
    </dgm:pt>
    <dgm:pt modelId="{05310E08-DDA0-413A-AA6F-88ECF3AECB49}" type="sibTrans" cxnId="{28D2C4D2-C371-4813-9FC7-985ECFD7A552}">
      <dgm:prSet/>
      <dgm:spPr/>
      <dgm:t>
        <a:bodyPr/>
        <a:lstStyle/>
        <a:p>
          <a:endParaRPr lang="en-IN"/>
        </a:p>
      </dgm:t>
    </dgm:pt>
    <dgm:pt modelId="{1D63DF0A-8B87-4944-9717-C176186F98D2}">
      <dgm:prSet/>
      <dgm:spPr/>
      <dgm:t>
        <a:bodyPr/>
        <a:lstStyle/>
        <a:p>
          <a:r>
            <a:rPr lang="en-US" b="1" dirty="0"/>
            <a:t>Candidates Applied</a:t>
          </a:r>
          <a:endParaRPr lang="en-IN" b="1" dirty="0"/>
        </a:p>
      </dgm:t>
    </dgm:pt>
    <dgm:pt modelId="{E3F16EA6-EDAF-4A5E-9D28-4BC5467BE679}" type="parTrans" cxnId="{F4190954-A542-4D96-921A-3591054D6438}">
      <dgm:prSet/>
      <dgm:spPr/>
      <dgm:t>
        <a:bodyPr/>
        <a:lstStyle/>
        <a:p>
          <a:endParaRPr lang="en-IN"/>
        </a:p>
      </dgm:t>
    </dgm:pt>
    <dgm:pt modelId="{EAC4E887-9B33-4F4B-9B27-2B036F1EFA08}" type="sibTrans" cxnId="{F4190954-A542-4D96-921A-3591054D6438}">
      <dgm:prSet/>
      <dgm:spPr/>
      <dgm:t>
        <a:bodyPr/>
        <a:lstStyle/>
        <a:p>
          <a:endParaRPr lang="en-IN"/>
        </a:p>
      </dgm:t>
    </dgm:pt>
    <dgm:pt modelId="{884B9C23-ACF1-4EBD-A35E-E43A373B4C21}">
      <dgm:prSet/>
      <dgm:spPr/>
      <dgm:t>
        <a:bodyPr/>
        <a:lstStyle/>
        <a:p>
          <a:r>
            <a:rPr lang="en-US" b="1" dirty="0"/>
            <a:t>ACCEPT</a:t>
          </a:r>
          <a:r>
            <a:rPr lang="en-US" dirty="0"/>
            <a:t> </a:t>
          </a:r>
          <a:r>
            <a:rPr lang="en-US" b="1" dirty="0"/>
            <a:t>Candidates</a:t>
          </a:r>
          <a:endParaRPr lang="en-IN" b="1" dirty="0"/>
        </a:p>
      </dgm:t>
    </dgm:pt>
    <dgm:pt modelId="{7EA036D9-00A7-4BD2-B647-C0975403270F}" type="parTrans" cxnId="{0F865ADB-EC71-454C-B2F9-8BAAF873BEA0}">
      <dgm:prSet/>
      <dgm:spPr/>
      <dgm:t>
        <a:bodyPr/>
        <a:lstStyle/>
        <a:p>
          <a:endParaRPr lang="en-IN"/>
        </a:p>
      </dgm:t>
    </dgm:pt>
    <dgm:pt modelId="{E64543E9-81CD-4474-A062-9935807139F3}" type="sibTrans" cxnId="{0F865ADB-EC71-454C-B2F9-8BAAF873BEA0}">
      <dgm:prSet/>
      <dgm:spPr/>
      <dgm:t>
        <a:bodyPr/>
        <a:lstStyle/>
        <a:p>
          <a:endParaRPr lang="en-IN"/>
        </a:p>
      </dgm:t>
    </dgm:pt>
    <dgm:pt modelId="{C6365BFD-A623-401C-A276-E80F76A8EDB4}">
      <dgm:prSet/>
      <dgm:spPr/>
      <dgm:t>
        <a:bodyPr/>
        <a:lstStyle/>
        <a:p>
          <a:r>
            <a:rPr lang="en-US" b="1" dirty="0"/>
            <a:t>REJECT</a:t>
          </a:r>
        </a:p>
        <a:p>
          <a:r>
            <a:rPr lang="en-US" b="1" dirty="0"/>
            <a:t>Candidates</a:t>
          </a:r>
          <a:endParaRPr lang="en-IN" b="1" dirty="0"/>
        </a:p>
      </dgm:t>
    </dgm:pt>
    <dgm:pt modelId="{6AA4076A-8750-41F6-B3AE-0B64D7883467}" type="parTrans" cxnId="{636444BF-97A4-4916-8B91-A3DBC800C7FB}">
      <dgm:prSet/>
      <dgm:spPr/>
      <dgm:t>
        <a:bodyPr/>
        <a:lstStyle/>
        <a:p>
          <a:endParaRPr lang="en-IN"/>
        </a:p>
      </dgm:t>
    </dgm:pt>
    <dgm:pt modelId="{497AA056-1A75-42B5-B43B-A0DF8FAA2807}" type="sibTrans" cxnId="{636444BF-97A4-4916-8B91-A3DBC800C7FB}">
      <dgm:prSet/>
      <dgm:spPr/>
      <dgm:t>
        <a:bodyPr/>
        <a:lstStyle/>
        <a:p>
          <a:endParaRPr lang="en-IN"/>
        </a:p>
      </dgm:t>
    </dgm:pt>
    <dgm:pt modelId="{8057CC03-CE15-4B29-B084-08BB2772E54E}" type="pres">
      <dgm:prSet presAssocID="{59D266AD-8023-4045-B935-B226F11A38C9}" presName="hierChild1" presStyleCnt="0">
        <dgm:presLayoutVars>
          <dgm:chPref val="1"/>
          <dgm:dir/>
          <dgm:animOne val="branch"/>
          <dgm:animLvl val="lvl"/>
          <dgm:resizeHandles/>
        </dgm:presLayoutVars>
      </dgm:prSet>
      <dgm:spPr/>
    </dgm:pt>
    <dgm:pt modelId="{CDD97913-AB0D-4509-842C-9171CBC5C164}" type="pres">
      <dgm:prSet presAssocID="{877D69DE-0557-48E0-9EC4-01FD9CB3011B}" presName="hierRoot1" presStyleCnt="0"/>
      <dgm:spPr/>
    </dgm:pt>
    <dgm:pt modelId="{08BAEAF9-835B-41B1-AC45-BEF543F0463B}" type="pres">
      <dgm:prSet presAssocID="{877D69DE-0557-48E0-9EC4-01FD9CB3011B}" presName="composite" presStyleCnt="0"/>
      <dgm:spPr/>
    </dgm:pt>
    <dgm:pt modelId="{B80FC756-58C7-4434-9502-A87C4B126275}" type="pres">
      <dgm:prSet presAssocID="{877D69DE-0557-48E0-9EC4-01FD9CB3011B}" presName="background" presStyleLbl="node0" presStyleIdx="0" presStyleCnt="1"/>
      <dgm:spPr/>
    </dgm:pt>
    <dgm:pt modelId="{1B9EEDDB-5A85-4A08-9BF3-758FF66DA586}" type="pres">
      <dgm:prSet presAssocID="{877D69DE-0557-48E0-9EC4-01FD9CB3011B}" presName="text" presStyleLbl="fgAcc0" presStyleIdx="0" presStyleCnt="1" custScaleX="199690" custScaleY="146325">
        <dgm:presLayoutVars>
          <dgm:chPref val="3"/>
        </dgm:presLayoutVars>
      </dgm:prSet>
      <dgm:spPr/>
    </dgm:pt>
    <dgm:pt modelId="{DFDF5385-151C-49B7-8AEF-A81B92CAFFB1}" type="pres">
      <dgm:prSet presAssocID="{877D69DE-0557-48E0-9EC4-01FD9CB3011B}" presName="hierChild2" presStyleCnt="0"/>
      <dgm:spPr/>
    </dgm:pt>
    <dgm:pt modelId="{B00D2463-1A2E-4C90-A349-60FD195D94CC}" type="pres">
      <dgm:prSet presAssocID="{B6E6F367-8AA1-4C8F-8C79-4A3F42CE09A9}" presName="Name10" presStyleLbl="parChTrans1D2" presStyleIdx="0" presStyleCnt="3"/>
      <dgm:spPr/>
    </dgm:pt>
    <dgm:pt modelId="{D61FB01D-C4FB-4D51-A086-B6B81FD8AC15}" type="pres">
      <dgm:prSet presAssocID="{230D3731-901A-4D2A-B715-2613202416D4}" presName="hierRoot2" presStyleCnt="0"/>
      <dgm:spPr/>
    </dgm:pt>
    <dgm:pt modelId="{B93E7D24-290F-4D91-8E25-4AC92566FF92}" type="pres">
      <dgm:prSet presAssocID="{230D3731-901A-4D2A-B715-2613202416D4}" presName="composite2" presStyleCnt="0"/>
      <dgm:spPr/>
    </dgm:pt>
    <dgm:pt modelId="{09D779EA-3B17-496E-B66F-DDB51E5867B5}" type="pres">
      <dgm:prSet presAssocID="{230D3731-901A-4D2A-B715-2613202416D4}" presName="background2" presStyleLbl="node2" presStyleIdx="0" presStyleCnt="3"/>
      <dgm:spPr/>
    </dgm:pt>
    <dgm:pt modelId="{7F44FEE0-7380-4157-AFD3-9689444D43B8}" type="pres">
      <dgm:prSet presAssocID="{230D3731-901A-4D2A-B715-2613202416D4}" presName="text2" presStyleLbl="fgAcc2" presStyleIdx="0" presStyleCnt="3" custScaleX="154202" custScaleY="171264" custLinFactNeighborX="1860" custLinFactNeighborY="-2057">
        <dgm:presLayoutVars>
          <dgm:chPref val="3"/>
        </dgm:presLayoutVars>
      </dgm:prSet>
      <dgm:spPr/>
    </dgm:pt>
    <dgm:pt modelId="{C28CAA71-4067-4C18-BBF8-653DFC6607B4}" type="pres">
      <dgm:prSet presAssocID="{230D3731-901A-4D2A-B715-2613202416D4}" presName="hierChild3" presStyleCnt="0"/>
      <dgm:spPr/>
    </dgm:pt>
    <dgm:pt modelId="{4B782308-1942-4571-9EAE-A0AA59E9E9C3}" type="pres">
      <dgm:prSet presAssocID="{CCB41891-2494-499B-9070-94863F792D5D}" presName="Name17" presStyleLbl="parChTrans1D3" presStyleIdx="0" presStyleCnt="6"/>
      <dgm:spPr/>
    </dgm:pt>
    <dgm:pt modelId="{221D5E27-10E8-4B97-9B96-CD62A60F3B23}" type="pres">
      <dgm:prSet presAssocID="{709C9E42-4AD8-4EA7-A134-E1424F8C7DC0}" presName="hierRoot3" presStyleCnt="0"/>
      <dgm:spPr/>
    </dgm:pt>
    <dgm:pt modelId="{082857ED-844E-42C1-931F-87B931F43B17}" type="pres">
      <dgm:prSet presAssocID="{709C9E42-4AD8-4EA7-A134-E1424F8C7DC0}" presName="composite3" presStyleCnt="0"/>
      <dgm:spPr/>
    </dgm:pt>
    <dgm:pt modelId="{035730D2-6F66-4E2D-BDD9-A5A3E61742A1}" type="pres">
      <dgm:prSet presAssocID="{709C9E42-4AD8-4EA7-A134-E1424F8C7DC0}" presName="background3" presStyleLbl="node3" presStyleIdx="0" presStyleCnt="6"/>
      <dgm:spPr/>
    </dgm:pt>
    <dgm:pt modelId="{AAA70FF0-2462-4195-A84F-07337CA5C27E}" type="pres">
      <dgm:prSet presAssocID="{709C9E42-4AD8-4EA7-A134-E1424F8C7DC0}" presName="text3" presStyleLbl="fgAcc3" presStyleIdx="0" presStyleCnt="6" custScaleY="181470" custLinFactNeighborX="-141" custLinFactNeighborY="1950">
        <dgm:presLayoutVars>
          <dgm:chPref val="3"/>
        </dgm:presLayoutVars>
      </dgm:prSet>
      <dgm:spPr/>
    </dgm:pt>
    <dgm:pt modelId="{4A85BF84-2EE1-4994-8872-268939772182}" type="pres">
      <dgm:prSet presAssocID="{709C9E42-4AD8-4EA7-A134-E1424F8C7DC0}" presName="hierChild4" presStyleCnt="0"/>
      <dgm:spPr/>
    </dgm:pt>
    <dgm:pt modelId="{6AB46463-553B-431B-A62A-E1437DE010EA}" type="pres">
      <dgm:prSet presAssocID="{76B2D77D-C258-48BF-849A-899A2D135C12}" presName="Name10" presStyleLbl="parChTrans1D2" presStyleIdx="1" presStyleCnt="3"/>
      <dgm:spPr/>
    </dgm:pt>
    <dgm:pt modelId="{53B977EF-C74A-413E-8ED1-7659EC10D301}" type="pres">
      <dgm:prSet presAssocID="{9F666F7E-91C1-4044-938F-5C6993F21C3A}" presName="hierRoot2" presStyleCnt="0"/>
      <dgm:spPr/>
    </dgm:pt>
    <dgm:pt modelId="{A53A61F1-5E3C-4DB9-8AF9-D7EDBD44C020}" type="pres">
      <dgm:prSet presAssocID="{9F666F7E-91C1-4044-938F-5C6993F21C3A}" presName="composite2" presStyleCnt="0"/>
      <dgm:spPr/>
    </dgm:pt>
    <dgm:pt modelId="{073E646F-E18D-42A7-A859-FEDAA010F4B1}" type="pres">
      <dgm:prSet presAssocID="{9F666F7E-91C1-4044-938F-5C6993F21C3A}" presName="background2" presStyleLbl="node2" presStyleIdx="1" presStyleCnt="3"/>
      <dgm:spPr/>
    </dgm:pt>
    <dgm:pt modelId="{326D847E-2C52-416A-85A9-8EDADF17AE21}" type="pres">
      <dgm:prSet presAssocID="{9F666F7E-91C1-4044-938F-5C6993F21C3A}" presName="text2" presStyleLbl="fgAcc2" presStyleIdx="1" presStyleCnt="3" custScaleX="176160" custScaleY="164584" custLinFactNeighborX="-4142" custLinFactNeighborY="-3340">
        <dgm:presLayoutVars>
          <dgm:chPref val="3"/>
        </dgm:presLayoutVars>
      </dgm:prSet>
      <dgm:spPr/>
    </dgm:pt>
    <dgm:pt modelId="{063CD428-F0B3-4C7E-B0B8-17DB6C92D0C4}" type="pres">
      <dgm:prSet presAssocID="{9F666F7E-91C1-4044-938F-5C6993F21C3A}" presName="hierChild3" presStyleCnt="0"/>
      <dgm:spPr/>
    </dgm:pt>
    <dgm:pt modelId="{B12680A4-6E61-4054-A5B4-8080C7751E42}" type="pres">
      <dgm:prSet presAssocID="{5BC0A473-66BB-4B68-8D77-E32707ACC66E}" presName="Name17" presStyleLbl="parChTrans1D3" presStyleIdx="1" presStyleCnt="6"/>
      <dgm:spPr/>
    </dgm:pt>
    <dgm:pt modelId="{8E29417E-272F-4E12-BEA0-70FB06F793A3}" type="pres">
      <dgm:prSet presAssocID="{21F5B2FC-A7FE-4ED3-BDBA-C0A17AF9AF06}" presName="hierRoot3" presStyleCnt="0"/>
      <dgm:spPr/>
    </dgm:pt>
    <dgm:pt modelId="{A7741B0F-5AE6-4884-A501-B975F979A7CB}" type="pres">
      <dgm:prSet presAssocID="{21F5B2FC-A7FE-4ED3-BDBA-C0A17AF9AF06}" presName="composite3" presStyleCnt="0"/>
      <dgm:spPr/>
    </dgm:pt>
    <dgm:pt modelId="{80EB6835-834E-4E3C-8ADB-DF84DDF21DED}" type="pres">
      <dgm:prSet presAssocID="{21F5B2FC-A7FE-4ED3-BDBA-C0A17AF9AF06}" presName="background3" presStyleLbl="node3" presStyleIdx="1" presStyleCnt="6"/>
      <dgm:spPr/>
    </dgm:pt>
    <dgm:pt modelId="{F394E82F-187C-4130-9C82-559E022AC411}" type="pres">
      <dgm:prSet presAssocID="{21F5B2FC-A7FE-4ED3-BDBA-C0A17AF9AF06}" presName="text3" presStyleLbl="fgAcc3" presStyleIdx="1" presStyleCnt="6" custScaleY="170754">
        <dgm:presLayoutVars>
          <dgm:chPref val="3"/>
        </dgm:presLayoutVars>
      </dgm:prSet>
      <dgm:spPr/>
    </dgm:pt>
    <dgm:pt modelId="{E3549077-D8D1-479B-B4CE-2EABF4B63B7E}" type="pres">
      <dgm:prSet presAssocID="{21F5B2FC-A7FE-4ED3-BDBA-C0A17AF9AF06}" presName="hierChild4" presStyleCnt="0"/>
      <dgm:spPr/>
    </dgm:pt>
    <dgm:pt modelId="{0219A4A8-3F51-4CE3-829B-311023DF9C0C}" type="pres">
      <dgm:prSet presAssocID="{C1244DBF-FD1D-4E8B-8527-2598BF309C2F}" presName="Name17" presStyleLbl="parChTrans1D3" presStyleIdx="2" presStyleCnt="6"/>
      <dgm:spPr/>
    </dgm:pt>
    <dgm:pt modelId="{4EEAA477-4593-4EC1-B77D-629B1A6B0943}" type="pres">
      <dgm:prSet presAssocID="{BF794A6D-8CF4-41E5-B6C5-E939FA260EB9}" presName="hierRoot3" presStyleCnt="0"/>
      <dgm:spPr/>
    </dgm:pt>
    <dgm:pt modelId="{42E6823D-6DAA-42CF-80CE-2FE6D3425D5E}" type="pres">
      <dgm:prSet presAssocID="{BF794A6D-8CF4-41E5-B6C5-E939FA260EB9}" presName="composite3" presStyleCnt="0"/>
      <dgm:spPr/>
    </dgm:pt>
    <dgm:pt modelId="{F1FB8C5B-75B4-473E-946B-C1CB22DD5146}" type="pres">
      <dgm:prSet presAssocID="{BF794A6D-8CF4-41E5-B6C5-E939FA260EB9}" presName="background3" presStyleLbl="node3" presStyleIdx="2" presStyleCnt="6"/>
      <dgm:spPr/>
    </dgm:pt>
    <dgm:pt modelId="{23650D77-2395-4A1A-940B-54A071381B03}" type="pres">
      <dgm:prSet presAssocID="{BF794A6D-8CF4-41E5-B6C5-E939FA260EB9}" presName="text3" presStyleLbl="fgAcc3" presStyleIdx="2" presStyleCnt="6" custScaleY="194830">
        <dgm:presLayoutVars>
          <dgm:chPref val="3"/>
        </dgm:presLayoutVars>
      </dgm:prSet>
      <dgm:spPr/>
    </dgm:pt>
    <dgm:pt modelId="{272A5573-7EB9-48E7-AFF6-4683F6480BA2}" type="pres">
      <dgm:prSet presAssocID="{BF794A6D-8CF4-41E5-B6C5-E939FA260EB9}" presName="hierChild4" presStyleCnt="0"/>
      <dgm:spPr/>
    </dgm:pt>
    <dgm:pt modelId="{EEBCD4A6-1246-45B0-A6B8-5582F0E2225B}" type="pres">
      <dgm:prSet presAssocID="{7EA036D9-00A7-4BD2-B647-C0975403270F}" presName="Name23" presStyleLbl="parChTrans1D4" presStyleIdx="0" presStyleCnt="2"/>
      <dgm:spPr/>
    </dgm:pt>
    <dgm:pt modelId="{1D215011-4F22-4D10-943C-FF1F4D32B1EA}" type="pres">
      <dgm:prSet presAssocID="{884B9C23-ACF1-4EBD-A35E-E43A373B4C21}" presName="hierRoot4" presStyleCnt="0"/>
      <dgm:spPr/>
    </dgm:pt>
    <dgm:pt modelId="{44AE71C9-262D-46F2-B360-72377F0C3D88}" type="pres">
      <dgm:prSet presAssocID="{884B9C23-ACF1-4EBD-A35E-E43A373B4C21}" presName="composite4" presStyleCnt="0"/>
      <dgm:spPr/>
    </dgm:pt>
    <dgm:pt modelId="{7EE92025-CDA0-4BD7-BEA5-793997A8D601}" type="pres">
      <dgm:prSet presAssocID="{884B9C23-ACF1-4EBD-A35E-E43A373B4C21}" presName="background4" presStyleLbl="node4" presStyleIdx="0" presStyleCnt="2"/>
      <dgm:spPr/>
    </dgm:pt>
    <dgm:pt modelId="{E40522B8-4F6C-466C-A16D-52A4238FD0AD}" type="pres">
      <dgm:prSet presAssocID="{884B9C23-ACF1-4EBD-A35E-E43A373B4C21}" presName="text4" presStyleLbl="fgAcc4" presStyleIdx="0" presStyleCnt="2">
        <dgm:presLayoutVars>
          <dgm:chPref val="3"/>
        </dgm:presLayoutVars>
      </dgm:prSet>
      <dgm:spPr/>
    </dgm:pt>
    <dgm:pt modelId="{AE5FC114-819F-4D31-BE61-8AEDB5BE71CE}" type="pres">
      <dgm:prSet presAssocID="{884B9C23-ACF1-4EBD-A35E-E43A373B4C21}" presName="hierChild5" presStyleCnt="0"/>
      <dgm:spPr/>
    </dgm:pt>
    <dgm:pt modelId="{CD2F2FE9-5AAA-4556-8133-FA6A841A9BB1}" type="pres">
      <dgm:prSet presAssocID="{6AA4076A-8750-41F6-B3AE-0B64D7883467}" presName="Name23" presStyleLbl="parChTrans1D4" presStyleIdx="1" presStyleCnt="2"/>
      <dgm:spPr/>
    </dgm:pt>
    <dgm:pt modelId="{2845CE4F-954E-4162-A6B6-416464E847E0}" type="pres">
      <dgm:prSet presAssocID="{C6365BFD-A623-401C-A276-E80F76A8EDB4}" presName="hierRoot4" presStyleCnt="0"/>
      <dgm:spPr/>
    </dgm:pt>
    <dgm:pt modelId="{C2DE3BAC-899F-416A-84AD-5B879A33527D}" type="pres">
      <dgm:prSet presAssocID="{C6365BFD-A623-401C-A276-E80F76A8EDB4}" presName="composite4" presStyleCnt="0"/>
      <dgm:spPr/>
    </dgm:pt>
    <dgm:pt modelId="{9480A009-F435-4EB2-A305-B2E312BE0CD5}" type="pres">
      <dgm:prSet presAssocID="{C6365BFD-A623-401C-A276-E80F76A8EDB4}" presName="background4" presStyleLbl="node4" presStyleIdx="1" presStyleCnt="2"/>
      <dgm:spPr/>
    </dgm:pt>
    <dgm:pt modelId="{45466B85-5199-422E-BA3A-B60BCA7F381C}" type="pres">
      <dgm:prSet presAssocID="{C6365BFD-A623-401C-A276-E80F76A8EDB4}" presName="text4" presStyleLbl="fgAcc4" presStyleIdx="1" presStyleCnt="2">
        <dgm:presLayoutVars>
          <dgm:chPref val="3"/>
        </dgm:presLayoutVars>
      </dgm:prSet>
      <dgm:spPr/>
    </dgm:pt>
    <dgm:pt modelId="{BFA7643C-0330-4BAF-8FAC-2FB3DA9FCD29}" type="pres">
      <dgm:prSet presAssocID="{C6365BFD-A623-401C-A276-E80F76A8EDB4}" presName="hierChild5" presStyleCnt="0"/>
      <dgm:spPr/>
    </dgm:pt>
    <dgm:pt modelId="{9518E01A-7417-4248-8138-5B7C8385ED47}" type="pres">
      <dgm:prSet presAssocID="{263FF06C-400D-41FD-942B-9DE4992C17DF}" presName="Name10" presStyleLbl="parChTrans1D2" presStyleIdx="2" presStyleCnt="3"/>
      <dgm:spPr/>
    </dgm:pt>
    <dgm:pt modelId="{AE4AD5BA-6EC4-4EB5-BBFB-A8218D87B309}" type="pres">
      <dgm:prSet presAssocID="{0D2D0994-0BBE-41DE-8C99-DFE645F1D4AD}" presName="hierRoot2" presStyleCnt="0"/>
      <dgm:spPr/>
    </dgm:pt>
    <dgm:pt modelId="{E3CFE121-444D-4FD8-8F09-413FEC23BAE0}" type="pres">
      <dgm:prSet presAssocID="{0D2D0994-0BBE-41DE-8C99-DFE645F1D4AD}" presName="composite2" presStyleCnt="0"/>
      <dgm:spPr/>
    </dgm:pt>
    <dgm:pt modelId="{405C4CCD-3AC3-418C-9652-A340F423D359}" type="pres">
      <dgm:prSet presAssocID="{0D2D0994-0BBE-41DE-8C99-DFE645F1D4AD}" presName="background2" presStyleLbl="node2" presStyleIdx="2" presStyleCnt="3"/>
      <dgm:spPr/>
    </dgm:pt>
    <dgm:pt modelId="{18B47602-80B2-43C2-B393-851A1BE18553}" type="pres">
      <dgm:prSet presAssocID="{0D2D0994-0BBE-41DE-8C99-DFE645F1D4AD}" presName="text2" presStyleLbl="fgAcc2" presStyleIdx="2" presStyleCnt="3" custScaleX="160890" custScaleY="178082">
        <dgm:presLayoutVars>
          <dgm:chPref val="3"/>
        </dgm:presLayoutVars>
      </dgm:prSet>
      <dgm:spPr/>
    </dgm:pt>
    <dgm:pt modelId="{068A3043-01E9-413F-97FC-8FD9374C86B4}" type="pres">
      <dgm:prSet presAssocID="{0D2D0994-0BBE-41DE-8C99-DFE645F1D4AD}" presName="hierChild3" presStyleCnt="0"/>
      <dgm:spPr/>
    </dgm:pt>
    <dgm:pt modelId="{5E2B6CB1-5005-4144-BF72-0C7221B02D5C}" type="pres">
      <dgm:prSet presAssocID="{2F4D3D82-F298-41ED-8FC4-7E570AC79B15}" presName="Name17" presStyleLbl="parChTrans1D3" presStyleIdx="3" presStyleCnt="6"/>
      <dgm:spPr/>
    </dgm:pt>
    <dgm:pt modelId="{E8C8E676-68C4-4DBF-86C4-1F84265548CD}" type="pres">
      <dgm:prSet presAssocID="{9B548223-6F92-4B6A-9C1A-A294B424FE36}" presName="hierRoot3" presStyleCnt="0"/>
      <dgm:spPr/>
    </dgm:pt>
    <dgm:pt modelId="{97A18E9F-9FF6-4EDA-98AE-2E645886503E}" type="pres">
      <dgm:prSet presAssocID="{9B548223-6F92-4B6A-9C1A-A294B424FE36}" presName="composite3" presStyleCnt="0"/>
      <dgm:spPr/>
    </dgm:pt>
    <dgm:pt modelId="{FD470AAE-A855-42AE-BFD4-B25C7352D624}" type="pres">
      <dgm:prSet presAssocID="{9B548223-6F92-4B6A-9C1A-A294B424FE36}" presName="background3" presStyleLbl="node3" presStyleIdx="3" presStyleCnt="6"/>
      <dgm:spPr/>
    </dgm:pt>
    <dgm:pt modelId="{5C77A15D-AE84-4F8B-AAD6-3A31EBD00732}" type="pres">
      <dgm:prSet presAssocID="{9B548223-6F92-4B6A-9C1A-A294B424FE36}" presName="text3" presStyleLbl="fgAcc3" presStyleIdx="3" presStyleCnt="6" custScaleY="190436">
        <dgm:presLayoutVars>
          <dgm:chPref val="3"/>
        </dgm:presLayoutVars>
      </dgm:prSet>
      <dgm:spPr/>
    </dgm:pt>
    <dgm:pt modelId="{6089B7D1-5816-4A77-BD99-D555D51B30BC}" type="pres">
      <dgm:prSet presAssocID="{9B548223-6F92-4B6A-9C1A-A294B424FE36}" presName="hierChild4" presStyleCnt="0"/>
      <dgm:spPr/>
    </dgm:pt>
    <dgm:pt modelId="{0967BF82-30D7-4D16-AB51-9653FAEEFD06}" type="pres">
      <dgm:prSet presAssocID="{2D1E7D2A-9EDA-4539-974B-1EDA1F9B1898}" presName="Name17" presStyleLbl="parChTrans1D3" presStyleIdx="4" presStyleCnt="6"/>
      <dgm:spPr/>
    </dgm:pt>
    <dgm:pt modelId="{7CB5408C-2FFB-4C29-8614-F33B323C5E22}" type="pres">
      <dgm:prSet presAssocID="{E0639FDE-F247-4AAC-A1CE-E0485099A898}" presName="hierRoot3" presStyleCnt="0"/>
      <dgm:spPr/>
    </dgm:pt>
    <dgm:pt modelId="{C89BE6B1-0723-4C05-977C-F861D12B84E9}" type="pres">
      <dgm:prSet presAssocID="{E0639FDE-F247-4AAC-A1CE-E0485099A898}" presName="composite3" presStyleCnt="0"/>
      <dgm:spPr/>
    </dgm:pt>
    <dgm:pt modelId="{6663F670-2C78-483D-AE52-C16FAFB1E46A}" type="pres">
      <dgm:prSet presAssocID="{E0639FDE-F247-4AAC-A1CE-E0485099A898}" presName="background3" presStyleLbl="node3" presStyleIdx="4" presStyleCnt="6"/>
      <dgm:spPr/>
    </dgm:pt>
    <dgm:pt modelId="{E7F01587-D19A-4630-B98F-63EE3291E8A0}" type="pres">
      <dgm:prSet presAssocID="{E0639FDE-F247-4AAC-A1CE-E0485099A898}" presName="text3" presStyleLbl="fgAcc3" presStyleIdx="4" presStyleCnt="6" custScaleY="196304">
        <dgm:presLayoutVars>
          <dgm:chPref val="3"/>
        </dgm:presLayoutVars>
      </dgm:prSet>
      <dgm:spPr/>
    </dgm:pt>
    <dgm:pt modelId="{EEB14777-5078-4B27-8EB1-2A143C6E407D}" type="pres">
      <dgm:prSet presAssocID="{E0639FDE-F247-4AAC-A1CE-E0485099A898}" presName="hierChild4" presStyleCnt="0"/>
      <dgm:spPr/>
    </dgm:pt>
    <dgm:pt modelId="{87367D67-C9D6-46B6-A87F-FD89A71EE037}" type="pres">
      <dgm:prSet presAssocID="{E3F16EA6-EDAF-4A5E-9D28-4BC5467BE679}" presName="Name17" presStyleLbl="parChTrans1D3" presStyleIdx="5" presStyleCnt="6"/>
      <dgm:spPr/>
    </dgm:pt>
    <dgm:pt modelId="{B454BAD1-3CA4-4002-B3C0-3C1353A5BA75}" type="pres">
      <dgm:prSet presAssocID="{1D63DF0A-8B87-4944-9717-C176186F98D2}" presName="hierRoot3" presStyleCnt="0"/>
      <dgm:spPr/>
    </dgm:pt>
    <dgm:pt modelId="{FA650B00-2675-4948-9586-DA183C1FDB90}" type="pres">
      <dgm:prSet presAssocID="{1D63DF0A-8B87-4944-9717-C176186F98D2}" presName="composite3" presStyleCnt="0"/>
      <dgm:spPr/>
    </dgm:pt>
    <dgm:pt modelId="{60912DE2-BD1F-4921-916C-8F902AED8EEA}" type="pres">
      <dgm:prSet presAssocID="{1D63DF0A-8B87-4944-9717-C176186F98D2}" presName="background3" presStyleLbl="node3" presStyleIdx="5" presStyleCnt="6"/>
      <dgm:spPr/>
    </dgm:pt>
    <dgm:pt modelId="{985CFC78-F999-401B-A794-EA6C0B4E2495}" type="pres">
      <dgm:prSet presAssocID="{1D63DF0A-8B87-4944-9717-C176186F98D2}" presName="text3" presStyleLbl="fgAcc3" presStyleIdx="5" presStyleCnt="6" custScaleY="196304">
        <dgm:presLayoutVars>
          <dgm:chPref val="3"/>
        </dgm:presLayoutVars>
      </dgm:prSet>
      <dgm:spPr/>
    </dgm:pt>
    <dgm:pt modelId="{1EC7E9B9-9939-4DB8-9ED9-5BAFFF269D1D}" type="pres">
      <dgm:prSet presAssocID="{1D63DF0A-8B87-4944-9717-C176186F98D2}" presName="hierChild4" presStyleCnt="0"/>
      <dgm:spPr/>
    </dgm:pt>
  </dgm:ptLst>
  <dgm:cxnLst>
    <dgm:cxn modelId="{E642F60B-F312-4C68-B4BF-9B58450CB326}" srcId="{59D266AD-8023-4045-B935-B226F11A38C9}" destId="{877D69DE-0557-48E0-9EC4-01FD9CB3011B}" srcOrd="0" destOrd="0" parTransId="{757324CE-E144-4178-B68A-C0ECD5056951}" sibTransId="{F7A747A1-11F7-476A-8814-B2698685BADF}"/>
    <dgm:cxn modelId="{5179CF10-6675-494F-B8E6-49AF2339630B}" srcId="{877D69DE-0557-48E0-9EC4-01FD9CB3011B}" destId="{230D3731-901A-4D2A-B715-2613202416D4}" srcOrd="0" destOrd="0" parTransId="{B6E6F367-8AA1-4C8F-8C79-4A3F42CE09A9}" sibTransId="{9D746752-FB5F-4365-9BAD-2BF0B4643C53}"/>
    <dgm:cxn modelId="{5642C416-3BC4-46E5-83D5-92D4039034FB}" type="presOf" srcId="{2F4D3D82-F298-41ED-8FC4-7E570AC79B15}" destId="{5E2B6CB1-5005-4144-BF72-0C7221B02D5C}" srcOrd="0" destOrd="0" presId="urn:microsoft.com/office/officeart/2005/8/layout/hierarchy1"/>
    <dgm:cxn modelId="{FEC6492A-5DE7-463D-BCA0-57FCF9CA1D31}" srcId="{877D69DE-0557-48E0-9EC4-01FD9CB3011B}" destId="{9F666F7E-91C1-4044-938F-5C6993F21C3A}" srcOrd="1" destOrd="0" parTransId="{76B2D77D-C258-48BF-849A-899A2D135C12}" sibTransId="{27E8773A-2281-4E5C-AAAE-13C268B2C679}"/>
    <dgm:cxn modelId="{54AAF93C-1164-4082-9BBC-31FF728D693D}" type="presOf" srcId="{59D266AD-8023-4045-B935-B226F11A38C9}" destId="{8057CC03-CE15-4B29-B084-08BB2772E54E}" srcOrd="0" destOrd="0" presId="urn:microsoft.com/office/officeart/2005/8/layout/hierarchy1"/>
    <dgm:cxn modelId="{CA4D263D-9B63-4445-ADA4-68C6073D5DA3}" srcId="{877D69DE-0557-48E0-9EC4-01FD9CB3011B}" destId="{0D2D0994-0BBE-41DE-8C99-DFE645F1D4AD}" srcOrd="2" destOrd="0" parTransId="{263FF06C-400D-41FD-942B-9DE4992C17DF}" sibTransId="{717A9605-B908-454B-A000-5E761C8D8AB2}"/>
    <dgm:cxn modelId="{9162D03E-32BA-4644-B30C-E372B3BA40C9}" type="presOf" srcId="{C6365BFD-A623-401C-A276-E80F76A8EDB4}" destId="{45466B85-5199-422E-BA3A-B60BCA7F381C}" srcOrd="0" destOrd="0" presId="urn:microsoft.com/office/officeart/2005/8/layout/hierarchy1"/>
    <dgm:cxn modelId="{F86E3F67-3837-400A-8D3A-D855A98B70E8}" type="presOf" srcId="{B6E6F367-8AA1-4C8F-8C79-4A3F42CE09A9}" destId="{B00D2463-1A2E-4C90-A349-60FD195D94CC}" srcOrd="0" destOrd="0" presId="urn:microsoft.com/office/officeart/2005/8/layout/hierarchy1"/>
    <dgm:cxn modelId="{2B5EEF4A-DD80-444B-9427-B6EF40D42CCD}" type="presOf" srcId="{E3F16EA6-EDAF-4A5E-9D28-4BC5467BE679}" destId="{87367D67-C9D6-46B6-A87F-FD89A71EE037}" srcOrd="0" destOrd="0" presId="urn:microsoft.com/office/officeart/2005/8/layout/hierarchy1"/>
    <dgm:cxn modelId="{59F8234B-1F78-4AED-9A30-D5982ED80917}" srcId="{9F666F7E-91C1-4044-938F-5C6993F21C3A}" destId="{BF794A6D-8CF4-41E5-B6C5-E939FA260EB9}" srcOrd="1" destOrd="0" parTransId="{C1244DBF-FD1D-4E8B-8527-2598BF309C2F}" sibTransId="{DF8E3B13-12A6-4FC3-8D28-CF26A2B68E9C}"/>
    <dgm:cxn modelId="{9B90C04B-9458-4410-A9B5-C4EAA9E01360}" type="presOf" srcId="{BF794A6D-8CF4-41E5-B6C5-E939FA260EB9}" destId="{23650D77-2395-4A1A-940B-54A071381B03}" srcOrd="0" destOrd="0" presId="urn:microsoft.com/office/officeart/2005/8/layout/hierarchy1"/>
    <dgm:cxn modelId="{21DA146F-D906-4256-9E94-1ED126046A12}" type="presOf" srcId="{6AA4076A-8750-41F6-B3AE-0B64D7883467}" destId="{CD2F2FE9-5AAA-4556-8133-FA6A841A9BB1}" srcOrd="0" destOrd="0" presId="urn:microsoft.com/office/officeart/2005/8/layout/hierarchy1"/>
    <dgm:cxn modelId="{28804550-BBC4-48DD-B47E-DFE15C54C2EE}" type="presOf" srcId="{230D3731-901A-4D2A-B715-2613202416D4}" destId="{7F44FEE0-7380-4157-AFD3-9689444D43B8}" srcOrd="0" destOrd="0" presId="urn:microsoft.com/office/officeart/2005/8/layout/hierarchy1"/>
    <dgm:cxn modelId="{F4190954-A542-4D96-921A-3591054D6438}" srcId="{0D2D0994-0BBE-41DE-8C99-DFE645F1D4AD}" destId="{1D63DF0A-8B87-4944-9717-C176186F98D2}" srcOrd="2" destOrd="0" parTransId="{E3F16EA6-EDAF-4A5E-9D28-4BC5467BE679}" sibTransId="{EAC4E887-9B33-4F4B-9B27-2B036F1EFA08}"/>
    <dgm:cxn modelId="{BDA19A55-B869-4AEA-B699-37563B372FFC}" type="presOf" srcId="{1D63DF0A-8B87-4944-9717-C176186F98D2}" destId="{985CFC78-F999-401B-A794-EA6C0B4E2495}" srcOrd="0" destOrd="0" presId="urn:microsoft.com/office/officeart/2005/8/layout/hierarchy1"/>
    <dgm:cxn modelId="{CFA5B480-01E7-4F32-8F91-E15B6431462A}" type="presOf" srcId="{0D2D0994-0BBE-41DE-8C99-DFE645F1D4AD}" destId="{18B47602-80B2-43C2-B393-851A1BE18553}" srcOrd="0" destOrd="0" presId="urn:microsoft.com/office/officeart/2005/8/layout/hierarchy1"/>
    <dgm:cxn modelId="{92150D85-E380-4942-BD9A-814104A2FAE0}" type="presOf" srcId="{9B548223-6F92-4B6A-9C1A-A294B424FE36}" destId="{5C77A15D-AE84-4F8B-AAD6-3A31EBD00732}" srcOrd="0" destOrd="0" presId="urn:microsoft.com/office/officeart/2005/8/layout/hierarchy1"/>
    <dgm:cxn modelId="{DDD0148E-387A-43F1-AD08-9C5C6697A6C6}" type="presOf" srcId="{E0639FDE-F247-4AAC-A1CE-E0485099A898}" destId="{E7F01587-D19A-4630-B98F-63EE3291E8A0}" srcOrd="0" destOrd="0" presId="urn:microsoft.com/office/officeart/2005/8/layout/hierarchy1"/>
    <dgm:cxn modelId="{84B11B8F-8172-4469-AF02-EFBAD4DE07CD}" type="presOf" srcId="{263FF06C-400D-41FD-942B-9DE4992C17DF}" destId="{9518E01A-7417-4248-8138-5B7C8385ED47}" srcOrd="0" destOrd="0" presId="urn:microsoft.com/office/officeart/2005/8/layout/hierarchy1"/>
    <dgm:cxn modelId="{10233990-F2FD-45ED-804A-3A3B49FEAFF3}" type="presOf" srcId="{9F666F7E-91C1-4044-938F-5C6993F21C3A}" destId="{326D847E-2C52-416A-85A9-8EDADF17AE21}" srcOrd="0" destOrd="0" presId="urn:microsoft.com/office/officeart/2005/8/layout/hierarchy1"/>
    <dgm:cxn modelId="{054EA690-D413-461D-9A34-C65C3597AB2E}" srcId="{0D2D0994-0BBE-41DE-8C99-DFE645F1D4AD}" destId="{9B548223-6F92-4B6A-9C1A-A294B424FE36}" srcOrd="0" destOrd="0" parTransId="{2F4D3D82-F298-41ED-8FC4-7E570AC79B15}" sibTransId="{98E71FC9-9522-48A8-9466-1424D8353327}"/>
    <dgm:cxn modelId="{3A4CAB92-107C-47CB-A02D-5EE684D383C4}" srcId="{9F666F7E-91C1-4044-938F-5C6993F21C3A}" destId="{21F5B2FC-A7FE-4ED3-BDBA-C0A17AF9AF06}" srcOrd="0" destOrd="0" parTransId="{5BC0A473-66BB-4B68-8D77-E32707ACC66E}" sibTransId="{9F967A29-F154-4CEF-B038-AB8C4603B8C6}"/>
    <dgm:cxn modelId="{911C8495-B4E2-4EF4-A464-3A6819CF094B}" type="presOf" srcId="{7EA036D9-00A7-4BD2-B647-C0975403270F}" destId="{EEBCD4A6-1246-45B0-A6B8-5582F0E2225B}" srcOrd="0" destOrd="0" presId="urn:microsoft.com/office/officeart/2005/8/layout/hierarchy1"/>
    <dgm:cxn modelId="{B6503E98-804A-443E-BAD8-93532DD5C0DE}" type="presOf" srcId="{2D1E7D2A-9EDA-4539-974B-1EDA1F9B1898}" destId="{0967BF82-30D7-4D16-AB51-9653FAEEFD06}" srcOrd="0" destOrd="0" presId="urn:microsoft.com/office/officeart/2005/8/layout/hierarchy1"/>
    <dgm:cxn modelId="{E2CBE99A-F200-4C11-BD0C-E2177216CBC1}" type="presOf" srcId="{709C9E42-4AD8-4EA7-A134-E1424F8C7DC0}" destId="{AAA70FF0-2462-4195-A84F-07337CA5C27E}" srcOrd="0" destOrd="0" presId="urn:microsoft.com/office/officeart/2005/8/layout/hierarchy1"/>
    <dgm:cxn modelId="{73D5F09B-C966-4D45-A4D3-1E9000CE72ED}" type="presOf" srcId="{5BC0A473-66BB-4B68-8D77-E32707ACC66E}" destId="{B12680A4-6E61-4054-A5B4-8080C7751E42}" srcOrd="0" destOrd="0" presId="urn:microsoft.com/office/officeart/2005/8/layout/hierarchy1"/>
    <dgm:cxn modelId="{4FDF98AD-7ED8-4221-8519-E3D2861D6225}" type="presOf" srcId="{877D69DE-0557-48E0-9EC4-01FD9CB3011B}" destId="{1B9EEDDB-5A85-4A08-9BF3-758FF66DA586}" srcOrd="0" destOrd="0" presId="urn:microsoft.com/office/officeart/2005/8/layout/hierarchy1"/>
    <dgm:cxn modelId="{636444BF-97A4-4916-8B91-A3DBC800C7FB}" srcId="{BF794A6D-8CF4-41E5-B6C5-E939FA260EB9}" destId="{C6365BFD-A623-401C-A276-E80F76A8EDB4}" srcOrd="1" destOrd="0" parTransId="{6AA4076A-8750-41F6-B3AE-0B64D7883467}" sibTransId="{497AA056-1A75-42B5-B43B-A0DF8FAA2807}"/>
    <dgm:cxn modelId="{008908C4-CACC-41D4-A0C1-9167390F07AF}" type="presOf" srcId="{884B9C23-ACF1-4EBD-A35E-E43A373B4C21}" destId="{E40522B8-4F6C-466C-A16D-52A4238FD0AD}" srcOrd="0" destOrd="0" presId="urn:microsoft.com/office/officeart/2005/8/layout/hierarchy1"/>
    <dgm:cxn modelId="{DEB1C5C9-680D-441C-A8EB-3AD76CAD974F}" type="presOf" srcId="{76B2D77D-C258-48BF-849A-899A2D135C12}" destId="{6AB46463-553B-431B-A62A-E1437DE010EA}" srcOrd="0" destOrd="0" presId="urn:microsoft.com/office/officeart/2005/8/layout/hierarchy1"/>
    <dgm:cxn modelId="{28D2C4D2-C371-4813-9FC7-985ECFD7A552}" srcId="{0D2D0994-0BBE-41DE-8C99-DFE645F1D4AD}" destId="{E0639FDE-F247-4AAC-A1CE-E0485099A898}" srcOrd="1" destOrd="0" parTransId="{2D1E7D2A-9EDA-4539-974B-1EDA1F9B1898}" sibTransId="{05310E08-DDA0-413A-AA6F-88ECF3AECB49}"/>
    <dgm:cxn modelId="{E177D4D9-4808-4BD6-9036-E10938C55F58}" srcId="{230D3731-901A-4D2A-B715-2613202416D4}" destId="{709C9E42-4AD8-4EA7-A134-E1424F8C7DC0}" srcOrd="0" destOrd="0" parTransId="{CCB41891-2494-499B-9070-94863F792D5D}" sibTransId="{5209ACCB-1B86-445E-80AD-9D41EE7A4C94}"/>
    <dgm:cxn modelId="{0F865ADB-EC71-454C-B2F9-8BAAF873BEA0}" srcId="{BF794A6D-8CF4-41E5-B6C5-E939FA260EB9}" destId="{884B9C23-ACF1-4EBD-A35E-E43A373B4C21}" srcOrd="0" destOrd="0" parTransId="{7EA036D9-00A7-4BD2-B647-C0975403270F}" sibTransId="{E64543E9-81CD-4474-A062-9935807139F3}"/>
    <dgm:cxn modelId="{38C0E0E9-B89C-48D6-A185-EDFD81F9BFC0}" type="presOf" srcId="{CCB41891-2494-499B-9070-94863F792D5D}" destId="{4B782308-1942-4571-9EAE-A0AA59E9E9C3}" srcOrd="0" destOrd="0" presId="urn:microsoft.com/office/officeart/2005/8/layout/hierarchy1"/>
    <dgm:cxn modelId="{30D000F3-B7DF-46C3-99C5-EC9DBE12D3F3}" type="presOf" srcId="{C1244DBF-FD1D-4E8B-8527-2598BF309C2F}" destId="{0219A4A8-3F51-4CE3-829B-311023DF9C0C}" srcOrd="0" destOrd="0" presId="urn:microsoft.com/office/officeart/2005/8/layout/hierarchy1"/>
    <dgm:cxn modelId="{0ABB47F7-7EF7-49EC-81D4-943FA61D76E3}" type="presOf" srcId="{21F5B2FC-A7FE-4ED3-BDBA-C0A17AF9AF06}" destId="{F394E82F-187C-4130-9C82-559E022AC411}" srcOrd="0" destOrd="0" presId="urn:microsoft.com/office/officeart/2005/8/layout/hierarchy1"/>
    <dgm:cxn modelId="{1179383E-096E-43A5-B7BD-8F6DC54C0A92}" type="presParOf" srcId="{8057CC03-CE15-4B29-B084-08BB2772E54E}" destId="{CDD97913-AB0D-4509-842C-9171CBC5C164}" srcOrd="0" destOrd="0" presId="urn:microsoft.com/office/officeart/2005/8/layout/hierarchy1"/>
    <dgm:cxn modelId="{02D733D1-3060-413A-9D9F-B353B50307E5}" type="presParOf" srcId="{CDD97913-AB0D-4509-842C-9171CBC5C164}" destId="{08BAEAF9-835B-41B1-AC45-BEF543F0463B}" srcOrd="0" destOrd="0" presId="urn:microsoft.com/office/officeart/2005/8/layout/hierarchy1"/>
    <dgm:cxn modelId="{F0BBCE91-E466-4119-98CE-FE5277F262E7}" type="presParOf" srcId="{08BAEAF9-835B-41B1-AC45-BEF543F0463B}" destId="{B80FC756-58C7-4434-9502-A87C4B126275}" srcOrd="0" destOrd="0" presId="urn:microsoft.com/office/officeart/2005/8/layout/hierarchy1"/>
    <dgm:cxn modelId="{DB6CF012-C58D-40C9-9E3A-82F686CEEB28}" type="presParOf" srcId="{08BAEAF9-835B-41B1-AC45-BEF543F0463B}" destId="{1B9EEDDB-5A85-4A08-9BF3-758FF66DA586}" srcOrd="1" destOrd="0" presId="urn:microsoft.com/office/officeart/2005/8/layout/hierarchy1"/>
    <dgm:cxn modelId="{1638FE37-FCD0-4175-94A1-E207A9426463}" type="presParOf" srcId="{CDD97913-AB0D-4509-842C-9171CBC5C164}" destId="{DFDF5385-151C-49B7-8AEF-A81B92CAFFB1}" srcOrd="1" destOrd="0" presId="urn:microsoft.com/office/officeart/2005/8/layout/hierarchy1"/>
    <dgm:cxn modelId="{A3DF6381-4920-4EC4-BAB7-A240C61F3A0B}" type="presParOf" srcId="{DFDF5385-151C-49B7-8AEF-A81B92CAFFB1}" destId="{B00D2463-1A2E-4C90-A349-60FD195D94CC}" srcOrd="0" destOrd="0" presId="urn:microsoft.com/office/officeart/2005/8/layout/hierarchy1"/>
    <dgm:cxn modelId="{55174C30-FF3F-4052-B596-1034E2DCCE4B}" type="presParOf" srcId="{DFDF5385-151C-49B7-8AEF-A81B92CAFFB1}" destId="{D61FB01D-C4FB-4D51-A086-B6B81FD8AC15}" srcOrd="1" destOrd="0" presId="urn:microsoft.com/office/officeart/2005/8/layout/hierarchy1"/>
    <dgm:cxn modelId="{3E247D07-EB5D-49E0-BDA3-A65271AEFD3A}" type="presParOf" srcId="{D61FB01D-C4FB-4D51-A086-B6B81FD8AC15}" destId="{B93E7D24-290F-4D91-8E25-4AC92566FF92}" srcOrd="0" destOrd="0" presId="urn:microsoft.com/office/officeart/2005/8/layout/hierarchy1"/>
    <dgm:cxn modelId="{BC1AB17D-0109-44F7-AE07-845231704C3C}" type="presParOf" srcId="{B93E7D24-290F-4D91-8E25-4AC92566FF92}" destId="{09D779EA-3B17-496E-B66F-DDB51E5867B5}" srcOrd="0" destOrd="0" presId="urn:microsoft.com/office/officeart/2005/8/layout/hierarchy1"/>
    <dgm:cxn modelId="{200A015D-8595-4128-BAC5-2E9268C09FFA}" type="presParOf" srcId="{B93E7D24-290F-4D91-8E25-4AC92566FF92}" destId="{7F44FEE0-7380-4157-AFD3-9689444D43B8}" srcOrd="1" destOrd="0" presId="urn:microsoft.com/office/officeart/2005/8/layout/hierarchy1"/>
    <dgm:cxn modelId="{E4BB3BBB-CE9B-424C-BD63-69080F4DA54D}" type="presParOf" srcId="{D61FB01D-C4FB-4D51-A086-B6B81FD8AC15}" destId="{C28CAA71-4067-4C18-BBF8-653DFC6607B4}" srcOrd="1" destOrd="0" presId="urn:microsoft.com/office/officeart/2005/8/layout/hierarchy1"/>
    <dgm:cxn modelId="{2BF996A7-98F1-4278-AB04-E0255B4316FF}" type="presParOf" srcId="{C28CAA71-4067-4C18-BBF8-653DFC6607B4}" destId="{4B782308-1942-4571-9EAE-A0AA59E9E9C3}" srcOrd="0" destOrd="0" presId="urn:microsoft.com/office/officeart/2005/8/layout/hierarchy1"/>
    <dgm:cxn modelId="{542A01CB-4E11-4EA8-98FF-6861637307A8}" type="presParOf" srcId="{C28CAA71-4067-4C18-BBF8-653DFC6607B4}" destId="{221D5E27-10E8-4B97-9B96-CD62A60F3B23}" srcOrd="1" destOrd="0" presId="urn:microsoft.com/office/officeart/2005/8/layout/hierarchy1"/>
    <dgm:cxn modelId="{55C911B1-C991-4AC0-A54A-CC94768BA09A}" type="presParOf" srcId="{221D5E27-10E8-4B97-9B96-CD62A60F3B23}" destId="{082857ED-844E-42C1-931F-87B931F43B17}" srcOrd="0" destOrd="0" presId="urn:microsoft.com/office/officeart/2005/8/layout/hierarchy1"/>
    <dgm:cxn modelId="{9C133D02-039F-42B2-A756-39871A42B2FF}" type="presParOf" srcId="{082857ED-844E-42C1-931F-87B931F43B17}" destId="{035730D2-6F66-4E2D-BDD9-A5A3E61742A1}" srcOrd="0" destOrd="0" presId="urn:microsoft.com/office/officeart/2005/8/layout/hierarchy1"/>
    <dgm:cxn modelId="{8BAD52C6-1ECA-4A49-8C36-A25A78CF9C3E}" type="presParOf" srcId="{082857ED-844E-42C1-931F-87B931F43B17}" destId="{AAA70FF0-2462-4195-A84F-07337CA5C27E}" srcOrd="1" destOrd="0" presId="urn:microsoft.com/office/officeart/2005/8/layout/hierarchy1"/>
    <dgm:cxn modelId="{5A2AE046-6E8F-49E1-81D8-C381DF05922E}" type="presParOf" srcId="{221D5E27-10E8-4B97-9B96-CD62A60F3B23}" destId="{4A85BF84-2EE1-4994-8872-268939772182}" srcOrd="1" destOrd="0" presId="urn:microsoft.com/office/officeart/2005/8/layout/hierarchy1"/>
    <dgm:cxn modelId="{1487E3BB-EEDD-48F0-8EF1-11E368CD66B7}" type="presParOf" srcId="{DFDF5385-151C-49B7-8AEF-A81B92CAFFB1}" destId="{6AB46463-553B-431B-A62A-E1437DE010EA}" srcOrd="2" destOrd="0" presId="urn:microsoft.com/office/officeart/2005/8/layout/hierarchy1"/>
    <dgm:cxn modelId="{4C1C9C3B-2B29-421A-9458-A59FCF0996A4}" type="presParOf" srcId="{DFDF5385-151C-49B7-8AEF-A81B92CAFFB1}" destId="{53B977EF-C74A-413E-8ED1-7659EC10D301}" srcOrd="3" destOrd="0" presId="urn:microsoft.com/office/officeart/2005/8/layout/hierarchy1"/>
    <dgm:cxn modelId="{578C30F8-318C-41AD-9894-F8FE7EE12CE2}" type="presParOf" srcId="{53B977EF-C74A-413E-8ED1-7659EC10D301}" destId="{A53A61F1-5E3C-4DB9-8AF9-D7EDBD44C020}" srcOrd="0" destOrd="0" presId="urn:microsoft.com/office/officeart/2005/8/layout/hierarchy1"/>
    <dgm:cxn modelId="{D80C49FE-1D9A-410A-AD45-43D7E0B4879C}" type="presParOf" srcId="{A53A61F1-5E3C-4DB9-8AF9-D7EDBD44C020}" destId="{073E646F-E18D-42A7-A859-FEDAA010F4B1}" srcOrd="0" destOrd="0" presId="urn:microsoft.com/office/officeart/2005/8/layout/hierarchy1"/>
    <dgm:cxn modelId="{818CEF6E-BB7F-4200-8FA2-168E786B5449}" type="presParOf" srcId="{A53A61F1-5E3C-4DB9-8AF9-D7EDBD44C020}" destId="{326D847E-2C52-416A-85A9-8EDADF17AE21}" srcOrd="1" destOrd="0" presId="urn:microsoft.com/office/officeart/2005/8/layout/hierarchy1"/>
    <dgm:cxn modelId="{D215449F-D922-4E06-A4B7-6FF9A2346C15}" type="presParOf" srcId="{53B977EF-C74A-413E-8ED1-7659EC10D301}" destId="{063CD428-F0B3-4C7E-B0B8-17DB6C92D0C4}" srcOrd="1" destOrd="0" presId="urn:microsoft.com/office/officeart/2005/8/layout/hierarchy1"/>
    <dgm:cxn modelId="{74E018BE-8787-4921-BC43-52EEB7212497}" type="presParOf" srcId="{063CD428-F0B3-4C7E-B0B8-17DB6C92D0C4}" destId="{B12680A4-6E61-4054-A5B4-8080C7751E42}" srcOrd="0" destOrd="0" presId="urn:microsoft.com/office/officeart/2005/8/layout/hierarchy1"/>
    <dgm:cxn modelId="{EACD1C09-0242-42DF-BEC4-17E041EAB40E}" type="presParOf" srcId="{063CD428-F0B3-4C7E-B0B8-17DB6C92D0C4}" destId="{8E29417E-272F-4E12-BEA0-70FB06F793A3}" srcOrd="1" destOrd="0" presId="urn:microsoft.com/office/officeart/2005/8/layout/hierarchy1"/>
    <dgm:cxn modelId="{68D8DF67-1589-4A3B-9A75-846CD5D11993}" type="presParOf" srcId="{8E29417E-272F-4E12-BEA0-70FB06F793A3}" destId="{A7741B0F-5AE6-4884-A501-B975F979A7CB}" srcOrd="0" destOrd="0" presId="urn:microsoft.com/office/officeart/2005/8/layout/hierarchy1"/>
    <dgm:cxn modelId="{FA83F69E-C24B-47A7-9918-FC72AC0A021E}" type="presParOf" srcId="{A7741B0F-5AE6-4884-A501-B975F979A7CB}" destId="{80EB6835-834E-4E3C-8ADB-DF84DDF21DED}" srcOrd="0" destOrd="0" presId="urn:microsoft.com/office/officeart/2005/8/layout/hierarchy1"/>
    <dgm:cxn modelId="{BBB438EB-1FCA-4A6C-81F5-E9FA6A787933}" type="presParOf" srcId="{A7741B0F-5AE6-4884-A501-B975F979A7CB}" destId="{F394E82F-187C-4130-9C82-559E022AC411}" srcOrd="1" destOrd="0" presId="urn:microsoft.com/office/officeart/2005/8/layout/hierarchy1"/>
    <dgm:cxn modelId="{0216B865-566B-4BA7-A3F2-169557AB78E1}" type="presParOf" srcId="{8E29417E-272F-4E12-BEA0-70FB06F793A3}" destId="{E3549077-D8D1-479B-B4CE-2EABF4B63B7E}" srcOrd="1" destOrd="0" presId="urn:microsoft.com/office/officeart/2005/8/layout/hierarchy1"/>
    <dgm:cxn modelId="{57BC1D47-4AFB-499C-A1AA-7538E4CD65B2}" type="presParOf" srcId="{063CD428-F0B3-4C7E-B0B8-17DB6C92D0C4}" destId="{0219A4A8-3F51-4CE3-829B-311023DF9C0C}" srcOrd="2" destOrd="0" presId="urn:microsoft.com/office/officeart/2005/8/layout/hierarchy1"/>
    <dgm:cxn modelId="{EDDDACEB-C33E-45C6-BCE9-C02CB600F56F}" type="presParOf" srcId="{063CD428-F0B3-4C7E-B0B8-17DB6C92D0C4}" destId="{4EEAA477-4593-4EC1-B77D-629B1A6B0943}" srcOrd="3" destOrd="0" presId="urn:microsoft.com/office/officeart/2005/8/layout/hierarchy1"/>
    <dgm:cxn modelId="{AA4E57E2-2B90-4A2D-8162-83DC3C3E288F}" type="presParOf" srcId="{4EEAA477-4593-4EC1-B77D-629B1A6B0943}" destId="{42E6823D-6DAA-42CF-80CE-2FE6D3425D5E}" srcOrd="0" destOrd="0" presId="urn:microsoft.com/office/officeart/2005/8/layout/hierarchy1"/>
    <dgm:cxn modelId="{1AF839F1-4C33-4490-A8C5-A7C39E07BE4C}" type="presParOf" srcId="{42E6823D-6DAA-42CF-80CE-2FE6D3425D5E}" destId="{F1FB8C5B-75B4-473E-946B-C1CB22DD5146}" srcOrd="0" destOrd="0" presId="urn:microsoft.com/office/officeart/2005/8/layout/hierarchy1"/>
    <dgm:cxn modelId="{574F44DA-5182-4011-A239-7B3AE49330DC}" type="presParOf" srcId="{42E6823D-6DAA-42CF-80CE-2FE6D3425D5E}" destId="{23650D77-2395-4A1A-940B-54A071381B03}" srcOrd="1" destOrd="0" presId="urn:microsoft.com/office/officeart/2005/8/layout/hierarchy1"/>
    <dgm:cxn modelId="{82FAF809-02BB-406A-B96E-139D021C7EB3}" type="presParOf" srcId="{4EEAA477-4593-4EC1-B77D-629B1A6B0943}" destId="{272A5573-7EB9-48E7-AFF6-4683F6480BA2}" srcOrd="1" destOrd="0" presId="urn:microsoft.com/office/officeart/2005/8/layout/hierarchy1"/>
    <dgm:cxn modelId="{9843299C-56E0-472D-B88C-4383203BA241}" type="presParOf" srcId="{272A5573-7EB9-48E7-AFF6-4683F6480BA2}" destId="{EEBCD4A6-1246-45B0-A6B8-5582F0E2225B}" srcOrd="0" destOrd="0" presId="urn:microsoft.com/office/officeart/2005/8/layout/hierarchy1"/>
    <dgm:cxn modelId="{81B0FB81-AF1E-4BCE-8429-C91720A6F6F0}" type="presParOf" srcId="{272A5573-7EB9-48E7-AFF6-4683F6480BA2}" destId="{1D215011-4F22-4D10-943C-FF1F4D32B1EA}" srcOrd="1" destOrd="0" presId="urn:microsoft.com/office/officeart/2005/8/layout/hierarchy1"/>
    <dgm:cxn modelId="{81130272-FA8E-47A1-BC9A-8F10F21AD3AE}" type="presParOf" srcId="{1D215011-4F22-4D10-943C-FF1F4D32B1EA}" destId="{44AE71C9-262D-46F2-B360-72377F0C3D88}" srcOrd="0" destOrd="0" presId="urn:microsoft.com/office/officeart/2005/8/layout/hierarchy1"/>
    <dgm:cxn modelId="{DC43F249-A1F8-4D4D-B467-E11562F52DF1}" type="presParOf" srcId="{44AE71C9-262D-46F2-B360-72377F0C3D88}" destId="{7EE92025-CDA0-4BD7-BEA5-793997A8D601}" srcOrd="0" destOrd="0" presId="urn:microsoft.com/office/officeart/2005/8/layout/hierarchy1"/>
    <dgm:cxn modelId="{AE31EF27-FEB5-47BE-8FF0-9EF7B6FEF36F}" type="presParOf" srcId="{44AE71C9-262D-46F2-B360-72377F0C3D88}" destId="{E40522B8-4F6C-466C-A16D-52A4238FD0AD}" srcOrd="1" destOrd="0" presId="urn:microsoft.com/office/officeart/2005/8/layout/hierarchy1"/>
    <dgm:cxn modelId="{BCD4B856-B052-4B23-95E3-0C1C9B71E970}" type="presParOf" srcId="{1D215011-4F22-4D10-943C-FF1F4D32B1EA}" destId="{AE5FC114-819F-4D31-BE61-8AEDB5BE71CE}" srcOrd="1" destOrd="0" presId="urn:microsoft.com/office/officeart/2005/8/layout/hierarchy1"/>
    <dgm:cxn modelId="{F8FB04A5-80C7-48F0-A715-140C34A39489}" type="presParOf" srcId="{272A5573-7EB9-48E7-AFF6-4683F6480BA2}" destId="{CD2F2FE9-5AAA-4556-8133-FA6A841A9BB1}" srcOrd="2" destOrd="0" presId="urn:microsoft.com/office/officeart/2005/8/layout/hierarchy1"/>
    <dgm:cxn modelId="{B20C6D4D-CF93-453A-9E37-246219257AB2}" type="presParOf" srcId="{272A5573-7EB9-48E7-AFF6-4683F6480BA2}" destId="{2845CE4F-954E-4162-A6B6-416464E847E0}" srcOrd="3" destOrd="0" presId="urn:microsoft.com/office/officeart/2005/8/layout/hierarchy1"/>
    <dgm:cxn modelId="{8A9F8A59-48D3-4847-9080-874F03A31706}" type="presParOf" srcId="{2845CE4F-954E-4162-A6B6-416464E847E0}" destId="{C2DE3BAC-899F-416A-84AD-5B879A33527D}" srcOrd="0" destOrd="0" presId="urn:microsoft.com/office/officeart/2005/8/layout/hierarchy1"/>
    <dgm:cxn modelId="{8AA58FA4-705F-4EA0-93B7-D2109111B5C9}" type="presParOf" srcId="{C2DE3BAC-899F-416A-84AD-5B879A33527D}" destId="{9480A009-F435-4EB2-A305-B2E312BE0CD5}" srcOrd="0" destOrd="0" presId="urn:microsoft.com/office/officeart/2005/8/layout/hierarchy1"/>
    <dgm:cxn modelId="{CC87C060-541C-41B9-8E01-B0575CB3AB2A}" type="presParOf" srcId="{C2DE3BAC-899F-416A-84AD-5B879A33527D}" destId="{45466B85-5199-422E-BA3A-B60BCA7F381C}" srcOrd="1" destOrd="0" presId="urn:microsoft.com/office/officeart/2005/8/layout/hierarchy1"/>
    <dgm:cxn modelId="{574006B3-9027-42C6-931B-EB5E069BDB32}" type="presParOf" srcId="{2845CE4F-954E-4162-A6B6-416464E847E0}" destId="{BFA7643C-0330-4BAF-8FAC-2FB3DA9FCD29}" srcOrd="1" destOrd="0" presId="urn:microsoft.com/office/officeart/2005/8/layout/hierarchy1"/>
    <dgm:cxn modelId="{64120F67-0CE7-4616-BC51-4EE420C65BCC}" type="presParOf" srcId="{DFDF5385-151C-49B7-8AEF-A81B92CAFFB1}" destId="{9518E01A-7417-4248-8138-5B7C8385ED47}" srcOrd="4" destOrd="0" presId="urn:microsoft.com/office/officeart/2005/8/layout/hierarchy1"/>
    <dgm:cxn modelId="{19916743-80C7-412D-B7D8-7E951E28AA34}" type="presParOf" srcId="{DFDF5385-151C-49B7-8AEF-A81B92CAFFB1}" destId="{AE4AD5BA-6EC4-4EB5-BBFB-A8218D87B309}" srcOrd="5" destOrd="0" presId="urn:microsoft.com/office/officeart/2005/8/layout/hierarchy1"/>
    <dgm:cxn modelId="{3CC589FC-268D-41B0-8523-50D122028DDE}" type="presParOf" srcId="{AE4AD5BA-6EC4-4EB5-BBFB-A8218D87B309}" destId="{E3CFE121-444D-4FD8-8F09-413FEC23BAE0}" srcOrd="0" destOrd="0" presId="urn:microsoft.com/office/officeart/2005/8/layout/hierarchy1"/>
    <dgm:cxn modelId="{058D916D-EE9A-45F7-8A8C-C5E3377D5E71}" type="presParOf" srcId="{E3CFE121-444D-4FD8-8F09-413FEC23BAE0}" destId="{405C4CCD-3AC3-418C-9652-A340F423D359}" srcOrd="0" destOrd="0" presId="urn:microsoft.com/office/officeart/2005/8/layout/hierarchy1"/>
    <dgm:cxn modelId="{8BA94761-2F6A-4245-90EF-462643D68360}" type="presParOf" srcId="{E3CFE121-444D-4FD8-8F09-413FEC23BAE0}" destId="{18B47602-80B2-43C2-B393-851A1BE18553}" srcOrd="1" destOrd="0" presId="urn:microsoft.com/office/officeart/2005/8/layout/hierarchy1"/>
    <dgm:cxn modelId="{7DB4C0E0-CA74-4C67-B2D0-F7A264562A32}" type="presParOf" srcId="{AE4AD5BA-6EC4-4EB5-BBFB-A8218D87B309}" destId="{068A3043-01E9-413F-97FC-8FD9374C86B4}" srcOrd="1" destOrd="0" presId="urn:microsoft.com/office/officeart/2005/8/layout/hierarchy1"/>
    <dgm:cxn modelId="{9F39EBAA-BCAC-42C6-92ED-909FF15ED417}" type="presParOf" srcId="{068A3043-01E9-413F-97FC-8FD9374C86B4}" destId="{5E2B6CB1-5005-4144-BF72-0C7221B02D5C}" srcOrd="0" destOrd="0" presId="urn:microsoft.com/office/officeart/2005/8/layout/hierarchy1"/>
    <dgm:cxn modelId="{9AA9DFA7-AD5D-404B-8C86-B3A1D8FAF518}" type="presParOf" srcId="{068A3043-01E9-413F-97FC-8FD9374C86B4}" destId="{E8C8E676-68C4-4DBF-86C4-1F84265548CD}" srcOrd="1" destOrd="0" presId="urn:microsoft.com/office/officeart/2005/8/layout/hierarchy1"/>
    <dgm:cxn modelId="{0226D47E-B0AF-4D45-A5B1-94BB5990823B}" type="presParOf" srcId="{E8C8E676-68C4-4DBF-86C4-1F84265548CD}" destId="{97A18E9F-9FF6-4EDA-98AE-2E645886503E}" srcOrd="0" destOrd="0" presId="urn:microsoft.com/office/officeart/2005/8/layout/hierarchy1"/>
    <dgm:cxn modelId="{0708D785-6C34-4BC7-9B60-A716A8C4DB72}" type="presParOf" srcId="{97A18E9F-9FF6-4EDA-98AE-2E645886503E}" destId="{FD470AAE-A855-42AE-BFD4-B25C7352D624}" srcOrd="0" destOrd="0" presId="urn:microsoft.com/office/officeart/2005/8/layout/hierarchy1"/>
    <dgm:cxn modelId="{8F846DF8-C244-46FA-A339-B53E71590687}" type="presParOf" srcId="{97A18E9F-9FF6-4EDA-98AE-2E645886503E}" destId="{5C77A15D-AE84-4F8B-AAD6-3A31EBD00732}" srcOrd="1" destOrd="0" presId="urn:microsoft.com/office/officeart/2005/8/layout/hierarchy1"/>
    <dgm:cxn modelId="{542BB667-64AD-4CE7-B4FD-971AE615D6D4}" type="presParOf" srcId="{E8C8E676-68C4-4DBF-86C4-1F84265548CD}" destId="{6089B7D1-5816-4A77-BD99-D555D51B30BC}" srcOrd="1" destOrd="0" presId="urn:microsoft.com/office/officeart/2005/8/layout/hierarchy1"/>
    <dgm:cxn modelId="{EA5EF973-B717-4690-BFD1-8F18EF9F405B}" type="presParOf" srcId="{068A3043-01E9-413F-97FC-8FD9374C86B4}" destId="{0967BF82-30D7-4D16-AB51-9653FAEEFD06}" srcOrd="2" destOrd="0" presId="urn:microsoft.com/office/officeart/2005/8/layout/hierarchy1"/>
    <dgm:cxn modelId="{AEF43B1B-8FB2-41DD-82A9-8137D117FDDA}" type="presParOf" srcId="{068A3043-01E9-413F-97FC-8FD9374C86B4}" destId="{7CB5408C-2FFB-4C29-8614-F33B323C5E22}" srcOrd="3" destOrd="0" presId="urn:microsoft.com/office/officeart/2005/8/layout/hierarchy1"/>
    <dgm:cxn modelId="{F0D5D437-4D96-4D1A-8682-0D18EEFEE310}" type="presParOf" srcId="{7CB5408C-2FFB-4C29-8614-F33B323C5E22}" destId="{C89BE6B1-0723-4C05-977C-F861D12B84E9}" srcOrd="0" destOrd="0" presId="urn:microsoft.com/office/officeart/2005/8/layout/hierarchy1"/>
    <dgm:cxn modelId="{7E47C23D-4038-4147-AD41-7F4657DDB2DF}" type="presParOf" srcId="{C89BE6B1-0723-4C05-977C-F861D12B84E9}" destId="{6663F670-2C78-483D-AE52-C16FAFB1E46A}" srcOrd="0" destOrd="0" presId="urn:microsoft.com/office/officeart/2005/8/layout/hierarchy1"/>
    <dgm:cxn modelId="{D27BFBAB-B6E9-4B7A-865F-7464DD968AB4}" type="presParOf" srcId="{C89BE6B1-0723-4C05-977C-F861D12B84E9}" destId="{E7F01587-D19A-4630-B98F-63EE3291E8A0}" srcOrd="1" destOrd="0" presId="urn:microsoft.com/office/officeart/2005/8/layout/hierarchy1"/>
    <dgm:cxn modelId="{F65C168F-CF42-4389-A09A-742FFDA6159F}" type="presParOf" srcId="{7CB5408C-2FFB-4C29-8614-F33B323C5E22}" destId="{EEB14777-5078-4B27-8EB1-2A143C6E407D}" srcOrd="1" destOrd="0" presId="urn:microsoft.com/office/officeart/2005/8/layout/hierarchy1"/>
    <dgm:cxn modelId="{E50EB386-EDA8-49B6-A9B4-11D148721F35}" type="presParOf" srcId="{068A3043-01E9-413F-97FC-8FD9374C86B4}" destId="{87367D67-C9D6-46B6-A87F-FD89A71EE037}" srcOrd="4" destOrd="0" presId="urn:microsoft.com/office/officeart/2005/8/layout/hierarchy1"/>
    <dgm:cxn modelId="{39960E1F-5446-4480-8D94-7ACB66FCE511}" type="presParOf" srcId="{068A3043-01E9-413F-97FC-8FD9374C86B4}" destId="{B454BAD1-3CA4-4002-B3C0-3C1353A5BA75}" srcOrd="5" destOrd="0" presId="urn:microsoft.com/office/officeart/2005/8/layout/hierarchy1"/>
    <dgm:cxn modelId="{267EC6FC-3C6B-46D7-8E65-3EE0B6A60E02}" type="presParOf" srcId="{B454BAD1-3CA4-4002-B3C0-3C1353A5BA75}" destId="{FA650B00-2675-4948-9586-DA183C1FDB90}" srcOrd="0" destOrd="0" presId="urn:microsoft.com/office/officeart/2005/8/layout/hierarchy1"/>
    <dgm:cxn modelId="{27E7F219-7F05-4849-A5A0-B6F7A24A9CE2}" type="presParOf" srcId="{FA650B00-2675-4948-9586-DA183C1FDB90}" destId="{60912DE2-BD1F-4921-916C-8F902AED8EEA}" srcOrd="0" destOrd="0" presId="urn:microsoft.com/office/officeart/2005/8/layout/hierarchy1"/>
    <dgm:cxn modelId="{DB0D7B2F-6024-45AA-9DF2-295DF05B39B7}" type="presParOf" srcId="{FA650B00-2675-4948-9586-DA183C1FDB90}" destId="{985CFC78-F999-401B-A794-EA6C0B4E2495}" srcOrd="1" destOrd="0" presId="urn:microsoft.com/office/officeart/2005/8/layout/hierarchy1"/>
    <dgm:cxn modelId="{AF4D850A-6A3D-4FEF-B95F-10C5258CE9DB}" type="presParOf" srcId="{B454BAD1-3CA4-4002-B3C0-3C1353A5BA75}" destId="{1EC7E9B9-9939-4DB8-9ED9-5BAFFF269D1D}"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367D67-C9D6-46B6-A87F-FD89A71EE037}">
      <dsp:nvSpPr>
        <dsp:cNvPr id="0" name=""/>
        <dsp:cNvSpPr/>
      </dsp:nvSpPr>
      <dsp:spPr>
        <a:xfrm>
          <a:off x="6003001" y="2387727"/>
          <a:ext cx="1241061" cy="295316"/>
        </a:xfrm>
        <a:custGeom>
          <a:avLst/>
          <a:gdLst/>
          <a:ahLst/>
          <a:cxnLst/>
          <a:rect l="0" t="0" r="0" b="0"/>
          <a:pathLst>
            <a:path>
              <a:moveTo>
                <a:pt x="0" y="0"/>
              </a:moveTo>
              <a:lnTo>
                <a:pt x="0" y="201249"/>
              </a:lnTo>
              <a:lnTo>
                <a:pt x="1241061" y="201249"/>
              </a:lnTo>
              <a:lnTo>
                <a:pt x="1241061" y="2953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67BF82-30D7-4D16-AB51-9653FAEEFD06}">
      <dsp:nvSpPr>
        <dsp:cNvPr id="0" name=""/>
        <dsp:cNvSpPr/>
      </dsp:nvSpPr>
      <dsp:spPr>
        <a:xfrm>
          <a:off x="5957281" y="2387727"/>
          <a:ext cx="91440" cy="295316"/>
        </a:xfrm>
        <a:custGeom>
          <a:avLst/>
          <a:gdLst/>
          <a:ahLst/>
          <a:cxnLst/>
          <a:rect l="0" t="0" r="0" b="0"/>
          <a:pathLst>
            <a:path>
              <a:moveTo>
                <a:pt x="45720" y="0"/>
              </a:moveTo>
              <a:lnTo>
                <a:pt x="45720" y="2953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E2B6CB1-5005-4144-BF72-0C7221B02D5C}">
      <dsp:nvSpPr>
        <dsp:cNvPr id="0" name=""/>
        <dsp:cNvSpPr/>
      </dsp:nvSpPr>
      <dsp:spPr>
        <a:xfrm>
          <a:off x="4761940" y="2387727"/>
          <a:ext cx="1241061" cy="295316"/>
        </a:xfrm>
        <a:custGeom>
          <a:avLst/>
          <a:gdLst/>
          <a:ahLst/>
          <a:cxnLst/>
          <a:rect l="0" t="0" r="0" b="0"/>
          <a:pathLst>
            <a:path>
              <a:moveTo>
                <a:pt x="1241061" y="0"/>
              </a:moveTo>
              <a:lnTo>
                <a:pt x="1241061" y="201249"/>
              </a:lnTo>
              <a:lnTo>
                <a:pt x="0" y="201249"/>
              </a:lnTo>
              <a:lnTo>
                <a:pt x="0" y="2953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518E01A-7417-4248-8138-5B7C8385ED47}">
      <dsp:nvSpPr>
        <dsp:cNvPr id="0" name=""/>
        <dsp:cNvSpPr/>
      </dsp:nvSpPr>
      <dsp:spPr>
        <a:xfrm>
          <a:off x="3517193" y="944160"/>
          <a:ext cx="2485808" cy="295316"/>
        </a:xfrm>
        <a:custGeom>
          <a:avLst/>
          <a:gdLst/>
          <a:ahLst/>
          <a:cxnLst/>
          <a:rect l="0" t="0" r="0" b="0"/>
          <a:pathLst>
            <a:path>
              <a:moveTo>
                <a:pt x="0" y="0"/>
              </a:moveTo>
              <a:lnTo>
                <a:pt x="0" y="201249"/>
              </a:lnTo>
              <a:lnTo>
                <a:pt x="2485808" y="201249"/>
              </a:lnTo>
              <a:lnTo>
                <a:pt x="2485808" y="29531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2F2FE9-5AAA-4556-8133-FA6A841A9BB1}">
      <dsp:nvSpPr>
        <dsp:cNvPr id="0" name=""/>
        <dsp:cNvSpPr/>
      </dsp:nvSpPr>
      <dsp:spPr>
        <a:xfrm>
          <a:off x="3520878" y="3852250"/>
          <a:ext cx="620530" cy="295316"/>
        </a:xfrm>
        <a:custGeom>
          <a:avLst/>
          <a:gdLst/>
          <a:ahLst/>
          <a:cxnLst/>
          <a:rect l="0" t="0" r="0" b="0"/>
          <a:pathLst>
            <a:path>
              <a:moveTo>
                <a:pt x="0" y="0"/>
              </a:moveTo>
              <a:lnTo>
                <a:pt x="0" y="201249"/>
              </a:lnTo>
              <a:lnTo>
                <a:pt x="620530" y="201249"/>
              </a:lnTo>
              <a:lnTo>
                <a:pt x="620530" y="2953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BCD4A6-1246-45B0-A6B8-5582F0E2225B}">
      <dsp:nvSpPr>
        <dsp:cNvPr id="0" name=""/>
        <dsp:cNvSpPr/>
      </dsp:nvSpPr>
      <dsp:spPr>
        <a:xfrm>
          <a:off x="2900347" y="3852250"/>
          <a:ext cx="620530" cy="295316"/>
        </a:xfrm>
        <a:custGeom>
          <a:avLst/>
          <a:gdLst/>
          <a:ahLst/>
          <a:cxnLst/>
          <a:rect l="0" t="0" r="0" b="0"/>
          <a:pathLst>
            <a:path>
              <a:moveTo>
                <a:pt x="620530" y="0"/>
              </a:moveTo>
              <a:lnTo>
                <a:pt x="620530" y="201249"/>
              </a:lnTo>
              <a:lnTo>
                <a:pt x="0" y="201249"/>
              </a:lnTo>
              <a:lnTo>
                <a:pt x="0" y="2953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19A4A8-3F51-4CE3-829B-311023DF9C0C}">
      <dsp:nvSpPr>
        <dsp:cNvPr id="0" name=""/>
        <dsp:cNvSpPr/>
      </dsp:nvSpPr>
      <dsp:spPr>
        <a:xfrm>
          <a:off x="2858289" y="2279158"/>
          <a:ext cx="662589" cy="316852"/>
        </a:xfrm>
        <a:custGeom>
          <a:avLst/>
          <a:gdLst/>
          <a:ahLst/>
          <a:cxnLst/>
          <a:rect l="0" t="0" r="0" b="0"/>
          <a:pathLst>
            <a:path>
              <a:moveTo>
                <a:pt x="0" y="0"/>
              </a:moveTo>
              <a:lnTo>
                <a:pt x="0" y="222785"/>
              </a:lnTo>
              <a:lnTo>
                <a:pt x="662589" y="222785"/>
              </a:lnTo>
              <a:lnTo>
                <a:pt x="662589" y="31685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2680A4-6E61-4054-A5B4-8080C7751E42}">
      <dsp:nvSpPr>
        <dsp:cNvPr id="0" name=""/>
        <dsp:cNvSpPr/>
      </dsp:nvSpPr>
      <dsp:spPr>
        <a:xfrm>
          <a:off x="2279817" y="2279158"/>
          <a:ext cx="578472" cy="316852"/>
        </a:xfrm>
        <a:custGeom>
          <a:avLst/>
          <a:gdLst/>
          <a:ahLst/>
          <a:cxnLst/>
          <a:rect l="0" t="0" r="0" b="0"/>
          <a:pathLst>
            <a:path>
              <a:moveTo>
                <a:pt x="578472" y="0"/>
              </a:moveTo>
              <a:lnTo>
                <a:pt x="578472" y="222785"/>
              </a:lnTo>
              <a:lnTo>
                <a:pt x="0" y="222785"/>
              </a:lnTo>
              <a:lnTo>
                <a:pt x="0" y="31685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B46463-553B-431B-A62A-E1437DE010EA}">
      <dsp:nvSpPr>
        <dsp:cNvPr id="0" name=""/>
        <dsp:cNvSpPr/>
      </dsp:nvSpPr>
      <dsp:spPr>
        <a:xfrm>
          <a:off x="2858289" y="944160"/>
          <a:ext cx="658903" cy="273780"/>
        </a:xfrm>
        <a:custGeom>
          <a:avLst/>
          <a:gdLst/>
          <a:ahLst/>
          <a:cxnLst/>
          <a:rect l="0" t="0" r="0" b="0"/>
          <a:pathLst>
            <a:path>
              <a:moveTo>
                <a:pt x="658903" y="0"/>
              </a:moveTo>
              <a:lnTo>
                <a:pt x="658903" y="179713"/>
              </a:lnTo>
              <a:lnTo>
                <a:pt x="0" y="179713"/>
              </a:lnTo>
              <a:lnTo>
                <a:pt x="0" y="27378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B782308-1942-4571-9EAE-A0AA59E9E9C3}">
      <dsp:nvSpPr>
        <dsp:cNvPr id="0" name=""/>
        <dsp:cNvSpPr/>
      </dsp:nvSpPr>
      <dsp:spPr>
        <a:xfrm>
          <a:off x="950277" y="2330502"/>
          <a:ext cx="91440" cy="321152"/>
        </a:xfrm>
        <a:custGeom>
          <a:avLst/>
          <a:gdLst/>
          <a:ahLst/>
          <a:cxnLst/>
          <a:rect l="0" t="0" r="0" b="0"/>
          <a:pathLst>
            <a:path>
              <a:moveTo>
                <a:pt x="66038" y="0"/>
              </a:moveTo>
              <a:lnTo>
                <a:pt x="66038" y="227086"/>
              </a:lnTo>
              <a:lnTo>
                <a:pt x="45720" y="227086"/>
              </a:lnTo>
              <a:lnTo>
                <a:pt x="45720" y="32115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0D2463-1A2E-4C90-A349-60FD195D94CC}">
      <dsp:nvSpPr>
        <dsp:cNvPr id="0" name=""/>
        <dsp:cNvSpPr/>
      </dsp:nvSpPr>
      <dsp:spPr>
        <a:xfrm>
          <a:off x="1016316" y="944160"/>
          <a:ext cx="2500877" cy="282052"/>
        </a:xfrm>
        <a:custGeom>
          <a:avLst/>
          <a:gdLst/>
          <a:ahLst/>
          <a:cxnLst/>
          <a:rect l="0" t="0" r="0" b="0"/>
          <a:pathLst>
            <a:path>
              <a:moveTo>
                <a:pt x="2500877" y="0"/>
              </a:moveTo>
              <a:lnTo>
                <a:pt x="2500877" y="187986"/>
              </a:lnTo>
              <a:lnTo>
                <a:pt x="0" y="187986"/>
              </a:lnTo>
              <a:lnTo>
                <a:pt x="0" y="28205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0FC756-58C7-4434-9502-A87C4B126275}">
      <dsp:nvSpPr>
        <dsp:cNvPr id="0" name=""/>
        <dsp:cNvSpPr/>
      </dsp:nvSpPr>
      <dsp:spPr>
        <a:xfrm>
          <a:off x="2503353" y="674"/>
          <a:ext cx="2027680" cy="94348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9EEDDB-5A85-4A08-9BF3-758FF66DA586}">
      <dsp:nvSpPr>
        <dsp:cNvPr id="0" name=""/>
        <dsp:cNvSpPr/>
      </dsp:nvSpPr>
      <dsp:spPr>
        <a:xfrm>
          <a:off x="2616176" y="107857"/>
          <a:ext cx="2027680" cy="94348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JOBNAVIGO</a:t>
          </a:r>
        </a:p>
      </dsp:txBody>
      <dsp:txXfrm>
        <a:off x="2643810" y="135491"/>
        <a:ext cx="1972412" cy="888217"/>
      </dsp:txXfrm>
    </dsp:sp>
    <dsp:sp modelId="{09D779EA-3B17-496E-B66F-DDB51E5867B5}">
      <dsp:nvSpPr>
        <dsp:cNvPr id="0" name=""/>
        <dsp:cNvSpPr/>
      </dsp:nvSpPr>
      <dsp:spPr>
        <a:xfrm>
          <a:off x="233421" y="1226213"/>
          <a:ext cx="1565788" cy="110428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44FEE0-7380-4157-AFD3-9689444D43B8}">
      <dsp:nvSpPr>
        <dsp:cNvPr id="0" name=""/>
        <dsp:cNvSpPr/>
      </dsp:nvSpPr>
      <dsp:spPr>
        <a:xfrm>
          <a:off x="346245" y="1333395"/>
          <a:ext cx="1565788" cy="110428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User login</a:t>
          </a:r>
          <a:endParaRPr lang="en-IN" sz="1800" b="1" kern="1200" dirty="0"/>
        </a:p>
      </dsp:txBody>
      <dsp:txXfrm>
        <a:off x="378589" y="1365739"/>
        <a:ext cx="1501100" cy="1039601"/>
      </dsp:txXfrm>
    </dsp:sp>
    <dsp:sp modelId="{035730D2-6F66-4E2D-BDD9-A5A3E61742A1}">
      <dsp:nvSpPr>
        <dsp:cNvPr id="0" name=""/>
        <dsp:cNvSpPr/>
      </dsp:nvSpPr>
      <dsp:spPr>
        <a:xfrm>
          <a:off x="488290" y="2651655"/>
          <a:ext cx="1015413" cy="117009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A70FF0-2462-4195-A84F-07337CA5C27E}">
      <dsp:nvSpPr>
        <dsp:cNvPr id="0" name=""/>
        <dsp:cNvSpPr/>
      </dsp:nvSpPr>
      <dsp:spPr>
        <a:xfrm>
          <a:off x="601114" y="2758838"/>
          <a:ext cx="1015413" cy="117009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JOBS</a:t>
          </a:r>
        </a:p>
      </dsp:txBody>
      <dsp:txXfrm>
        <a:off x="630854" y="2788578"/>
        <a:ext cx="955933" cy="1110616"/>
      </dsp:txXfrm>
    </dsp:sp>
    <dsp:sp modelId="{073E646F-E18D-42A7-A859-FEDAA010F4B1}">
      <dsp:nvSpPr>
        <dsp:cNvPr id="0" name=""/>
        <dsp:cNvSpPr/>
      </dsp:nvSpPr>
      <dsp:spPr>
        <a:xfrm>
          <a:off x="1963912" y="1217940"/>
          <a:ext cx="1788753" cy="106121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6D847E-2C52-416A-85A9-8EDADF17AE21}">
      <dsp:nvSpPr>
        <dsp:cNvPr id="0" name=""/>
        <dsp:cNvSpPr/>
      </dsp:nvSpPr>
      <dsp:spPr>
        <a:xfrm>
          <a:off x="2076736" y="1325123"/>
          <a:ext cx="1788753" cy="106121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Admin login</a:t>
          </a:r>
          <a:endParaRPr lang="en-IN" sz="1800" kern="1200" dirty="0"/>
        </a:p>
      </dsp:txBody>
      <dsp:txXfrm>
        <a:off x="2107818" y="1356205"/>
        <a:ext cx="1726589" cy="999053"/>
      </dsp:txXfrm>
    </dsp:sp>
    <dsp:sp modelId="{80EB6835-834E-4E3C-8ADB-DF84DDF21DED}">
      <dsp:nvSpPr>
        <dsp:cNvPr id="0" name=""/>
        <dsp:cNvSpPr/>
      </dsp:nvSpPr>
      <dsp:spPr>
        <a:xfrm>
          <a:off x="1772110" y="2596010"/>
          <a:ext cx="1015413" cy="110100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394E82F-187C-4130-9C82-559E022AC411}">
      <dsp:nvSpPr>
        <dsp:cNvPr id="0" name=""/>
        <dsp:cNvSpPr/>
      </dsp:nvSpPr>
      <dsp:spPr>
        <a:xfrm>
          <a:off x="1884933" y="2703193"/>
          <a:ext cx="1015413" cy="110100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All Users</a:t>
          </a:r>
          <a:endParaRPr lang="en-IN" sz="1400" b="1" kern="1200" dirty="0"/>
        </a:p>
      </dsp:txBody>
      <dsp:txXfrm>
        <a:off x="1914673" y="2732933"/>
        <a:ext cx="955933" cy="1041521"/>
      </dsp:txXfrm>
    </dsp:sp>
    <dsp:sp modelId="{F1FB8C5B-75B4-473E-946B-C1CB22DD5146}">
      <dsp:nvSpPr>
        <dsp:cNvPr id="0" name=""/>
        <dsp:cNvSpPr/>
      </dsp:nvSpPr>
      <dsp:spPr>
        <a:xfrm>
          <a:off x="3013171" y="2596010"/>
          <a:ext cx="1015413" cy="125624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650D77-2395-4A1A-940B-54A071381B03}">
      <dsp:nvSpPr>
        <dsp:cNvPr id="0" name=""/>
        <dsp:cNvSpPr/>
      </dsp:nvSpPr>
      <dsp:spPr>
        <a:xfrm>
          <a:off x="3125995" y="2703193"/>
          <a:ext cx="1015413" cy="125624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All Recruiters</a:t>
          </a:r>
          <a:endParaRPr lang="en-IN" sz="1200" b="1" kern="1200" dirty="0"/>
        </a:p>
      </dsp:txBody>
      <dsp:txXfrm>
        <a:off x="3155735" y="2732933"/>
        <a:ext cx="955933" cy="1196760"/>
      </dsp:txXfrm>
    </dsp:sp>
    <dsp:sp modelId="{7EE92025-CDA0-4BD7-BEA5-793997A8D601}">
      <dsp:nvSpPr>
        <dsp:cNvPr id="0" name=""/>
        <dsp:cNvSpPr/>
      </dsp:nvSpPr>
      <dsp:spPr>
        <a:xfrm>
          <a:off x="2392640" y="4147566"/>
          <a:ext cx="1015413" cy="6447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40522B8-4F6C-466C-A16D-52A4238FD0AD}">
      <dsp:nvSpPr>
        <dsp:cNvPr id="0" name=""/>
        <dsp:cNvSpPr/>
      </dsp:nvSpPr>
      <dsp:spPr>
        <a:xfrm>
          <a:off x="2505464" y="4254749"/>
          <a:ext cx="1015413" cy="64478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ACCEPT</a:t>
          </a:r>
          <a:r>
            <a:rPr lang="en-US" sz="1200" kern="1200" dirty="0"/>
            <a:t> </a:t>
          </a:r>
          <a:r>
            <a:rPr lang="en-US" sz="1200" b="1" kern="1200" dirty="0"/>
            <a:t>Candidates</a:t>
          </a:r>
          <a:endParaRPr lang="en-IN" sz="1200" b="1" kern="1200" dirty="0"/>
        </a:p>
      </dsp:txBody>
      <dsp:txXfrm>
        <a:off x="2524349" y="4273634"/>
        <a:ext cx="977643" cy="607017"/>
      </dsp:txXfrm>
    </dsp:sp>
    <dsp:sp modelId="{9480A009-F435-4EB2-A305-B2E312BE0CD5}">
      <dsp:nvSpPr>
        <dsp:cNvPr id="0" name=""/>
        <dsp:cNvSpPr/>
      </dsp:nvSpPr>
      <dsp:spPr>
        <a:xfrm>
          <a:off x="3633702" y="4147566"/>
          <a:ext cx="1015413" cy="6447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5466B85-5199-422E-BA3A-B60BCA7F381C}">
      <dsp:nvSpPr>
        <dsp:cNvPr id="0" name=""/>
        <dsp:cNvSpPr/>
      </dsp:nvSpPr>
      <dsp:spPr>
        <a:xfrm>
          <a:off x="3746526" y="4254749"/>
          <a:ext cx="1015413" cy="64478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REJECT</a:t>
          </a:r>
        </a:p>
        <a:p>
          <a:pPr marL="0" lvl="0" indent="0" algn="ctr" defTabSz="533400">
            <a:lnSpc>
              <a:spcPct val="90000"/>
            </a:lnSpc>
            <a:spcBef>
              <a:spcPct val="0"/>
            </a:spcBef>
            <a:spcAft>
              <a:spcPct val="35000"/>
            </a:spcAft>
            <a:buNone/>
          </a:pPr>
          <a:r>
            <a:rPr lang="en-US" sz="1200" b="1" kern="1200" dirty="0"/>
            <a:t>Candidates</a:t>
          </a:r>
          <a:endParaRPr lang="en-IN" sz="1200" b="1" kern="1200" dirty="0"/>
        </a:p>
      </dsp:txBody>
      <dsp:txXfrm>
        <a:off x="3765411" y="4273634"/>
        <a:ext cx="977643" cy="607017"/>
      </dsp:txXfrm>
    </dsp:sp>
    <dsp:sp modelId="{405C4CCD-3AC3-418C-9652-A340F423D359}">
      <dsp:nvSpPr>
        <dsp:cNvPr id="0" name=""/>
        <dsp:cNvSpPr/>
      </dsp:nvSpPr>
      <dsp:spPr>
        <a:xfrm>
          <a:off x="5186151" y="1239476"/>
          <a:ext cx="1633699" cy="114825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8B47602-80B2-43C2-B393-851A1BE18553}">
      <dsp:nvSpPr>
        <dsp:cNvPr id="0" name=""/>
        <dsp:cNvSpPr/>
      </dsp:nvSpPr>
      <dsp:spPr>
        <a:xfrm>
          <a:off x="5298975" y="1346659"/>
          <a:ext cx="1633699" cy="114825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Recruiter’s login</a:t>
          </a:r>
          <a:endParaRPr lang="en-IN" sz="1800" kern="1200" dirty="0"/>
        </a:p>
      </dsp:txBody>
      <dsp:txXfrm>
        <a:off x="5332606" y="1380290"/>
        <a:ext cx="1566437" cy="1080989"/>
      </dsp:txXfrm>
    </dsp:sp>
    <dsp:sp modelId="{FD470AAE-A855-42AE-BFD4-B25C7352D624}">
      <dsp:nvSpPr>
        <dsp:cNvPr id="0" name=""/>
        <dsp:cNvSpPr/>
      </dsp:nvSpPr>
      <dsp:spPr>
        <a:xfrm>
          <a:off x="4254233" y="2683044"/>
          <a:ext cx="1015413" cy="122790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77A15D-AE84-4F8B-AAD6-3A31EBD00732}">
      <dsp:nvSpPr>
        <dsp:cNvPr id="0" name=""/>
        <dsp:cNvSpPr/>
      </dsp:nvSpPr>
      <dsp:spPr>
        <a:xfrm>
          <a:off x="4367056" y="2790226"/>
          <a:ext cx="1015413" cy="122790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Add jobs</a:t>
          </a:r>
          <a:endParaRPr lang="en-IN" sz="1400" b="1" kern="1200" dirty="0"/>
        </a:p>
      </dsp:txBody>
      <dsp:txXfrm>
        <a:off x="4396796" y="2819966"/>
        <a:ext cx="955933" cy="1168428"/>
      </dsp:txXfrm>
    </dsp:sp>
    <dsp:sp modelId="{6663F670-2C78-483D-AE52-C16FAFB1E46A}">
      <dsp:nvSpPr>
        <dsp:cNvPr id="0" name=""/>
        <dsp:cNvSpPr/>
      </dsp:nvSpPr>
      <dsp:spPr>
        <a:xfrm>
          <a:off x="5495294" y="2683044"/>
          <a:ext cx="1015413" cy="12657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F01587-D19A-4630-B98F-63EE3291E8A0}">
      <dsp:nvSpPr>
        <dsp:cNvPr id="0" name=""/>
        <dsp:cNvSpPr/>
      </dsp:nvSpPr>
      <dsp:spPr>
        <a:xfrm>
          <a:off x="5608118" y="2790226"/>
          <a:ext cx="1015413" cy="12657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Job list</a:t>
          </a:r>
          <a:endParaRPr lang="en-IN" sz="1400" b="1" kern="1200" dirty="0"/>
        </a:p>
      </dsp:txBody>
      <dsp:txXfrm>
        <a:off x="5637858" y="2819966"/>
        <a:ext cx="955933" cy="1206264"/>
      </dsp:txXfrm>
    </dsp:sp>
    <dsp:sp modelId="{60912DE2-BD1F-4921-916C-8F902AED8EEA}">
      <dsp:nvSpPr>
        <dsp:cNvPr id="0" name=""/>
        <dsp:cNvSpPr/>
      </dsp:nvSpPr>
      <dsp:spPr>
        <a:xfrm>
          <a:off x="6736356" y="2683044"/>
          <a:ext cx="1015413" cy="12657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5CFC78-F999-401B-A794-EA6C0B4E2495}">
      <dsp:nvSpPr>
        <dsp:cNvPr id="0" name=""/>
        <dsp:cNvSpPr/>
      </dsp:nvSpPr>
      <dsp:spPr>
        <a:xfrm>
          <a:off x="6849179" y="2790226"/>
          <a:ext cx="1015413" cy="12657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Candidates Applied</a:t>
          </a:r>
          <a:endParaRPr lang="en-IN" sz="1200" b="1" kern="1200" dirty="0"/>
        </a:p>
      </dsp:txBody>
      <dsp:txXfrm>
        <a:off x="6878919" y="2819966"/>
        <a:ext cx="955933" cy="120626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5900" y="812800"/>
            <a:ext cx="7126288" cy="40068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55650" y="5078413"/>
            <a:ext cx="6046788" cy="4810125"/>
          </a:xfrm>
          <a:prstGeom prst="rect">
            <a:avLst/>
          </a:prstGeom>
          <a:noFill/>
          <a:ln>
            <a:noFill/>
          </a:ln>
        </p:spPr>
        <p:txBody>
          <a:bodyPr spcFirstLastPara="1" wrap="square" lIns="0" tIns="0" rIns="0" bIns="0" anchor="t" anchorCtr="0">
            <a:noAutofit/>
          </a:bodyPr>
          <a:lstStyle>
            <a:lvl1pPr marL="457200" marR="0" lvl="0" indent="-228600" algn="l" rtl="0">
              <a:spcBef>
                <a:spcPts val="36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1pPr>
            <a:lvl2pPr marL="914400" marR="0" lvl="1" indent="-228600" algn="l" rtl="0">
              <a:spcBef>
                <a:spcPts val="36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2pPr>
            <a:lvl3pPr marL="1371600" marR="0" lvl="2" indent="-228600" algn="l" rtl="0">
              <a:spcBef>
                <a:spcPts val="36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3pPr>
            <a:lvl4pPr marL="1828800" marR="0" lvl="3" indent="-228600" algn="l" rtl="0">
              <a:spcBef>
                <a:spcPts val="36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4pPr>
            <a:lvl5pPr marL="2286000" marR="0" lvl="4" indent="-228600" algn="l" rtl="0">
              <a:spcBef>
                <a:spcPts val="36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5" name="Google Shape;5;n"/>
          <p:cNvSpPr txBox="1">
            <a:spLocks noGrp="1"/>
          </p:cNvSpPr>
          <p:nvPr>
            <p:ph type="hdr" idx="3"/>
          </p:nvPr>
        </p:nvSpPr>
        <p:spPr>
          <a:xfrm>
            <a:off x="0" y="0"/>
            <a:ext cx="3279775" cy="533400"/>
          </a:xfrm>
          <a:prstGeom prst="rect">
            <a:avLst/>
          </a:prstGeom>
          <a:noFill/>
          <a:ln>
            <a:noFill/>
          </a:ln>
        </p:spPr>
        <p:txBody>
          <a:bodyPr spcFirstLastPara="1" wrap="square" lIns="0" tIns="0" rIns="0" bIns="0" anchor="t" anchorCtr="0">
            <a:noAutofit/>
          </a:bodyPr>
          <a:lstStyle>
            <a:lvl1pPr marR="0" lvl="0" algn="l" rtl="0">
              <a:lnSpc>
                <a:spcPct val="93000"/>
              </a:lnSpc>
              <a:spcBef>
                <a:spcPts val="0"/>
              </a:spcBef>
              <a:spcAft>
                <a:spcPts val="0"/>
              </a:spcAft>
              <a:buClr>
                <a:srgbClr val="000000"/>
              </a:buClr>
              <a:buSzPts val="1400"/>
              <a:buFont typeface="Times New Roman"/>
              <a:buNone/>
              <a:defRPr sz="1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Clr>
                <a:schemeClr val="dk1"/>
              </a:buClr>
              <a:buSzPts val="1800"/>
              <a:buFont typeface="Trebuchet MS"/>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Clr>
                <a:schemeClr val="dk1"/>
              </a:buClr>
              <a:buSzPts val="1800"/>
              <a:buFont typeface="Trebuchet MS"/>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Clr>
                <a:schemeClr val="dk1"/>
              </a:buClr>
              <a:buSzPts val="1800"/>
              <a:buFont typeface="Trebuchet MS"/>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Clr>
                <a:schemeClr val="dk1"/>
              </a:buClr>
              <a:buSzPts val="1800"/>
              <a:buFont typeface="Trebuchet MS"/>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Clr>
                <a:schemeClr val="dk1"/>
              </a:buClr>
              <a:buSzPts val="1800"/>
              <a:buFont typeface="Trebuchet MS"/>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Clr>
                <a:schemeClr val="dk1"/>
              </a:buClr>
              <a:buSzPts val="1800"/>
              <a:buFont typeface="Trebuchet MS"/>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Clr>
                <a:schemeClr val="dk1"/>
              </a:buClr>
              <a:buSzPts val="1800"/>
              <a:buFont typeface="Trebuchet MS"/>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Clr>
                <a:schemeClr val="dk1"/>
              </a:buClr>
              <a:buSzPts val="1800"/>
              <a:buFont typeface="Trebuchet MS"/>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6" name="Google Shape;6;n"/>
          <p:cNvSpPr txBox="1">
            <a:spLocks noGrp="1"/>
          </p:cNvSpPr>
          <p:nvPr>
            <p:ph type="dt" idx="10"/>
          </p:nvPr>
        </p:nvSpPr>
        <p:spPr>
          <a:xfrm>
            <a:off x="4278313" y="0"/>
            <a:ext cx="3279775" cy="533400"/>
          </a:xfrm>
          <a:prstGeom prst="rect">
            <a:avLst/>
          </a:prstGeom>
          <a:noFill/>
          <a:ln>
            <a:noFill/>
          </a:ln>
        </p:spPr>
        <p:txBody>
          <a:bodyPr spcFirstLastPara="1" wrap="square" lIns="0" tIns="0" rIns="0" bIns="0" anchor="t" anchorCtr="0">
            <a:noAutofit/>
          </a:bodyPr>
          <a:lstStyle>
            <a:lvl1pPr marR="0" lvl="0" algn="r" rtl="0">
              <a:lnSpc>
                <a:spcPct val="93000"/>
              </a:lnSpc>
              <a:spcBef>
                <a:spcPts val="0"/>
              </a:spcBef>
              <a:spcAft>
                <a:spcPts val="0"/>
              </a:spcAft>
              <a:buClr>
                <a:srgbClr val="000000"/>
              </a:buClr>
              <a:buSzPts val="1400"/>
              <a:buFont typeface="Times New Roman"/>
              <a:buNone/>
              <a:defRPr sz="1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Clr>
                <a:schemeClr val="dk1"/>
              </a:buClr>
              <a:buSzPts val="1800"/>
              <a:buFont typeface="Trebuchet MS"/>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Clr>
                <a:schemeClr val="dk1"/>
              </a:buClr>
              <a:buSzPts val="1800"/>
              <a:buFont typeface="Trebuchet MS"/>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Clr>
                <a:schemeClr val="dk1"/>
              </a:buClr>
              <a:buSzPts val="1800"/>
              <a:buFont typeface="Trebuchet MS"/>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Clr>
                <a:schemeClr val="dk1"/>
              </a:buClr>
              <a:buSzPts val="1800"/>
              <a:buFont typeface="Trebuchet MS"/>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Clr>
                <a:schemeClr val="dk1"/>
              </a:buClr>
              <a:buSzPts val="1800"/>
              <a:buFont typeface="Trebuchet MS"/>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Clr>
                <a:schemeClr val="dk1"/>
              </a:buClr>
              <a:buSzPts val="1800"/>
              <a:buFont typeface="Trebuchet MS"/>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Clr>
                <a:schemeClr val="dk1"/>
              </a:buClr>
              <a:buSzPts val="1800"/>
              <a:buFont typeface="Trebuchet MS"/>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Clr>
                <a:schemeClr val="dk1"/>
              </a:buClr>
              <a:buSzPts val="1800"/>
              <a:buFont typeface="Trebuchet MS"/>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 name="Google Shape;7;n"/>
          <p:cNvSpPr txBox="1">
            <a:spLocks noGrp="1"/>
          </p:cNvSpPr>
          <p:nvPr>
            <p:ph type="ftr" idx="11"/>
          </p:nvPr>
        </p:nvSpPr>
        <p:spPr>
          <a:xfrm>
            <a:off x="0" y="10156825"/>
            <a:ext cx="3279775" cy="533400"/>
          </a:xfrm>
          <a:prstGeom prst="rect">
            <a:avLst/>
          </a:prstGeom>
          <a:noFill/>
          <a:ln>
            <a:noFill/>
          </a:ln>
        </p:spPr>
        <p:txBody>
          <a:bodyPr spcFirstLastPara="1" wrap="square" lIns="0" tIns="0" rIns="0" bIns="0" anchor="b" anchorCtr="0">
            <a:noAutofit/>
          </a:bodyPr>
          <a:lstStyle>
            <a:lvl1pPr marR="0" lvl="0" algn="l" rtl="0">
              <a:lnSpc>
                <a:spcPct val="93000"/>
              </a:lnSpc>
              <a:spcBef>
                <a:spcPts val="0"/>
              </a:spcBef>
              <a:spcAft>
                <a:spcPts val="0"/>
              </a:spcAft>
              <a:buClr>
                <a:srgbClr val="000000"/>
              </a:buClr>
              <a:buSzPts val="1400"/>
              <a:buFont typeface="Times New Roman"/>
              <a:buNone/>
              <a:defRPr sz="1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Clr>
                <a:schemeClr val="dk1"/>
              </a:buClr>
              <a:buSzPts val="1800"/>
              <a:buFont typeface="Trebuchet MS"/>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Clr>
                <a:schemeClr val="dk1"/>
              </a:buClr>
              <a:buSzPts val="1800"/>
              <a:buFont typeface="Trebuchet MS"/>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Clr>
                <a:schemeClr val="dk1"/>
              </a:buClr>
              <a:buSzPts val="1800"/>
              <a:buFont typeface="Trebuchet MS"/>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Clr>
                <a:schemeClr val="dk1"/>
              </a:buClr>
              <a:buSzPts val="1800"/>
              <a:buFont typeface="Trebuchet MS"/>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Clr>
                <a:schemeClr val="dk1"/>
              </a:buClr>
              <a:buSzPts val="1800"/>
              <a:buFont typeface="Trebuchet MS"/>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Clr>
                <a:schemeClr val="dk1"/>
              </a:buClr>
              <a:buSzPts val="1800"/>
              <a:buFont typeface="Trebuchet MS"/>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Clr>
                <a:schemeClr val="dk1"/>
              </a:buClr>
              <a:buSzPts val="1800"/>
              <a:buFont typeface="Trebuchet MS"/>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Clr>
                <a:schemeClr val="dk1"/>
              </a:buClr>
              <a:buSzPts val="1800"/>
              <a:buFont typeface="Trebuchet MS"/>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8" name="Google Shape;8;n"/>
          <p:cNvSpPr txBox="1">
            <a:spLocks noGrp="1"/>
          </p:cNvSpPr>
          <p:nvPr>
            <p:ph type="sldNum" idx="12"/>
          </p:nvPr>
        </p:nvSpPr>
        <p:spPr>
          <a:xfrm>
            <a:off x="4278313"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IN" sz="1400" b="0" i="0" u="none" strike="noStrike" cap="none">
                <a:solidFill>
                  <a:srgbClr val="000000"/>
                </a:solidFill>
                <a:latin typeface="Times New Roman"/>
                <a:ea typeface="Times New Roman"/>
                <a:cs typeface="Times New Roman"/>
                <a:sym typeface="Times New Roman"/>
              </a:rPr>
              <a:t>‹#›</a:t>
            </a:fld>
            <a:endParaRPr sz="1400" b="0" i="0" u="none" strike="noStrike" cap="none">
              <a:solidFill>
                <a:srgbClr val="000000"/>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notes"/>
          <p:cNvSpPr txBox="1">
            <a:spLocks noGrp="1"/>
          </p:cNvSpPr>
          <p:nvPr>
            <p:ph type="sldNum" idx="12"/>
          </p:nvPr>
        </p:nvSpPr>
        <p:spPr>
          <a:xfrm>
            <a:off x="4278313" y="10156825"/>
            <a:ext cx="3279775" cy="533400"/>
          </a:xfrm>
          <a:prstGeom prst="rect">
            <a:avLst/>
          </a:prstGeom>
          <a:noFill/>
          <a:ln>
            <a:noFill/>
          </a:ln>
        </p:spPr>
        <p:txBody>
          <a:bodyPr spcFirstLastPara="1" wrap="square" lIns="0" tIns="0" rIns="0" bIns="0" anchor="b" anchorCtr="0">
            <a:noAutofit/>
          </a:bodyPr>
          <a:lstStyle/>
          <a:p>
            <a:pPr marL="0" lvl="0" indent="0" algn="r" rtl="0">
              <a:lnSpc>
                <a:spcPct val="93000"/>
              </a:lnSpc>
              <a:spcBef>
                <a:spcPts val="0"/>
              </a:spcBef>
              <a:spcAft>
                <a:spcPts val="0"/>
              </a:spcAft>
              <a:buClr>
                <a:schemeClr val="dk1"/>
              </a:buClr>
              <a:buSzPts val="1400"/>
              <a:buFont typeface="Trebuchet MS"/>
              <a:buNone/>
            </a:pPr>
            <a:fld id="{00000000-1234-1234-1234-123412341234}" type="slidenum">
              <a:rPr lang="en-IN" sz="1400"/>
              <a:t>1</a:t>
            </a:fld>
            <a:endParaRPr sz="1400"/>
          </a:p>
        </p:txBody>
      </p:sp>
      <p:sp>
        <p:nvSpPr>
          <p:cNvPr id="145" name="Google Shape;145;p1: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46" name="Google Shape;146;p1:notes"/>
          <p:cNvSpPr txBox="1">
            <a:spLocks noGrp="1"/>
          </p:cNvSpPr>
          <p:nvPr>
            <p:ph type="body" idx="1"/>
          </p:nvPr>
        </p:nvSpPr>
        <p:spPr>
          <a:xfrm>
            <a:off x="755650" y="5078413"/>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0:notes"/>
          <p:cNvSpPr txBox="1">
            <a:spLocks noGrp="1"/>
          </p:cNvSpPr>
          <p:nvPr>
            <p:ph type="sldNum" idx="12"/>
          </p:nvPr>
        </p:nvSpPr>
        <p:spPr>
          <a:xfrm>
            <a:off x="4278313" y="10156825"/>
            <a:ext cx="3279775" cy="533400"/>
          </a:xfrm>
          <a:prstGeom prst="rect">
            <a:avLst/>
          </a:prstGeom>
          <a:noFill/>
          <a:ln>
            <a:noFill/>
          </a:ln>
        </p:spPr>
        <p:txBody>
          <a:bodyPr spcFirstLastPara="1" wrap="square" lIns="0" tIns="0" rIns="0" bIns="0" anchor="b" anchorCtr="0">
            <a:noAutofit/>
          </a:bodyPr>
          <a:lstStyle/>
          <a:p>
            <a:pPr marL="0" lvl="0" indent="0" algn="r" rtl="0">
              <a:lnSpc>
                <a:spcPct val="93000"/>
              </a:lnSpc>
              <a:spcBef>
                <a:spcPts val="0"/>
              </a:spcBef>
              <a:spcAft>
                <a:spcPts val="0"/>
              </a:spcAft>
              <a:buClr>
                <a:schemeClr val="dk1"/>
              </a:buClr>
              <a:buSzPts val="1400"/>
              <a:buFont typeface="Trebuchet MS"/>
              <a:buNone/>
            </a:pPr>
            <a:fld id="{00000000-1234-1234-1234-123412341234}" type="slidenum">
              <a:rPr lang="en-IN" sz="1400"/>
              <a:t>10</a:t>
            </a:fld>
            <a:endParaRPr sz="1400"/>
          </a:p>
        </p:txBody>
      </p:sp>
      <p:sp>
        <p:nvSpPr>
          <p:cNvPr id="204" name="Google Shape;204;p10: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05" name="Google Shape;205;p10:notes"/>
          <p:cNvSpPr txBox="1">
            <a:spLocks noGrp="1"/>
          </p:cNvSpPr>
          <p:nvPr>
            <p:ph type="body" idx="1"/>
          </p:nvPr>
        </p:nvSpPr>
        <p:spPr>
          <a:xfrm>
            <a:off x="755650" y="5078413"/>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1:notes"/>
          <p:cNvSpPr txBox="1">
            <a:spLocks noGrp="1"/>
          </p:cNvSpPr>
          <p:nvPr>
            <p:ph type="sldNum" idx="12"/>
          </p:nvPr>
        </p:nvSpPr>
        <p:spPr>
          <a:xfrm>
            <a:off x="4278313" y="10156825"/>
            <a:ext cx="3279775" cy="533400"/>
          </a:xfrm>
          <a:prstGeom prst="rect">
            <a:avLst/>
          </a:prstGeom>
          <a:noFill/>
          <a:ln>
            <a:noFill/>
          </a:ln>
        </p:spPr>
        <p:txBody>
          <a:bodyPr spcFirstLastPara="1" wrap="square" lIns="0" tIns="0" rIns="0" bIns="0" anchor="b" anchorCtr="0">
            <a:noAutofit/>
          </a:bodyPr>
          <a:lstStyle/>
          <a:p>
            <a:pPr marL="0" lvl="0" indent="0" algn="r" rtl="0">
              <a:lnSpc>
                <a:spcPct val="93000"/>
              </a:lnSpc>
              <a:spcBef>
                <a:spcPts val="0"/>
              </a:spcBef>
              <a:spcAft>
                <a:spcPts val="0"/>
              </a:spcAft>
              <a:buClr>
                <a:schemeClr val="dk1"/>
              </a:buClr>
              <a:buSzPts val="1400"/>
              <a:buFont typeface="Trebuchet MS"/>
              <a:buNone/>
            </a:pPr>
            <a:fld id="{00000000-1234-1234-1234-123412341234}" type="slidenum">
              <a:rPr lang="en-IN" sz="1400"/>
              <a:t>11</a:t>
            </a:fld>
            <a:endParaRPr sz="1400"/>
          </a:p>
        </p:txBody>
      </p:sp>
      <p:sp>
        <p:nvSpPr>
          <p:cNvPr id="211" name="Google Shape;211;p11: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12" name="Google Shape;212;p11:notes"/>
          <p:cNvSpPr txBox="1">
            <a:spLocks noGrp="1"/>
          </p:cNvSpPr>
          <p:nvPr>
            <p:ph type="body" idx="1"/>
          </p:nvPr>
        </p:nvSpPr>
        <p:spPr>
          <a:xfrm>
            <a:off x="755650" y="5078413"/>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2:notes"/>
          <p:cNvSpPr txBox="1">
            <a:spLocks noGrp="1"/>
          </p:cNvSpPr>
          <p:nvPr>
            <p:ph type="sldNum" idx="12"/>
          </p:nvPr>
        </p:nvSpPr>
        <p:spPr>
          <a:xfrm>
            <a:off x="4278313" y="10156825"/>
            <a:ext cx="3279775" cy="533400"/>
          </a:xfrm>
          <a:prstGeom prst="rect">
            <a:avLst/>
          </a:prstGeom>
          <a:noFill/>
          <a:ln>
            <a:noFill/>
          </a:ln>
        </p:spPr>
        <p:txBody>
          <a:bodyPr spcFirstLastPara="1" wrap="square" lIns="0" tIns="0" rIns="0" bIns="0" anchor="b" anchorCtr="0">
            <a:noAutofit/>
          </a:bodyPr>
          <a:lstStyle/>
          <a:p>
            <a:pPr marL="0" lvl="0" indent="0" algn="r" rtl="0">
              <a:lnSpc>
                <a:spcPct val="93000"/>
              </a:lnSpc>
              <a:spcBef>
                <a:spcPts val="0"/>
              </a:spcBef>
              <a:spcAft>
                <a:spcPts val="0"/>
              </a:spcAft>
              <a:buClr>
                <a:schemeClr val="dk1"/>
              </a:buClr>
              <a:buSzPts val="1400"/>
              <a:buFont typeface="Trebuchet MS"/>
              <a:buNone/>
            </a:pPr>
            <a:fld id="{00000000-1234-1234-1234-123412341234}" type="slidenum">
              <a:rPr lang="en-IN" sz="1400"/>
              <a:t>12</a:t>
            </a:fld>
            <a:endParaRPr sz="1400"/>
          </a:p>
        </p:txBody>
      </p:sp>
      <p:sp>
        <p:nvSpPr>
          <p:cNvPr id="228" name="Google Shape;228;p12: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29" name="Google Shape;229;p12:notes"/>
          <p:cNvSpPr txBox="1">
            <a:spLocks noGrp="1"/>
          </p:cNvSpPr>
          <p:nvPr>
            <p:ph type="body" idx="1"/>
          </p:nvPr>
        </p:nvSpPr>
        <p:spPr>
          <a:xfrm>
            <a:off x="755650" y="5078413"/>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4:notes"/>
          <p:cNvSpPr txBox="1">
            <a:spLocks noGrp="1"/>
          </p:cNvSpPr>
          <p:nvPr>
            <p:ph type="sldNum" idx="12"/>
          </p:nvPr>
        </p:nvSpPr>
        <p:spPr>
          <a:xfrm>
            <a:off x="4278313" y="10156825"/>
            <a:ext cx="3279775" cy="533400"/>
          </a:xfrm>
          <a:prstGeom prst="rect">
            <a:avLst/>
          </a:prstGeom>
          <a:noFill/>
          <a:ln>
            <a:noFill/>
          </a:ln>
        </p:spPr>
        <p:txBody>
          <a:bodyPr spcFirstLastPara="1" wrap="square" lIns="0" tIns="0" rIns="0" bIns="0" anchor="b" anchorCtr="0">
            <a:noAutofit/>
          </a:bodyPr>
          <a:lstStyle/>
          <a:p>
            <a:pPr marL="0" lvl="0" indent="0" algn="r" rtl="0">
              <a:lnSpc>
                <a:spcPct val="93000"/>
              </a:lnSpc>
              <a:spcBef>
                <a:spcPts val="0"/>
              </a:spcBef>
              <a:spcAft>
                <a:spcPts val="0"/>
              </a:spcAft>
              <a:buClr>
                <a:schemeClr val="dk1"/>
              </a:buClr>
              <a:buSzPts val="1400"/>
              <a:buFont typeface="Trebuchet MS"/>
              <a:buNone/>
            </a:pPr>
            <a:fld id="{00000000-1234-1234-1234-123412341234}" type="slidenum">
              <a:rPr lang="en-IN" sz="1400"/>
              <a:t>13</a:t>
            </a:fld>
            <a:endParaRPr sz="1400"/>
          </a:p>
        </p:txBody>
      </p:sp>
      <p:sp>
        <p:nvSpPr>
          <p:cNvPr id="237" name="Google Shape;237;p14: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38" name="Google Shape;238;p14:notes"/>
          <p:cNvSpPr txBox="1">
            <a:spLocks noGrp="1"/>
          </p:cNvSpPr>
          <p:nvPr>
            <p:ph type="body" idx="1"/>
          </p:nvPr>
        </p:nvSpPr>
        <p:spPr>
          <a:xfrm>
            <a:off x="755650" y="5078413"/>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15:notes"/>
          <p:cNvSpPr txBox="1">
            <a:spLocks noGrp="1"/>
          </p:cNvSpPr>
          <p:nvPr>
            <p:ph type="sldNum" idx="12"/>
          </p:nvPr>
        </p:nvSpPr>
        <p:spPr>
          <a:xfrm>
            <a:off x="4278313" y="10156825"/>
            <a:ext cx="3279775" cy="533400"/>
          </a:xfrm>
          <a:prstGeom prst="rect">
            <a:avLst/>
          </a:prstGeom>
          <a:noFill/>
          <a:ln>
            <a:noFill/>
          </a:ln>
        </p:spPr>
        <p:txBody>
          <a:bodyPr spcFirstLastPara="1" wrap="square" lIns="0" tIns="0" rIns="0" bIns="0" anchor="b" anchorCtr="0">
            <a:noAutofit/>
          </a:bodyPr>
          <a:lstStyle/>
          <a:p>
            <a:pPr marL="0" lvl="0" indent="0" algn="r" rtl="0">
              <a:lnSpc>
                <a:spcPct val="93000"/>
              </a:lnSpc>
              <a:spcBef>
                <a:spcPts val="0"/>
              </a:spcBef>
              <a:spcAft>
                <a:spcPts val="0"/>
              </a:spcAft>
              <a:buClr>
                <a:schemeClr val="dk1"/>
              </a:buClr>
              <a:buSzPts val="1400"/>
              <a:buFont typeface="Trebuchet MS"/>
              <a:buNone/>
            </a:pPr>
            <a:fld id="{00000000-1234-1234-1234-123412341234}" type="slidenum">
              <a:rPr lang="en-IN" sz="1400"/>
              <a:t>14</a:t>
            </a:fld>
            <a:endParaRPr sz="1400"/>
          </a:p>
        </p:txBody>
      </p:sp>
      <p:sp>
        <p:nvSpPr>
          <p:cNvPr id="246" name="Google Shape;246;p15: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47" name="Google Shape;247;p15:notes"/>
          <p:cNvSpPr txBox="1">
            <a:spLocks noGrp="1"/>
          </p:cNvSpPr>
          <p:nvPr>
            <p:ph type="body" idx="1"/>
          </p:nvPr>
        </p:nvSpPr>
        <p:spPr>
          <a:xfrm>
            <a:off x="755650" y="5078413"/>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16:notes"/>
          <p:cNvSpPr txBox="1">
            <a:spLocks noGrp="1"/>
          </p:cNvSpPr>
          <p:nvPr>
            <p:ph type="sldNum" idx="12"/>
          </p:nvPr>
        </p:nvSpPr>
        <p:spPr>
          <a:xfrm>
            <a:off x="4278313" y="10156825"/>
            <a:ext cx="3279775" cy="533400"/>
          </a:xfrm>
          <a:prstGeom prst="rect">
            <a:avLst/>
          </a:prstGeom>
          <a:noFill/>
          <a:ln>
            <a:noFill/>
          </a:ln>
        </p:spPr>
        <p:txBody>
          <a:bodyPr spcFirstLastPara="1" wrap="square" lIns="0" tIns="0" rIns="0" bIns="0" anchor="b" anchorCtr="0">
            <a:noAutofit/>
          </a:bodyPr>
          <a:lstStyle/>
          <a:p>
            <a:pPr marL="0" lvl="0" indent="0" algn="r" rtl="0">
              <a:lnSpc>
                <a:spcPct val="93000"/>
              </a:lnSpc>
              <a:spcBef>
                <a:spcPts val="0"/>
              </a:spcBef>
              <a:spcAft>
                <a:spcPts val="0"/>
              </a:spcAft>
              <a:buClr>
                <a:schemeClr val="dk1"/>
              </a:buClr>
              <a:buSzPts val="1400"/>
              <a:buFont typeface="Trebuchet MS"/>
              <a:buNone/>
            </a:pPr>
            <a:fld id="{00000000-1234-1234-1234-123412341234}" type="slidenum">
              <a:rPr lang="en-IN" sz="1400"/>
              <a:t>15</a:t>
            </a:fld>
            <a:endParaRPr sz="1400"/>
          </a:p>
        </p:txBody>
      </p:sp>
      <p:sp>
        <p:nvSpPr>
          <p:cNvPr id="254" name="Google Shape;254;p16: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55" name="Google Shape;255;p16:notes"/>
          <p:cNvSpPr txBox="1">
            <a:spLocks noGrp="1"/>
          </p:cNvSpPr>
          <p:nvPr>
            <p:ph type="body" idx="1"/>
          </p:nvPr>
        </p:nvSpPr>
        <p:spPr>
          <a:xfrm>
            <a:off x="755650" y="5078413"/>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7:notes"/>
          <p:cNvSpPr txBox="1">
            <a:spLocks noGrp="1"/>
          </p:cNvSpPr>
          <p:nvPr>
            <p:ph type="sldNum" idx="12"/>
          </p:nvPr>
        </p:nvSpPr>
        <p:spPr>
          <a:xfrm>
            <a:off x="4278313" y="10156825"/>
            <a:ext cx="3279775" cy="533400"/>
          </a:xfrm>
          <a:prstGeom prst="rect">
            <a:avLst/>
          </a:prstGeom>
          <a:noFill/>
          <a:ln>
            <a:noFill/>
          </a:ln>
        </p:spPr>
        <p:txBody>
          <a:bodyPr spcFirstLastPara="1" wrap="square" lIns="0" tIns="0" rIns="0" bIns="0" anchor="b" anchorCtr="0">
            <a:noAutofit/>
          </a:bodyPr>
          <a:lstStyle/>
          <a:p>
            <a:pPr marL="0" lvl="0" indent="0" algn="r" rtl="0">
              <a:lnSpc>
                <a:spcPct val="93000"/>
              </a:lnSpc>
              <a:spcBef>
                <a:spcPts val="0"/>
              </a:spcBef>
              <a:spcAft>
                <a:spcPts val="0"/>
              </a:spcAft>
              <a:buClr>
                <a:schemeClr val="dk1"/>
              </a:buClr>
              <a:buSzPts val="1400"/>
              <a:buFont typeface="Trebuchet MS"/>
              <a:buNone/>
            </a:pPr>
            <a:fld id="{00000000-1234-1234-1234-123412341234}" type="slidenum">
              <a:rPr lang="en-IN" sz="1400"/>
              <a:t>16</a:t>
            </a:fld>
            <a:endParaRPr sz="1400"/>
          </a:p>
        </p:txBody>
      </p:sp>
      <p:sp>
        <p:nvSpPr>
          <p:cNvPr id="262" name="Google Shape;262;p17: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63" name="Google Shape;263;p17:notes"/>
          <p:cNvSpPr txBox="1">
            <a:spLocks noGrp="1"/>
          </p:cNvSpPr>
          <p:nvPr>
            <p:ph type="body" idx="1"/>
          </p:nvPr>
        </p:nvSpPr>
        <p:spPr>
          <a:xfrm>
            <a:off x="755650" y="5078413"/>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2:notes"/>
          <p:cNvSpPr txBox="1">
            <a:spLocks noGrp="1"/>
          </p:cNvSpPr>
          <p:nvPr>
            <p:ph type="sldNum" idx="12"/>
          </p:nvPr>
        </p:nvSpPr>
        <p:spPr>
          <a:xfrm>
            <a:off x="4278313" y="10156825"/>
            <a:ext cx="3279775" cy="533400"/>
          </a:xfrm>
          <a:prstGeom prst="rect">
            <a:avLst/>
          </a:prstGeom>
          <a:noFill/>
          <a:ln>
            <a:noFill/>
          </a:ln>
        </p:spPr>
        <p:txBody>
          <a:bodyPr spcFirstLastPara="1" wrap="square" lIns="0" tIns="0" rIns="0" bIns="0" anchor="b" anchorCtr="0">
            <a:noAutofit/>
          </a:bodyPr>
          <a:lstStyle/>
          <a:p>
            <a:pPr marL="0" lvl="0" indent="0" algn="r" rtl="0">
              <a:lnSpc>
                <a:spcPct val="93000"/>
              </a:lnSpc>
              <a:spcBef>
                <a:spcPts val="0"/>
              </a:spcBef>
              <a:spcAft>
                <a:spcPts val="0"/>
              </a:spcAft>
              <a:buClr>
                <a:schemeClr val="dk1"/>
              </a:buClr>
              <a:buSzPts val="1400"/>
              <a:buFont typeface="Trebuchet MS"/>
              <a:buNone/>
            </a:pPr>
            <a:fld id="{00000000-1234-1234-1234-123412341234}" type="slidenum">
              <a:rPr lang="en-IN" sz="1400"/>
              <a:t>2</a:t>
            </a:fld>
            <a:endParaRPr sz="1400"/>
          </a:p>
        </p:txBody>
      </p:sp>
      <p:sp>
        <p:nvSpPr>
          <p:cNvPr id="153" name="Google Shape;153;p2: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54" name="Google Shape;154;p2:notes"/>
          <p:cNvSpPr txBox="1">
            <a:spLocks noGrp="1"/>
          </p:cNvSpPr>
          <p:nvPr>
            <p:ph type="body" idx="1"/>
          </p:nvPr>
        </p:nvSpPr>
        <p:spPr>
          <a:xfrm>
            <a:off x="755650" y="5078413"/>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3:notes"/>
          <p:cNvSpPr txBox="1">
            <a:spLocks noGrp="1"/>
          </p:cNvSpPr>
          <p:nvPr>
            <p:ph type="sldNum" idx="12"/>
          </p:nvPr>
        </p:nvSpPr>
        <p:spPr>
          <a:xfrm>
            <a:off x="4278313" y="10156825"/>
            <a:ext cx="3279775" cy="533400"/>
          </a:xfrm>
          <a:prstGeom prst="rect">
            <a:avLst/>
          </a:prstGeom>
          <a:noFill/>
          <a:ln>
            <a:noFill/>
          </a:ln>
        </p:spPr>
        <p:txBody>
          <a:bodyPr spcFirstLastPara="1" wrap="square" lIns="0" tIns="0" rIns="0" bIns="0" anchor="b" anchorCtr="0">
            <a:noAutofit/>
          </a:bodyPr>
          <a:lstStyle/>
          <a:p>
            <a:pPr marL="0" lvl="0" indent="0" algn="r" rtl="0">
              <a:lnSpc>
                <a:spcPct val="93000"/>
              </a:lnSpc>
              <a:spcBef>
                <a:spcPts val="0"/>
              </a:spcBef>
              <a:spcAft>
                <a:spcPts val="0"/>
              </a:spcAft>
              <a:buClr>
                <a:schemeClr val="dk1"/>
              </a:buClr>
              <a:buSzPts val="1400"/>
              <a:buFont typeface="Trebuchet MS"/>
              <a:buNone/>
            </a:pPr>
            <a:fld id="{00000000-1234-1234-1234-123412341234}" type="slidenum">
              <a:rPr lang="en-IN" sz="1400"/>
              <a:t>3</a:t>
            </a:fld>
            <a:endParaRPr sz="1400"/>
          </a:p>
        </p:txBody>
      </p:sp>
      <p:sp>
        <p:nvSpPr>
          <p:cNvPr id="160" name="Google Shape;160;p3: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61" name="Google Shape;161;p3:notes"/>
          <p:cNvSpPr txBox="1">
            <a:spLocks noGrp="1"/>
          </p:cNvSpPr>
          <p:nvPr>
            <p:ph type="body" idx="1"/>
          </p:nvPr>
        </p:nvSpPr>
        <p:spPr>
          <a:xfrm>
            <a:off x="755650" y="5078413"/>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4:notes"/>
          <p:cNvSpPr txBox="1">
            <a:spLocks noGrp="1"/>
          </p:cNvSpPr>
          <p:nvPr>
            <p:ph type="body" idx="1"/>
          </p:nvPr>
        </p:nvSpPr>
        <p:spPr>
          <a:xfrm>
            <a:off x="755650" y="5078413"/>
            <a:ext cx="6046788" cy="4810125"/>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167" name="Google Shape;167;p4:notes"/>
          <p:cNvSpPr>
            <a:spLocks noGrp="1" noRot="1" noChangeAspect="1"/>
          </p:cNvSpPr>
          <p:nvPr>
            <p:ph type="sldImg" idx="2"/>
          </p:nvPr>
        </p:nvSpPr>
        <p:spPr>
          <a:xfrm>
            <a:off x="1108075" y="812800"/>
            <a:ext cx="5341938" cy="4006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6:notes"/>
          <p:cNvSpPr txBox="1">
            <a:spLocks noGrp="1"/>
          </p:cNvSpPr>
          <p:nvPr>
            <p:ph type="body" idx="1"/>
          </p:nvPr>
        </p:nvSpPr>
        <p:spPr>
          <a:xfrm>
            <a:off x="755650" y="5078413"/>
            <a:ext cx="6046788" cy="4810125"/>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179" name="Google Shape;179;p6:notes"/>
          <p:cNvSpPr>
            <a:spLocks noGrp="1" noRot="1" noChangeAspect="1"/>
          </p:cNvSpPr>
          <p:nvPr>
            <p:ph type="sldImg" idx="2"/>
          </p:nvPr>
        </p:nvSpPr>
        <p:spPr>
          <a:xfrm>
            <a:off x="1108075" y="812800"/>
            <a:ext cx="5341938" cy="4006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6:notes"/>
          <p:cNvSpPr txBox="1">
            <a:spLocks noGrp="1"/>
          </p:cNvSpPr>
          <p:nvPr>
            <p:ph type="body" idx="1"/>
          </p:nvPr>
        </p:nvSpPr>
        <p:spPr>
          <a:xfrm>
            <a:off x="755650" y="5078413"/>
            <a:ext cx="6046788" cy="4810125"/>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179" name="Google Shape;179;p6:notes"/>
          <p:cNvSpPr>
            <a:spLocks noGrp="1" noRot="1" noChangeAspect="1"/>
          </p:cNvSpPr>
          <p:nvPr>
            <p:ph type="sldImg" idx="2"/>
          </p:nvPr>
        </p:nvSpPr>
        <p:spPr>
          <a:xfrm>
            <a:off x="1108075" y="812800"/>
            <a:ext cx="5341938" cy="40068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25426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7:notes"/>
          <p:cNvSpPr txBox="1">
            <a:spLocks noGrp="1"/>
          </p:cNvSpPr>
          <p:nvPr>
            <p:ph type="body" idx="1"/>
          </p:nvPr>
        </p:nvSpPr>
        <p:spPr>
          <a:xfrm>
            <a:off x="755650" y="5078413"/>
            <a:ext cx="6046788" cy="4810125"/>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185" name="Google Shape;185;p7:notes"/>
          <p:cNvSpPr>
            <a:spLocks noGrp="1" noRot="1" noChangeAspect="1"/>
          </p:cNvSpPr>
          <p:nvPr>
            <p:ph type="sldImg" idx="2"/>
          </p:nvPr>
        </p:nvSpPr>
        <p:spPr>
          <a:xfrm>
            <a:off x="1108075" y="812800"/>
            <a:ext cx="5341938" cy="4006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8:notes"/>
          <p:cNvSpPr txBox="1">
            <a:spLocks noGrp="1"/>
          </p:cNvSpPr>
          <p:nvPr>
            <p:ph type="sldNum" idx="12"/>
          </p:nvPr>
        </p:nvSpPr>
        <p:spPr>
          <a:xfrm>
            <a:off x="4278313" y="10156825"/>
            <a:ext cx="3279775" cy="533400"/>
          </a:xfrm>
          <a:prstGeom prst="rect">
            <a:avLst/>
          </a:prstGeom>
          <a:noFill/>
          <a:ln>
            <a:noFill/>
          </a:ln>
        </p:spPr>
        <p:txBody>
          <a:bodyPr spcFirstLastPara="1" wrap="square" lIns="0" tIns="0" rIns="0" bIns="0" anchor="b" anchorCtr="0">
            <a:noAutofit/>
          </a:bodyPr>
          <a:lstStyle/>
          <a:p>
            <a:pPr marL="0" lvl="0" indent="0" algn="r" rtl="0">
              <a:lnSpc>
                <a:spcPct val="93000"/>
              </a:lnSpc>
              <a:spcBef>
                <a:spcPts val="0"/>
              </a:spcBef>
              <a:spcAft>
                <a:spcPts val="0"/>
              </a:spcAft>
              <a:buClr>
                <a:schemeClr val="dk1"/>
              </a:buClr>
              <a:buSzPts val="1400"/>
              <a:buFont typeface="Trebuchet MS"/>
              <a:buNone/>
            </a:pPr>
            <a:fld id="{00000000-1234-1234-1234-123412341234}" type="slidenum">
              <a:rPr lang="en-IN" sz="1400"/>
              <a:t>8</a:t>
            </a:fld>
            <a:endParaRPr sz="1400"/>
          </a:p>
        </p:txBody>
      </p:sp>
      <p:sp>
        <p:nvSpPr>
          <p:cNvPr id="191" name="Google Shape;191;p8: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92" name="Google Shape;192;p8:notes"/>
          <p:cNvSpPr txBox="1">
            <a:spLocks noGrp="1"/>
          </p:cNvSpPr>
          <p:nvPr>
            <p:ph type="body" idx="1"/>
          </p:nvPr>
        </p:nvSpPr>
        <p:spPr>
          <a:xfrm>
            <a:off x="755650" y="5078413"/>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9:notes"/>
          <p:cNvSpPr txBox="1">
            <a:spLocks noGrp="1"/>
          </p:cNvSpPr>
          <p:nvPr>
            <p:ph type="body" idx="1"/>
          </p:nvPr>
        </p:nvSpPr>
        <p:spPr>
          <a:xfrm>
            <a:off x="755650" y="5078413"/>
            <a:ext cx="6046788" cy="4810125"/>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198" name="Google Shape;198;p9:notes"/>
          <p:cNvSpPr>
            <a:spLocks noGrp="1" noRot="1" noChangeAspect="1"/>
          </p:cNvSpPr>
          <p:nvPr>
            <p:ph type="sldImg" idx="2"/>
          </p:nvPr>
        </p:nvSpPr>
        <p:spPr>
          <a:xfrm>
            <a:off x="1108075" y="812800"/>
            <a:ext cx="5341938" cy="4006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2"/>
          <p:cNvSpPr txBox="1">
            <a:spLocks noGrp="1"/>
          </p:cNvSpPr>
          <p:nvPr>
            <p:ph type="title"/>
          </p:nvPr>
        </p:nvSpPr>
        <p:spPr>
          <a:xfrm>
            <a:off x="671513" y="671513"/>
            <a:ext cx="6997700" cy="1455737"/>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397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
          <p:cNvSpPr txBox="1">
            <a:spLocks noGrp="1"/>
          </p:cNvSpPr>
          <p:nvPr>
            <p:ph type="body" idx="1"/>
          </p:nvPr>
        </p:nvSpPr>
        <p:spPr>
          <a:xfrm>
            <a:off x="671513" y="2381250"/>
            <a:ext cx="6997700" cy="4278313"/>
          </a:xfrm>
          <a:prstGeom prst="rect">
            <a:avLst/>
          </a:prstGeom>
          <a:noFill/>
          <a:ln>
            <a:noFill/>
          </a:ln>
        </p:spPr>
        <p:txBody>
          <a:bodyPr spcFirstLastPara="1" wrap="square" lIns="91425" tIns="45700" rIns="91425" bIns="45700" anchor="t" anchorCtr="0">
            <a:noAutofit/>
          </a:bodyPr>
          <a:lstStyle>
            <a:lvl1pPr marL="457200" lvl="0" indent="-320040" algn="l">
              <a:spcBef>
                <a:spcPts val="1100"/>
              </a:spcBef>
              <a:spcAft>
                <a:spcPts val="0"/>
              </a:spcAft>
              <a:buSzPts val="1440"/>
              <a:buChar char="►"/>
              <a:defRPr/>
            </a:lvl1pPr>
            <a:lvl2pPr marL="914400" lvl="1" indent="-320040" algn="l">
              <a:spcBef>
                <a:spcPts val="1100"/>
              </a:spcBef>
              <a:spcAft>
                <a:spcPts val="0"/>
              </a:spcAft>
              <a:buSzPts val="1440"/>
              <a:buChar char="►"/>
              <a:defRPr/>
            </a:lvl2pPr>
            <a:lvl3pPr marL="1371600" lvl="2" indent="-320039" algn="l">
              <a:spcBef>
                <a:spcPts val="1100"/>
              </a:spcBef>
              <a:spcAft>
                <a:spcPts val="0"/>
              </a:spcAft>
              <a:buSzPts val="1440"/>
              <a:buChar char="►"/>
              <a:defRPr/>
            </a:lvl3pPr>
            <a:lvl4pPr marL="1828800" lvl="3" indent="-320039" algn="l">
              <a:spcBef>
                <a:spcPts val="1100"/>
              </a:spcBef>
              <a:spcAft>
                <a:spcPts val="0"/>
              </a:spcAft>
              <a:buSzPts val="1440"/>
              <a:buChar char="►"/>
              <a:defRPr/>
            </a:lvl4pPr>
            <a:lvl5pPr marL="2286000" lvl="4" indent="-320039" algn="l">
              <a:spcBef>
                <a:spcPts val="1100"/>
              </a:spcBef>
              <a:spcAft>
                <a:spcPts val="0"/>
              </a:spcAft>
              <a:buSzPts val="1440"/>
              <a:buChar char="►"/>
              <a:defRPr/>
            </a:lvl5pPr>
            <a:lvl6pPr marL="2743200" lvl="5" indent="-320039" algn="l">
              <a:spcBef>
                <a:spcPts val="1100"/>
              </a:spcBef>
              <a:spcAft>
                <a:spcPts val="0"/>
              </a:spcAft>
              <a:buSzPts val="1440"/>
              <a:buChar char="►"/>
              <a:defRPr/>
            </a:lvl6pPr>
            <a:lvl7pPr marL="3200400" lvl="6" indent="-320039" algn="l">
              <a:spcBef>
                <a:spcPts val="1100"/>
              </a:spcBef>
              <a:spcAft>
                <a:spcPts val="0"/>
              </a:spcAft>
              <a:buSzPts val="1440"/>
              <a:buChar char="►"/>
              <a:defRPr/>
            </a:lvl7pPr>
            <a:lvl8pPr marL="3657600" lvl="7" indent="-320040" algn="l">
              <a:spcBef>
                <a:spcPts val="1100"/>
              </a:spcBef>
              <a:spcAft>
                <a:spcPts val="0"/>
              </a:spcAft>
              <a:buSzPts val="1440"/>
              <a:buChar char="►"/>
              <a:defRPr/>
            </a:lvl8pPr>
            <a:lvl9pPr marL="4114800" lvl="8" indent="-320040" algn="l">
              <a:spcBef>
                <a:spcPts val="1100"/>
              </a:spcBef>
              <a:spcAft>
                <a:spcPts val="0"/>
              </a:spcAft>
              <a:buSzPts val="1440"/>
              <a:buChar char="►"/>
              <a:defRPr/>
            </a:lvl9pPr>
          </a:lstStyle>
          <a:p>
            <a:endParaRPr/>
          </a:p>
        </p:txBody>
      </p:sp>
      <p:sp>
        <p:nvSpPr>
          <p:cNvPr id="29" name="Google Shape;29;p2"/>
          <p:cNvSpPr txBox="1">
            <a:spLocks noGrp="1"/>
          </p:cNvSpPr>
          <p:nvPr>
            <p:ph type="dt" idx="10"/>
          </p:nvPr>
        </p:nvSpPr>
        <p:spPr>
          <a:xfrm>
            <a:off x="5959475" y="6659563"/>
            <a:ext cx="754063" cy="401638"/>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30" name="Google Shape;30;p2"/>
          <p:cNvSpPr txBox="1">
            <a:spLocks noGrp="1"/>
          </p:cNvSpPr>
          <p:nvPr>
            <p:ph type="ftr" idx="11"/>
          </p:nvPr>
        </p:nvSpPr>
        <p:spPr>
          <a:xfrm>
            <a:off x="671513" y="6659563"/>
            <a:ext cx="5097463" cy="40163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31" name="Google Shape;31;p2"/>
          <p:cNvSpPr txBox="1">
            <a:spLocks noGrp="1"/>
          </p:cNvSpPr>
          <p:nvPr>
            <p:ph type="sldNum" idx="12"/>
          </p:nvPr>
        </p:nvSpPr>
        <p:spPr>
          <a:xfrm>
            <a:off x="7104063" y="6659563"/>
            <a:ext cx="565150" cy="401638"/>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chemeClr val="accent1"/>
              </a:buClr>
              <a:buSzPts val="900"/>
              <a:buFont typeface="Trebuchet MS"/>
              <a:buNone/>
              <a:defRPr>
                <a:latin typeface="Trebuchet MS"/>
                <a:ea typeface="Trebuchet MS"/>
                <a:cs typeface="Trebuchet MS"/>
                <a:sym typeface="Trebuchet MS"/>
              </a:defRPr>
            </a:lvl1pPr>
            <a:lvl2pPr marL="0" lvl="1" indent="0" algn="r">
              <a:lnSpc>
                <a:spcPct val="100000"/>
              </a:lnSpc>
              <a:spcBef>
                <a:spcPts val="0"/>
              </a:spcBef>
              <a:spcAft>
                <a:spcPts val="0"/>
              </a:spcAft>
              <a:buClr>
                <a:schemeClr val="accent1"/>
              </a:buClr>
              <a:buSzPts val="900"/>
              <a:buFont typeface="Trebuchet MS"/>
              <a:buNone/>
              <a:defRPr>
                <a:latin typeface="Trebuchet MS"/>
                <a:ea typeface="Trebuchet MS"/>
                <a:cs typeface="Trebuchet MS"/>
                <a:sym typeface="Trebuchet MS"/>
              </a:defRPr>
            </a:lvl2pPr>
            <a:lvl3pPr marL="0" lvl="2" indent="0" algn="r">
              <a:lnSpc>
                <a:spcPct val="100000"/>
              </a:lnSpc>
              <a:spcBef>
                <a:spcPts val="0"/>
              </a:spcBef>
              <a:spcAft>
                <a:spcPts val="0"/>
              </a:spcAft>
              <a:buClr>
                <a:schemeClr val="accent1"/>
              </a:buClr>
              <a:buSzPts val="900"/>
              <a:buFont typeface="Trebuchet MS"/>
              <a:buNone/>
              <a:defRPr>
                <a:latin typeface="Trebuchet MS"/>
                <a:ea typeface="Trebuchet MS"/>
                <a:cs typeface="Trebuchet MS"/>
                <a:sym typeface="Trebuchet MS"/>
              </a:defRPr>
            </a:lvl3pPr>
            <a:lvl4pPr marL="0" lvl="3" indent="0" algn="r">
              <a:lnSpc>
                <a:spcPct val="100000"/>
              </a:lnSpc>
              <a:spcBef>
                <a:spcPts val="0"/>
              </a:spcBef>
              <a:spcAft>
                <a:spcPts val="0"/>
              </a:spcAft>
              <a:buClr>
                <a:schemeClr val="accent1"/>
              </a:buClr>
              <a:buSzPts val="900"/>
              <a:buFont typeface="Trebuchet MS"/>
              <a:buNone/>
              <a:defRPr>
                <a:latin typeface="Trebuchet MS"/>
                <a:ea typeface="Trebuchet MS"/>
                <a:cs typeface="Trebuchet MS"/>
                <a:sym typeface="Trebuchet MS"/>
              </a:defRPr>
            </a:lvl4pPr>
            <a:lvl5pPr marL="0" lvl="4" indent="0" algn="r">
              <a:lnSpc>
                <a:spcPct val="100000"/>
              </a:lnSpc>
              <a:spcBef>
                <a:spcPts val="0"/>
              </a:spcBef>
              <a:spcAft>
                <a:spcPts val="0"/>
              </a:spcAft>
              <a:buClr>
                <a:schemeClr val="accent1"/>
              </a:buClr>
              <a:buSzPts val="900"/>
              <a:buFont typeface="Trebuchet MS"/>
              <a:buNone/>
              <a:defRPr>
                <a:latin typeface="Trebuchet MS"/>
                <a:ea typeface="Trebuchet MS"/>
                <a:cs typeface="Trebuchet MS"/>
                <a:sym typeface="Trebuchet MS"/>
              </a:defRPr>
            </a:lvl5pPr>
            <a:lvl6pPr marL="0" lvl="5" indent="0" algn="r">
              <a:lnSpc>
                <a:spcPct val="100000"/>
              </a:lnSpc>
              <a:spcBef>
                <a:spcPts val="0"/>
              </a:spcBef>
              <a:spcAft>
                <a:spcPts val="0"/>
              </a:spcAft>
              <a:buClr>
                <a:schemeClr val="accent1"/>
              </a:buClr>
              <a:buSzPts val="900"/>
              <a:buFont typeface="Trebuchet MS"/>
              <a:buNone/>
              <a:defRPr>
                <a:latin typeface="Trebuchet MS"/>
                <a:ea typeface="Trebuchet MS"/>
                <a:cs typeface="Trebuchet MS"/>
                <a:sym typeface="Trebuchet MS"/>
              </a:defRPr>
            </a:lvl6pPr>
            <a:lvl7pPr marL="0" lvl="6" indent="0" algn="r">
              <a:lnSpc>
                <a:spcPct val="100000"/>
              </a:lnSpc>
              <a:spcBef>
                <a:spcPts val="0"/>
              </a:spcBef>
              <a:spcAft>
                <a:spcPts val="0"/>
              </a:spcAft>
              <a:buClr>
                <a:schemeClr val="accent1"/>
              </a:buClr>
              <a:buSzPts val="900"/>
              <a:buFont typeface="Trebuchet MS"/>
              <a:buNone/>
              <a:defRPr>
                <a:latin typeface="Trebuchet MS"/>
                <a:ea typeface="Trebuchet MS"/>
                <a:cs typeface="Trebuchet MS"/>
                <a:sym typeface="Trebuchet MS"/>
              </a:defRPr>
            </a:lvl7pPr>
            <a:lvl8pPr marL="0" lvl="7" indent="0" algn="r">
              <a:lnSpc>
                <a:spcPct val="100000"/>
              </a:lnSpc>
              <a:spcBef>
                <a:spcPts val="0"/>
              </a:spcBef>
              <a:spcAft>
                <a:spcPts val="0"/>
              </a:spcAft>
              <a:buClr>
                <a:schemeClr val="accent1"/>
              </a:buClr>
              <a:buSzPts val="900"/>
              <a:buFont typeface="Trebuchet MS"/>
              <a:buNone/>
              <a:defRPr>
                <a:latin typeface="Trebuchet MS"/>
                <a:ea typeface="Trebuchet MS"/>
                <a:cs typeface="Trebuchet MS"/>
                <a:sym typeface="Trebuchet MS"/>
              </a:defRPr>
            </a:lvl8pPr>
            <a:lvl9pPr marL="0" lvl="8" indent="0" algn="r">
              <a:lnSpc>
                <a:spcPct val="100000"/>
              </a:lnSpc>
              <a:spcBef>
                <a:spcPts val="0"/>
              </a:spcBef>
              <a:spcAft>
                <a:spcPts val="0"/>
              </a:spcAft>
              <a:buClr>
                <a:schemeClr val="accent1"/>
              </a:buClr>
              <a:buSzPts val="900"/>
              <a:buFont typeface="Trebuchet MS"/>
              <a:buNone/>
              <a:defRPr>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with Caption">
  <p:cSld name="Quote with Caption">
    <p:bg>
      <p:bgPr>
        <a:solidFill>
          <a:schemeClr val="lt1"/>
        </a:solidFill>
        <a:effectLst/>
      </p:bgPr>
    </p:bg>
    <p:spTree>
      <p:nvGrpSpPr>
        <p:cNvPr id="1" name="Shape 100"/>
        <p:cNvGrpSpPr/>
        <p:nvPr/>
      </p:nvGrpSpPr>
      <p:grpSpPr>
        <a:xfrm>
          <a:off x="0" y="0"/>
          <a:ext cx="0" cy="0"/>
          <a:chOff x="0" y="0"/>
          <a:chExt cx="0" cy="0"/>
        </a:xfrm>
      </p:grpSpPr>
      <p:sp>
        <p:nvSpPr>
          <p:cNvPr id="101" name="Google Shape;101;p12"/>
          <p:cNvSpPr txBox="1"/>
          <p:nvPr/>
        </p:nvSpPr>
        <p:spPr>
          <a:xfrm>
            <a:off x="531813" y="871538"/>
            <a:ext cx="504825" cy="644525"/>
          </a:xfrm>
          <a:prstGeom prst="rect">
            <a:avLst/>
          </a:prstGeom>
          <a:noFill/>
          <a:ln>
            <a:noFill/>
          </a:ln>
        </p:spPr>
        <p:txBody>
          <a:bodyPr spcFirstLastPara="1" wrap="square" lIns="100775" tIns="50375" rIns="100775" bIns="50375" anchor="ctr" anchorCtr="0">
            <a:noAutofit/>
          </a:bodyPr>
          <a:lstStyle/>
          <a:p>
            <a:pPr marL="0" marR="0" lvl="0" indent="0" algn="l" rtl="0">
              <a:lnSpc>
                <a:spcPct val="100000"/>
              </a:lnSpc>
              <a:spcBef>
                <a:spcPts val="0"/>
              </a:spcBef>
              <a:spcAft>
                <a:spcPts val="0"/>
              </a:spcAft>
              <a:buClr>
                <a:srgbClr val="9EDFF5"/>
              </a:buClr>
              <a:buSzPts val="8820"/>
              <a:buFont typeface="Arial"/>
              <a:buNone/>
            </a:pPr>
            <a:r>
              <a:rPr lang="en-IN" sz="8820" b="0" i="0" u="none" strike="noStrike" cap="none">
                <a:solidFill>
                  <a:srgbClr val="9EDFF5"/>
                </a:solidFill>
                <a:latin typeface="Arial"/>
                <a:ea typeface="Arial"/>
                <a:cs typeface="Arial"/>
                <a:sym typeface="Arial"/>
              </a:rPr>
              <a:t>“</a:t>
            </a:r>
            <a:endParaRPr/>
          </a:p>
        </p:txBody>
      </p:sp>
      <p:sp>
        <p:nvSpPr>
          <p:cNvPr id="102" name="Google Shape;102;p12"/>
          <p:cNvSpPr txBox="1"/>
          <p:nvPr/>
        </p:nvSpPr>
        <p:spPr>
          <a:xfrm>
            <a:off x="7439025" y="3181350"/>
            <a:ext cx="503238" cy="644525"/>
          </a:xfrm>
          <a:prstGeom prst="rect">
            <a:avLst/>
          </a:prstGeom>
          <a:noFill/>
          <a:ln>
            <a:noFill/>
          </a:ln>
        </p:spPr>
        <p:txBody>
          <a:bodyPr spcFirstLastPara="1" wrap="square" lIns="100775" tIns="50375" rIns="100775" bIns="50375" anchor="ctr" anchorCtr="0">
            <a:noAutofit/>
          </a:bodyPr>
          <a:lstStyle/>
          <a:p>
            <a:pPr marL="0" marR="0" lvl="0" indent="0" algn="l" rtl="0">
              <a:lnSpc>
                <a:spcPct val="100000"/>
              </a:lnSpc>
              <a:spcBef>
                <a:spcPts val="0"/>
              </a:spcBef>
              <a:spcAft>
                <a:spcPts val="0"/>
              </a:spcAft>
              <a:buClr>
                <a:srgbClr val="9EDFF5"/>
              </a:buClr>
              <a:buSzPts val="8820"/>
              <a:buFont typeface="Arial"/>
              <a:buNone/>
            </a:pPr>
            <a:r>
              <a:rPr lang="en-IN" sz="8820" b="0" i="0" u="none" strike="noStrike" cap="none">
                <a:solidFill>
                  <a:srgbClr val="9EDFF5"/>
                </a:solidFill>
                <a:latin typeface="Arial"/>
                <a:ea typeface="Arial"/>
                <a:cs typeface="Arial"/>
                <a:sym typeface="Arial"/>
              </a:rPr>
              <a:t>”</a:t>
            </a:r>
            <a:endParaRPr/>
          </a:p>
        </p:txBody>
      </p:sp>
      <p:sp>
        <p:nvSpPr>
          <p:cNvPr id="103" name="Google Shape;103;p12"/>
          <p:cNvSpPr txBox="1">
            <a:spLocks noGrp="1"/>
          </p:cNvSpPr>
          <p:nvPr>
            <p:ph type="title"/>
          </p:nvPr>
        </p:nvSpPr>
        <p:spPr>
          <a:xfrm>
            <a:off x="854257" y="671971"/>
            <a:ext cx="6694159" cy="333185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485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2"/>
          <p:cNvSpPr txBox="1">
            <a:spLocks noGrp="1"/>
          </p:cNvSpPr>
          <p:nvPr>
            <p:ph type="body" idx="1"/>
          </p:nvPr>
        </p:nvSpPr>
        <p:spPr>
          <a:xfrm>
            <a:off x="1213857" y="4003828"/>
            <a:ext cx="5974958" cy="419982"/>
          </a:xfrm>
          <a:prstGeom prst="rect">
            <a:avLst/>
          </a:prstGeom>
          <a:noFill/>
          <a:ln>
            <a:noFill/>
          </a:ln>
        </p:spPr>
        <p:txBody>
          <a:bodyPr spcFirstLastPara="1" wrap="square" lIns="91425" tIns="45700" rIns="91425" bIns="45700" anchor="ctr" anchorCtr="0">
            <a:noAutofit/>
          </a:bodyPr>
          <a:lstStyle>
            <a:lvl1pPr marL="457200" lvl="0" indent="-228600" algn="l">
              <a:spcBef>
                <a:spcPts val="1100"/>
              </a:spcBef>
              <a:spcAft>
                <a:spcPts val="0"/>
              </a:spcAft>
              <a:buSzPts val="1412"/>
              <a:buFont typeface="Trebuchet MS"/>
              <a:buNone/>
              <a:defRPr sz="1765">
                <a:solidFill>
                  <a:srgbClr val="7F7F7F"/>
                </a:solidFill>
              </a:defRPr>
            </a:lvl1pPr>
            <a:lvl2pPr marL="914400" lvl="1" indent="-228600" algn="l">
              <a:spcBef>
                <a:spcPts val="1100"/>
              </a:spcBef>
              <a:spcAft>
                <a:spcPts val="0"/>
              </a:spcAft>
              <a:buSzPts val="1440"/>
              <a:buNone/>
              <a:defRPr/>
            </a:lvl2pPr>
            <a:lvl3pPr marL="1371600" lvl="2" indent="-228600" algn="l">
              <a:spcBef>
                <a:spcPts val="1100"/>
              </a:spcBef>
              <a:spcAft>
                <a:spcPts val="0"/>
              </a:spcAft>
              <a:buSzPts val="1440"/>
              <a:buNone/>
              <a:defRPr/>
            </a:lvl3pPr>
            <a:lvl4pPr marL="1828800" lvl="3" indent="-228600" algn="l">
              <a:spcBef>
                <a:spcPts val="1100"/>
              </a:spcBef>
              <a:spcAft>
                <a:spcPts val="0"/>
              </a:spcAft>
              <a:buSzPts val="1440"/>
              <a:buNone/>
              <a:defRPr/>
            </a:lvl4pPr>
            <a:lvl5pPr marL="2286000" lvl="4" indent="-228600" algn="l">
              <a:spcBef>
                <a:spcPts val="1100"/>
              </a:spcBef>
              <a:spcAft>
                <a:spcPts val="0"/>
              </a:spcAft>
              <a:buSzPts val="1440"/>
              <a:buNone/>
              <a:defRPr/>
            </a:lvl5pPr>
            <a:lvl6pPr marL="2743200" lvl="5" indent="-320039" algn="l">
              <a:spcBef>
                <a:spcPts val="1100"/>
              </a:spcBef>
              <a:spcAft>
                <a:spcPts val="0"/>
              </a:spcAft>
              <a:buSzPts val="1440"/>
              <a:buChar char="►"/>
              <a:defRPr/>
            </a:lvl6pPr>
            <a:lvl7pPr marL="3200400" lvl="6" indent="-320039" algn="l">
              <a:spcBef>
                <a:spcPts val="1100"/>
              </a:spcBef>
              <a:spcAft>
                <a:spcPts val="0"/>
              </a:spcAft>
              <a:buSzPts val="1440"/>
              <a:buChar char="►"/>
              <a:defRPr/>
            </a:lvl7pPr>
            <a:lvl8pPr marL="3657600" lvl="7" indent="-320040" algn="l">
              <a:spcBef>
                <a:spcPts val="1100"/>
              </a:spcBef>
              <a:spcAft>
                <a:spcPts val="0"/>
              </a:spcAft>
              <a:buSzPts val="1440"/>
              <a:buChar char="►"/>
              <a:defRPr/>
            </a:lvl8pPr>
            <a:lvl9pPr marL="4114800" lvl="8" indent="-320040" algn="l">
              <a:spcBef>
                <a:spcPts val="1100"/>
              </a:spcBef>
              <a:spcAft>
                <a:spcPts val="0"/>
              </a:spcAft>
              <a:buSzPts val="1440"/>
              <a:buChar char="►"/>
              <a:defRPr/>
            </a:lvl9pPr>
          </a:lstStyle>
          <a:p>
            <a:endParaRPr/>
          </a:p>
        </p:txBody>
      </p:sp>
      <p:sp>
        <p:nvSpPr>
          <p:cNvPr id="105" name="Google Shape;105;p12"/>
          <p:cNvSpPr txBox="1">
            <a:spLocks noGrp="1"/>
          </p:cNvSpPr>
          <p:nvPr>
            <p:ph type="body" idx="2"/>
          </p:nvPr>
        </p:nvSpPr>
        <p:spPr>
          <a:xfrm>
            <a:off x="672040" y="4927788"/>
            <a:ext cx="6997915" cy="1731695"/>
          </a:xfrm>
          <a:prstGeom prst="rect">
            <a:avLst/>
          </a:prstGeom>
          <a:noFill/>
          <a:ln>
            <a:noFill/>
          </a:ln>
        </p:spPr>
        <p:txBody>
          <a:bodyPr spcFirstLastPara="1" wrap="square" lIns="91425" tIns="45700" rIns="91425" bIns="45700" anchor="ctr" anchorCtr="0">
            <a:noAutofit/>
          </a:bodyPr>
          <a:lstStyle>
            <a:lvl1pPr marL="457200" lvl="0" indent="-228600" algn="l">
              <a:spcBef>
                <a:spcPts val="1100"/>
              </a:spcBef>
              <a:spcAft>
                <a:spcPts val="0"/>
              </a:spcAft>
              <a:buSzPts val="1588"/>
              <a:buNone/>
              <a:defRPr sz="1985">
                <a:solidFill>
                  <a:srgbClr val="3F3F3F"/>
                </a:solidFill>
              </a:defRPr>
            </a:lvl1pPr>
            <a:lvl2pPr marL="914400" lvl="1" indent="-228600" algn="l">
              <a:spcBef>
                <a:spcPts val="1100"/>
              </a:spcBef>
              <a:spcAft>
                <a:spcPts val="0"/>
              </a:spcAft>
              <a:buSzPts val="1588"/>
              <a:buNone/>
              <a:defRPr sz="1985">
                <a:solidFill>
                  <a:srgbClr val="888888"/>
                </a:solidFill>
              </a:defRPr>
            </a:lvl2pPr>
            <a:lvl3pPr marL="1371600" lvl="2" indent="-228600" algn="l">
              <a:spcBef>
                <a:spcPts val="1100"/>
              </a:spcBef>
              <a:spcAft>
                <a:spcPts val="0"/>
              </a:spcAft>
              <a:buSzPts val="1412"/>
              <a:buNone/>
              <a:defRPr sz="1765">
                <a:solidFill>
                  <a:srgbClr val="888888"/>
                </a:solidFill>
              </a:defRPr>
            </a:lvl3pPr>
            <a:lvl4pPr marL="1828800" lvl="3" indent="-228600" algn="l">
              <a:spcBef>
                <a:spcPts val="1100"/>
              </a:spcBef>
              <a:spcAft>
                <a:spcPts val="0"/>
              </a:spcAft>
              <a:buSzPts val="1236"/>
              <a:buNone/>
              <a:defRPr sz="1545">
                <a:solidFill>
                  <a:srgbClr val="888888"/>
                </a:solidFill>
              </a:defRPr>
            </a:lvl4pPr>
            <a:lvl5pPr marL="2286000" lvl="4" indent="-228600" algn="l">
              <a:spcBef>
                <a:spcPts val="1100"/>
              </a:spcBef>
              <a:spcAft>
                <a:spcPts val="0"/>
              </a:spcAft>
              <a:buSzPts val="1236"/>
              <a:buNone/>
              <a:defRPr sz="1545">
                <a:solidFill>
                  <a:srgbClr val="888888"/>
                </a:solidFill>
              </a:defRPr>
            </a:lvl5pPr>
            <a:lvl6pPr marL="2743200" lvl="5" indent="-228600" algn="l">
              <a:spcBef>
                <a:spcPts val="1100"/>
              </a:spcBef>
              <a:spcAft>
                <a:spcPts val="0"/>
              </a:spcAft>
              <a:buSzPts val="1236"/>
              <a:buNone/>
              <a:defRPr sz="1545">
                <a:solidFill>
                  <a:srgbClr val="888888"/>
                </a:solidFill>
              </a:defRPr>
            </a:lvl6pPr>
            <a:lvl7pPr marL="3200400" lvl="6" indent="-228600" algn="l">
              <a:spcBef>
                <a:spcPts val="1100"/>
              </a:spcBef>
              <a:spcAft>
                <a:spcPts val="0"/>
              </a:spcAft>
              <a:buSzPts val="1236"/>
              <a:buNone/>
              <a:defRPr sz="1545">
                <a:solidFill>
                  <a:srgbClr val="888888"/>
                </a:solidFill>
              </a:defRPr>
            </a:lvl7pPr>
            <a:lvl8pPr marL="3657600" lvl="7" indent="-228600" algn="l">
              <a:spcBef>
                <a:spcPts val="1100"/>
              </a:spcBef>
              <a:spcAft>
                <a:spcPts val="0"/>
              </a:spcAft>
              <a:buSzPts val="1236"/>
              <a:buNone/>
              <a:defRPr sz="1545">
                <a:solidFill>
                  <a:srgbClr val="888888"/>
                </a:solidFill>
              </a:defRPr>
            </a:lvl8pPr>
            <a:lvl9pPr marL="4114800" lvl="8" indent="-228600" algn="l">
              <a:spcBef>
                <a:spcPts val="1100"/>
              </a:spcBef>
              <a:spcAft>
                <a:spcPts val="0"/>
              </a:spcAft>
              <a:buSzPts val="1236"/>
              <a:buNone/>
              <a:defRPr sz="1545">
                <a:solidFill>
                  <a:srgbClr val="888888"/>
                </a:solidFill>
              </a:defRPr>
            </a:lvl9pPr>
          </a:lstStyle>
          <a:p>
            <a:endParaRPr/>
          </a:p>
        </p:txBody>
      </p:sp>
      <p:sp>
        <p:nvSpPr>
          <p:cNvPr id="106" name="Google Shape;106;p12"/>
          <p:cNvSpPr txBox="1">
            <a:spLocks noGrp="1"/>
          </p:cNvSpPr>
          <p:nvPr>
            <p:ph type="dt" idx="10"/>
          </p:nvPr>
        </p:nvSpPr>
        <p:spPr>
          <a:xfrm>
            <a:off x="5959475" y="6659563"/>
            <a:ext cx="754063" cy="401638"/>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107" name="Google Shape;107;p12"/>
          <p:cNvSpPr txBox="1">
            <a:spLocks noGrp="1"/>
          </p:cNvSpPr>
          <p:nvPr>
            <p:ph type="ftr" idx="11"/>
          </p:nvPr>
        </p:nvSpPr>
        <p:spPr>
          <a:xfrm>
            <a:off x="671513" y="6659563"/>
            <a:ext cx="5097463" cy="40163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108" name="Google Shape;108;p12"/>
          <p:cNvSpPr txBox="1">
            <a:spLocks noGrp="1"/>
          </p:cNvSpPr>
          <p:nvPr>
            <p:ph type="sldNum" idx="12"/>
          </p:nvPr>
        </p:nvSpPr>
        <p:spPr>
          <a:xfrm>
            <a:off x="7104063" y="6659563"/>
            <a:ext cx="565150" cy="401638"/>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chemeClr val="accent1"/>
              </a:buClr>
              <a:buSzPts val="900"/>
              <a:buFont typeface="Trebuchet MS"/>
              <a:buNone/>
              <a:defRPr/>
            </a:lvl1pPr>
            <a:lvl2pPr marL="0" lvl="1" indent="0" algn="r">
              <a:lnSpc>
                <a:spcPct val="100000"/>
              </a:lnSpc>
              <a:spcBef>
                <a:spcPts val="0"/>
              </a:spcBef>
              <a:spcAft>
                <a:spcPts val="0"/>
              </a:spcAft>
              <a:buClr>
                <a:schemeClr val="accent1"/>
              </a:buClr>
              <a:buSzPts val="900"/>
              <a:buFont typeface="Trebuchet MS"/>
              <a:buNone/>
              <a:defRPr/>
            </a:lvl2pPr>
            <a:lvl3pPr marL="0" lvl="2" indent="0" algn="r">
              <a:lnSpc>
                <a:spcPct val="100000"/>
              </a:lnSpc>
              <a:spcBef>
                <a:spcPts val="0"/>
              </a:spcBef>
              <a:spcAft>
                <a:spcPts val="0"/>
              </a:spcAft>
              <a:buClr>
                <a:schemeClr val="accent1"/>
              </a:buClr>
              <a:buSzPts val="900"/>
              <a:buFont typeface="Trebuchet MS"/>
              <a:buNone/>
              <a:defRPr/>
            </a:lvl3pPr>
            <a:lvl4pPr marL="0" lvl="3" indent="0" algn="r">
              <a:lnSpc>
                <a:spcPct val="100000"/>
              </a:lnSpc>
              <a:spcBef>
                <a:spcPts val="0"/>
              </a:spcBef>
              <a:spcAft>
                <a:spcPts val="0"/>
              </a:spcAft>
              <a:buClr>
                <a:schemeClr val="accent1"/>
              </a:buClr>
              <a:buSzPts val="900"/>
              <a:buFont typeface="Trebuchet MS"/>
              <a:buNone/>
              <a:defRPr/>
            </a:lvl4pPr>
            <a:lvl5pPr marL="0" lvl="4" indent="0" algn="r">
              <a:lnSpc>
                <a:spcPct val="100000"/>
              </a:lnSpc>
              <a:spcBef>
                <a:spcPts val="0"/>
              </a:spcBef>
              <a:spcAft>
                <a:spcPts val="0"/>
              </a:spcAft>
              <a:buClr>
                <a:schemeClr val="accent1"/>
              </a:buClr>
              <a:buSzPts val="900"/>
              <a:buFont typeface="Trebuchet MS"/>
              <a:buNone/>
              <a:defRPr/>
            </a:lvl5pPr>
            <a:lvl6pPr marL="0" lvl="5" indent="0" algn="r">
              <a:lnSpc>
                <a:spcPct val="100000"/>
              </a:lnSpc>
              <a:spcBef>
                <a:spcPts val="0"/>
              </a:spcBef>
              <a:spcAft>
                <a:spcPts val="0"/>
              </a:spcAft>
              <a:buClr>
                <a:schemeClr val="accent1"/>
              </a:buClr>
              <a:buSzPts val="900"/>
              <a:buFont typeface="Trebuchet MS"/>
              <a:buNone/>
              <a:defRPr/>
            </a:lvl6pPr>
            <a:lvl7pPr marL="0" lvl="6" indent="0" algn="r">
              <a:lnSpc>
                <a:spcPct val="100000"/>
              </a:lnSpc>
              <a:spcBef>
                <a:spcPts val="0"/>
              </a:spcBef>
              <a:spcAft>
                <a:spcPts val="0"/>
              </a:spcAft>
              <a:buClr>
                <a:schemeClr val="accent1"/>
              </a:buClr>
              <a:buSzPts val="900"/>
              <a:buFont typeface="Trebuchet MS"/>
              <a:buNone/>
              <a:defRPr/>
            </a:lvl7pPr>
            <a:lvl8pPr marL="0" lvl="7" indent="0" algn="r">
              <a:lnSpc>
                <a:spcPct val="100000"/>
              </a:lnSpc>
              <a:spcBef>
                <a:spcPts val="0"/>
              </a:spcBef>
              <a:spcAft>
                <a:spcPts val="0"/>
              </a:spcAft>
              <a:buClr>
                <a:schemeClr val="accent1"/>
              </a:buClr>
              <a:buSzPts val="900"/>
              <a:buFont typeface="Trebuchet MS"/>
              <a:buNone/>
              <a:defRPr/>
            </a:lvl8pPr>
            <a:lvl9pPr marL="0" lvl="8" indent="0" algn="r">
              <a:lnSpc>
                <a:spcPct val="100000"/>
              </a:lnSpc>
              <a:spcBef>
                <a:spcPts val="0"/>
              </a:spcBef>
              <a:spcAft>
                <a:spcPts val="0"/>
              </a:spcAft>
              <a:buClr>
                <a:schemeClr val="accent1"/>
              </a:buClr>
              <a:buSzPts val="900"/>
              <a:buFont typeface="Trebuchet MS"/>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9"/>
        <p:cNvGrpSpPr/>
        <p:nvPr/>
      </p:nvGrpSpPr>
      <p:grpSpPr>
        <a:xfrm>
          <a:off x="0" y="0"/>
          <a:ext cx="0" cy="0"/>
          <a:chOff x="0" y="0"/>
          <a:chExt cx="0" cy="0"/>
        </a:xfrm>
      </p:grpSpPr>
      <p:sp>
        <p:nvSpPr>
          <p:cNvPr id="110" name="Google Shape;110;p13"/>
          <p:cNvSpPr txBox="1">
            <a:spLocks noGrp="1"/>
          </p:cNvSpPr>
          <p:nvPr>
            <p:ph type="title"/>
          </p:nvPr>
        </p:nvSpPr>
        <p:spPr>
          <a:xfrm>
            <a:off x="672040" y="2129659"/>
            <a:ext cx="6997915" cy="2861014"/>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485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3"/>
          <p:cNvSpPr txBox="1">
            <a:spLocks noGrp="1"/>
          </p:cNvSpPr>
          <p:nvPr>
            <p:ph type="body" idx="1"/>
          </p:nvPr>
        </p:nvSpPr>
        <p:spPr>
          <a:xfrm>
            <a:off x="672040" y="4990673"/>
            <a:ext cx="6997915" cy="1668810"/>
          </a:xfrm>
          <a:prstGeom prst="rect">
            <a:avLst/>
          </a:prstGeom>
          <a:noFill/>
          <a:ln>
            <a:noFill/>
          </a:ln>
        </p:spPr>
        <p:txBody>
          <a:bodyPr spcFirstLastPara="1" wrap="square" lIns="91425" tIns="45700" rIns="91425" bIns="45700" anchor="t" anchorCtr="0">
            <a:noAutofit/>
          </a:bodyPr>
          <a:lstStyle>
            <a:lvl1pPr marL="457200" lvl="0" indent="-228600" algn="l">
              <a:spcBef>
                <a:spcPts val="1100"/>
              </a:spcBef>
              <a:spcAft>
                <a:spcPts val="0"/>
              </a:spcAft>
              <a:buSzPts val="1588"/>
              <a:buNone/>
              <a:defRPr sz="1985">
                <a:solidFill>
                  <a:srgbClr val="3F3F3F"/>
                </a:solidFill>
              </a:defRPr>
            </a:lvl1pPr>
            <a:lvl2pPr marL="914400" lvl="1" indent="-228600" algn="l">
              <a:spcBef>
                <a:spcPts val="1100"/>
              </a:spcBef>
              <a:spcAft>
                <a:spcPts val="0"/>
              </a:spcAft>
              <a:buSzPts val="1588"/>
              <a:buNone/>
              <a:defRPr sz="1985">
                <a:solidFill>
                  <a:srgbClr val="888888"/>
                </a:solidFill>
              </a:defRPr>
            </a:lvl2pPr>
            <a:lvl3pPr marL="1371600" lvl="2" indent="-228600" algn="l">
              <a:spcBef>
                <a:spcPts val="1100"/>
              </a:spcBef>
              <a:spcAft>
                <a:spcPts val="0"/>
              </a:spcAft>
              <a:buSzPts val="1412"/>
              <a:buNone/>
              <a:defRPr sz="1765">
                <a:solidFill>
                  <a:srgbClr val="888888"/>
                </a:solidFill>
              </a:defRPr>
            </a:lvl3pPr>
            <a:lvl4pPr marL="1828800" lvl="3" indent="-228600" algn="l">
              <a:spcBef>
                <a:spcPts val="1100"/>
              </a:spcBef>
              <a:spcAft>
                <a:spcPts val="0"/>
              </a:spcAft>
              <a:buSzPts val="1236"/>
              <a:buNone/>
              <a:defRPr sz="1545">
                <a:solidFill>
                  <a:srgbClr val="888888"/>
                </a:solidFill>
              </a:defRPr>
            </a:lvl4pPr>
            <a:lvl5pPr marL="2286000" lvl="4" indent="-228600" algn="l">
              <a:spcBef>
                <a:spcPts val="1100"/>
              </a:spcBef>
              <a:spcAft>
                <a:spcPts val="0"/>
              </a:spcAft>
              <a:buSzPts val="1236"/>
              <a:buNone/>
              <a:defRPr sz="1545">
                <a:solidFill>
                  <a:srgbClr val="888888"/>
                </a:solidFill>
              </a:defRPr>
            </a:lvl5pPr>
            <a:lvl6pPr marL="2743200" lvl="5" indent="-228600" algn="l">
              <a:spcBef>
                <a:spcPts val="1100"/>
              </a:spcBef>
              <a:spcAft>
                <a:spcPts val="0"/>
              </a:spcAft>
              <a:buSzPts val="1236"/>
              <a:buNone/>
              <a:defRPr sz="1545">
                <a:solidFill>
                  <a:srgbClr val="888888"/>
                </a:solidFill>
              </a:defRPr>
            </a:lvl6pPr>
            <a:lvl7pPr marL="3200400" lvl="6" indent="-228600" algn="l">
              <a:spcBef>
                <a:spcPts val="1100"/>
              </a:spcBef>
              <a:spcAft>
                <a:spcPts val="0"/>
              </a:spcAft>
              <a:buSzPts val="1236"/>
              <a:buNone/>
              <a:defRPr sz="1545">
                <a:solidFill>
                  <a:srgbClr val="888888"/>
                </a:solidFill>
              </a:defRPr>
            </a:lvl7pPr>
            <a:lvl8pPr marL="3657600" lvl="7" indent="-228600" algn="l">
              <a:spcBef>
                <a:spcPts val="1100"/>
              </a:spcBef>
              <a:spcAft>
                <a:spcPts val="0"/>
              </a:spcAft>
              <a:buSzPts val="1236"/>
              <a:buNone/>
              <a:defRPr sz="1545">
                <a:solidFill>
                  <a:srgbClr val="888888"/>
                </a:solidFill>
              </a:defRPr>
            </a:lvl8pPr>
            <a:lvl9pPr marL="4114800" lvl="8" indent="-228600" algn="l">
              <a:spcBef>
                <a:spcPts val="1100"/>
              </a:spcBef>
              <a:spcAft>
                <a:spcPts val="0"/>
              </a:spcAft>
              <a:buSzPts val="1236"/>
              <a:buNone/>
              <a:defRPr sz="1545">
                <a:solidFill>
                  <a:srgbClr val="888888"/>
                </a:solidFill>
              </a:defRPr>
            </a:lvl9pPr>
          </a:lstStyle>
          <a:p>
            <a:endParaRPr/>
          </a:p>
        </p:txBody>
      </p:sp>
      <p:sp>
        <p:nvSpPr>
          <p:cNvPr id="112" name="Google Shape;112;p13"/>
          <p:cNvSpPr txBox="1">
            <a:spLocks noGrp="1"/>
          </p:cNvSpPr>
          <p:nvPr>
            <p:ph type="dt" idx="10"/>
          </p:nvPr>
        </p:nvSpPr>
        <p:spPr>
          <a:xfrm>
            <a:off x="5959475" y="6659563"/>
            <a:ext cx="754063" cy="401638"/>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113" name="Google Shape;113;p13"/>
          <p:cNvSpPr txBox="1">
            <a:spLocks noGrp="1"/>
          </p:cNvSpPr>
          <p:nvPr>
            <p:ph type="ftr" idx="11"/>
          </p:nvPr>
        </p:nvSpPr>
        <p:spPr>
          <a:xfrm>
            <a:off x="671513" y="6659563"/>
            <a:ext cx="5097463" cy="40163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114" name="Google Shape;114;p13"/>
          <p:cNvSpPr txBox="1">
            <a:spLocks noGrp="1"/>
          </p:cNvSpPr>
          <p:nvPr>
            <p:ph type="sldNum" idx="12"/>
          </p:nvPr>
        </p:nvSpPr>
        <p:spPr>
          <a:xfrm>
            <a:off x="7104063" y="6659563"/>
            <a:ext cx="565150" cy="401638"/>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chemeClr val="accent1"/>
              </a:buClr>
              <a:buSzPts val="900"/>
              <a:buFont typeface="Trebuchet MS"/>
              <a:buNone/>
              <a:defRPr>
                <a:latin typeface="Trebuchet MS"/>
                <a:ea typeface="Trebuchet MS"/>
                <a:cs typeface="Trebuchet MS"/>
                <a:sym typeface="Trebuchet MS"/>
              </a:defRPr>
            </a:lvl1pPr>
            <a:lvl2pPr marL="0" lvl="1" indent="0" algn="r">
              <a:lnSpc>
                <a:spcPct val="100000"/>
              </a:lnSpc>
              <a:spcBef>
                <a:spcPts val="0"/>
              </a:spcBef>
              <a:spcAft>
                <a:spcPts val="0"/>
              </a:spcAft>
              <a:buClr>
                <a:schemeClr val="accent1"/>
              </a:buClr>
              <a:buSzPts val="900"/>
              <a:buFont typeface="Trebuchet MS"/>
              <a:buNone/>
              <a:defRPr>
                <a:latin typeface="Trebuchet MS"/>
                <a:ea typeface="Trebuchet MS"/>
                <a:cs typeface="Trebuchet MS"/>
                <a:sym typeface="Trebuchet MS"/>
              </a:defRPr>
            </a:lvl2pPr>
            <a:lvl3pPr marL="0" lvl="2" indent="0" algn="r">
              <a:lnSpc>
                <a:spcPct val="100000"/>
              </a:lnSpc>
              <a:spcBef>
                <a:spcPts val="0"/>
              </a:spcBef>
              <a:spcAft>
                <a:spcPts val="0"/>
              </a:spcAft>
              <a:buClr>
                <a:schemeClr val="accent1"/>
              </a:buClr>
              <a:buSzPts val="900"/>
              <a:buFont typeface="Trebuchet MS"/>
              <a:buNone/>
              <a:defRPr>
                <a:latin typeface="Trebuchet MS"/>
                <a:ea typeface="Trebuchet MS"/>
                <a:cs typeface="Trebuchet MS"/>
                <a:sym typeface="Trebuchet MS"/>
              </a:defRPr>
            </a:lvl3pPr>
            <a:lvl4pPr marL="0" lvl="3" indent="0" algn="r">
              <a:lnSpc>
                <a:spcPct val="100000"/>
              </a:lnSpc>
              <a:spcBef>
                <a:spcPts val="0"/>
              </a:spcBef>
              <a:spcAft>
                <a:spcPts val="0"/>
              </a:spcAft>
              <a:buClr>
                <a:schemeClr val="accent1"/>
              </a:buClr>
              <a:buSzPts val="900"/>
              <a:buFont typeface="Trebuchet MS"/>
              <a:buNone/>
              <a:defRPr>
                <a:latin typeface="Trebuchet MS"/>
                <a:ea typeface="Trebuchet MS"/>
                <a:cs typeface="Trebuchet MS"/>
                <a:sym typeface="Trebuchet MS"/>
              </a:defRPr>
            </a:lvl4pPr>
            <a:lvl5pPr marL="0" lvl="4" indent="0" algn="r">
              <a:lnSpc>
                <a:spcPct val="100000"/>
              </a:lnSpc>
              <a:spcBef>
                <a:spcPts val="0"/>
              </a:spcBef>
              <a:spcAft>
                <a:spcPts val="0"/>
              </a:spcAft>
              <a:buClr>
                <a:schemeClr val="accent1"/>
              </a:buClr>
              <a:buSzPts val="900"/>
              <a:buFont typeface="Trebuchet MS"/>
              <a:buNone/>
              <a:defRPr>
                <a:latin typeface="Trebuchet MS"/>
                <a:ea typeface="Trebuchet MS"/>
                <a:cs typeface="Trebuchet MS"/>
                <a:sym typeface="Trebuchet MS"/>
              </a:defRPr>
            </a:lvl5pPr>
            <a:lvl6pPr marL="0" lvl="5" indent="0" algn="r">
              <a:lnSpc>
                <a:spcPct val="100000"/>
              </a:lnSpc>
              <a:spcBef>
                <a:spcPts val="0"/>
              </a:spcBef>
              <a:spcAft>
                <a:spcPts val="0"/>
              </a:spcAft>
              <a:buClr>
                <a:schemeClr val="accent1"/>
              </a:buClr>
              <a:buSzPts val="900"/>
              <a:buFont typeface="Trebuchet MS"/>
              <a:buNone/>
              <a:defRPr>
                <a:latin typeface="Trebuchet MS"/>
                <a:ea typeface="Trebuchet MS"/>
                <a:cs typeface="Trebuchet MS"/>
                <a:sym typeface="Trebuchet MS"/>
              </a:defRPr>
            </a:lvl6pPr>
            <a:lvl7pPr marL="0" lvl="6" indent="0" algn="r">
              <a:lnSpc>
                <a:spcPct val="100000"/>
              </a:lnSpc>
              <a:spcBef>
                <a:spcPts val="0"/>
              </a:spcBef>
              <a:spcAft>
                <a:spcPts val="0"/>
              </a:spcAft>
              <a:buClr>
                <a:schemeClr val="accent1"/>
              </a:buClr>
              <a:buSzPts val="900"/>
              <a:buFont typeface="Trebuchet MS"/>
              <a:buNone/>
              <a:defRPr>
                <a:latin typeface="Trebuchet MS"/>
                <a:ea typeface="Trebuchet MS"/>
                <a:cs typeface="Trebuchet MS"/>
                <a:sym typeface="Trebuchet MS"/>
              </a:defRPr>
            </a:lvl7pPr>
            <a:lvl8pPr marL="0" lvl="7" indent="0" algn="r">
              <a:lnSpc>
                <a:spcPct val="100000"/>
              </a:lnSpc>
              <a:spcBef>
                <a:spcPts val="0"/>
              </a:spcBef>
              <a:spcAft>
                <a:spcPts val="0"/>
              </a:spcAft>
              <a:buClr>
                <a:schemeClr val="accent1"/>
              </a:buClr>
              <a:buSzPts val="900"/>
              <a:buFont typeface="Trebuchet MS"/>
              <a:buNone/>
              <a:defRPr>
                <a:latin typeface="Trebuchet MS"/>
                <a:ea typeface="Trebuchet MS"/>
                <a:cs typeface="Trebuchet MS"/>
                <a:sym typeface="Trebuchet MS"/>
              </a:defRPr>
            </a:lvl8pPr>
            <a:lvl9pPr marL="0" lvl="8" indent="0" algn="r">
              <a:lnSpc>
                <a:spcPct val="100000"/>
              </a:lnSpc>
              <a:spcBef>
                <a:spcPts val="0"/>
              </a:spcBef>
              <a:spcAft>
                <a:spcPts val="0"/>
              </a:spcAft>
              <a:buClr>
                <a:schemeClr val="accent1"/>
              </a:buClr>
              <a:buSzPts val="900"/>
              <a:buFont typeface="Trebuchet MS"/>
              <a:buNone/>
              <a:defRPr>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Name Card">
  <p:cSld name="Quote Name Card">
    <p:bg>
      <p:bgPr>
        <a:solidFill>
          <a:schemeClr val="lt1"/>
        </a:solidFill>
        <a:effectLst/>
      </p:bgPr>
    </p:bg>
    <p:spTree>
      <p:nvGrpSpPr>
        <p:cNvPr id="1" name="Shape 115"/>
        <p:cNvGrpSpPr/>
        <p:nvPr/>
      </p:nvGrpSpPr>
      <p:grpSpPr>
        <a:xfrm>
          <a:off x="0" y="0"/>
          <a:ext cx="0" cy="0"/>
          <a:chOff x="0" y="0"/>
          <a:chExt cx="0" cy="0"/>
        </a:xfrm>
      </p:grpSpPr>
      <p:sp>
        <p:nvSpPr>
          <p:cNvPr id="116" name="Google Shape;116;p14"/>
          <p:cNvSpPr txBox="1"/>
          <p:nvPr/>
        </p:nvSpPr>
        <p:spPr>
          <a:xfrm>
            <a:off x="531813" y="871538"/>
            <a:ext cx="504825" cy="644525"/>
          </a:xfrm>
          <a:prstGeom prst="rect">
            <a:avLst/>
          </a:prstGeom>
          <a:noFill/>
          <a:ln>
            <a:noFill/>
          </a:ln>
        </p:spPr>
        <p:txBody>
          <a:bodyPr spcFirstLastPara="1" wrap="square" lIns="100775" tIns="50375" rIns="100775" bIns="50375" anchor="ctr" anchorCtr="0">
            <a:noAutofit/>
          </a:bodyPr>
          <a:lstStyle/>
          <a:p>
            <a:pPr marL="0" marR="0" lvl="0" indent="0" algn="l" rtl="0">
              <a:lnSpc>
                <a:spcPct val="100000"/>
              </a:lnSpc>
              <a:spcBef>
                <a:spcPts val="0"/>
              </a:spcBef>
              <a:spcAft>
                <a:spcPts val="0"/>
              </a:spcAft>
              <a:buClr>
                <a:srgbClr val="9EDFF5"/>
              </a:buClr>
              <a:buSzPts val="8820"/>
              <a:buFont typeface="Arial"/>
              <a:buNone/>
            </a:pPr>
            <a:r>
              <a:rPr lang="en-IN" sz="8820" b="0" i="0" u="none" strike="noStrike" cap="none">
                <a:solidFill>
                  <a:srgbClr val="9EDFF5"/>
                </a:solidFill>
                <a:latin typeface="Arial"/>
                <a:ea typeface="Arial"/>
                <a:cs typeface="Arial"/>
                <a:sym typeface="Arial"/>
              </a:rPr>
              <a:t>“</a:t>
            </a:r>
            <a:endParaRPr/>
          </a:p>
        </p:txBody>
      </p:sp>
      <p:sp>
        <p:nvSpPr>
          <p:cNvPr id="117" name="Google Shape;117;p14"/>
          <p:cNvSpPr txBox="1"/>
          <p:nvPr/>
        </p:nvSpPr>
        <p:spPr>
          <a:xfrm>
            <a:off x="7439025" y="3181350"/>
            <a:ext cx="503238" cy="644525"/>
          </a:xfrm>
          <a:prstGeom prst="rect">
            <a:avLst/>
          </a:prstGeom>
          <a:noFill/>
          <a:ln>
            <a:noFill/>
          </a:ln>
        </p:spPr>
        <p:txBody>
          <a:bodyPr spcFirstLastPara="1" wrap="square" lIns="100775" tIns="50375" rIns="100775" bIns="50375" anchor="ctr" anchorCtr="0">
            <a:noAutofit/>
          </a:bodyPr>
          <a:lstStyle/>
          <a:p>
            <a:pPr marL="0" marR="0" lvl="0" indent="0" algn="l" rtl="0">
              <a:lnSpc>
                <a:spcPct val="100000"/>
              </a:lnSpc>
              <a:spcBef>
                <a:spcPts val="0"/>
              </a:spcBef>
              <a:spcAft>
                <a:spcPts val="0"/>
              </a:spcAft>
              <a:buClr>
                <a:srgbClr val="9EDFF5"/>
              </a:buClr>
              <a:buSzPts val="8820"/>
              <a:buFont typeface="Arial"/>
              <a:buNone/>
            </a:pPr>
            <a:r>
              <a:rPr lang="en-IN" sz="8820" b="0" i="0" u="none" strike="noStrike" cap="none">
                <a:solidFill>
                  <a:srgbClr val="9EDFF5"/>
                </a:solidFill>
                <a:latin typeface="Arial"/>
                <a:ea typeface="Arial"/>
                <a:cs typeface="Arial"/>
                <a:sym typeface="Arial"/>
              </a:rPr>
              <a:t>”</a:t>
            </a:r>
            <a:endParaRPr/>
          </a:p>
        </p:txBody>
      </p:sp>
      <p:sp>
        <p:nvSpPr>
          <p:cNvPr id="118" name="Google Shape;118;p14"/>
          <p:cNvSpPr txBox="1">
            <a:spLocks noGrp="1"/>
          </p:cNvSpPr>
          <p:nvPr>
            <p:ph type="title"/>
          </p:nvPr>
        </p:nvSpPr>
        <p:spPr>
          <a:xfrm>
            <a:off x="854257" y="671971"/>
            <a:ext cx="6694159" cy="333185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485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14"/>
          <p:cNvSpPr txBox="1">
            <a:spLocks noGrp="1"/>
          </p:cNvSpPr>
          <p:nvPr>
            <p:ph type="body" idx="1"/>
          </p:nvPr>
        </p:nvSpPr>
        <p:spPr>
          <a:xfrm>
            <a:off x="672038" y="4423810"/>
            <a:ext cx="6997916" cy="566863"/>
          </a:xfrm>
          <a:prstGeom prst="rect">
            <a:avLst/>
          </a:prstGeom>
          <a:noFill/>
          <a:ln>
            <a:noFill/>
          </a:ln>
        </p:spPr>
        <p:txBody>
          <a:bodyPr spcFirstLastPara="1" wrap="square" lIns="91425" tIns="45700" rIns="91425" bIns="45700" anchor="b" anchorCtr="0">
            <a:noAutofit/>
          </a:bodyPr>
          <a:lstStyle>
            <a:lvl1pPr marL="457200" lvl="0" indent="-228600" algn="l">
              <a:spcBef>
                <a:spcPts val="1100"/>
              </a:spcBef>
              <a:spcAft>
                <a:spcPts val="0"/>
              </a:spcAft>
              <a:buSzPts val="2116"/>
              <a:buFont typeface="Trebuchet MS"/>
              <a:buNone/>
              <a:defRPr sz="2645">
                <a:solidFill>
                  <a:srgbClr val="3F3F3F"/>
                </a:solidFill>
              </a:defRPr>
            </a:lvl1pPr>
            <a:lvl2pPr marL="914400" lvl="1" indent="-228600" algn="l">
              <a:spcBef>
                <a:spcPts val="1100"/>
              </a:spcBef>
              <a:spcAft>
                <a:spcPts val="0"/>
              </a:spcAft>
              <a:buSzPts val="1440"/>
              <a:buNone/>
              <a:defRPr/>
            </a:lvl2pPr>
            <a:lvl3pPr marL="1371600" lvl="2" indent="-228600" algn="l">
              <a:spcBef>
                <a:spcPts val="1100"/>
              </a:spcBef>
              <a:spcAft>
                <a:spcPts val="0"/>
              </a:spcAft>
              <a:buSzPts val="1440"/>
              <a:buNone/>
              <a:defRPr/>
            </a:lvl3pPr>
            <a:lvl4pPr marL="1828800" lvl="3" indent="-228600" algn="l">
              <a:spcBef>
                <a:spcPts val="1100"/>
              </a:spcBef>
              <a:spcAft>
                <a:spcPts val="0"/>
              </a:spcAft>
              <a:buSzPts val="1440"/>
              <a:buNone/>
              <a:defRPr/>
            </a:lvl4pPr>
            <a:lvl5pPr marL="2286000" lvl="4" indent="-228600" algn="l">
              <a:spcBef>
                <a:spcPts val="1100"/>
              </a:spcBef>
              <a:spcAft>
                <a:spcPts val="0"/>
              </a:spcAft>
              <a:buSzPts val="1440"/>
              <a:buNone/>
              <a:defRPr/>
            </a:lvl5pPr>
            <a:lvl6pPr marL="2743200" lvl="5" indent="-320039" algn="l">
              <a:spcBef>
                <a:spcPts val="1100"/>
              </a:spcBef>
              <a:spcAft>
                <a:spcPts val="0"/>
              </a:spcAft>
              <a:buSzPts val="1440"/>
              <a:buChar char="►"/>
              <a:defRPr/>
            </a:lvl6pPr>
            <a:lvl7pPr marL="3200400" lvl="6" indent="-320039" algn="l">
              <a:spcBef>
                <a:spcPts val="1100"/>
              </a:spcBef>
              <a:spcAft>
                <a:spcPts val="0"/>
              </a:spcAft>
              <a:buSzPts val="1440"/>
              <a:buChar char="►"/>
              <a:defRPr/>
            </a:lvl7pPr>
            <a:lvl8pPr marL="3657600" lvl="7" indent="-320040" algn="l">
              <a:spcBef>
                <a:spcPts val="1100"/>
              </a:spcBef>
              <a:spcAft>
                <a:spcPts val="0"/>
              </a:spcAft>
              <a:buSzPts val="1440"/>
              <a:buChar char="►"/>
              <a:defRPr/>
            </a:lvl8pPr>
            <a:lvl9pPr marL="4114800" lvl="8" indent="-320040" algn="l">
              <a:spcBef>
                <a:spcPts val="1100"/>
              </a:spcBef>
              <a:spcAft>
                <a:spcPts val="0"/>
              </a:spcAft>
              <a:buSzPts val="1440"/>
              <a:buChar char="►"/>
              <a:defRPr/>
            </a:lvl9pPr>
          </a:lstStyle>
          <a:p>
            <a:endParaRPr/>
          </a:p>
        </p:txBody>
      </p:sp>
      <p:sp>
        <p:nvSpPr>
          <p:cNvPr id="120" name="Google Shape;120;p14"/>
          <p:cNvSpPr txBox="1">
            <a:spLocks noGrp="1"/>
          </p:cNvSpPr>
          <p:nvPr>
            <p:ph type="body" idx="2"/>
          </p:nvPr>
        </p:nvSpPr>
        <p:spPr>
          <a:xfrm>
            <a:off x="672040" y="4990673"/>
            <a:ext cx="6997915" cy="1668810"/>
          </a:xfrm>
          <a:prstGeom prst="rect">
            <a:avLst/>
          </a:prstGeom>
          <a:noFill/>
          <a:ln>
            <a:noFill/>
          </a:ln>
        </p:spPr>
        <p:txBody>
          <a:bodyPr spcFirstLastPara="1" wrap="square" lIns="91425" tIns="45700" rIns="91425" bIns="45700" anchor="t" anchorCtr="0">
            <a:noAutofit/>
          </a:bodyPr>
          <a:lstStyle>
            <a:lvl1pPr marL="457200" lvl="0" indent="-228600" algn="l">
              <a:spcBef>
                <a:spcPts val="1100"/>
              </a:spcBef>
              <a:spcAft>
                <a:spcPts val="0"/>
              </a:spcAft>
              <a:buSzPts val="1588"/>
              <a:buNone/>
              <a:defRPr sz="1985">
                <a:solidFill>
                  <a:srgbClr val="7F7F7F"/>
                </a:solidFill>
              </a:defRPr>
            </a:lvl1pPr>
            <a:lvl2pPr marL="914400" lvl="1" indent="-228600" algn="l">
              <a:spcBef>
                <a:spcPts val="1100"/>
              </a:spcBef>
              <a:spcAft>
                <a:spcPts val="0"/>
              </a:spcAft>
              <a:buSzPts val="1588"/>
              <a:buNone/>
              <a:defRPr sz="1985">
                <a:solidFill>
                  <a:srgbClr val="888888"/>
                </a:solidFill>
              </a:defRPr>
            </a:lvl2pPr>
            <a:lvl3pPr marL="1371600" lvl="2" indent="-228600" algn="l">
              <a:spcBef>
                <a:spcPts val="1100"/>
              </a:spcBef>
              <a:spcAft>
                <a:spcPts val="0"/>
              </a:spcAft>
              <a:buSzPts val="1412"/>
              <a:buNone/>
              <a:defRPr sz="1765">
                <a:solidFill>
                  <a:srgbClr val="888888"/>
                </a:solidFill>
              </a:defRPr>
            </a:lvl3pPr>
            <a:lvl4pPr marL="1828800" lvl="3" indent="-228600" algn="l">
              <a:spcBef>
                <a:spcPts val="1100"/>
              </a:spcBef>
              <a:spcAft>
                <a:spcPts val="0"/>
              </a:spcAft>
              <a:buSzPts val="1236"/>
              <a:buNone/>
              <a:defRPr sz="1545">
                <a:solidFill>
                  <a:srgbClr val="888888"/>
                </a:solidFill>
              </a:defRPr>
            </a:lvl4pPr>
            <a:lvl5pPr marL="2286000" lvl="4" indent="-228600" algn="l">
              <a:spcBef>
                <a:spcPts val="1100"/>
              </a:spcBef>
              <a:spcAft>
                <a:spcPts val="0"/>
              </a:spcAft>
              <a:buSzPts val="1236"/>
              <a:buNone/>
              <a:defRPr sz="1545">
                <a:solidFill>
                  <a:srgbClr val="888888"/>
                </a:solidFill>
              </a:defRPr>
            </a:lvl5pPr>
            <a:lvl6pPr marL="2743200" lvl="5" indent="-228600" algn="l">
              <a:spcBef>
                <a:spcPts val="1100"/>
              </a:spcBef>
              <a:spcAft>
                <a:spcPts val="0"/>
              </a:spcAft>
              <a:buSzPts val="1236"/>
              <a:buNone/>
              <a:defRPr sz="1545">
                <a:solidFill>
                  <a:srgbClr val="888888"/>
                </a:solidFill>
              </a:defRPr>
            </a:lvl6pPr>
            <a:lvl7pPr marL="3200400" lvl="6" indent="-228600" algn="l">
              <a:spcBef>
                <a:spcPts val="1100"/>
              </a:spcBef>
              <a:spcAft>
                <a:spcPts val="0"/>
              </a:spcAft>
              <a:buSzPts val="1236"/>
              <a:buNone/>
              <a:defRPr sz="1545">
                <a:solidFill>
                  <a:srgbClr val="888888"/>
                </a:solidFill>
              </a:defRPr>
            </a:lvl7pPr>
            <a:lvl8pPr marL="3657600" lvl="7" indent="-228600" algn="l">
              <a:spcBef>
                <a:spcPts val="1100"/>
              </a:spcBef>
              <a:spcAft>
                <a:spcPts val="0"/>
              </a:spcAft>
              <a:buSzPts val="1236"/>
              <a:buNone/>
              <a:defRPr sz="1545">
                <a:solidFill>
                  <a:srgbClr val="888888"/>
                </a:solidFill>
              </a:defRPr>
            </a:lvl8pPr>
            <a:lvl9pPr marL="4114800" lvl="8" indent="-228600" algn="l">
              <a:spcBef>
                <a:spcPts val="1100"/>
              </a:spcBef>
              <a:spcAft>
                <a:spcPts val="0"/>
              </a:spcAft>
              <a:buSzPts val="1236"/>
              <a:buNone/>
              <a:defRPr sz="1545">
                <a:solidFill>
                  <a:srgbClr val="888888"/>
                </a:solidFill>
              </a:defRPr>
            </a:lvl9pPr>
          </a:lstStyle>
          <a:p>
            <a:endParaRPr/>
          </a:p>
        </p:txBody>
      </p:sp>
      <p:sp>
        <p:nvSpPr>
          <p:cNvPr id="121" name="Google Shape;121;p14"/>
          <p:cNvSpPr txBox="1">
            <a:spLocks noGrp="1"/>
          </p:cNvSpPr>
          <p:nvPr>
            <p:ph type="dt" idx="10"/>
          </p:nvPr>
        </p:nvSpPr>
        <p:spPr>
          <a:xfrm>
            <a:off x="5959475" y="6659563"/>
            <a:ext cx="754063" cy="401638"/>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122" name="Google Shape;122;p14"/>
          <p:cNvSpPr txBox="1">
            <a:spLocks noGrp="1"/>
          </p:cNvSpPr>
          <p:nvPr>
            <p:ph type="ftr" idx="11"/>
          </p:nvPr>
        </p:nvSpPr>
        <p:spPr>
          <a:xfrm>
            <a:off x="671513" y="6659563"/>
            <a:ext cx="5097463" cy="40163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123" name="Google Shape;123;p14"/>
          <p:cNvSpPr txBox="1">
            <a:spLocks noGrp="1"/>
          </p:cNvSpPr>
          <p:nvPr>
            <p:ph type="sldNum" idx="12"/>
          </p:nvPr>
        </p:nvSpPr>
        <p:spPr>
          <a:xfrm>
            <a:off x="7104063" y="6659563"/>
            <a:ext cx="565150" cy="401638"/>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chemeClr val="accent1"/>
              </a:buClr>
              <a:buSzPts val="900"/>
              <a:buFont typeface="Trebuchet MS"/>
              <a:buNone/>
              <a:defRPr/>
            </a:lvl1pPr>
            <a:lvl2pPr marL="0" lvl="1" indent="0" algn="r">
              <a:lnSpc>
                <a:spcPct val="100000"/>
              </a:lnSpc>
              <a:spcBef>
                <a:spcPts val="0"/>
              </a:spcBef>
              <a:spcAft>
                <a:spcPts val="0"/>
              </a:spcAft>
              <a:buClr>
                <a:schemeClr val="accent1"/>
              </a:buClr>
              <a:buSzPts val="900"/>
              <a:buFont typeface="Trebuchet MS"/>
              <a:buNone/>
              <a:defRPr/>
            </a:lvl2pPr>
            <a:lvl3pPr marL="0" lvl="2" indent="0" algn="r">
              <a:lnSpc>
                <a:spcPct val="100000"/>
              </a:lnSpc>
              <a:spcBef>
                <a:spcPts val="0"/>
              </a:spcBef>
              <a:spcAft>
                <a:spcPts val="0"/>
              </a:spcAft>
              <a:buClr>
                <a:schemeClr val="accent1"/>
              </a:buClr>
              <a:buSzPts val="900"/>
              <a:buFont typeface="Trebuchet MS"/>
              <a:buNone/>
              <a:defRPr/>
            </a:lvl3pPr>
            <a:lvl4pPr marL="0" lvl="3" indent="0" algn="r">
              <a:lnSpc>
                <a:spcPct val="100000"/>
              </a:lnSpc>
              <a:spcBef>
                <a:spcPts val="0"/>
              </a:spcBef>
              <a:spcAft>
                <a:spcPts val="0"/>
              </a:spcAft>
              <a:buClr>
                <a:schemeClr val="accent1"/>
              </a:buClr>
              <a:buSzPts val="900"/>
              <a:buFont typeface="Trebuchet MS"/>
              <a:buNone/>
              <a:defRPr/>
            </a:lvl4pPr>
            <a:lvl5pPr marL="0" lvl="4" indent="0" algn="r">
              <a:lnSpc>
                <a:spcPct val="100000"/>
              </a:lnSpc>
              <a:spcBef>
                <a:spcPts val="0"/>
              </a:spcBef>
              <a:spcAft>
                <a:spcPts val="0"/>
              </a:spcAft>
              <a:buClr>
                <a:schemeClr val="accent1"/>
              </a:buClr>
              <a:buSzPts val="900"/>
              <a:buFont typeface="Trebuchet MS"/>
              <a:buNone/>
              <a:defRPr/>
            </a:lvl5pPr>
            <a:lvl6pPr marL="0" lvl="5" indent="0" algn="r">
              <a:lnSpc>
                <a:spcPct val="100000"/>
              </a:lnSpc>
              <a:spcBef>
                <a:spcPts val="0"/>
              </a:spcBef>
              <a:spcAft>
                <a:spcPts val="0"/>
              </a:spcAft>
              <a:buClr>
                <a:schemeClr val="accent1"/>
              </a:buClr>
              <a:buSzPts val="900"/>
              <a:buFont typeface="Trebuchet MS"/>
              <a:buNone/>
              <a:defRPr/>
            </a:lvl6pPr>
            <a:lvl7pPr marL="0" lvl="6" indent="0" algn="r">
              <a:lnSpc>
                <a:spcPct val="100000"/>
              </a:lnSpc>
              <a:spcBef>
                <a:spcPts val="0"/>
              </a:spcBef>
              <a:spcAft>
                <a:spcPts val="0"/>
              </a:spcAft>
              <a:buClr>
                <a:schemeClr val="accent1"/>
              </a:buClr>
              <a:buSzPts val="900"/>
              <a:buFont typeface="Trebuchet MS"/>
              <a:buNone/>
              <a:defRPr/>
            </a:lvl7pPr>
            <a:lvl8pPr marL="0" lvl="7" indent="0" algn="r">
              <a:lnSpc>
                <a:spcPct val="100000"/>
              </a:lnSpc>
              <a:spcBef>
                <a:spcPts val="0"/>
              </a:spcBef>
              <a:spcAft>
                <a:spcPts val="0"/>
              </a:spcAft>
              <a:buClr>
                <a:schemeClr val="accent1"/>
              </a:buClr>
              <a:buSzPts val="900"/>
              <a:buFont typeface="Trebuchet MS"/>
              <a:buNone/>
              <a:defRPr/>
            </a:lvl8pPr>
            <a:lvl9pPr marL="0" lvl="8" indent="0" algn="r">
              <a:lnSpc>
                <a:spcPct val="100000"/>
              </a:lnSpc>
              <a:spcBef>
                <a:spcPts val="0"/>
              </a:spcBef>
              <a:spcAft>
                <a:spcPts val="0"/>
              </a:spcAft>
              <a:buClr>
                <a:schemeClr val="accent1"/>
              </a:buClr>
              <a:buSzPts val="900"/>
              <a:buFont typeface="Trebuchet MS"/>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4"/>
        <p:cNvGrpSpPr/>
        <p:nvPr/>
      </p:nvGrpSpPr>
      <p:grpSpPr>
        <a:xfrm>
          <a:off x="0" y="0"/>
          <a:ext cx="0" cy="0"/>
          <a:chOff x="0" y="0"/>
          <a:chExt cx="0" cy="0"/>
        </a:xfrm>
      </p:grpSpPr>
      <p:sp>
        <p:nvSpPr>
          <p:cNvPr id="125" name="Google Shape;125;p15"/>
          <p:cNvSpPr txBox="1">
            <a:spLocks noGrp="1"/>
          </p:cNvSpPr>
          <p:nvPr>
            <p:ph type="title"/>
          </p:nvPr>
        </p:nvSpPr>
        <p:spPr>
          <a:xfrm>
            <a:off x="678930" y="671971"/>
            <a:ext cx="6991025" cy="333185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485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15"/>
          <p:cNvSpPr txBox="1">
            <a:spLocks noGrp="1"/>
          </p:cNvSpPr>
          <p:nvPr>
            <p:ph type="body" idx="1"/>
          </p:nvPr>
        </p:nvSpPr>
        <p:spPr>
          <a:xfrm>
            <a:off x="672038" y="4423810"/>
            <a:ext cx="6997916" cy="566863"/>
          </a:xfrm>
          <a:prstGeom prst="rect">
            <a:avLst/>
          </a:prstGeom>
          <a:noFill/>
          <a:ln>
            <a:noFill/>
          </a:ln>
        </p:spPr>
        <p:txBody>
          <a:bodyPr spcFirstLastPara="1" wrap="square" lIns="91425" tIns="45700" rIns="91425" bIns="45700" anchor="b" anchorCtr="0">
            <a:noAutofit/>
          </a:bodyPr>
          <a:lstStyle>
            <a:lvl1pPr marL="457200" lvl="0" indent="-228600" algn="l">
              <a:spcBef>
                <a:spcPts val="1100"/>
              </a:spcBef>
              <a:spcAft>
                <a:spcPts val="0"/>
              </a:spcAft>
              <a:buSzPts val="2116"/>
              <a:buFont typeface="Trebuchet MS"/>
              <a:buNone/>
              <a:defRPr sz="2645">
                <a:solidFill>
                  <a:schemeClr val="accent1"/>
                </a:solidFill>
              </a:defRPr>
            </a:lvl1pPr>
            <a:lvl2pPr marL="914400" lvl="1" indent="-228600" algn="l">
              <a:spcBef>
                <a:spcPts val="1100"/>
              </a:spcBef>
              <a:spcAft>
                <a:spcPts val="0"/>
              </a:spcAft>
              <a:buSzPts val="1440"/>
              <a:buNone/>
              <a:defRPr/>
            </a:lvl2pPr>
            <a:lvl3pPr marL="1371600" lvl="2" indent="-228600" algn="l">
              <a:spcBef>
                <a:spcPts val="1100"/>
              </a:spcBef>
              <a:spcAft>
                <a:spcPts val="0"/>
              </a:spcAft>
              <a:buSzPts val="1440"/>
              <a:buNone/>
              <a:defRPr/>
            </a:lvl3pPr>
            <a:lvl4pPr marL="1828800" lvl="3" indent="-228600" algn="l">
              <a:spcBef>
                <a:spcPts val="1100"/>
              </a:spcBef>
              <a:spcAft>
                <a:spcPts val="0"/>
              </a:spcAft>
              <a:buSzPts val="1440"/>
              <a:buNone/>
              <a:defRPr/>
            </a:lvl4pPr>
            <a:lvl5pPr marL="2286000" lvl="4" indent="-228600" algn="l">
              <a:spcBef>
                <a:spcPts val="1100"/>
              </a:spcBef>
              <a:spcAft>
                <a:spcPts val="0"/>
              </a:spcAft>
              <a:buSzPts val="1440"/>
              <a:buNone/>
              <a:defRPr/>
            </a:lvl5pPr>
            <a:lvl6pPr marL="2743200" lvl="5" indent="-320039" algn="l">
              <a:spcBef>
                <a:spcPts val="1100"/>
              </a:spcBef>
              <a:spcAft>
                <a:spcPts val="0"/>
              </a:spcAft>
              <a:buSzPts val="1440"/>
              <a:buChar char="►"/>
              <a:defRPr/>
            </a:lvl6pPr>
            <a:lvl7pPr marL="3200400" lvl="6" indent="-320039" algn="l">
              <a:spcBef>
                <a:spcPts val="1100"/>
              </a:spcBef>
              <a:spcAft>
                <a:spcPts val="0"/>
              </a:spcAft>
              <a:buSzPts val="1440"/>
              <a:buChar char="►"/>
              <a:defRPr/>
            </a:lvl7pPr>
            <a:lvl8pPr marL="3657600" lvl="7" indent="-320040" algn="l">
              <a:spcBef>
                <a:spcPts val="1100"/>
              </a:spcBef>
              <a:spcAft>
                <a:spcPts val="0"/>
              </a:spcAft>
              <a:buSzPts val="1440"/>
              <a:buChar char="►"/>
              <a:defRPr/>
            </a:lvl8pPr>
            <a:lvl9pPr marL="4114800" lvl="8" indent="-320040" algn="l">
              <a:spcBef>
                <a:spcPts val="1100"/>
              </a:spcBef>
              <a:spcAft>
                <a:spcPts val="0"/>
              </a:spcAft>
              <a:buSzPts val="1440"/>
              <a:buChar char="►"/>
              <a:defRPr/>
            </a:lvl9pPr>
          </a:lstStyle>
          <a:p>
            <a:endParaRPr/>
          </a:p>
        </p:txBody>
      </p:sp>
      <p:sp>
        <p:nvSpPr>
          <p:cNvPr id="127" name="Google Shape;127;p15"/>
          <p:cNvSpPr txBox="1">
            <a:spLocks noGrp="1"/>
          </p:cNvSpPr>
          <p:nvPr>
            <p:ph type="body" idx="2"/>
          </p:nvPr>
        </p:nvSpPr>
        <p:spPr>
          <a:xfrm>
            <a:off x="672040" y="4990673"/>
            <a:ext cx="6997915" cy="1668810"/>
          </a:xfrm>
          <a:prstGeom prst="rect">
            <a:avLst/>
          </a:prstGeom>
          <a:noFill/>
          <a:ln>
            <a:noFill/>
          </a:ln>
        </p:spPr>
        <p:txBody>
          <a:bodyPr spcFirstLastPara="1" wrap="square" lIns="91425" tIns="45700" rIns="91425" bIns="45700" anchor="t" anchorCtr="0">
            <a:noAutofit/>
          </a:bodyPr>
          <a:lstStyle>
            <a:lvl1pPr marL="457200" lvl="0" indent="-228600" algn="l">
              <a:spcBef>
                <a:spcPts val="1100"/>
              </a:spcBef>
              <a:spcAft>
                <a:spcPts val="0"/>
              </a:spcAft>
              <a:buSzPts val="1588"/>
              <a:buNone/>
              <a:defRPr sz="1985">
                <a:solidFill>
                  <a:srgbClr val="7F7F7F"/>
                </a:solidFill>
              </a:defRPr>
            </a:lvl1pPr>
            <a:lvl2pPr marL="914400" lvl="1" indent="-228600" algn="l">
              <a:spcBef>
                <a:spcPts val="1100"/>
              </a:spcBef>
              <a:spcAft>
                <a:spcPts val="0"/>
              </a:spcAft>
              <a:buSzPts val="1588"/>
              <a:buNone/>
              <a:defRPr sz="1985">
                <a:solidFill>
                  <a:srgbClr val="888888"/>
                </a:solidFill>
              </a:defRPr>
            </a:lvl2pPr>
            <a:lvl3pPr marL="1371600" lvl="2" indent="-228600" algn="l">
              <a:spcBef>
                <a:spcPts val="1100"/>
              </a:spcBef>
              <a:spcAft>
                <a:spcPts val="0"/>
              </a:spcAft>
              <a:buSzPts val="1412"/>
              <a:buNone/>
              <a:defRPr sz="1765">
                <a:solidFill>
                  <a:srgbClr val="888888"/>
                </a:solidFill>
              </a:defRPr>
            </a:lvl3pPr>
            <a:lvl4pPr marL="1828800" lvl="3" indent="-228600" algn="l">
              <a:spcBef>
                <a:spcPts val="1100"/>
              </a:spcBef>
              <a:spcAft>
                <a:spcPts val="0"/>
              </a:spcAft>
              <a:buSzPts val="1236"/>
              <a:buNone/>
              <a:defRPr sz="1545">
                <a:solidFill>
                  <a:srgbClr val="888888"/>
                </a:solidFill>
              </a:defRPr>
            </a:lvl4pPr>
            <a:lvl5pPr marL="2286000" lvl="4" indent="-228600" algn="l">
              <a:spcBef>
                <a:spcPts val="1100"/>
              </a:spcBef>
              <a:spcAft>
                <a:spcPts val="0"/>
              </a:spcAft>
              <a:buSzPts val="1236"/>
              <a:buNone/>
              <a:defRPr sz="1545">
                <a:solidFill>
                  <a:srgbClr val="888888"/>
                </a:solidFill>
              </a:defRPr>
            </a:lvl5pPr>
            <a:lvl6pPr marL="2743200" lvl="5" indent="-228600" algn="l">
              <a:spcBef>
                <a:spcPts val="1100"/>
              </a:spcBef>
              <a:spcAft>
                <a:spcPts val="0"/>
              </a:spcAft>
              <a:buSzPts val="1236"/>
              <a:buNone/>
              <a:defRPr sz="1545">
                <a:solidFill>
                  <a:srgbClr val="888888"/>
                </a:solidFill>
              </a:defRPr>
            </a:lvl6pPr>
            <a:lvl7pPr marL="3200400" lvl="6" indent="-228600" algn="l">
              <a:spcBef>
                <a:spcPts val="1100"/>
              </a:spcBef>
              <a:spcAft>
                <a:spcPts val="0"/>
              </a:spcAft>
              <a:buSzPts val="1236"/>
              <a:buNone/>
              <a:defRPr sz="1545">
                <a:solidFill>
                  <a:srgbClr val="888888"/>
                </a:solidFill>
              </a:defRPr>
            </a:lvl7pPr>
            <a:lvl8pPr marL="3657600" lvl="7" indent="-228600" algn="l">
              <a:spcBef>
                <a:spcPts val="1100"/>
              </a:spcBef>
              <a:spcAft>
                <a:spcPts val="0"/>
              </a:spcAft>
              <a:buSzPts val="1236"/>
              <a:buNone/>
              <a:defRPr sz="1545">
                <a:solidFill>
                  <a:srgbClr val="888888"/>
                </a:solidFill>
              </a:defRPr>
            </a:lvl8pPr>
            <a:lvl9pPr marL="4114800" lvl="8" indent="-228600" algn="l">
              <a:spcBef>
                <a:spcPts val="1100"/>
              </a:spcBef>
              <a:spcAft>
                <a:spcPts val="0"/>
              </a:spcAft>
              <a:buSzPts val="1236"/>
              <a:buNone/>
              <a:defRPr sz="1545">
                <a:solidFill>
                  <a:srgbClr val="888888"/>
                </a:solidFill>
              </a:defRPr>
            </a:lvl9pPr>
          </a:lstStyle>
          <a:p>
            <a:endParaRPr/>
          </a:p>
        </p:txBody>
      </p:sp>
      <p:sp>
        <p:nvSpPr>
          <p:cNvPr id="128" name="Google Shape;128;p15"/>
          <p:cNvSpPr txBox="1">
            <a:spLocks noGrp="1"/>
          </p:cNvSpPr>
          <p:nvPr>
            <p:ph type="dt" idx="10"/>
          </p:nvPr>
        </p:nvSpPr>
        <p:spPr>
          <a:xfrm>
            <a:off x="5959475" y="6659563"/>
            <a:ext cx="754063" cy="401638"/>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129" name="Google Shape;129;p15"/>
          <p:cNvSpPr txBox="1">
            <a:spLocks noGrp="1"/>
          </p:cNvSpPr>
          <p:nvPr>
            <p:ph type="ftr" idx="11"/>
          </p:nvPr>
        </p:nvSpPr>
        <p:spPr>
          <a:xfrm>
            <a:off x="671513" y="6659563"/>
            <a:ext cx="5097463" cy="40163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130" name="Google Shape;130;p15"/>
          <p:cNvSpPr txBox="1">
            <a:spLocks noGrp="1"/>
          </p:cNvSpPr>
          <p:nvPr>
            <p:ph type="sldNum" idx="12"/>
          </p:nvPr>
        </p:nvSpPr>
        <p:spPr>
          <a:xfrm>
            <a:off x="7104063" y="6659563"/>
            <a:ext cx="565150" cy="401638"/>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chemeClr val="accent1"/>
              </a:buClr>
              <a:buSzPts val="900"/>
              <a:buFont typeface="Trebuchet MS"/>
              <a:buNone/>
              <a:defRPr>
                <a:latin typeface="Trebuchet MS"/>
                <a:ea typeface="Trebuchet MS"/>
                <a:cs typeface="Trebuchet MS"/>
                <a:sym typeface="Trebuchet MS"/>
              </a:defRPr>
            </a:lvl1pPr>
            <a:lvl2pPr marL="0" lvl="1" indent="0" algn="r">
              <a:lnSpc>
                <a:spcPct val="100000"/>
              </a:lnSpc>
              <a:spcBef>
                <a:spcPts val="0"/>
              </a:spcBef>
              <a:spcAft>
                <a:spcPts val="0"/>
              </a:spcAft>
              <a:buClr>
                <a:schemeClr val="accent1"/>
              </a:buClr>
              <a:buSzPts val="900"/>
              <a:buFont typeface="Trebuchet MS"/>
              <a:buNone/>
              <a:defRPr>
                <a:latin typeface="Trebuchet MS"/>
                <a:ea typeface="Trebuchet MS"/>
                <a:cs typeface="Trebuchet MS"/>
                <a:sym typeface="Trebuchet MS"/>
              </a:defRPr>
            </a:lvl2pPr>
            <a:lvl3pPr marL="0" lvl="2" indent="0" algn="r">
              <a:lnSpc>
                <a:spcPct val="100000"/>
              </a:lnSpc>
              <a:spcBef>
                <a:spcPts val="0"/>
              </a:spcBef>
              <a:spcAft>
                <a:spcPts val="0"/>
              </a:spcAft>
              <a:buClr>
                <a:schemeClr val="accent1"/>
              </a:buClr>
              <a:buSzPts val="900"/>
              <a:buFont typeface="Trebuchet MS"/>
              <a:buNone/>
              <a:defRPr>
                <a:latin typeface="Trebuchet MS"/>
                <a:ea typeface="Trebuchet MS"/>
                <a:cs typeface="Trebuchet MS"/>
                <a:sym typeface="Trebuchet MS"/>
              </a:defRPr>
            </a:lvl3pPr>
            <a:lvl4pPr marL="0" lvl="3" indent="0" algn="r">
              <a:lnSpc>
                <a:spcPct val="100000"/>
              </a:lnSpc>
              <a:spcBef>
                <a:spcPts val="0"/>
              </a:spcBef>
              <a:spcAft>
                <a:spcPts val="0"/>
              </a:spcAft>
              <a:buClr>
                <a:schemeClr val="accent1"/>
              </a:buClr>
              <a:buSzPts val="900"/>
              <a:buFont typeface="Trebuchet MS"/>
              <a:buNone/>
              <a:defRPr>
                <a:latin typeface="Trebuchet MS"/>
                <a:ea typeface="Trebuchet MS"/>
                <a:cs typeface="Trebuchet MS"/>
                <a:sym typeface="Trebuchet MS"/>
              </a:defRPr>
            </a:lvl4pPr>
            <a:lvl5pPr marL="0" lvl="4" indent="0" algn="r">
              <a:lnSpc>
                <a:spcPct val="100000"/>
              </a:lnSpc>
              <a:spcBef>
                <a:spcPts val="0"/>
              </a:spcBef>
              <a:spcAft>
                <a:spcPts val="0"/>
              </a:spcAft>
              <a:buClr>
                <a:schemeClr val="accent1"/>
              </a:buClr>
              <a:buSzPts val="900"/>
              <a:buFont typeface="Trebuchet MS"/>
              <a:buNone/>
              <a:defRPr>
                <a:latin typeface="Trebuchet MS"/>
                <a:ea typeface="Trebuchet MS"/>
                <a:cs typeface="Trebuchet MS"/>
                <a:sym typeface="Trebuchet MS"/>
              </a:defRPr>
            </a:lvl5pPr>
            <a:lvl6pPr marL="0" lvl="5" indent="0" algn="r">
              <a:lnSpc>
                <a:spcPct val="100000"/>
              </a:lnSpc>
              <a:spcBef>
                <a:spcPts val="0"/>
              </a:spcBef>
              <a:spcAft>
                <a:spcPts val="0"/>
              </a:spcAft>
              <a:buClr>
                <a:schemeClr val="accent1"/>
              </a:buClr>
              <a:buSzPts val="900"/>
              <a:buFont typeface="Trebuchet MS"/>
              <a:buNone/>
              <a:defRPr>
                <a:latin typeface="Trebuchet MS"/>
                <a:ea typeface="Trebuchet MS"/>
                <a:cs typeface="Trebuchet MS"/>
                <a:sym typeface="Trebuchet MS"/>
              </a:defRPr>
            </a:lvl6pPr>
            <a:lvl7pPr marL="0" lvl="6" indent="0" algn="r">
              <a:lnSpc>
                <a:spcPct val="100000"/>
              </a:lnSpc>
              <a:spcBef>
                <a:spcPts val="0"/>
              </a:spcBef>
              <a:spcAft>
                <a:spcPts val="0"/>
              </a:spcAft>
              <a:buClr>
                <a:schemeClr val="accent1"/>
              </a:buClr>
              <a:buSzPts val="900"/>
              <a:buFont typeface="Trebuchet MS"/>
              <a:buNone/>
              <a:defRPr>
                <a:latin typeface="Trebuchet MS"/>
                <a:ea typeface="Trebuchet MS"/>
                <a:cs typeface="Trebuchet MS"/>
                <a:sym typeface="Trebuchet MS"/>
              </a:defRPr>
            </a:lvl7pPr>
            <a:lvl8pPr marL="0" lvl="7" indent="0" algn="r">
              <a:lnSpc>
                <a:spcPct val="100000"/>
              </a:lnSpc>
              <a:spcBef>
                <a:spcPts val="0"/>
              </a:spcBef>
              <a:spcAft>
                <a:spcPts val="0"/>
              </a:spcAft>
              <a:buClr>
                <a:schemeClr val="accent1"/>
              </a:buClr>
              <a:buSzPts val="900"/>
              <a:buFont typeface="Trebuchet MS"/>
              <a:buNone/>
              <a:defRPr>
                <a:latin typeface="Trebuchet MS"/>
                <a:ea typeface="Trebuchet MS"/>
                <a:cs typeface="Trebuchet MS"/>
                <a:sym typeface="Trebuchet MS"/>
              </a:defRPr>
            </a:lvl8pPr>
            <a:lvl9pPr marL="0" lvl="8" indent="0" algn="r">
              <a:lnSpc>
                <a:spcPct val="100000"/>
              </a:lnSpc>
              <a:spcBef>
                <a:spcPts val="0"/>
              </a:spcBef>
              <a:spcAft>
                <a:spcPts val="0"/>
              </a:spcAft>
              <a:buClr>
                <a:schemeClr val="accent1"/>
              </a:buClr>
              <a:buSzPts val="900"/>
              <a:buFont typeface="Trebuchet MS"/>
              <a:buNone/>
              <a:defRPr>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1"/>
        <p:cNvGrpSpPr/>
        <p:nvPr/>
      </p:nvGrpSpPr>
      <p:grpSpPr>
        <a:xfrm>
          <a:off x="0" y="0"/>
          <a:ext cx="0" cy="0"/>
          <a:chOff x="0" y="0"/>
          <a:chExt cx="0" cy="0"/>
        </a:xfrm>
      </p:grpSpPr>
      <p:sp>
        <p:nvSpPr>
          <p:cNvPr id="132" name="Google Shape;132;p16"/>
          <p:cNvSpPr txBox="1">
            <a:spLocks noGrp="1"/>
          </p:cNvSpPr>
          <p:nvPr>
            <p:ph type="title"/>
          </p:nvPr>
        </p:nvSpPr>
        <p:spPr>
          <a:xfrm>
            <a:off x="671513" y="671513"/>
            <a:ext cx="6997700" cy="1455737"/>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16"/>
          <p:cNvSpPr txBox="1">
            <a:spLocks noGrp="1"/>
          </p:cNvSpPr>
          <p:nvPr>
            <p:ph type="body" idx="1"/>
          </p:nvPr>
        </p:nvSpPr>
        <p:spPr>
          <a:xfrm rot="5400000">
            <a:off x="2031207" y="1021557"/>
            <a:ext cx="4278313" cy="6997700"/>
          </a:xfrm>
          <a:prstGeom prst="rect">
            <a:avLst/>
          </a:prstGeom>
          <a:noFill/>
          <a:ln>
            <a:noFill/>
          </a:ln>
        </p:spPr>
        <p:txBody>
          <a:bodyPr spcFirstLastPara="1" wrap="square" lIns="91425" tIns="45700" rIns="91425" bIns="45700" anchor="t" anchorCtr="0">
            <a:noAutofit/>
          </a:bodyPr>
          <a:lstStyle>
            <a:lvl1pPr marL="457200" lvl="0" indent="-320040" algn="l">
              <a:spcBef>
                <a:spcPts val="1100"/>
              </a:spcBef>
              <a:spcAft>
                <a:spcPts val="0"/>
              </a:spcAft>
              <a:buSzPts val="1440"/>
              <a:buChar char="►"/>
              <a:defRPr/>
            </a:lvl1pPr>
            <a:lvl2pPr marL="914400" lvl="1" indent="-320040" algn="l">
              <a:spcBef>
                <a:spcPts val="1100"/>
              </a:spcBef>
              <a:spcAft>
                <a:spcPts val="0"/>
              </a:spcAft>
              <a:buSzPts val="1440"/>
              <a:buChar char="►"/>
              <a:defRPr/>
            </a:lvl2pPr>
            <a:lvl3pPr marL="1371600" lvl="2" indent="-320039" algn="l">
              <a:spcBef>
                <a:spcPts val="1100"/>
              </a:spcBef>
              <a:spcAft>
                <a:spcPts val="0"/>
              </a:spcAft>
              <a:buSzPts val="1440"/>
              <a:buChar char="►"/>
              <a:defRPr/>
            </a:lvl3pPr>
            <a:lvl4pPr marL="1828800" lvl="3" indent="-320039" algn="l">
              <a:spcBef>
                <a:spcPts val="1100"/>
              </a:spcBef>
              <a:spcAft>
                <a:spcPts val="0"/>
              </a:spcAft>
              <a:buSzPts val="1440"/>
              <a:buChar char="►"/>
              <a:defRPr/>
            </a:lvl4pPr>
            <a:lvl5pPr marL="2286000" lvl="4" indent="-320039" algn="l">
              <a:spcBef>
                <a:spcPts val="1100"/>
              </a:spcBef>
              <a:spcAft>
                <a:spcPts val="0"/>
              </a:spcAft>
              <a:buSzPts val="1440"/>
              <a:buChar char="►"/>
              <a:defRPr/>
            </a:lvl5pPr>
            <a:lvl6pPr marL="2743200" lvl="5" indent="-320039" algn="l">
              <a:spcBef>
                <a:spcPts val="1100"/>
              </a:spcBef>
              <a:spcAft>
                <a:spcPts val="0"/>
              </a:spcAft>
              <a:buSzPts val="1440"/>
              <a:buChar char="►"/>
              <a:defRPr/>
            </a:lvl6pPr>
            <a:lvl7pPr marL="3200400" lvl="6" indent="-320039" algn="l">
              <a:spcBef>
                <a:spcPts val="1100"/>
              </a:spcBef>
              <a:spcAft>
                <a:spcPts val="0"/>
              </a:spcAft>
              <a:buSzPts val="1440"/>
              <a:buChar char="►"/>
              <a:defRPr/>
            </a:lvl7pPr>
            <a:lvl8pPr marL="3657600" lvl="7" indent="-320040" algn="l">
              <a:spcBef>
                <a:spcPts val="1100"/>
              </a:spcBef>
              <a:spcAft>
                <a:spcPts val="0"/>
              </a:spcAft>
              <a:buSzPts val="1440"/>
              <a:buChar char="►"/>
              <a:defRPr/>
            </a:lvl8pPr>
            <a:lvl9pPr marL="4114800" lvl="8" indent="-320040" algn="l">
              <a:spcBef>
                <a:spcPts val="1100"/>
              </a:spcBef>
              <a:spcAft>
                <a:spcPts val="0"/>
              </a:spcAft>
              <a:buSzPts val="1440"/>
              <a:buChar char="►"/>
              <a:defRPr/>
            </a:lvl9pPr>
          </a:lstStyle>
          <a:p>
            <a:endParaRPr/>
          </a:p>
        </p:txBody>
      </p:sp>
      <p:sp>
        <p:nvSpPr>
          <p:cNvPr id="134" name="Google Shape;134;p16"/>
          <p:cNvSpPr txBox="1">
            <a:spLocks noGrp="1"/>
          </p:cNvSpPr>
          <p:nvPr>
            <p:ph type="dt" idx="10"/>
          </p:nvPr>
        </p:nvSpPr>
        <p:spPr>
          <a:xfrm>
            <a:off x="5959475" y="6659563"/>
            <a:ext cx="754063" cy="401638"/>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135" name="Google Shape;135;p16"/>
          <p:cNvSpPr txBox="1">
            <a:spLocks noGrp="1"/>
          </p:cNvSpPr>
          <p:nvPr>
            <p:ph type="ftr" idx="11"/>
          </p:nvPr>
        </p:nvSpPr>
        <p:spPr>
          <a:xfrm>
            <a:off x="671513" y="6659563"/>
            <a:ext cx="5097463" cy="40163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136" name="Google Shape;136;p16"/>
          <p:cNvSpPr txBox="1">
            <a:spLocks noGrp="1"/>
          </p:cNvSpPr>
          <p:nvPr>
            <p:ph type="sldNum" idx="12"/>
          </p:nvPr>
        </p:nvSpPr>
        <p:spPr>
          <a:xfrm>
            <a:off x="7104063" y="6659563"/>
            <a:ext cx="565150" cy="401638"/>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chemeClr val="accent1"/>
              </a:buClr>
              <a:buSzPts val="900"/>
              <a:buFont typeface="Trebuchet MS"/>
              <a:buNone/>
              <a:defRPr>
                <a:latin typeface="Trebuchet MS"/>
                <a:ea typeface="Trebuchet MS"/>
                <a:cs typeface="Trebuchet MS"/>
                <a:sym typeface="Trebuchet MS"/>
              </a:defRPr>
            </a:lvl1pPr>
            <a:lvl2pPr marL="0" lvl="1" indent="0" algn="r">
              <a:lnSpc>
                <a:spcPct val="100000"/>
              </a:lnSpc>
              <a:spcBef>
                <a:spcPts val="0"/>
              </a:spcBef>
              <a:spcAft>
                <a:spcPts val="0"/>
              </a:spcAft>
              <a:buClr>
                <a:schemeClr val="accent1"/>
              </a:buClr>
              <a:buSzPts val="900"/>
              <a:buFont typeface="Trebuchet MS"/>
              <a:buNone/>
              <a:defRPr>
                <a:latin typeface="Trebuchet MS"/>
                <a:ea typeface="Trebuchet MS"/>
                <a:cs typeface="Trebuchet MS"/>
                <a:sym typeface="Trebuchet MS"/>
              </a:defRPr>
            </a:lvl2pPr>
            <a:lvl3pPr marL="0" lvl="2" indent="0" algn="r">
              <a:lnSpc>
                <a:spcPct val="100000"/>
              </a:lnSpc>
              <a:spcBef>
                <a:spcPts val="0"/>
              </a:spcBef>
              <a:spcAft>
                <a:spcPts val="0"/>
              </a:spcAft>
              <a:buClr>
                <a:schemeClr val="accent1"/>
              </a:buClr>
              <a:buSzPts val="900"/>
              <a:buFont typeface="Trebuchet MS"/>
              <a:buNone/>
              <a:defRPr>
                <a:latin typeface="Trebuchet MS"/>
                <a:ea typeface="Trebuchet MS"/>
                <a:cs typeface="Trebuchet MS"/>
                <a:sym typeface="Trebuchet MS"/>
              </a:defRPr>
            </a:lvl3pPr>
            <a:lvl4pPr marL="0" lvl="3" indent="0" algn="r">
              <a:lnSpc>
                <a:spcPct val="100000"/>
              </a:lnSpc>
              <a:spcBef>
                <a:spcPts val="0"/>
              </a:spcBef>
              <a:spcAft>
                <a:spcPts val="0"/>
              </a:spcAft>
              <a:buClr>
                <a:schemeClr val="accent1"/>
              </a:buClr>
              <a:buSzPts val="900"/>
              <a:buFont typeface="Trebuchet MS"/>
              <a:buNone/>
              <a:defRPr>
                <a:latin typeface="Trebuchet MS"/>
                <a:ea typeface="Trebuchet MS"/>
                <a:cs typeface="Trebuchet MS"/>
                <a:sym typeface="Trebuchet MS"/>
              </a:defRPr>
            </a:lvl4pPr>
            <a:lvl5pPr marL="0" lvl="4" indent="0" algn="r">
              <a:lnSpc>
                <a:spcPct val="100000"/>
              </a:lnSpc>
              <a:spcBef>
                <a:spcPts val="0"/>
              </a:spcBef>
              <a:spcAft>
                <a:spcPts val="0"/>
              </a:spcAft>
              <a:buClr>
                <a:schemeClr val="accent1"/>
              </a:buClr>
              <a:buSzPts val="900"/>
              <a:buFont typeface="Trebuchet MS"/>
              <a:buNone/>
              <a:defRPr>
                <a:latin typeface="Trebuchet MS"/>
                <a:ea typeface="Trebuchet MS"/>
                <a:cs typeface="Trebuchet MS"/>
                <a:sym typeface="Trebuchet MS"/>
              </a:defRPr>
            </a:lvl5pPr>
            <a:lvl6pPr marL="0" lvl="5" indent="0" algn="r">
              <a:lnSpc>
                <a:spcPct val="100000"/>
              </a:lnSpc>
              <a:spcBef>
                <a:spcPts val="0"/>
              </a:spcBef>
              <a:spcAft>
                <a:spcPts val="0"/>
              </a:spcAft>
              <a:buClr>
                <a:schemeClr val="accent1"/>
              </a:buClr>
              <a:buSzPts val="900"/>
              <a:buFont typeface="Trebuchet MS"/>
              <a:buNone/>
              <a:defRPr>
                <a:latin typeface="Trebuchet MS"/>
                <a:ea typeface="Trebuchet MS"/>
                <a:cs typeface="Trebuchet MS"/>
                <a:sym typeface="Trebuchet MS"/>
              </a:defRPr>
            </a:lvl6pPr>
            <a:lvl7pPr marL="0" lvl="6" indent="0" algn="r">
              <a:lnSpc>
                <a:spcPct val="100000"/>
              </a:lnSpc>
              <a:spcBef>
                <a:spcPts val="0"/>
              </a:spcBef>
              <a:spcAft>
                <a:spcPts val="0"/>
              </a:spcAft>
              <a:buClr>
                <a:schemeClr val="accent1"/>
              </a:buClr>
              <a:buSzPts val="900"/>
              <a:buFont typeface="Trebuchet MS"/>
              <a:buNone/>
              <a:defRPr>
                <a:latin typeface="Trebuchet MS"/>
                <a:ea typeface="Trebuchet MS"/>
                <a:cs typeface="Trebuchet MS"/>
                <a:sym typeface="Trebuchet MS"/>
              </a:defRPr>
            </a:lvl7pPr>
            <a:lvl8pPr marL="0" lvl="7" indent="0" algn="r">
              <a:lnSpc>
                <a:spcPct val="100000"/>
              </a:lnSpc>
              <a:spcBef>
                <a:spcPts val="0"/>
              </a:spcBef>
              <a:spcAft>
                <a:spcPts val="0"/>
              </a:spcAft>
              <a:buClr>
                <a:schemeClr val="accent1"/>
              </a:buClr>
              <a:buSzPts val="900"/>
              <a:buFont typeface="Trebuchet MS"/>
              <a:buNone/>
              <a:defRPr>
                <a:latin typeface="Trebuchet MS"/>
                <a:ea typeface="Trebuchet MS"/>
                <a:cs typeface="Trebuchet MS"/>
                <a:sym typeface="Trebuchet MS"/>
              </a:defRPr>
            </a:lvl8pPr>
            <a:lvl9pPr marL="0" lvl="8" indent="0" algn="r">
              <a:lnSpc>
                <a:spcPct val="100000"/>
              </a:lnSpc>
              <a:spcBef>
                <a:spcPts val="0"/>
              </a:spcBef>
              <a:spcAft>
                <a:spcPts val="0"/>
              </a:spcAft>
              <a:buClr>
                <a:schemeClr val="accent1"/>
              </a:buClr>
              <a:buSzPts val="900"/>
              <a:buFont typeface="Trebuchet MS"/>
              <a:buNone/>
              <a:defRPr>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7"/>
        <p:cNvGrpSpPr/>
        <p:nvPr/>
      </p:nvGrpSpPr>
      <p:grpSpPr>
        <a:xfrm>
          <a:off x="0" y="0"/>
          <a:ext cx="0" cy="0"/>
          <a:chOff x="0" y="0"/>
          <a:chExt cx="0" cy="0"/>
        </a:xfrm>
      </p:grpSpPr>
      <p:sp>
        <p:nvSpPr>
          <p:cNvPr id="138" name="Google Shape;138;p17"/>
          <p:cNvSpPr txBox="1">
            <a:spLocks noGrp="1"/>
          </p:cNvSpPr>
          <p:nvPr>
            <p:ph type="title"/>
          </p:nvPr>
        </p:nvSpPr>
        <p:spPr>
          <a:xfrm rot="5400000">
            <a:off x="4234732" y="3026812"/>
            <a:ext cx="5788752" cy="107907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17"/>
          <p:cNvSpPr txBox="1">
            <a:spLocks noGrp="1"/>
          </p:cNvSpPr>
          <p:nvPr>
            <p:ph type="body" idx="1"/>
          </p:nvPr>
        </p:nvSpPr>
        <p:spPr>
          <a:xfrm rot="5400000">
            <a:off x="641243" y="702770"/>
            <a:ext cx="5788752" cy="5727155"/>
          </a:xfrm>
          <a:prstGeom prst="rect">
            <a:avLst/>
          </a:prstGeom>
          <a:noFill/>
          <a:ln>
            <a:noFill/>
          </a:ln>
        </p:spPr>
        <p:txBody>
          <a:bodyPr spcFirstLastPara="1" wrap="square" lIns="91425" tIns="45700" rIns="91425" bIns="45700" anchor="t" anchorCtr="0">
            <a:noAutofit/>
          </a:bodyPr>
          <a:lstStyle>
            <a:lvl1pPr marL="457200" lvl="0" indent="-320040" algn="l">
              <a:spcBef>
                <a:spcPts val="1100"/>
              </a:spcBef>
              <a:spcAft>
                <a:spcPts val="0"/>
              </a:spcAft>
              <a:buSzPts val="1440"/>
              <a:buChar char="►"/>
              <a:defRPr/>
            </a:lvl1pPr>
            <a:lvl2pPr marL="914400" lvl="1" indent="-320040" algn="l">
              <a:spcBef>
                <a:spcPts val="1100"/>
              </a:spcBef>
              <a:spcAft>
                <a:spcPts val="0"/>
              </a:spcAft>
              <a:buSzPts val="1440"/>
              <a:buChar char="►"/>
              <a:defRPr/>
            </a:lvl2pPr>
            <a:lvl3pPr marL="1371600" lvl="2" indent="-320039" algn="l">
              <a:spcBef>
                <a:spcPts val="1100"/>
              </a:spcBef>
              <a:spcAft>
                <a:spcPts val="0"/>
              </a:spcAft>
              <a:buSzPts val="1440"/>
              <a:buChar char="►"/>
              <a:defRPr/>
            </a:lvl3pPr>
            <a:lvl4pPr marL="1828800" lvl="3" indent="-320039" algn="l">
              <a:spcBef>
                <a:spcPts val="1100"/>
              </a:spcBef>
              <a:spcAft>
                <a:spcPts val="0"/>
              </a:spcAft>
              <a:buSzPts val="1440"/>
              <a:buChar char="►"/>
              <a:defRPr/>
            </a:lvl4pPr>
            <a:lvl5pPr marL="2286000" lvl="4" indent="-320039" algn="l">
              <a:spcBef>
                <a:spcPts val="1100"/>
              </a:spcBef>
              <a:spcAft>
                <a:spcPts val="0"/>
              </a:spcAft>
              <a:buSzPts val="1440"/>
              <a:buChar char="►"/>
              <a:defRPr/>
            </a:lvl5pPr>
            <a:lvl6pPr marL="2743200" lvl="5" indent="-320039" algn="l">
              <a:spcBef>
                <a:spcPts val="1100"/>
              </a:spcBef>
              <a:spcAft>
                <a:spcPts val="0"/>
              </a:spcAft>
              <a:buSzPts val="1440"/>
              <a:buChar char="►"/>
              <a:defRPr/>
            </a:lvl6pPr>
            <a:lvl7pPr marL="3200400" lvl="6" indent="-320039" algn="l">
              <a:spcBef>
                <a:spcPts val="1100"/>
              </a:spcBef>
              <a:spcAft>
                <a:spcPts val="0"/>
              </a:spcAft>
              <a:buSzPts val="1440"/>
              <a:buChar char="►"/>
              <a:defRPr/>
            </a:lvl7pPr>
            <a:lvl8pPr marL="3657600" lvl="7" indent="-320040" algn="l">
              <a:spcBef>
                <a:spcPts val="1100"/>
              </a:spcBef>
              <a:spcAft>
                <a:spcPts val="0"/>
              </a:spcAft>
              <a:buSzPts val="1440"/>
              <a:buChar char="►"/>
              <a:defRPr/>
            </a:lvl8pPr>
            <a:lvl9pPr marL="4114800" lvl="8" indent="-320040" algn="l">
              <a:spcBef>
                <a:spcPts val="1100"/>
              </a:spcBef>
              <a:spcAft>
                <a:spcPts val="0"/>
              </a:spcAft>
              <a:buSzPts val="1440"/>
              <a:buChar char="►"/>
              <a:defRPr/>
            </a:lvl9pPr>
          </a:lstStyle>
          <a:p>
            <a:endParaRPr/>
          </a:p>
        </p:txBody>
      </p:sp>
      <p:sp>
        <p:nvSpPr>
          <p:cNvPr id="140" name="Google Shape;140;p17"/>
          <p:cNvSpPr txBox="1">
            <a:spLocks noGrp="1"/>
          </p:cNvSpPr>
          <p:nvPr>
            <p:ph type="dt" idx="10"/>
          </p:nvPr>
        </p:nvSpPr>
        <p:spPr>
          <a:xfrm>
            <a:off x="5959475" y="6659563"/>
            <a:ext cx="754063" cy="401638"/>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141" name="Google Shape;141;p17"/>
          <p:cNvSpPr txBox="1">
            <a:spLocks noGrp="1"/>
          </p:cNvSpPr>
          <p:nvPr>
            <p:ph type="ftr" idx="11"/>
          </p:nvPr>
        </p:nvSpPr>
        <p:spPr>
          <a:xfrm>
            <a:off x="671513" y="6659563"/>
            <a:ext cx="5097463" cy="40163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142" name="Google Shape;142;p17"/>
          <p:cNvSpPr txBox="1">
            <a:spLocks noGrp="1"/>
          </p:cNvSpPr>
          <p:nvPr>
            <p:ph type="sldNum" idx="12"/>
          </p:nvPr>
        </p:nvSpPr>
        <p:spPr>
          <a:xfrm>
            <a:off x="7104063" y="6659563"/>
            <a:ext cx="565150" cy="401638"/>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chemeClr val="accent1"/>
              </a:buClr>
              <a:buSzPts val="900"/>
              <a:buFont typeface="Trebuchet MS"/>
              <a:buNone/>
              <a:defRPr>
                <a:latin typeface="Trebuchet MS"/>
                <a:ea typeface="Trebuchet MS"/>
                <a:cs typeface="Trebuchet MS"/>
                <a:sym typeface="Trebuchet MS"/>
              </a:defRPr>
            </a:lvl1pPr>
            <a:lvl2pPr marL="0" lvl="1" indent="0" algn="r">
              <a:lnSpc>
                <a:spcPct val="100000"/>
              </a:lnSpc>
              <a:spcBef>
                <a:spcPts val="0"/>
              </a:spcBef>
              <a:spcAft>
                <a:spcPts val="0"/>
              </a:spcAft>
              <a:buClr>
                <a:schemeClr val="accent1"/>
              </a:buClr>
              <a:buSzPts val="900"/>
              <a:buFont typeface="Trebuchet MS"/>
              <a:buNone/>
              <a:defRPr>
                <a:latin typeface="Trebuchet MS"/>
                <a:ea typeface="Trebuchet MS"/>
                <a:cs typeface="Trebuchet MS"/>
                <a:sym typeface="Trebuchet MS"/>
              </a:defRPr>
            </a:lvl2pPr>
            <a:lvl3pPr marL="0" lvl="2" indent="0" algn="r">
              <a:lnSpc>
                <a:spcPct val="100000"/>
              </a:lnSpc>
              <a:spcBef>
                <a:spcPts val="0"/>
              </a:spcBef>
              <a:spcAft>
                <a:spcPts val="0"/>
              </a:spcAft>
              <a:buClr>
                <a:schemeClr val="accent1"/>
              </a:buClr>
              <a:buSzPts val="900"/>
              <a:buFont typeface="Trebuchet MS"/>
              <a:buNone/>
              <a:defRPr>
                <a:latin typeface="Trebuchet MS"/>
                <a:ea typeface="Trebuchet MS"/>
                <a:cs typeface="Trebuchet MS"/>
                <a:sym typeface="Trebuchet MS"/>
              </a:defRPr>
            </a:lvl3pPr>
            <a:lvl4pPr marL="0" lvl="3" indent="0" algn="r">
              <a:lnSpc>
                <a:spcPct val="100000"/>
              </a:lnSpc>
              <a:spcBef>
                <a:spcPts val="0"/>
              </a:spcBef>
              <a:spcAft>
                <a:spcPts val="0"/>
              </a:spcAft>
              <a:buClr>
                <a:schemeClr val="accent1"/>
              </a:buClr>
              <a:buSzPts val="900"/>
              <a:buFont typeface="Trebuchet MS"/>
              <a:buNone/>
              <a:defRPr>
                <a:latin typeface="Trebuchet MS"/>
                <a:ea typeface="Trebuchet MS"/>
                <a:cs typeface="Trebuchet MS"/>
                <a:sym typeface="Trebuchet MS"/>
              </a:defRPr>
            </a:lvl4pPr>
            <a:lvl5pPr marL="0" lvl="4" indent="0" algn="r">
              <a:lnSpc>
                <a:spcPct val="100000"/>
              </a:lnSpc>
              <a:spcBef>
                <a:spcPts val="0"/>
              </a:spcBef>
              <a:spcAft>
                <a:spcPts val="0"/>
              </a:spcAft>
              <a:buClr>
                <a:schemeClr val="accent1"/>
              </a:buClr>
              <a:buSzPts val="900"/>
              <a:buFont typeface="Trebuchet MS"/>
              <a:buNone/>
              <a:defRPr>
                <a:latin typeface="Trebuchet MS"/>
                <a:ea typeface="Trebuchet MS"/>
                <a:cs typeface="Trebuchet MS"/>
                <a:sym typeface="Trebuchet MS"/>
              </a:defRPr>
            </a:lvl5pPr>
            <a:lvl6pPr marL="0" lvl="5" indent="0" algn="r">
              <a:lnSpc>
                <a:spcPct val="100000"/>
              </a:lnSpc>
              <a:spcBef>
                <a:spcPts val="0"/>
              </a:spcBef>
              <a:spcAft>
                <a:spcPts val="0"/>
              </a:spcAft>
              <a:buClr>
                <a:schemeClr val="accent1"/>
              </a:buClr>
              <a:buSzPts val="900"/>
              <a:buFont typeface="Trebuchet MS"/>
              <a:buNone/>
              <a:defRPr>
                <a:latin typeface="Trebuchet MS"/>
                <a:ea typeface="Trebuchet MS"/>
                <a:cs typeface="Trebuchet MS"/>
                <a:sym typeface="Trebuchet MS"/>
              </a:defRPr>
            </a:lvl6pPr>
            <a:lvl7pPr marL="0" lvl="6" indent="0" algn="r">
              <a:lnSpc>
                <a:spcPct val="100000"/>
              </a:lnSpc>
              <a:spcBef>
                <a:spcPts val="0"/>
              </a:spcBef>
              <a:spcAft>
                <a:spcPts val="0"/>
              </a:spcAft>
              <a:buClr>
                <a:schemeClr val="accent1"/>
              </a:buClr>
              <a:buSzPts val="900"/>
              <a:buFont typeface="Trebuchet MS"/>
              <a:buNone/>
              <a:defRPr>
                <a:latin typeface="Trebuchet MS"/>
                <a:ea typeface="Trebuchet MS"/>
                <a:cs typeface="Trebuchet MS"/>
                <a:sym typeface="Trebuchet MS"/>
              </a:defRPr>
            </a:lvl7pPr>
            <a:lvl8pPr marL="0" lvl="7" indent="0" algn="r">
              <a:lnSpc>
                <a:spcPct val="100000"/>
              </a:lnSpc>
              <a:spcBef>
                <a:spcPts val="0"/>
              </a:spcBef>
              <a:spcAft>
                <a:spcPts val="0"/>
              </a:spcAft>
              <a:buClr>
                <a:schemeClr val="accent1"/>
              </a:buClr>
              <a:buSzPts val="900"/>
              <a:buFont typeface="Trebuchet MS"/>
              <a:buNone/>
              <a:defRPr>
                <a:latin typeface="Trebuchet MS"/>
                <a:ea typeface="Trebuchet MS"/>
                <a:cs typeface="Trebuchet MS"/>
                <a:sym typeface="Trebuchet MS"/>
              </a:defRPr>
            </a:lvl8pPr>
            <a:lvl9pPr marL="0" lvl="8" indent="0" algn="r">
              <a:lnSpc>
                <a:spcPct val="100000"/>
              </a:lnSpc>
              <a:spcBef>
                <a:spcPts val="0"/>
              </a:spcBef>
              <a:spcAft>
                <a:spcPts val="0"/>
              </a:spcAft>
              <a:buClr>
                <a:schemeClr val="accent1"/>
              </a:buClr>
              <a:buSzPts val="900"/>
              <a:buFont typeface="Trebuchet MS"/>
              <a:buNone/>
              <a:defRPr>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
        <p:cNvGrpSpPr/>
        <p:nvPr/>
      </p:nvGrpSpPr>
      <p:grpSpPr>
        <a:xfrm>
          <a:off x="0" y="0"/>
          <a:ext cx="0" cy="0"/>
          <a:chOff x="0" y="0"/>
          <a:chExt cx="0" cy="0"/>
        </a:xfrm>
      </p:grpSpPr>
      <p:sp>
        <p:nvSpPr>
          <p:cNvPr id="50" name="Google Shape;50;p4"/>
          <p:cNvSpPr txBox="1">
            <a:spLocks noGrp="1"/>
          </p:cNvSpPr>
          <p:nvPr>
            <p:ph type="title"/>
          </p:nvPr>
        </p:nvSpPr>
        <p:spPr>
          <a:xfrm>
            <a:off x="672040" y="2977208"/>
            <a:ext cx="6997915" cy="201346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441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4"/>
          <p:cNvSpPr txBox="1">
            <a:spLocks noGrp="1"/>
          </p:cNvSpPr>
          <p:nvPr>
            <p:ph type="body" idx="1"/>
          </p:nvPr>
        </p:nvSpPr>
        <p:spPr>
          <a:xfrm>
            <a:off x="672040" y="4990673"/>
            <a:ext cx="6997915" cy="948432"/>
          </a:xfrm>
          <a:prstGeom prst="rect">
            <a:avLst/>
          </a:prstGeom>
          <a:noFill/>
          <a:ln>
            <a:noFill/>
          </a:ln>
        </p:spPr>
        <p:txBody>
          <a:bodyPr spcFirstLastPara="1" wrap="square" lIns="91425" tIns="45700" rIns="91425" bIns="45700" anchor="t" anchorCtr="0">
            <a:noAutofit/>
          </a:bodyPr>
          <a:lstStyle>
            <a:lvl1pPr marL="457200" lvl="0" indent="-228600" algn="l">
              <a:spcBef>
                <a:spcPts val="1100"/>
              </a:spcBef>
              <a:spcAft>
                <a:spcPts val="0"/>
              </a:spcAft>
              <a:buSzPts val="1764"/>
              <a:buNone/>
              <a:defRPr sz="2205">
                <a:solidFill>
                  <a:srgbClr val="7F7F7F"/>
                </a:solidFill>
              </a:defRPr>
            </a:lvl1pPr>
            <a:lvl2pPr marL="914400" lvl="1" indent="-228600" algn="l">
              <a:spcBef>
                <a:spcPts val="1100"/>
              </a:spcBef>
              <a:spcAft>
                <a:spcPts val="0"/>
              </a:spcAft>
              <a:buSzPts val="1588"/>
              <a:buNone/>
              <a:defRPr sz="1985">
                <a:solidFill>
                  <a:srgbClr val="888888"/>
                </a:solidFill>
              </a:defRPr>
            </a:lvl2pPr>
            <a:lvl3pPr marL="1371600" lvl="2" indent="-228600" algn="l">
              <a:spcBef>
                <a:spcPts val="1100"/>
              </a:spcBef>
              <a:spcAft>
                <a:spcPts val="0"/>
              </a:spcAft>
              <a:buSzPts val="1412"/>
              <a:buNone/>
              <a:defRPr sz="1765">
                <a:solidFill>
                  <a:srgbClr val="888888"/>
                </a:solidFill>
              </a:defRPr>
            </a:lvl3pPr>
            <a:lvl4pPr marL="1828800" lvl="3" indent="-228600" algn="l">
              <a:spcBef>
                <a:spcPts val="1100"/>
              </a:spcBef>
              <a:spcAft>
                <a:spcPts val="0"/>
              </a:spcAft>
              <a:buSzPts val="1236"/>
              <a:buNone/>
              <a:defRPr sz="1545">
                <a:solidFill>
                  <a:srgbClr val="888888"/>
                </a:solidFill>
              </a:defRPr>
            </a:lvl4pPr>
            <a:lvl5pPr marL="2286000" lvl="4" indent="-228600" algn="l">
              <a:spcBef>
                <a:spcPts val="1100"/>
              </a:spcBef>
              <a:spcAft>
                <a:spcPts val="0"/>
              </a:spcAft>
              <a:buSzPts val="1236"/>
              <a:buNone/>
              <a:defRPr sz="1545">
                <a:solidFill>
                  <a:srgbClr val="888888"/>
                </a:solidFill>
              </a:defRPr>
            </a:lvl5pPr>
            <a:lvl6pPr marL="2743200" lvl="5" indent="-228600" algn="l">
              <a:spcBef>
                <a:spcPts val="1100"/>
              </a:spcBef>
              <a:spcAft>
                <a:spcPts val="0"/>
              </a:spcAft>
              <a:buSzPts val="1236"/>
              <a:buNone/>
              <a:defRPr sz="1545">
                <a:solidFill>
                  <a:srgbClr val="888888"/>
                </a:solidFill>
              </a:defRPr>
            </a:lvl6pPr>
            <a:lvl7pPr marL="3200400" lvl="6" indent="-228600" algn="l">
              <a:spcBef>
                <a:spcPts val="1100"/>
              </a:spcBef>
              <a:spcAft>
                <a:spcPts val="0"/>
              </a:spcAft>
              <a:buSzPts val="1236"/>
              <a:buNone/>
              <a:defRPr sz="1545">
                <a:solidFill>
                  <a:srgbClr val="888888"/>
                </a:solidFill>
              </a:defRPr>
            </a:lvl7pPr>
            <a:lvl8pPr marL="3657600" lvl="7" indent="-228600" algn="l">
              <a:spcBef>
                <a:spcPts val="1100"/>
              </a:spcBef>
              <a:spcAft>
                <a:spcPts val="0"/>
              </a:spcAft>
              <a:buSzPts val="1236"/>
              <a:buNone/>
              <a:defRPr sz="1545">
                <a:solidFill>
                  <a:srgbClr val="888888"/>
                </a:solidFill>
              </a:defRPr>
            </a:lvl8pPr>
            <a:lvl9pPr marL="4114800" lvl="8" indent="-228600" algn="l">
              <a:spcBef>
                <a:spcPts val="1100"/>
              </a:spcBef>
              <a:spcAft>
                <a:spcPts val="0"/>
              </a:spcAft>
              <a:buSzPts val="1236"/>
              <a:buNone/>
              <a:defRPr sz="1545">
                <a:solidFill>
                  <a:srgbClr val="888888"/>
                </a:solidFill>
              </a:defRPr>
            </a:lvl9pPr>
          </a:lstStyle>
          <a:p>
            <a:endParaRPr/>
          </a:p>
        </p:txBody>
      </p:sp>
      <p:sp>
        <p:nvSpPr>
          <p:cNvPr id="52" name="Google Shape;52;p4"/>
          <p:cNvSpPr txBox="1">
            <a:spLocks noGrp="1"/>
          </p:cNvSpPr>
          <p:nvPr>
            <p:ph type="dt" idx="10"/>
          </p:nvPr>
        </p:nvSpPr>
        <p:spPr>
          <a:xfrm>
            <a:off x="5959475" y="6659563"/>
            <a:ext cx="754063" cy="401638"/>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53" name="Google Shape;53;p4"/>
          <p:cNvSpPr txBox="1">
            <a:spLocks noGrp="1"/>
          </p:cNvSpPr>
          <p:nvPr>
            <p:ph type="ftr" idx="11"/>
          </p:nvPr>
        </p:nvSpPr>
        <p:spPr>
          <a:xfrm>
            <a:off x="671513" y="6659563"/>
            <a:ext cx="5097463" cy="40163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54" name="Google Shape;54;p4"/>
          <p:cNvSpPr txBox="1">
            <a:spLocks noGrp="1"/>
          </p:cNvSpPr>
          <p:nvPr>
            <p:ph type="sldNum" idx="12"/>
          </p:nvPr>
        </p:nvSpPr>
        <p:spPr>
          <a:xfrm>
            <a:off x="7104063" y="6659563"/>
            <a:ext cx="565150" cy="401638"/>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chemeClr val="accent1"/>
              </a:buClr>
              <a:buSzPts val="900"/>
              <a:buFont typeface="Trebuchet MS"/>
              <a:buNone/>
              <a:defRPr>
                <a:latin typeface="Trebuchet MS"/>
                <a:ea typeface="Trebuchet MS"/>
                <a:cs typeface="Trebuchet MS"/>
                <a:sym typeface="Trebuchet MS"/>
              </a:defRPr>
            </a:lvl1pPr>
            <a:lvl2pPr marL="0" lvl="1" indent="0" algn="r">
              <a:lnSpc>
                <a:spcPct val="100000"/>
              </a:lnSpc>
              <a:spcBef>
                <a:spcPts val="0"/>
              </a:spcBef>
              <a:spcAft>
                <a:spcPts val="0"/>
              </a:spcAft>
              <a:buClr>
                <a:schemeClr val="accent1"/>
              </a:buClr>
              <a:buSzPts val="900"/>
              <a:buFont typeface="Trebuchet MS"/>
              <a:buNone/>
              <a:defRPr>
                <a:latin typeface="Trebuchet MS"/>
                <a:ea typeface="Trebuchet MS"/>
                <a:cs typeface="Trebuchet MS"/>
                <a:sym typeface="Trebuchet MS"/>
              </a:defRPr>
            </a:lvl2pPr>
            <a:lvl3pPr marL="0" lvl="2" indent="0" algn="r">
              <a:lnSpc>
                <a:spcPct val="100000"/>
              </a:lnSpc>
              <a:spcBef>
                <a:spcPts val="0"/>
              </a:spcBef>
              <a:spcAft>
                <a:spcPts val="0"/>
              </a:spcAft>
              <a:buClr>
                <a:schemeClr val="accent1"/>
              </a:buClr>
              <a:buSzPts val="900"/>
              <a:buFont typeface="Trebuchet MS"/>
              <a:buNone/>
              <a:defRPr>
                <a:latin typeface="Trebuchet MS"/>
                <a:ea typeface="Trebuchet MS"/>
                <a:cs typeface="Trebuchet MS"/>
                <a:sym typeface="Trebuchet MS"/>
              </a:defRPr>
            </a:lvl3pPr>
            <a:lvl4pPr marL="0" lvl="3" indent="0" algn="r">
              <a:lnSpc>
                <a:spcPct val="100000"/>
              </a:lnSpc>
              <a:spcBef>
                <a:spcPts val="0"/>
              </a:spcBef>
              <a:spcAft>
                <a:spcPts val="0"/>
              </a:spcAft>
              <a:buClr>
                <a:schemeClr val="accent1"/>
              </a:buClr>
              <a:buSzPts val="900"/>
              <a:buFont typeface="Trebuchet MS"/>
              <a:buNone/>
              <a:defRPr>
                <a:latin typeface="Trebuchet MS"/>
                <a:ea typeface="Trebuchet MS"/>
                <a:cs typeface="Trebuchet MS"/>
                <a:sym typeface="Trebuchet MS"/>
              </a:defRPr>
            </a:lvl4pPr>
            <a:lvl5pPr marL="0" lvl="4" indent="0" algn="r">
              <a:lnSpc>
                <a:spcPct val="100000"/>
              </a:lnSpc>
              <a:spcBef>
                <a:spcPts val="0"/>
              </a:spcBef>
              <a:spcAft>
                <a:spcPts val="0"/>
              </a:spcAft>
              <a:buClr>
                <a:schemeClr val="accent1"/>
              </a:buClr>
              <a:buSzPts val="900"/>
              <a:buFont typeface="Trebuchet MS"/>
              <a:buNone/>
              <a:defRPr>
                <a:latin typeface="Trebuchet MS"/>
                <a:ea typeface="Trebuchet MS"/>
                <a:cs typeface="Trebuchet MS"/>
                <a:sym typeface="Trebuchet MS"/>
              </a:defRPr>
            </a:lvl5pPr>
            <a:lvl6pPr marL="0" lvl="5" indent="0" algn="r">
              <a:lnSpc>
                <a:spcPct val="100000"/>
              </a:lnSpc>
              <a:spcBef>
                <a:spcPts val="0"/>
              </a:spcBef>
              <a:spcAft>
                <a:spcPts val="0"/>
              </a:spcAft>
              <a:buClr>
                <a:schemeClr val="accent1"/>
              </a:buClr>
              <a:buSzPts val="900"/>
              <a:buFont typeface="Trebuchet MS"/>
              <a:buNone/>
              <a:defRPr>
                <a:latin typeface="Trebuchet MS"/>
                <a:ea typeface="Trebuchet MS"/>
                <a:cs typeface="Trebuchet MS"/>
                <a:sym typeface="Trebuchet MS"/>
              </a:defRPr>
            </a:lvl6pPr>
            <a:lvl7pPr marL="0" lvl="6" indent="0" algn="r">
              <a:lnSpc>
                <a:spcPct val="100000"/>
              </a:lnSpc>
              <a:spcBef>
                <a:spcPts val="0"/>
              </a:spcBef>
              <a:spcAft>
                <a:spcPts val="0"/>
              </a:spcAft>
              <a:buClr>
                <a:schemeClr val="accent1"/>
              </a:buClr>
              <a:buSzPts val="900"/>
              <a:buFont typeface="Trebuchet MS"/>
              <a:buNone/>
              <a:defRPr>
                <a:latin typeface="Trebuchet MS"/>
                <a:ea typeface="Trebuchet MS"/>
                <a:cs typeface="Trebuchet MS"/>
                <a:sym typeface="Trebuchet MS"/>
              </a:defRPr>
            </a:lvl7pPr>
            <a:lvl8pPr marL="0" lvl="7" indent="0" algn="r">
              <a:lnSpc>
                <a:spcPct val="100000"/>
              </a:lnSpc>
              <a:spcBef>
                <a:spcPts val="0"/>
              </a:spcBef>
              <a:spcAft>
                <a:spcPts val="0"/>
              </a:spcAft>
              <a:buClr>
                <a:schemeClr val="accent1"/>
              </a:buClr>
              <a:buSzPts val="900"/>
              <a:buFont typeface="Trebuchet MS"/>
              <a:buNone/>
              <a:defRPr>
                <a:latin typeface="Trebuchet MS"/>
                <a:ea typeface="Trebuchet MS"/>
                <a:cs typeface="Trebuchet MS"/>
                <a:sym typeface="Trebuchet MS"/>
              </a:defRPr>
            </a:lvl8pPr>
            <a:lvl9pPr marL="0" lvl="8" indent="0" algn="r">
              <a:lnSpc>
                <a:spcPct val="100000"/>
              </a:lnSpc>
              <a:spcBef>
                <a:spcPts val="0"/>
              </a:spcBef>
              <a:spcAft>
                <a:spcPts val="0"/>
              </a:spcAft>
              <a:buClr>
                <a:schemeClr val="accent1"/>
              </a:buClr>
              <a:buSzPts val="900"/>
              <a:buFont typeface="Trebuchet MS"/>
              <a:buNone/>
              <a:defRPr>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5"/>
        <p:cNvGrpSpPr/>
        <p:nvPr/>
      </p:nvGrpSpPr>
      <p:grpSpPr>
        <a:xfrm>
          <a:off x="0" y="0"/>
          <a:ext cx="0" cy="0"/>
          <a:chOff x="0" y="0"/>
          <a:chExt cx="0" cy="0"/>
        </a:xfrm>
      </p:grpSpPr>
      <p:sp>
        <p:nvSpPr>
          <p:cNvPr id="56" name="Google Shape;56;p5"/>
          <p:cNvSpPr txBox="1">
            <a:spLocks noGrp="1"/>
          </p:cNvSpPr>
          <p:nvPr>
            <p:ph type="title"/>
          </p:nvPr>
        </p:nvSpPr>
        <p:spPr>
          <a:xfrm>
            <a:off x="672042" y="671971"/>
            <a:ext cx="6997914" cy="1455937"/>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5"/>
          <p:cNvSpPr txBox="1">
            <a:spLocks noGrp="1"/>
          </p:cNvSpPr>
          <p:nvPr>
            <p:ph type="body" idx="1"/>
          </p:nvPr>
        </p:nvSpPr>
        <p:spPr>
          <a:xfrm>
            <a:off x="672042" y="2381649"/>
            <a:ext cx="3404426" cy="4277832"/>
          </a:xfrm>
          <a:prstGeom prst="rect">
            <a:avLst/>
          </a:prstGeom>
          <a:noFill/>
          <a:ln>
            <a:noFill/>
          </a:ln>
        </p:spPr>
        <p:txBody>
          <a:bodyPr spcFirstLastPara="1" wrap="square" lIns="91425" tIns="45700" rIns="91425" bIns="45700" anchor="t" anchorCtr="0">
            <a:noAutofit/>
          </a:bodyPr>
          <a:lstStyle>
            <a:lvl1pPr marL="457200" lvl="0" indent="-329438" algn="l">
              <a:spcBef>
                <a:spcPts val="1100"/>
              </a:spcBef>
              <a:spcAft>
                <a:spcPts val="0"/>
              </a:spcAft>
              <a:buSzPts val="1588"/>
              <a:buChar char="►"/>
              <a:defRPr sz="1985"/>
            </a:lvl1pPr>
            <a:lvl2pPr marL="914400" lvl="1" indent="-318262" algn="l">
              <a:spcBef>
                <a:spcPts val="1100"/>
              </a:spcBef>
              <a:spcAft>
                <a:spcPts val="0"/>
              </a:spcAft>
              <a:buSzPts val="1412"/>
              <a:buChar char="►"/>
              <a:defRPr sz="1765"/>
            </a:lvl2pPr>
            <a:lvl3pPr marL="1371600" lvl="2" indent="-307086" algn="l">
              <a:spcBef>
                <a:spcPts val="1100"/>
              </a:spcBef>
              <a:spcAft>
                <a:spcPts val="0"/>
              </a:spcAft>
              <a:buSzPts val="1236"/>
              <a:buChar char="►"/>
              <a:defRPr sz="1545"/>
            </a:lvl3pPr>
            <a:lvl4pPr marL="1828800" lvl="3" indent="-295910" algn="l">
              <a:spcBef>
                <a:spcPts val="1100"/>
              </a:spcBef>
              <a:spcAft>
                <a:spcPts val="0"/>
              </a:spcAft>
              <a:buSzPts val="1060"/>
              <a:buChar char="►"/>
              <a:defRPr sz="1325"/>
            </a:lvl4pPr>
            <a:lvl5pPr marL="2286000" lvl="4" indent="-295910" algn="l">
              <a:spcBef>
                <a:spcPts val="1100"/>
              </a:spcBef>
              <a:spcAft>
                <a:spcPts val="0"/>
              </a:spcAft>
              <a:buSzPts val="1060"/>
              <a:buChar char="►"/>
              <a:defRPr sz="1325"/>
            </a:lvl5pPr>
            <a:lvl6pPr marL="2743200" lvl="5" indent="-295910" algn="l">
              <a:spcBef>
                <a:spcPts val="1100"/>
              </a:spcBef>
              <a:spcAft>
                <a:spcPts val="0"/>
              </a:spcAft>
              <a:buSzPts val="1060"/>
              <a:buChar char="►"/>
              <a:defRPr sz="1325"/>
            </a:lvl6pPr>
            <a:lvl7pPr marL="3200400" lvl="6" indent="-295910" algn="l">
              <a:spcBef>
                <a:spcPts val="1100"/>
              </a:spcBef>
              <a:spcAft>
                <a:spcPts val="0"/>
              </a:spcAft>
              <a:buSzPts val="1060"/>
              <a:buChar char="►"/>
              <a:defRPr sz="1325"/>
            </a:lvl7pPr>
            <a:lvl8pPr marL="3657600" lvl="7" indent="-295909" algn="l">
              <a:spcBef>
                <a:spcPts val="1100"/>
              </a:spcBef>
              <a:spcAft>
                <a:spcPts val="0"/>
              </a:spcAft>
              <a:buSzPts val="1060"/>
              <a:buChar char="►"/>
              <a:defRPr sz="1325"/>
            </a:lvl8pPr>
            <a:lvl9pPr marL="4114800" lvl="8" indent="-295909" algn="l">
              <a:spcBef>
                <a:spcPts val="1100"/>
              </a:spcBef>
              <a:spcAft>
                <a:spcPts val="0"/>
              </a:spcAft>
              <a:buSzPts val="1060"/>
              <a:buChar char="►"/>
              <a:defRPr sz="1325"/>
            </a:lvl9pPr>
          </a:lstStyle>
          <a:p>
            <a:endParaRPr/>
          </a:p>
        </p:txBody>
      </p:sp>
      <p:sp>
        <p:nvSpPr>
          <p:cNvPr id="58" name="Google Shape;58;p5"/>
          <p:cNvSpPr txBox="1">
            <a:spLocks noGrp="1"/>
          </p:cNvSpPr>
          <p:nvPr>
            <p:ph type="body" idx="2"/>
          </p:nvPr>
        </p:nvSpPr>
        <p:spPr>
          <a:xfrm>
            <a:off x="4265529" y="2381651"/>
            <a:ext cx="3404427" cy="4277834"/>
          </a:xfrm>
          <a:prstGeom prst="rect">
            <a:avLst/>
          </a:prstGeom>
          <a:noFill/>
          <a:ln>
            <a:noFill/>
          </a:ln>
        </p:spPr>
        <p:txBody>
          <a:bodyPr spcFirstLastPara="1" wrap="square" lIns="91425" tIns="45700" rIns="91425" bIns="45700" anchor="t" anchorCtr="0">
            <a:noAutofit/>
          </a:bodyPr>
          <a:lstStyle>
            <a:lvl1pPr marL="457200" lvl="0" indent="-329438" algn="l">
              <a:spcBef>
                <a:spcPts val="1100"/>
              </a:spcBef>
              <a:spcAft>
                <a:spcPts val="0"/>
              </a:spcAft>
              <a:buSzPts val="1588"/>
              <a:buChar char="►"/>
              <a:defRPr sz="1985"/>
            </a:lvl1pPr>
            <a:lvl2pPr marL="914400" lvl="1" indent="-318262" algn="l">
              <a:spcBef>
                <a:spcPts val="1100"/>
              </a:spcBef>
              <a:spcAft>
                <a:spcPts val="0"/>
              </a:spcAft>
              <a:buSzPts val="1412"/>
              <a:buChar char="►"/>
              <a:defRPr sz="1765"/>
            </a:lvl2pPr>
            <a:lvl3pPr marL="1371600" lvl="2" indent="-307086" algn="l">
              <a:spcBef>
                <a:spcPts val="1100"/>
              </a:spcBef>
              <a:spcAft>
                <a:spcPts val="0"/>
              </a:spcAft>
              <a:buSzPts val="1236"/>
              <a:buChar char="►"/>
              <a:defRPr sz="1545"/>
            </a:lvl3pPr>
            <a:lvl4pPr marL="1828800" lvl="3" indent="-295910" algn="l">
              <a:spcBef>
                <a:spcPts val="1100"/>
              </a:spcBef>
              <a:spcAft>
                <a:spcPts val="0"/>
              </a:spcAft>
              <a:buSzPts val="1060"/>
              <a:buChar char="►"/>
              <a:defRPr sz="1325"/>
            </a:lvl4pPr>
            <a:lvl5pPr marL="2286000" lvl="4" indent="-295910" algn="l">
              <a:spcBef>
                <a:spcPts val="1100"/>
              </a:spcBef>
              <a:spcAft>
                <a:spcPts val="0"/>
              </a:spcAft>
              <a:buSzPts val="1060"/>
              <a:buChar char="►"/>
              <a:defRPr sz="1325"/>
            </a:lvl5pPr>
            <a:lvl6pPr marL="2743200" lvl="5" indent="-295910" algn="l">
              <a:spcBef>
                <a:spcPts val="1100"/>
              </a:spcBef>
              <a:spcAft>
                <a:spcPts val="0"/>
              </a:spcAft>
              <a:buSzPts val="1060"/>
              <a:buChar char="►"/>
              <a:defRPr sz="1325"/>
            </a:lvl6pPr>
            <a:lvl7pPr marL="3200400" lvl="6" indent="-295910" algn="l">
              <a:spcBef>
                <a:spcPts val="1100"/>
              </a:spcBef>
              <a:spcAft>
                <a:spcPts val="0"/>
              </a:spcAft>
              <a:buSzPts val="1060"/>
              <a:buChar char="►"/>
              <a:defRPr sz="1325"/>
            </a:lvl7pPr>
            <a:lvl8pPr marL="3657600" lvl="7" indent="-295909" algn="l">
              <a:spcBef>
                <a:spcPts val="1100"/>
              </a:spcBef>
              <a:spcAft>
                <a:spcPts val="0"/>
              </a:spcAft>
              <a:buSzPts val="1060"/>
              <a:buChar char="►"/>
              <a:defRPr sz="1325"/>
            </a:lvl8pPr>
            <a:lvl9pPr marL="4114800" lvl="8" indent="-295909" algn="l">
              <a:spcBef>
                <a:spcPts val="1100"/>
              </a:spcBef>
              <a:spcAft>
                <a:spcPts val="0"/>
              </a:spcAft>
              <a:buSzPts val="1060"/>
              <a:buChar char="►"/>
              <a:defRPr sz="1325"/>
            </a:lvl9pPr>
          </a:lstStyle>
          <a:p>
            <a:endParaRPr/>
          </a:p>
        </p:txBody>
      </p:sp>
      <p:sp>
        <p:nvSpPr>
          <p:cNvPr id="59" name="Google Shape;59;p5"/>
          <p:cNvSpPr txBox="1">
            <a:spLocks noGrp="1"/>
          </p:cNvSpPr>
          <p:nvPr>
            <p:ph type="dt" idx="10"/>
          </p:nvPr>
        </p:nvSpPr>
        <p:spPr>
          <a:xfrm>
            <a:off x="5959475" y="6659563"/>
            <a:ext cx="754063" cy="401638"/>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60" name="Google Shape;60;p5"/>
          <p:cNvSpPr txBox="1">
            <a:spLocks noGrp="1"/>
          </p:cNvSpPr>
          <p:nvPr>
            <p:ph type="ftr" idx="11"/>
          </p:nvPr>
        </p:nvSpPr>
        <p:spPr>
          <a:xfrm>
            <a:off x="671513" y="6659563"/>
            <a:ext cx="5097463" cy="40163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61" name="Google Shape;61;p5"/>
          <p:cNvSpPr txBox="1">
            <a:spLocks noGrp="1"/>
          </p:cNvSpPr>
          <p:nvPr>
            <p:ph type="sldNum" idx="12"/>
          </p:nvPr>
        </p:nvSpPr>
        <p:spPr>
          <a:xfrm>
            <a:off x="7104063" y="6659563"/>
            <a:ext cx="565150" cy="401638"/>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chemeClr val="accent1"/>
              </a:buClr>
              <a:buSzPts val="900"/>
              <a:buFont typeface="Trebuchet MS"/>
              <a:buNone/>
              <a:defRPr>
                <a:latin typeface="Trebuchet MS"/>
                <a:ea typeface="Trebuchet MS"/>
                <a:cs typeface="Trebuchet MS"/>
                <a:sym typeface="Trebuchet MS"/>
              </a:defRPr>
            </a:lvl1pPr>
            <a:lvl2pPr marL="0" lvl="1" indent="0" algn="r">
              <a:lnSpc>
                <a:spcPct val="100000"/>
              </a:lnSpc>
              <a:spcBef>
                <a:spcPts val="0"/>
              </a:spcBef>
              <a:spcAft>
                <a:spcPts val="0"/>
              </a:spcAft>
              <a:buClr>
                <a:schemeClr val="accent1"/>
              </a:buClr>
              <a:buSzPts val="900"/>
              <a:buFont typeface="Trebuchet MS"/>
              <a:buNone/>
              <a:defRPr>
                <a:latin typeface="Trebuchet MS"/>
                <a:ea typeface="Trebuchet MS"/>
                <a:cs typeface="Trebuchet MS"/>
                <a:sym typeface="Trebuchet MS"/>
              </a:defRPr>
            </a:lvl2pPr>
            <a:lvl3pPr marL="0" lvl="2" indent="0" algn="r">
              <a:lnSpc>
                <a:spcPct val="100000"/>
              </a:lnSpc>
              <a:spcBef>
                <a:spcPts val="0"/>
              </a:spcBef>
              <a:spcAft>
                <a:spcPts val="0"/>
              </a:spcAft>
              <a:buClr>
                <a:schemeClr val="accent1"/>
              </a:buClr>
              <a:buSzPts val="900"/>
              <a:buFont typeface="Trebuchet MS"/>
              <a:buNone/>
              <a:defRPr>
                <a:latin typeface="Trebuchet MS"/>
                <a:ea typeface="Trebuchet MS"/>
                <a:cs typeface="Trebuchet MS"/>
                <a:sym typeface="Trebuchet MS"/>
              </a:defRPr>
            </a:lvl3pPr>
            <a:lvl4pPr marL="0" lvl="3" indent="0" algn="r">
              <a:lnSpc>
                <a:spcPct val="100000"/>
              </a:lnSpc>
              <a:spcBef>
                <a:spcPts val="0"/>
              </a:spcBef>
              <a:spcAft>
                <a:spcPts val="0"/>
              </a:spcAft>
              <a:buClr>
                <a:schemeClr val="accent1"/>
              </a:buClr>
              <a:buSzPts val="900"/>
              <a:buFont typeface="Trebuchet MS"/>
              <a:buNone/>
              <a:defRPr>
                <a:latin typeface="Trebuchet MS"/>
                <a:ea typeface="Trebuchet MS"/>
                <a:cs typeface="Trebuchet MS"/>
                <a:sym typeface="Trebuchet MS"/>
              </a:defRPr>
            </a:lvl4pPr>
            <a:lvl5pPr marL="0" lvl="4" indent="0" algn="r">
              <a:lnSpc>
                <a:spcPct val="100000"/>
              </a:lnSpc>
              <a:spcBef>
                <a:spcPts val="0"/>
              </a:spcBef>
              <a:spcAft>
                <a:spcPts val="0"/>
              </a:spcAft>
              <a:buClr>
                <a:schemeClr val="accent1"/>
              </a:buClr>
              <a:buSzPts val="900"/>
              <a:buFont typeface="Trebuchet MS"/>
              <a:buNone/>
              <a:defRPr>
                <a:latin typeface="Trebuchet MS"/>
                <a:ea typeface="Trebuchet MS"/>
                <a:cs typeface="Trebuchet MS"/>
                <a:sym typeface="Trebuchet MS"/>
              </a:defRPr>
            </a:lvl5pPr>
            <a:lvl6pPr marL="0" lvl="5" indent="0" algn="r">
              <a:lnSpc>
                <a:spcPct val="100000"/>
              </a:lnSpc>
              <a:spcBef>
                <a:spcPts val="0"/>
              </a:spcBef>
              <a:spcAft>
                <a:spcPts val="0"/>
              </a:spcAft>
              <a:buClr>
                <a:schemeClr val="accent1"/>
              </a:buClr>
              <a:buSzPts val="900"/>
              <a:buFont typeface="Trebuchet MS"/>
              <a:buNone/>
              <a:defRPr>
                <a:latin typeface="Trebuchet MS"/>
                <a:ea typeface="Trebuchet MS"/>
                <a:cs typeface="Trebuchet MS"/>
                <a:sym typeface="Trebuchet MS"/>
              </a:defRPr>
            </a:lvl6pPr>
            <a:lvl7pPr marL="0" lvl="6" indent="0" algn="r">
              <a:lnSpc>
                <a:spcPct val="100000"/>
              </a:lnSpc>
              <a:spcBef>
                <a:spcPts val="0"/>
              </a:spcBef>
              <a:spcAft>
                <a:spcPts val="0"/>
              </a:spcAft>
              <a:buClr>
                <a:schemeClr val="accent1"/>
              </a:buClr>
              <a:buSzPts val="900"/>
              <a:buFont typeface="Trebuchet MS"/>
              <a:buNone/>
              <a:defRPr>
                <a:latin typeface="Trebuchet MS"/>
                <a:ea typeface="Trebuchet MS"/>
                <a:cs typeface="Trebuchet MS"/>
                <a:sym typeface="Trebuchet MS"/>
              </a:defRPr>
            </a:lvl7pPr>
            <a:lvl8pPr marL="0" lvl="7" indent="0" algn="r">
              <a:lnSpc>
                <a:spcPct val="100000"/>
              </a:lnSpc>
              <a:spcBef>
                <a:spcPts val="0"/>
              </a:spcBef>
              <a:spcAft>
                <a:spcPts val="0"/>
              </a:spcAft>
              <a:buClr>
                <a:schemeClr val="accent1"/>
              </a:buClr>
              <a:buSzPts val="900"/>
              <a:buFont typeface="Trebuchet MS"/>
              <a:buNone/>
              <a:defRPr>
                <a:latin typeface="Trebuchet MS"/>
                <a:ea typeface="Trebuchet MS"/>
                <a:cs typeface="Trebuchet MS"/>
                <a:sym typeface="Trebuchet MS"/>
              </a:defRPr>
            </a:lvl8pPr>
            <a:lvl9pPr marL="0" lvl="8" indent="0" algn="r">
              <a:lnSpc>
                <a:spcPct val="100000"/>
              </a:lnSpc>
              <a:spcBef>
                <a:spcPts val="0"/>
              </a:spcBef>
              <a:spcAft>
                <a:spcPts val="0"/>
              </a:spcAft>
              <a:buClr>
                <a:schemeClr val="accent1"/>
              </a:buClr>
              <a:buSzPts val="900"/>
              <a:buFont typeface="Trebuchet MS"/>
              <a:buNone/>
              <a:defRPr>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2"/>
        <p:cNvGrpSpPr/>
        <p:nvPr/>
      </p:nvGrpSpPr>
      <p:grpSpPr>
        <a:xfrm>
          <a:off x="0" y="0"/>
          <a:ext cx="0" cy="0"/>
          <a:chOff x="0" y="0"/>
          <a:chExt cx="0" cy="0"/>
        </a:xfrm>
      </p:grpSpPr>
      <p:sp>
        <p:nvSpPr>
          <p:cNvPr id="63" name="Google Shape;63;p6"/>
          <p:cNvSpPr txBox="1">
            <a:spLocks noGrp="1"/>
          </p:cNvSpPr>
          <p:nvPr>
            <p:ph type="title"/>
          </p:nvPr>
        </p:nvSpPr>
        <p:spPr>
          <a:xfrm>
            <a:off x="672041" y="671971"/>
            <a:ext cx="6997913" cy="1455937"/>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6"/>
          <p:cNvSpPr txBox="1">
            <a:spLocks noGrp="1"/>
          </p:cNvSpPr>
          <p:nvPr>
            <p:ph type="body" idx="1"/>
          </p:nvPr>
        </p:nvSpPr>
        <p:spPr>
          <a:xfrm>
            <a:off x="672041" y="2382084"/>
            <a:ext cx="3407251" cy="635222"/>
          </a:xfrm>
          <a:prstGeom prst="rect">
            <a:avLst/>
          </a:prstGeom>
          <a:noFill/>
          <a:ln>
            <a:noFill/>
          </a:ln>
        </p:spPr>
        <p:txBody>
          <a:bodyPr spcFirstLastPara="1" wrap="square" lIns="91425" tIns="45700" rIns="91425" bIns="45700" anchor="b" anchorCtr="0">
            <a:noAutofit/>
          </a:bodyPr>
          <a:lstStyle>
            <a:lvl1pPr marL="457200" lvl="0" indent="-228600" algn="l">
              <a:spcBef>
                <a:spcPts val="1100"/>
              </a:spcBef>
              <a:spcAft>
                <a:spcPts val="0"/>
              </a:spcAft>
              <a:buSzPts val="2116"/>
              <a:buNone/>
              <a:defRPr sz="2645" b="0"/>
            </a:lvl1pPr>
            <a:lvl2pPr marL="914400" lvl="1" indent="-228600" algn="l">
              <a:spcBef>
                <a:spcPts val="1100"/>
              </a:spcBef>
              <a:spcAft>
                <a:spcPts val="0"/>
              </a:spcAft>
              <a:buSzPts val="1764"/>
              <a:buNone/>
              <a:defRPr sz="2205" b="1"/>
            </a:lvl2pPr>
            <a:lvl3pPr marL="1371600" lvl="2" indent="-228600" algn="l">
              <a:spcBef>
                <a:spcPts val="1100"/>
              </a:spcBef>
              <a:spcAft>
                <a:spcPts val="0"/>
              </a:spcAft>
              <a:buSzPts val="1588"/>
              <a:buNone/>
              <a:defRPr sz="1985" b="1"/>
            </a:lvl3pPr>
            <a:lvl4pPr marL="1828800" lvl="3" indent="-228600" algn="l">
              <a:spcBef>
                <a:spcPts val="1100"/>
              </a:spcBef>
              <a:spcAft>
                <a:spcPts val="0"/>
              </a:spcAft>
              <a:buSzPts val="1412"/>
              <a:buNone/>
              <a:defRPr sz="1765" b="1"/>
            </a:lvl4pPr>
            <a:lvl5pPr marL="2286000" lvl="4" indent="-228600" algn="l">
              <a:spcBef>
                <a:spcPts val="1100"/>
              </a:spcBef>
              <a:spcAft>
                <a:spcPts val="0"/>
              </a:spcAft>
              <a:buSzPts val="1412"/>
              <a:buNone/>
              <a:defRPr sz="1765" b="1"/>
            </a:lvl5pPr>
            <a:lvl6pPr marL="2743200" lvl="5" indent="-228600" algn="l">
              <a:spcBef>
                <a:spcPts val="1100"/>
              </a:spcBef>
              <a:spcAft>
                <a:spcPts val="0"/>
              </a:spcAft>
              <a:buSzPts val="1412"/>
              <a:buNone/>
              <a:defRPr sz="1765" b="1"/>
            </a:lvl6pPr>
            <a:lvl7pPr marL="3200400" lvl="6" indent="-228600" algn="l">
              <a:spcBef>
                <a:spcPts val="1100"/>
              </a:spcBef>
              <a:spcAft>
                <a:spcPts val="0"/>
              </a:spcAft>
              <a:buSzPts val="1412"/>
              <a:buNone/>
              <a:defRPr sz="1765" b="1"/>
            </a:lvl7pPr>
            <a:lvl8pPr marL="3657600" lvl="7" indent="-228600" algn="l">
              <a:spcBef>
                <a:spcPts val="1100"/>
              </a:spcBef>
              <a:spcAft>
                <a:spcPts val="0"/>
              </a:spcAft>
              <a:buSzPts val="1412"/>
              <a:buNone/>
              <a:defRPr sz="1765" b="1"/>
            </a:lvl8pPr>
            <a:lvl9pPr marL="4114800" lvl="8" indent="-228600" algn="l">
              <a:spcBef>
                <a:spcPts val="1100"/>
              </a:spcBef>
              <a:spcAft>
                <a:spcPts val="0"/>
              </a:spcAft>
              <a:buSzPts val="1412"/>
              <a:buNone/>
              <a:defRPr sz="1765" b="1"/>
            </a:lvl9pPr>
          </a:lstStyle>
          <a:p>
            <a:endParaRPr/>
          </a:p>
        </p:txBody>
      </p:sp>
      <p:sp>
        <p:nvSpPr>
          <p:cNvPr id="65" name="Google Shape;65;p6"/>
          <p:cNvSpPr txBox="1">
            <a:spLocks noGrp="1"/>
          </p:cNvSpPr>
          <p:nvPr>
            <p:ph type="body" idx="2"/>
          </p:nvPr>
        </p:nvSpPr>
        <p:spPr>
          <a:xfrm>
            <a:off x="672041" y="3017307"/>
            <a:ext cx="3407251" cy="3642177"/>
          </a:xfrm>
          <a:prstGeom prst="rect">
            <a:avLst/>
          </a:prstGeom>
          <a:noFill/>
          <a:ln>
            <a:noFill/>
          </a:ln>
        </p:spPr>
        <p:txBody>
          <a:bodyPr spcFirstLastPara="1" wrap="square" lIns="91425" tIns="45700" rIns="91425" bIns="45700" anchor="t" anchorCtr="0">
            <a:noAutofit/>
          </a:bodyPr>
          <a:lstStyle>
            <a:lvl1pPr marL="457200" lvl="0" indent="-320040" algn="l">
              <a:spcBef>
                <a:spcPts val="1100"/>
              </a:spcBef>
              <a:spcAft>
                <a:spcPts val="0"/>
              </a:spcAft>
              <a:buSzPts val="1440"/>
              <a:buChar char="►"/>
              <a:defRPr/>
            </a:lvl1pPr>
            <a:lvl2pPr marL="914400" lvl="1" indent="-320040" algn="l">
              <a:spcBef>
                <a:spcPts val="1100"/>
              </a:spcBef>
              <a:spcAft>
                <a:spcPts val="0"/>
              </a:spcAft>
              <a:buSzPts val="1440"/>
              <a:buChar char="►"/>
              <a:defRPr/>
            </a:lvl2pPr>
            <a:lvl3pPr marL="1371600" lvl="2" indent="-320039" algn="l">
              <a:spcBef>
                <a:spcPts val="1100"/>
              </a:spcBef>
              <a:spcAft>
                <a:spcPts val="0"/>
              </a:spcAft>
              <a:buSzPts val="1440"/>
              <a:buChar char="►"/>
              <a:defRPr/>
            </a:lvl3pPr>
            <a:lvl4pPr marL="1828800" lvl="3" indent="-320039" algn="l">
              <a:spcBef>
                <a:spcPts val="1100"/>
              </a:spcBef>
              <a:spcAft>
                <a:spcPts val="0"/>
              </a:spcAft>
              <a:buSzPts val="1440"/>
              <a:buChar char="►"/>
              <a:defRPr/>
            </a:lvl4pPr>
            <a:lvl5pPr marL="2286000" lvl="4" indent="-320039" algn="l">
              <a:spcBef>
                <a:spcPts val="1100"/>
              </a:spcBef>
              <a:spcAft>
                <a:spcPts val="0"/>
              </a:spcAft>
              <a:buSzPts val="1440"/>
              <a:buChar char="►"/>
              <a:defRPr/>
            </a:lvl5pPr>
            <a:lvl6pPr marL="2743200" lvl="5" indent="-320039" algn="l">
              <a:spcBef>
                <a:spcPts val="1100"/>
              </a:spcBef>
              <a:spcAft>
                <a:spcPts val="0"/>
              </a:spcAft>
              <a:buSzPts val="1440"/>
              <a:buChar char="►"/>
              <a:defRPr/>
            </a:lvl6pPr>
            <a:lvl7pPr marL="3200400" lvl="6" indent="-320039" algn="l">
              <a:spcBef>
                <a:spcPts val="1100"/>
              </a:spcBef>
              <a:spcAft>
                <a:spcPts val="0"/>
              </a:spcAft>
              <a:buSzPts val="1440"/>
              <a:buChar char="►"/>
              <a:defRPr/>
            </a:lvl7pPr>
            <a:lvl8pPr marL="3657600" lvl="7" indent="-320040" algn="l">
              <a:spcBef>
                <a:spcPts val="1100"/>
              </a:spcBef>
              <a:spcAft>
                <a:spcPts val="0"/>
              </a:spcAft>
              <a:buSzPts val="1440"/>
              <a:buChar char="►"/>
              <a:defRPr/>
            </a:lvl8pPr>
            <a:lvl9pPr marL="4114800" lvl="8" indent="-320040" algn="l">
              <a:spcBef>
                <a:spcPts val="1100"/>
              </a:spcBef>
              <a:spcAft>
                <a:spcPts val="0"/>
              </a:spcAft>
              <a:buSzPts val="1440"/>
              <a:buChar char="►"/>
              <a:defRPr/>
            </a:lvl9pPr>
          </a:lstStyle>
          <a:p>
            <a:endParaRPr/>
          </a:p>
        </p:txBody>
      </p:sp>
      <p:sp>
        <p:nvSpPr>
          <p:cNvPr id="66" name="Google Shape;66;p6"/>
          <p:cNvSpPr txBox="1">
            <a:spLocks noGrp="1"/>
          </p:cNvSpPr>
          <p:nvPr>
            <p:ph type="body" idx="3"/>
          </p:nvPr>
        </p:nvSpPr>
        <p:spPr>
          <a:xfrm>
            <a:off x="4262702" y="2382084"/>
            <a:ext cx="3407251" cy="635222"/>
          </a:xfrm>
          <a:prstGeom prst="rect">
            <a:avLst/>
          </a:prstGeom>
          <a:noFill/>
          <a:ln>
            <a:noFill/>
          </a:ln>
        </p:spPr>
        <p:txBody>
          <a:bodyPr spcFirstLastPara="1" wrap="square" lIns="91425" tIns="45700" rIns="91425" bIns="45700" anchor="b" anchorCtr="0">
            <a:noAutofit/>
          </a:bodyPr>
          <a:lstStyle>
            <a:lvl1pPr marL="457200" lvl="0" indent="-228600" algn="l">
              <a:spcBef>
                <a:spcPts val="1100"/>
              </a:spcBef>
              <a:spcAft>
                <a:spcPts val="0"/>
              </a:spcAft>
              <a:buSzPts val="2116"/>
              <a:buNone/>
              <a:defRPr sz="2645" b="0"/>
            </a:lvl1pPr>
            <a:lvl2pPr marL="914400" lvl="1" indent="-228600" algn="l">
              <a:spcBef>
                <a:spcPts val="1100"/>
              </a:spcBef>
              <a:spcAft>
                <a:spcPts val="0"/>
              </a:spcAft>
              <a:buSzPts val="1764"/>
              <a:buNone/>
              <a:defRPr sz="2205" b="1"/>
            </a:lvl2pPr>
            <a:lvl3pPr marL="1371600" lvl="2" indent="-228600" algn="l">
              <a:spcBef>
                <a:spcPts val="1100"/>
              </a:spcBef>
              <a:spcAft>
                <a:spcPts val="0"/>
              </a:spcAft>
              <a:buSzPts val="1588"/>
              <a:buNone/>
              <a:defRPr sz="1985" b="1"/>
            </a:lvl3pPr>
            <a:lvl4pPr marL="1828800" lvl="3" indent="-228600" algn="l">
              <a:spcBef>
                <a:spcPts val="1100"/>
              </a:spcBef>
              <a:spcAft>
                <a:spcPts val="0"/>
              </a:spcAft>
              <a:buSzPts val="1412"/>
              <a:buNone/>
              <a:defRPr sz="1765" b="1"/>
            </a:lvl4pPr>
            <a:lvl5pPr marL="2286000" lvl="4" indent="-228600" algn="l">
              <a:spcBef>
                <a:spcPts val="1100"/>
              </a:spcBef>
              <a:spcAft>
                <a:spcPts val="0"/>
              </a:spcAft>
              <a:buSzPts val="1412"/>
              <a:buNone/>
              <a:defRPr sz="1765" b="1"/>
            </a:lvl5pPr>
            <a:lvl6pPr marL="2743200" lvl="5" indent="-228600" algn="l">
              <a:spcBef>
                <a:spcPts val="1100"/>
              </a:spcBef>
              <a:spcAft>
                <a:spcPts val="0"/>
              </a:spcAft>
              <a:buSzPts val="1412"/>
              <a:buNone/>
              <a:defRPr sz="1765" b="1"/>
            </a:lvl6pPr>
            <a:lvl7pPr marL="3200400" lvl="6" indent="-228600" algn="l">
              <a:spcBef>
                <a:spcPts val="1100"/>
              </a:spcBef>
              <a:spcAft>
                <a:spcPts val="0"/>
              </a:spcAft>
              <a:buSzPts val="1412"/>
              <a:buNone/>
              <a:defRPr sz="1765" b="1"/>
            </a:lvl7pPr>
            <a:lvl8pPr marL="3657600" lvl="7" indent="-228600" algn="l">
              <a:spcBef>
                <a:spcPts val="1100"/>
              </a:spcBef>
              <a:spcAft>
                <a:spcPts val="0"/>
              </a:spcAft>
              <a:buSzPts val="1412"/>
              <a:buNone/>
              <a:defRPr sz="1765" b="1"/>
            </a:lvl8pPr>
            <a:lvl9pPr marL="4114800" lvl="8" indent="-228600" algn="l">
              <a:spcBef>
                <a:spcPts val="1100"/>
              </a:spcBef>
              <a:spcAft>
                <a:spcPts val="0"/>
              </a:spcAft>
              <a:buSzPts val="1412"/>
              <a:buNone/>
              <a:defRPr sz="1765" b="1"/>
            </a:lvl9pPr>
          </a:lstStyle>
          <a:p>
            <a:endParaRPr/>
          </a:p>
        </p:txBody>
      </p:sp>
      <p:sp>
        <p:nvSpPr>
          <p:cNvPr id="67" name="Google Shape;67;p6"/>
          <p:cNvSpPr txBox="1">
            <a:spLocks noGrp="1"/>
          </p:cNvSpPr>
          <p:nvPr>
            <p:ph type="body" idx="4"/>
          </p:nvPr>
        </p:nvSpPr>
        <p:spPr>
          <a:xfrm>
            <a:off x="4262702" y="3017307"/>
            <a:ext cx="3407251" cy="3642177"/>
          </a:xfrm>
          <a:prstGeom prst="rect">
            <a:avLst/>
          </a:prstGeom>
          <a:noFill/>
          <a:ln>
            <a:noFill/>
          </a:ln>
        </p:spPr>
        <p:txBody>
          <a:bodyPr spcFirstLastPara="1" wrap="square" lIns="91425" tIns="45700" rIns="91425" bIns="45700" anchor="t" anchorCtr="0">
            <a:noAutofit/>
          </a:bodyPr>
          <a:lstStyle>
            <a:lvl1pPr marL="457200" lvl="0" indent="-320040" algn="l">
              <a:spcBef>
                <a:spcPts val="1100"/>
              </a:spcBef>
              <a:spcAft>
                <a:spcPts val="0"/>
              </a:spcAft>
              <a:buSzPts val="1440"/>
              <a:buChar char="►"/>
              <a:defRPr/>
            </a:lvl1pPr>
            <a:lvl2pPr marL="914400" lvl="1" indent="-320040" algn="l">
              <a:spcBef>
                <a:spcPts val="1100"/>
              </a:spcBef>
              <a:spcAft>
                <a:spcPts val="0"/>
              </a:spcAft>
              <a:buSzPts val="1440"/>
              <a:buChar char="►"/>
              <a:defRPr/>
            </a:lvl2pPr>
            <a:lvl3pPr marL="1371600" lvl="2" indent="-320039" algn="l">
              <a:spcBef>
                <a:spcPts val="1100"/>
              </a:spcBef>
              <a:spcAft>
                <a:spcPts val="0"/>
              </a:spcAft>
              <a:buSzPts val="1440"/>
              <a:buChar char="►"/>
              <a:defRPr/>
            </a:lvl3pPr>
            <a:lvl4pPr marL="1828800" lvl="3" indent="-320039" algn="l">
              <a:spcBef>
                <a:spcPts val="1100"/>
              </a:spcBef>
              <a:spcAft>
                <a:spcPts val="0"/>
              </a:spcAft>
              <a:buSzPts val="1440"/>
              <a:buChar char="►"/>
              <a:defRPr/>
            </a:lvl4pPr>
            <a:lvl5pPr marL="2286000" lvl="4" indent="-320039" algn="l">
              <a:spcBef>
                <a:spcPts val="1100"/>
              </a:spcBef>
              <a:spcAft>
                <a:spcPts val="0"/>
              </a:spcAft>
              <a:buSzPts val="1440"/>
              <a:buChar char="►"/>
              <a:defRPr/>
            </a:lvl5pPr>
            <a:lvl6pPr marL="2743200" lvl="5" indent="-320039" algn="l">
              <a:spcBef>
                <a:spcPts val="1100"/>
              </a:spcBef>
              <a:spcAft>
                <a:spcPts val="0"/>
              </a:spcAft>
              <a:buSzPts val="1440"/>
              <a:buChar char="►"/>
              <a:defRPr/>
            </a:lvl6pPr>
            <a:lvl7pPr marL="3200400" lvl="6" indent="-320039" algn="l">
              <a:spcBef>
                <a:spcPts val="1100"/>
              </a:spcBef>
              <a:spcAft>
                <a:spcPts val="0"/>
              </a:spcAft>
              <a:buSzPts val="1440"/>
              <a:buChar char="►"/>
              <a:defRPr/>
            </a:lvl7pPr>
            <a:lvl8pPr marL="3657600" lvl="7" indent="-320040" algn="l">
              <a:spcBef>
                <a:spcPts val="1100"/>
              </a:spcBef>
              <a:spcAft>
                <a:spcPts val="0"/>
              </a:spcAft>
              <a:buSzPts val="1440"/>
              <a:buChar char="►"/>
              <a:defRPr/>
            </a:lvl8pPr>
            <a:lvl9pPr marL="4114800" lvl="8" indent="-320040" algn="l">
              <a:spcBef>
                <a:spcPts val="1100"/>
              </a:spcBef>
              <a:spcAft>
                <a:spcPts val="0"/>
              </a:spcAft>
              <a:buSzPts val="1440"/>
              <a:buChar char="►"/>
              <a:defRPr/>
            </a:lvl9pPr>
          </a:lstStyle>
          <a:p>
            <a:endParaRPr/>
          </a:p>
        </p:txBody>
      </p:sp>
      <p:sp>
        <p:nvSpPr>
          <p:cNvPr id="68" name="Google Shape;68;p6"/>
          <p:cNvSpPr txBox="1">
            <a:spLocks noGrp="1"/>
          </p:cNvSpPr>
          <p:nvPr>
            <p:ph type="dt" idx="10"/>
          </p:nvPr>
        </p:nvSpPr>
        <p:spPr>
          <a:xfrm>
            <a:off x="5959475" y="6659563"/>
            <a:ext cx="754063" cy="401638"/>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69" name="Google Shape;69;p6"/>
          <p:cNvSpPr txBox="1">
            <a:spLocks noGrp="1"/>
          </p:cNvSpPr>
          <p:nvPr>
            <p:ph type="ftr" idx="11"/>
          </p:nvPr>
        </p:nvSpPr>
        <p:spPr>
          <a:xfrm>
            <a:off x="671513" y="6659563"/>
            <a:ext cx="5097463" cy="40163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70" name="Google Shape;70;p6"/>
          <p:cNvSpPr txBox="1">
            <a:spLocks noGrp="1"/>
          </p:cNvSpPr>
          <p:nvPr>
            <p:ph type="sldNum" idx="12"/>
          </p:nvPr>
        </p:nvSpPr>
        <p:spPr>
          <a:xfrm>
            <a:off x="7104063" y="6659563"/>
            <a:ext cx="565150" cy="401638"/>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chemeClr val="accent1"/>
              </a:buClr>
              <a:buSzPts val="900"/>
              <a:buFont typeface="Trebuchet MS"/>
              <a:buNone/>
              <a:defRPr>
                <a:latin typeface="Trebuchet MS"/>
                <a:ea typeface="Trebuchet MS"/>
                <a:cs typeface="Trebuchet MS"/>
                <a:sym typeface="Trebuchet MS"/>
              </a:defRPr>
            </a:lvl1pPr>
            <a:lvl2pPr marL="0" lvl="1" indent="0" algn="r">
              <a:lnSpc>
                <a:spcPct val="100000"/>
              </a:lnSpc>
              <a:spcBef>
                <a:spcPts val="0"/>
              </a:spcBef>
              <a:spcAft>
                <a:spcPts val="0"/>
              </a:spcAft>
              <a:buClr>
                <a:schemeClr val="accent1"/>
              </a:buClr>
              <a:buSzPts val="900"/>
              <a:buFont typeface="Trebuchet MS"/>
              <a:buNone/>
              <a:defRPr>
                <a:latin typeface="Trebuchet MS"/>
                <a:ea typeface="Trebuchet MS"/>
                <a:cs typeface="Trebuchet MS"/>
                <a:sym typeface="Trebuchet MS"/>
              </a:defRPr>
            </a:lvl2pPr>
            <a:lvl3pPr marL="0" lvl="2" indent="0" algn="r">
              <a:lnSpc>
                <a:spcPct val="100000"/>
              </a:lnSpc>
              <a:spcBef>
                <a:spcPts val="0"/>
              </a:spcBef>
              <a:spcAft>
                <a:spcPts val="0"/>
              </a:spcAft>
              <a:buClr>
                <a:schemeClr val="accent1"/>
              </a:buClr>
              <a:buSzPts val="900"/>
              <a:buFont typeface="Trebuchet MS"/>
              <a:buNone/>
              <a:defRPr>
                <a:latin typeface="Trebuchet MS"/>
                <a:ea typeface="Trebuchet MS"/>
                <a:cs typeface="Trebuchet MS"/>
                <a:sym typeface="Trebuchet MS"/>
              </a:defRPr>
            </a:lvl3pPr>
            <a:lvl4pPr marL="0" lvl="3" indent="0" algn="r">
              <a:lnSpc>
                <a:spcPct val="100000"/>
              </a:lnSpc>
              <a:spcBef>
                <a:spcPts val="0"/>
              </a:spcBef>
              <a:spcAft>
                <a:spcPts val="0"/>
              </a:spcAft>
              <a:buClr>
                <a:schemeClr val="accent1"/>
              </a:buClr>
              <a:buSzPts val="900"/>
              <a:buFont typeface="Trebuchet MS"/>
              <a:buNone/>
              <a:defRPr>
                <a:latin typeface="Trebuchet MS"/>
                <a:ea typeface="Trebuchet MS"/>
                <a:cs typeface="Trebuchet MS"/>
                <a:sym typeface="Trebuchet MS"/>
              </a:defRPr>
            </a:lvl4pPr>
            <a:lvl5pPr marL="0" lvl="4" indent="0" algn="r">
              <a:lnSpc>
                <a:spcPct val="100000"/>
              </a:lnSpc>
              <a:spcBef>
                <a:spcPts val="0"/>
              </a:spcBef>
              <a:spcAft>
                <a:spcPts val="0"/>
              </a:spcAft>
              <a:buClr>
                <a:schemeClr val="accent1"/>
              </a:buClr>
              <a:buSzPts val="900"/>
              <a:buFont typeface="Trebuchet MS"/>
              <a:buNone/>
              <a:defRPr>
                <a:latin typeface="Trebuchet MS"/>
                <a:ea typeface="Trebuchet MS"/>
                <a:cs typeface="Trebuchet MS"/>
                <a:sym typeface="Trebuchet MS"/>
              </a:defRPr>
            </a:lvl5pPr>
            <a:lvl6pPr marL="0" lvl="5" indent="0" algn="r">
              <a:lnSpc>
                <a:spcPct val="100000"/>
              </a:lnSpc>
              <a:spcBef>
                <a:spcPts val="0"/>
              </a:spcBef>
              <a:spcAft>
                <a:spcPts val="0"/>
              </a:spcAft>
              <a:buClr>
                <a:schemeClr val="accent1"/>
              </a:buClr>
              <a:buSzPts val="900"/>
              <a:buFont typeface="Trebuchet MS"/>
              <a:buNone/>
              <a:defRPr>
                <a:latin typeface="Trebuchet MS"/>
                <a:ea typeface="Trebuchet MS"/>
                <a:cs typeface="Trebuchet MS"/>
                <a:sym typeface="Trebuchet MS"/>
              </a:defRPr>
            </a:lvl6pPr>
            <a:lvl7pPr marL="0" lvl="6" indent="0" algn="r">
              <a:lnSpc>
                <a:spcPct val="100000"/>
              </a:lnSpc>
              <a:spcBef>
                <a:spcPts val="0"/>
              </a:spcBef>
              <a:spcAft>
                <a:spcPts val="0"/>
              </a:spcAft>
              <a:buClr>
                <a:schemeClr val="accent1"/>
              </a:buClr>
              <a:buSzPts val="900"/>
              <a:buFont typeface="Trebuchet MS"/>
              <a:buNone/>
              <a:defRPr>
                <a:latin typeface="Trebuchet MS"/>
                <a:ea typeface="Trebuchet MS"/>
                <a:cs typeface="Trebuchet MS"/>
                <a:sym typeface="Trebuchet MS"/>
              </a:defRPr>
            </a:lvl7pPr>
            <a:lvl8pPr marL="0" lvl="7" indent="0" algn="r">
              <a:lnSpc>
                <a:spcPct val="100000"/>
              </a:lnSpc>
              <a:spcBef>
                <a:spcPts val="0"/>
              </a:spcBef>
              <a:spcAft>
                <a:spcPts val="0"/>
              </a:spcAft>
              <a:buClr>
                <a:schemeClr val="accent1"/>
              </a:buClr>
              <a:buSzPts val="900"/>
              <a:buFont typeface="Trebuchet MS"/>
              <a:buNone/>
              <a:defRPr>
                <a:latin typeface="Trebuchet MS"/>
                <a:ea typeface="Trebuchet MS"/>
                <a:cs typeface="Trebuchet MS"/>
                <a:sym typeface="Trebuchet MS"/>
              </a:defRPr>
            </a:lvl8pPr>
            <a:lvl9pPr marL="0" lvl="8" indent="0" algn="r">
              <a:lnSpc>
                <a:spcPct val="100000"/>
              </a:lnSpc>
              <a:spcBef>
                <a:spcPts val="0"/>
              </a:spcBef>
              <a:spcAft>
                <a:spcPts val="0"/>
              </a:spcAft>
              <a:buClr>
                <a:schemeClr val="accent1"/>
              </a:buClr>
              <a:buSzPts val="900"/>
              <a:buFont typeface="Trebuchet MS"/>
              <a:buNone/>
              <a:defRPr>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1"/>
        <p:cNvGrpSpPr/>
        <p:nvPr/>
      </p:nvGrpSpPr>
      <p:grpSpPr>
        <a:xfrm>
          <a:off x="0" y="0"/>
          <a:ext cx="0" cy="0"/>
          <a:chOff x="0" y="0"/>
          <a:chExt cx="0" cy="0"/>
        </a:xfrm>
      </p:grpSpPr>
      <p:sp>
        <p:nvSpPr>
          <p:cNvPr id="72" name="Google Shape;72;p7"/>
          <p:cNvSpPr txBox="1">
            <a:spLocks noGrp="1"/>
          </p:cNvSpPr>
          <p:nvPr>
            <p:ph type="title"/>
          </p:nvPr>
        </p:nvSpPr>
        <p:spPr>
          <a:xfrm>
            <a:off x="672041" y="671971"/>
            <a:ext cx="6997914" cy="1455937"/>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7"/>
          <p:cNvSpPr txBox="1">
            <a:spLocks noGrp="1"/>
          </p:cNvSpPr>
          <p:nvPr>
            <p:ph type="dt" idx="10"/>
          </p:nvPr>
        </p:nvSpPr>
        <p:spPr>
          <a:xfrm>
            <a:off x="5959475" y="6659563"/>
            <a:ext cx="754063" cy="401638"/>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74" name="Google Shape;74;p7"/>
          <p:cNvSpPr txBox="1">
            <a:spLocks noGrp="1"/>
          </p:cNvSpPr>
          <p:nvPr>
            <p:ph type="ftr" idx="11"/>
          </p:nvPr>
        </p:nvSpPr>
        <p:spPr>
          <a:xfrm>
            <a:off x="671513" y="6659563"/>
            <a:ext cx="5097463" cy="40163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75" name="Google Shape;75;p7"/>
          <p:cNvSpPr txBox="1">
            <a:spLocks noGrp="1"/>
          </p:cNvSpPr>
          <p:nvPr>
            <p:ph type="sldNum" idx="12"/>
          </p:nvPr>
        </p:nvSpPr>
        <p:spPr>
          <a:xfrm>
            <a:off x="7104063" y="6659563"/>
            <a:ext cx="565150" cy="401638"/>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chemeClr val="accent1"/>
              </a:buClr>
              <a:buSzPts val="900"/>
              <a:buFont typeface="Trebuchet MS"/>
              <a:buNone/>
              <a:defRPr>
                <a:latin typeface="Trebuchet MS"/>
                <a:ea typeface="Trebuchet MS"/>
                <a:cs typeface="Trebuchet MS"/>
                <a:sym typeface="Trebuchet MS"/>
              </a:defRPr>
            </a:lvl1pPr>
            <a:lvl2pPr marL="0" lvl="1" indent="0" algn="r">
              <a:lnSpc>
                <a:spcPct val="100000"/>
              </a:lnSpc>
              <a:spcBef>
                <a:spcPts val="0"/>
              </a:spcBef>
              <a:spcAft>
                <a:spcPts val="0"/>
              </a:spcAft>
              <a:buClr>
                <a:schemeClr val="accent1"/>
              </a:buClr>
              <a:buSzPts val="900"/>
              <a:buFont typeface="Trebuchet MS"/>
              <a:buNone/>
              <a:defRPr>
                <a:latin typeface="Trebuchet MS"/>
                <a:ea typeface="Trebuchet MS"/>
                <a:cs typeface="Trebuchet MS"/>
                <a:sym typeface="Trebuchet MS"/>
              </a:defRPr>
            </a:lvl2pPr>
            <a:lvl3pPr marL="0" lvl="2" indent="0" algn="r">
              <a:lnSpc>
                <a:spcPct val="100000"/>
              </a:lnSpc>
              <a:spcBef>
                <a:spcPts val="0"/>
              </a:spcBef>
              <a:spcAft>
                <a:spcPts val="0"/>
              </a:spcAft>
              <a:buClr>
                <a:schemeClr val="accent1"/>
              </a:buClr>
              <a:buSzPts val="900"/>
              <a:buFont typeface="Trebuchet MS"/>
              <a:buNone/>
              <a:defRPr>
                <a:latin typeface="Trebuchet MS"/>
                <a:ea typeface="Trebuchet MS"/>
                <a:cs typeface="Trebuchet MS"/>
                <a:sym typeface="Trebuchet MS"/>
              </a:defRPr>
            </a:lvl3pPr>
            <a:lvl4pPr marL="0" lvl="3" indent="0" algn="r">
              <a:lnSpc>
                <a:spcPct val="100000"/>
              </a:lnSpc>
              <a:spcBef>
                <a:spcPts val="0"/>
              </a:spcBef>
              <a:spcAft>
                <a:spcPts val="0"/>
              </a:spcAft>
              <a:buClr>
                <a:schemeClr val="accent1"/>
              </a:buClr>
              <a:buSzPts val="900"/>
              <a:buFont typeface="Trebuchet MS"/>
              <a:buNone/>
              <a:defRPr>
                <a:latin typeface="Trebuchet MS"/>
                <a:ea typeface="Trebuchet MS"/>
                <a:cs typeface="Trebuchet MS"/>
                <a:sym typeface="Trebuchet MS"/>
              </a:defRPr>
            </a:lvl4pPr>
            <a:lvl5pPr marL="0" lvl="4" indent="0" algn="r">
              <a:lnSpc>
                <a:spcPct val="100000"/>
              </a:lnSpc>
              <a:spcBef>
                <a:spcPts val="0"/>
              </a:spcBef>
              <a:spcAft>
                <a:spcPts val="0"/>
              </a:spcAft>
              <a:buClr>
                <a:schemeClr val="accent1"/>
              </a:buClr>
              <a:buSzPts val="900"/>
              <a:buFont typeface="Trebuchet MS"/>
              <a:buNone/>
              <a:defRPr>
                <a:latin typeface="Trebuchet MS"/>
                <a:ea typeface="Trebuchet MS"/>
                <a:cs typeface="Trebuchet MS"/>
                <a:sym typeface="Trebuchet MS"/>
              </a:defRPr>
            </a:lvl5pPr>
            <a:lvl6pPr marL="0" lvl="5" indent="0" algn="r">
              <a:lnSpc>
                <a:spcPct val="100000"/>
              </a:lnSpc>
              <a:spcBef>
                <a:spcPts val="0"/>
              </a:spcBef>
              <a:spcAft>
                <a:spcPts val="0"/>
              </a:spcAft>
              <a:buClr>
                <a:schemeClr val="accent1"/>
              </a:buClr>
              <a:buSzPts val="900"/>
              <a:buFont typeface="Trebuchet MS"/>
              <a:buNone/>
              <a:defRPr>
                <a:latin typeface="Trebuchet MS"/>
                <a:ea typeface="Trebuchet MS"/>
                <a:cs typeface="Trebuchet MS"/>
                <a:sym typeface="Trebuchet MS"/>
              </a:defRPr>
            </a:lvl6pPr>
            <a:lvl7pPr marL="0" lvl="6" indent="0" algn="r">
              <a:lnSpc>
                <a:spcPct val="100000"/>
              </a:lnSpc>
              <a:spcBef>
                <a:spcPts val="0"/>
              </a:spcBef>
              <a:spcAft>
                <a:spcPts val="0"/>
              </a:spcAft>
              <a:buClr>
                <a:schemeClr val="accent1"/>
              </a:buClr>
              <a:buSzPts val="900"/>
              <a:buFont typeface="Trebuchet MS"/>
              <a:buNone/>
              <a:defRPr>
                <a:latin typeface="Trebuchet MS"/>
                <a:ea typeface="Trebuchet MS"/>
                <a:cs typeface="Trebuchet MS"/>
                <a:sym typeface="Trebuchet MS"/>
              </a:defRPr>
            </a:lvl7pPr>
            <a:lvl8pPr marL="0" lvl="7" indent="0" algn="r">
              <a:lnSpc>
                <a:spcPct val="100000"/>
              </a:lnSpc>
              <a:spcBef>
                <a:spcPts val="0"/>
              </a:spcBef>
              <a:spcAft>
                <a:spcPts val="0"/>
              </a:spcAft>
              <a:buClr>
                <a:schemeClr val="accent1"/>
              </a:buClr>
              <a:buSzPts val="900"/>
              <a:buFont typeface="Trebuchet MS"/>
              <a:buNone/>
              <a:defRPr>
                <a:latin typeface="Trebuchet MS"/>
                <a:ea typeface="Trebuchet MS"/>
                <a:cs typeface="Trebuchet MS"/>
                <a:sym typeface="Trebuchet MS"/>
              </a:defRPr>
            </a:lvl8pPr>
            <a:lvl9pPr marL="0" lvl="8" indent="0" algn="r">
              <a:lnSpc>
                <a:spcPct val="100000"/>
              </a:lnSpc>
              <a:spcBef>
                <a:spcPts val="0"/>
              </a:spcBef>
              <a:spcAft>
                <a:spcPts val="0"/>
              </a:spcAft>
              <a:buClr>
                <a:schemeClr val="accent1"/>
              </a:buClr>
              <a:buSzPts val="900"/>
              <a:buFont typeface="Trebuchet MS"/>
              <a:buNone/>
              <a:defRPr>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6"/>
        <p:cNvGrpSpPr/>
        <p:nvPr/>
      </p:nvGrpSpPr>
      <p:grpSpPr>
        <a:xfrm>
          <a:off x="0" y="0"/>
          <a:ext cx="0" cy="0"/>
          <a:chOff x="0" y="0"/>
          <a:chExt cx="0" cy="0"/>
        </a:xfrm>
      </p:grpSpPr>
      <p:sp>
        <p:nvSpPr>
          <p:cNvPr id="77" name="Google Shape;77;p8"/>
          <p:cNvSpPr txBox="1">
            <a:spLocks noGrp="1"/>
          </p:cNvSpPr>
          <p:nvPr>
            <p:ph type="dt" idx="10"/>
          </p:nvPr>
        </p:nvSpPr>
        <p:spPr>
          <a:xfrm>
            <a:off x="5959475" y="6659563"/>
            <a:ext cx="754063" cy="401638"/>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78" name="Google Shape;78;p8"/>
          <p:cNvSpPr txBox="1">
            <a:spLocks noGrp="1"/>
          </p:cNvSpPr>
          <p:nvPr>
            <p:ph type="ftr" idx="11"/>
          </p:nvPr>
        </p:nvSpPr>
        <p:spPr>
          <a:xfrm>
            <a:off x="671513" y="6659563"/>
            <a:ext cx="5097463" cy="40163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79" name="Google Shape;79;p8"/>
          <p:cNvSpPr txBox="1">
            <a:spLocks noGrp="1"/>
          </p:cNvSpPr>
          <p:nvPr>
            <p:ph type="sldNum" idx="12"/>
          </p:nvPr>
        </p:nvSpPr>
        <p:spPr>
          <a:xfrm>
            <a:off x="7104063" y="6659563"/>
            <a:ext cx="565150" cy="401638"/>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chemeClr val="accent1"/>
              </a:buClr>
              <a:buSzPts val="900"/>
              <a:buFont typeface="Trebuchet MS"/>
              <a:buNone/>
              <a:defRPr>
                <a:latin typeface="Trebuchet MS"/>
                <a:ea typeface="Trebuchet MS"/>
                <a:cs typeface="Trebuchet MS"/>
                <a:sym typeface="Trebuchet MS"/>
              </a:defRPr>
            </a:lvl1pPr>
            <a:lvl2pPr marL="0" lvl="1" indent="0" algn="r">
              <a:lnSpc>
                <a:spcPct val="100000"/>
              </a:lnSpc>
              <a:spcBef>
                <a:spcPts val="0"/>
              </a:spcBef>
              <a:spcAft>
                <a:spcPts val="0"/>
              </a:spcAft>
              <a:buClr>
                <a:schemeClr val="accent1"/>
              </a:buClr>
              <a:buSzPts val="900"/>
              <a:buFont typeface="Trebuchet MS"/>
              <a:buNone/>
              <a:defRPr>
                <a:latin typeface="Trebuchet MS"/>
                <a:ea typeface="Trebuchet MS"/>
                <a:cs typeface="Trebuchet MS"/>
                <a:sym typeface="Trebuchet MS"/>
              </a:defRPr>
            </a:lvl2pPr>
            <a:lvl3pPr marL="0" lvl="2" indent="0" algn="r">
              <a:lnSpc>
                <a:spcPct val="100000"/>
              </a:lnSpc>
              <a:spcBef>
                <a:spcPts val="0"/>
              </a:spcBef>
              <a:spcAft>
                <a:spcPts val="0"/>
              </a:spcAft>
              <a:buClr>
                <a:schemeClr val="accent1"/>
              </a:buClr>
              <a:buSzPts val="900"/>
              <a:buFont typeface="Trebuchet MS"/>
              <a:buNone/>
              <a:defRPr>
                <a:latin typeface="Trebuchet MS"/>
                <a:ea typeface="Trebuchet MS"/>
                <a:cs typeface="Trebuchet MS"/>
                <a:sym typeface="Trebuchet MS"/>
              </a:defRPr>
            </a:lvl3pPr>
            <a:lvl4pPr marL="0" lvl="3" indent="0" algn="r">
              <a:lnSpc>
                <a:spcPct val="100000"/>
              </a:lnSpc>
              <a:spcBef>
                <a:spcPts val="0"/>
              </a:spcBef>
              <a:spcAft>
                <a:spcPts val="0"/>
              </a:spcAft>
              <a:buClr>
                <a:schemeClr val="accent1"/>
              </a:buClr>
              <a:buSzPts val="900"/>
              <a:buFont typeface="Trebuchet MS"/>
              <a:buNone/>
              <a:defRPr>
                <a:latin typeface="Trebuchet MS"/>
                <a:ea typeface="Trebuchet MS"/>
                <a:cs typeface="Trebuchet MS"/>
                <a:sym typeface="Trebuchet MS"/>
              </a:defRPr>
            </a:lvl4pPr>
            <a:lvl5pPr marL="0" lvl="4" indent="0" algn="r">
              <a:lnSpc>
                <a:spcPct val="100000"/>
              </a:lnSpc>
              <a:spcBef>
                <a:spcPts val="0"/>
              </a:spcBef>
              <a:spcAft>
                <a:spcPts val="0"/>
              </a:spcAft>
              <a:buClr>
                <a:schemeClr val="accent1"/>
              </a:buClr>
              <a:buSzPts val="900"/>
              <a:buFont typeface="Trebuchet MS"/>
              <a:buNone/>
              <a:defRPr>
                <a:latin typeface="Trebuchet MS"/>
                <a:ea typeface="Trebuchet MS"/>
                <a:cs typeface="Trebuchet MS"/>
                <a:sym typeface="Trebuchet MS"/>
              </a:defRPr>
            </a:lvl5pPr>
            <a:lvl6pPr marL="0" lvl="5" indent="0" algn="r">
              <a:lnSpc>
                <a:spcPct val="100000"/>
              </a:lnSpc>
              <a:spcBef>
                <a:spcPts val="0"/>
              </a:spcBef>
              <a:spcAft>
                <a:spcPts val="0"/>
              </a:spcAft>
              <a:buClr>
                <a:schemeClr val="accent1"/>
              </a:buClr>
              <a:buSzPts val="900"/>
              <a:buFont typeface="Trebuchet MS"/>
              <a:buNone/>
              <a:defRPr>
                <a:latin typeface="Trebuchet MS"/>
                <a:ea typeface="Trebuchet MS"/>
                <a:cs typeface="Trebuchet MS"/>
                <a:sym typeface="Trebuchet MS"/>
              </a:defRPr>
            </a:lvl6pPr>
            <a:lvl7pPr marL="0" lvl="6" indent="0" algn="r">
              <a:lnSpc>
                <a:spcPct val="100000"/>
              </a:lnSpc>
              <a:spcBef>
                <a:spcPts val="0"/>
              </a:spcBef>
              <a:spcAft>
                <a:spcPts val="0"/>
              </a:spcAft>
              <a:buClr>
                <a:schemeClr val="accent1"/>
              </a:buClr>
              <a:buSzPts val="900"/>
              <a:buFont typeface="Trebuchet MS"/>
              <a:buNone/>
              <a:defRPr>
                <a:latin typeface="Trebuchet MS"/>
                <a:ea typeface="Trebuchet MS"/>
                <a:cs typeface="Trebuchet MS"/>
                <a:sym typeface="Trebuchet MS"/>
              </a:defRPr>
            </a:lvl7pPr>
            <a:lvl8pPr marL="0" lvl="7" indent="0" algn="r">
              <a:lnSpc>
                <a:spcPct val="100000"/>
              </a:lnSpc>
              <a:spcBef>
                <a:spcPts val="0"/>
              </a:spcBef>
              <a:spcAft>
                <a:spcPts val="0"/>
              </a:spcAft>
              <a:buClr>
                <a:schemeClr val="accent1"/>
              </a:buClr>
              <a:buSzPts val="900"/>
              <a:buFont typeface="Trebuchet MS"/>
              <a:buNone/>
              <a:defRPr>
                <a:latin typeface="Trebuchet MS"/>
                <a:ea typeface="Trebuchet MS"/>
                <a:cs typeface="Trebuchet MS"/>
                <a:sym typeface="Trebuchet MS"/>
              </a:defRPr>
            </a:lvl8pPr>
            <a:lvl9pPr marL="0" lvl="8" indent="0" algn="r">
              <a:lnSpc>
                <a:spcPct val="100000"/>
              </a:lnSpc>
              <a:spcBef>
                <a:spcPts val="0"/>
              </a:spcBef>
              <a:spcAft>
                <a:spcPts val="0"/>
              </a:spcAft>
              <a:buClr>
                <a:schemeClr val="accent1"/>
              </a:buClr>
              <a:buSzPts val="900"/>
              <a:buFont typeface="Trebuchet MS"/>
              <a:buNone/>
              <a:defRPr>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0"/>
        <p:cNvGrpSpPr/>
        <p:nvPr/>
      </p:nvGrpSpPr>
      <p:grpSpPr>
        <a:xfrm>
          <a:off x="0" y="0"/>
          <a:ext cx="0" cy="0"/>
          <a:chOff x="0" y="0"/>
          <a:chExt cx="0" cy="0"/>
        </a:xfrm>
      </p:grpSpPr>
      <p:sp>
        <p:nvSpPr>
          <p:cNvPr id="81" name="Google Shape;81;p9"/>
          <p:cNvSpPr txBox="1">
            <a:spLocks noGrp="1"/>
          </p:cNvSpPr>
          <p:nvPr>
            <p:ph type="title"/>
          </p:nvPr>
        </p:nvSpPr>
        <p:spPr>
          <a:xfrm>
            <a:off x="672041" y="1651933"/>
            <a:ext cx="3075982" cy="1409272"/>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205"/>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9"/>
          <p:cNvSpPr txBox="1">
            <a:spLocks noGrp="1"/>
          </p:cNvSpPr>
          <p:nvPr>
            <p:ph type="body" idx="1"/>
          </p:nvPr>
        </p:nvSpPr>
        <p:spPr>
          <a:xfrm>
            <a:off x="3937083" y="567610"/>
            <a:ext cx="3732871" cy="6091873"/>
          </a:xfrm>
          <a:prstGeom prst="rect">
            <a:avLst/>
          </a:prstGeom>
          <a:noFill/>
          <a:ln>
            <a:noFill/>
          </a:ln>
        </p:spPr>
        <p:txBody>
          <a:bodyPr spcFirstLastPara="1" wrap="square" lIns="91425" tIns="45700" rIns="91425" bIns="45700" anchor="t" anchorCtr="0">
            <a:noAutofit/>
          </a:bodyPr>
          <a:lstStyle>
            <a:lvl1pPr marL="457200" lvl="0" indent="-320040" algn="l">
              <a:spcBef>
                <a:spcPts val="1100"/>
              </a:spcBef>
              <a:spcAft>
                <a:spcPts val="0"/>
              </a:spcAft>
              <a:buSzPts val="1440"/>
              <a:buChar char="►"/>
              <a:defRPr/>
            </a:lvl1pPr>
            <a:lvl2pPr marL="914400" lvl="1" indent="-320040" algn="l">
              <a:spcBef>
                <a:spcPts val="1100"/>
              </a:spcBef>
              <a:spcAft>
                <a:spcPts val="0"/>
              </a:spcAft>
              <a:buSzPts val="1440"/>
              <a:buChar char="►"/>
              <a:defRPr/>
            </a:lvl2pPr>
            <a:lvl3pPr marL="1371600" lvl="2" indent="-320039" algn="l">
              <a:spcBef>
                <a:spcPts val="1100"/>
              </a:spcBef>
              <a:spcAft>
                <a:spcPts val="0"/>
              </a:spcAft>
              <a:buSzPts val="1440"/>
              <a:buChar char="►"/>
              <a:defRPr/>
            </a:lvl3pPr>
            <a:lvl4pPr marL="1828800" lvl="3" indent="-320039" algn="l">
              <a:spcBef>
                <a:spcPts val="1100"/>
              </a:spcBef>
              <a:spcAft>
                <a:spcPts val="0"/>
              </a:spcAft>
              <a:buSzPts val="1440"/>
              <a:buChar char="►"/>
              <a:defRPr/>
            </a:lvl4pPr>
            <a:lvl5pPr marL="2286000" lvl="4" indent="-320039" algn="l">
              <a:spcBef>
                <a:spcPts val="1100"/>
              </a:spcBef>
              <a:spcAft>
                <a:spcPts val="0"/>
              </a:spcAft>
              <a:buSzPts val="1440"/>
              <a:buChar char="►"/>
              <a:defRPr/>
            </a:lvl5pPr>
            <a:lvl6pPr marL="2743200" lvl="5" indent="-320039" algn="l">
              <a:spcBef>
                <a:spcPts val="1100"/>
              </a:spcBef>
              <a:spcAft>
                <a:spcPts val="0"/>
              </a:spcAft>
              <a:buSzPts val="1440"/>
              <a:buChar char="►"/>
              <a:defRPr/>
            </a:lvl6pPr>
            <a:lvl7pPr marL="3200400" lvl="6" indent="-320039" algn="l">
              <a:spcBef>
                <a:spcPts val="1100"/>
              </a:spcBef>
              <a:spcAft>
                <a:spcPts val="0"/>
              </a:spcAft>
              <a:buSzPts val="1440"/>
              <a:buChar char="►"/>
              <a:defRPr/>
            </a:lvl7pPr>
            <a:lvl8pPr marL="3657600" lvl="7" indent="-320040" algn="l">
              <a:spcBef>
                <a:spcPts val="1100"/>
              </a:spcBef>
              <a:spcAft>
                <a:spcPts val="0"/>
              </a:spcAft>
              <a:buSzPts val="1440"/>
              <a:buChar char="►"/>
              <a:defRPr/>
            </a:lvl8pPr>
            <a:lvl9pPr marL="4114800" lvl="8" indent="-320040" algn="l">
              <a:spcBef>
                <a:spcPts val="1100"/>
              </a:spcBef>
              <a:spcAft>
                <a:spcPts val="0"/>
              </a:spcAft>
              <a:buSzPts val="1440"/>
              <a:buChar char="►"/>
              <a:defRPr/>
            </a:lvl9pPr>
          </a:lstStyle>
          <a:p>
            <a:endParaRPr/>
          </a:p>
        </p:txBody>
      </p:sp>
      <p:sp>
        <p:nvSpPr>
          <p:cNvPr id="83" name="Google Shape;83;p9"/>
          <p:cNvSpPr txBox="1">
            <a:spLocks noGrp="1"/>
          </p:cNvSpPr>
          <p:nvPr>
            <p:ph type="body" idx="2"/>
          </p:nvPr>
        </p:nvSpPr>
        <p:spPr>
          <a:xfrm>
            <a:off x="672041" y="3061205"/>
            <a:ext cx="3075982" cy="2848876"/>
          </a:xfrm>
          <a:prstGeom prst="rect">
            <a:avLst/>
          </a:prstGeom>
          <a:noFill/>
          <a:ln>
            <a:noFill/>
          </a:ln>
        </p:spPr>
        <p:txBody>
          <a:bodyPr spcFirstLastPara="1" wrap="square" lIns="91425" tIns="45700" rIns="91425" bIns="45700" anchor="t" anchorCtr="0">
            <a:noAutofit/>
          </a:bodyPr>
          <a:lstStyle>
            <a:lvl1pPr marL="457200" lvl="0" indent="-228600" algn="l">
              <a:spcBef>
                <a:spcPts val="1100"/>
              </a:spcBef>
              <a:spcAft>
                <a:spcPts val="0"/>
              </a:spcAft>
              <a:buSzPts val="1236"/>
              <a:buNone/>
              <a:defRPr sz="1545"/>
            </a:lvl1pPr>
            <a:lvl2pPr marL="914400" lvl="1" indent="-228600" algn="l">
              <a:spcBef>
                <a:spcPts val="1100"/>
              </a:spcBef>
              <a:spcAft>
                <a:spcPts val="0"/>
              </a:spcAft>
              <a:buSzPts val="924"/>
              <a:buNone/>
              <a:defRPr sz="1155"/>
            </a:lvl2pPr>
            <a:lvl3pPr marL="1371600" lvl="2" indent="-228600" algn="l">
              <a:spcBef>
                <a:spcPts val="1100"/>
              </a:spcBef>
              <a:spcAft>
                <a:spcPts val="0"/>
              </a:spcAft>
              <a:buSzPts val="792"/>
              <a:buNone/>
              <a:defRPr sz="989"/>
            </a:lvl3pPr>
            <a:lvl4pPr marL="1828800" lvl="3" indent="-228600" algn="l">
              <a:spcBef>
                <a:spcPts val="1100"/>
              </a:spcBef>
              <a:spcAft>
                <a:spcPts val="0"/>
              </a:spcAft>
              <a:buSzPts val="660"/>
              <a:buNone/>
              <a:defRPr sz="825"/>
            </a:lvl4pPr>
            <a:lvl5pPr marL="2286000" lvl="4" indent="-228600" algn="l">
              <a:spcBef>
                <a:spcPts val="1100"/>
              </a:spcBef>
              <a:spcAft>
                <a:spcPts val="0"/>
              </a:spcAft>
              <a:buSzPts val="660"/>
              <a:buNone/>
              <a:defRPr sz="825"/>
            </a:lvl5pPr>
            <a:lvl6pPr marL="2743200" lvl="5" indent="-228600" algn="l">
              <a:spcBef>
                <a:spcPts val="1100"/>
              </a:spcBef>
              <a:spcAft>
                <a:spcPts val="0"/>
              </a:spcAft>
              <a:buSzPts val="660"/>
              <a:buNone/>
              <a:defRPr sz="825"/>
            </a:lvl6pPr>
            <a:lvl7pPr marL="3200400" lvl="6" indent="-228600" algn="l">
              <a:spcBef>
                <a:spcPts val="1100"/>
              </a:spcBef>
              <a:spcAft>
                <a:spcPts val="0"/>
              </a:spcAft>
              <a:buSzPts val="660"/>
              <a:buNone/>
              <a:defRPr sz="825"/>
            </a:lvl7pPr>
            <a:lvl8pPr marL="3657600" lvl="7" indent="-228600" algn="l">
              <a:spcBef>
                <a:spcPts val="1100"/>
              </a:spcBef>
              <a:spcAft>
                <a:spcPts val="0"/>
              </a:spcAft>
              <a:buSzPts val="660"/>
              <a:buNone/>
              <a:defRPr sz="825"/>
            </a:lvl8pPr>
            <a:lvl9pPr marL="4114800" lvl="8" indent="-228600" algn="l">
              <a:spcBef>
                <a:spcPts val="1100"/>
              </a:spcBef>
              <a:spcAft>
                <a:spcPts val="0"/>
              </a:spcAft>
              <a:buSzPts val="660"/>
              <a:buNone/>
              <a:defRPr sz="825"/>
            </a:lvl9pPr>
          </a:lstStyle>
          <a:p>
            <a:endParaRPr/>
          </a:p>
        </p:txBody>
      </p:sp>
      <p:sp>
        <p:nvSpPr>
          <p:cNvPr id="84" name="Google Shape;84;p9"/>
          <p:cNvSpPr txBox="1">
            <a:spLocks noGrp="1"/>
          </p:cNvSpPr>
          <p:nvPr>
            <p:ph type="dt" idx="10"/>
          </p:nvPr>
        </p:nvSpPr>
        <p:spPr>
          <a:xfrm>
            <a:off x="5959475" y="6659563"/>
            <a:ext cx="754063" cy="401638"/>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85" name="Google Shape;85;p9"/>
          <p:cNvSpPr txBox="1">
            <a:spLocks noGrp="1"/>
          </p:cNvSpPr>
          <p:nvPr>
            <p:ph type="ftr" idx="11"/>
          </p:nvPr>
        </p:nvSpPr>
        <p:spPr>
          <a:xfrm>
            <a:off x="671513" y="6659563"/>
            <a:ext cx="5097463" cy="40163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86" name="Google Shape;86;p9"/>
          <p:cNvSpPr txBox="1">
            <a:spLocks noGrp="1"/>
          </p:cNvSpPr>
          <p:nvPr>
            <p:ph type="sldNum" idx="12"/>
          </p:nvPr>
        </p:nvSpPr>
        <p:spPr>
          <a:xfrm>
            <a:off x="7104063" y="6659563"/>
            <a:ext cx="565150" cy="401638"/>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chemeClr val="accent1"/>
              </a:buClr>
              <a:buSzPts val="900"/>
              <a:buFont typeface="Trebuchet MS"/>
              <a:buNone/>
              <a:defRPr>
                <a:latin typeface="Trebuchet MS"/>
                <a:ea typeface="Trebuchet MS"/>
                <a:cs typeface="Trebuchet MS"/>
                <a:sym typeface="Trebuchet MS"/>
              </a:defRPr>
            </a:lvl1pPr>
            <a:lvl2pPr marL="0" lvl="1" indent="0" algn="r">
              <a:lnSpc>
                <a:spcPct val="100000"/>
              </a:lnSpc>
              <a:spcBef>
                <a:spcPts val="0"/>
              </a:spcBef>
              <a:spcAft>
                <a:spcPts val="0"/>
              </a:spcAft>
              <a:buClr>
                <a:schemeClr val="accent1"/>
              </a:buClr>
              <a:buSzPts val="900"/>
              <a:buFont typeface="Trebuchet MS"/>
              <a:buNone/>
              <a:defRPr>
                <a:latin typeface="Trebuchet MS"/>
                <a:ea typeface="Trebuchet MS"/>
                <a:cs typeface="Trebuchet MS"/>
                <a:sym typeface="Trebuchet MS"/>
              </a:defRPr>
            </a:lvl2pPr>
            <a:lvl3pPr marL="0" lvl="2" indent="0" algn="r">
              <a:lnSpc>
                <a:spcPct val="100000"/>
              </a:lnSpc>
              <a:spcBef>
                <a:spcPts val="0"/>
              </a:spcBef>
              <a:spcAft>
                <a:spcPts val="0"/>
              </a:spcAft>
              <a:buClr>
                <a:schemeClr val="accent1"/>
              </a:buClr>
              <a:buSzPts val="900"/>
              <a:buFont typeface="Trebuchet MS"/>
              <a:buNone/>
              <a:defRPr>
                <a:latin typeface="Trebuchet MS"/>
                <a:ea typeface="Trebuchet MS"/>
                <a:cs typeface="Trebuchet MS"/>
                <a:sym typeface="Trebuchet MS"/>
              </a:defRPr>
            </a:lvl3pPr>
            <a:lvl4pPr marL="0" lvl="3" indent="0" algn="r">
              <a:lnSpc>
                <a:spcPct val="100000"/>
              </a:lnSpc>
              <a:spcBef>
                <a:spcPts val="0"/>
              </a:spcBef>
              <a:spcAft>
                <a:spcPts val="0"/>
              </a:spcAft>
              <a:buClr>
                <a:schemeClr val="accent1"/>
              </a:buClr>
              <a:buSzPts val="900"/>
              <a:buFont typeface="Trebuchet MS"/>
              <a:buNone/>
              <a:defRPr>
                <a:latin typeface="Trebuchet MS"/>
                <a:ea typeface="Trebuchet MS"/>
                <a:cs typeface="Trebuchet MS"/>
                <a:sym typeface="Trebuchet MS"/>
              </a:defRPr>
            </a:lvl4pPr>
            <a:lvl5pPr marL="0" lvl="4" indent="0" algn="r">
              <a:lnSpc>
                <a:spcPct val="100000"/>
              </a:lnSpc>
              <a:spcBef>
                <a:spcPts val="0"/>
              </a:spcBef>
              <a:spcAft>
                <a:spcPts val="0"/>
              </a:spcAft>
              <a:buClr>
                <a:schemeClr val="accent1"/>
              </a:buClr>
              <a:buSzPts val="900"/>
              <a:buFont typeface="Trebuchet MS"/>
              <a:buNone/>
              <a:defRPr>
                <a:latin typeface="Trebuchet MS"/>
                <a:ea typeface="Trebuchet MS"/>
                <a:cs typeface="Trebuchet MS"/>
                <a:sym typeface="Trebuchet MS"/>
              </a:defRPr>
            </a:lvl5pPr>
            <a:lvl6pPr marL="0" lvl="5" indent="0" algn="r">
              <a:lnSpc>
                <a:spcPct val="100000"/>
              </a:lnSpc>
              <a:spcBef>
                <a:spcPts val="0"/>
              </a:spcBef>
              <a:spcAft>
                <a:spcPts val="0"/>
              </a:spcAft>
              <a:buClr>
                <a:schemeClr val="accent1"/>
              </a:buClr>
              <a:buSzPts val="900"/>
              <a:buFont typeface="Trebuchet MS"/>
              <a:buNone/>
              <a:defRPr>
                <a:latin typeface="Trebuchet MS"/>
                <a:ea typeface="Trebuchet MS"/>
                <a:cs typeface="Trebuchet MS"/>
                <a:sym typeface="Trebuchet MS"/>
              </a:defRPr>
            </a:lvl6pPr>
            <a:lvl7pPr marL="0" lvl="6" indent="0" algn="r">
              <a:lnSpc>
                <a:spcPct val="100000"/>
              </a:lnSpc>
              <a:spcBef>
                <a:spcPts val="0"/>
              </a:spcBef>
              <a:spcAft>
                <a:spcPts val="0"/>
              </a:spcAft>
              <a:buClr>
                <a:schemeClr val="accent1"/>
              </a:buClr>
              <a:buSzPts val="900"/>
              <a:buFont typeface="Trebuchet MS"/>
              <a:buNone/>
              <a:defRPr>
                <a:latin typeface="Trebuchet MS"/>
                <a:ea typeface="Trebuchet MS"/>
                <a:cs typeface="Trebuchet MS"/>
                <a:sym typeface="Trebuchet MS"/>
              </a:defRPr>
            </a:lvl7pPr>
            <a:lvl8pPr marL="0" lvl="7" indent="0" algn="r">
              <a:lnSpc>
                <a:spcPct val="100000"/>
              </a:lnSpc>
              <a:spcBef>
                <a:spcPts val="0"/>
              </a:spcBef>
              <a:spcAft>
                <a:spcPts val="0"/>
              </a:spcAft>
              <a:buClr>
                <a:schemeClr val="accent1"/>
              </a:buClr>
              <a:buSzPts val="900"/>
              <a:buFont typeface="Trebuchet MS"/>
              <a:buNone/>
              <a:defRPr>
                <a:latin typeface="Trebuchet MS"/>
                <a:ea typeface="Trebuchet MS"/>
                <a:cs typeface="Trebuchet MS"/>
                <a:sym typeface="Trebuchet MS"/>
              </a:defRPr>
            </a:lvl8pPr>
            <a:lvl9pPr marL="0" lvl="8" indent="0" algn="r">
              <a:lnSpc>
                <a:spcPct val="100000"/>
              </a:lnSpc>
              <a:spcBef>
                <a:spcPts val="0"/>
              </a:spcBef>
              <a:spcAft>
                <a:spcPts val="0"/>
              </a:spcAft>
              <a:buClr>
                <a:schemeClr val="accent1"/>
              </a:buClr>
              <a:buSzPts val="900"/>
              <a:buFont typeface="Trebuchet MS"/>
              <a:buNone/>
              <a:defRPr>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7"/>
        <p:cNvGrpSpPr/>
        <p:nvPr/>
      </p:nvGrpSpPr>
      <p:grpSpPr>
        <a:xfrm>
          <a:off x="0" y="0"/>
          <a:ext cx="0" cy="0"/>
          <a:chOff x="0" y="0"/>
          <a:chExt cx="0" cy="0"/>
        </a:xfrm>
      </p:grpSpPr>
      <p:sp>
        <p:nvSpPr>
          <p:cNvPr id="88" name="Google Shape;88;p10"/>
          <p:cNvSpPr txBox="1">
            <a:spLocks noGrp="1"/>
          </p:cNvSpPr>
          <p:nvPr>
            <p:ph type="title"/>
          </p:nvPr>
        </p:nvSpPr>
        <p:spPr>
          <a:xfrm>
            <a:off x="672041" y="5291772"/>
            <a:ext cx="6997914" cy="624724"/>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645"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0"/>
          <p:cNvSpPr>
            <a:spLocks noGrp="1"/>
          </p:cNvSpPr>
          <p:nvPr>
            <p:ph type="pic" idx="2"/>
          </p:nvPr>
        </p:nvSpPr>
        <p:spPr>
          <a:xfrm>
            <a:off x="672041" y="671971"/>
            <a:ext cx="6997914" cy="4239192"/>
          </a:xfrm>
          <a:prstGeom prst="rect">
            <a:avLst/>
          </a:prstGeom>
          <a:noFill/>
          <a:ln>
            <a:noFill/>
          </a:ln>
        </p:spPr>
      </p:sp>
      <p:sp>
        <p:nvSpPr>
          <p:cNvPr id="90" name="Google Shape;90;p10"/>
          <p:cNvSpPr txBox="1">
            <a:spLocks noGrp="1"/>
          </p:cNvSpPr>
          <p:nvPr>
            <p:ph type="body" idx="1"/>
          </p:nvPr>
        </p:nvSpPr>
        <p:spPr>
          <a:xfrm>
            <a:off x="672041" y="5916496"/>
            <a:ext cx="6997914" cy="742987"/>
          </a:xfrm>
          <a:prstGeom prst="rect">
            <a:avLst/>
          </a:prstGeom>
          <a:noFill/>
          <a:ln>
            <a:noFill/>
          </a:ln>
        </p:spPr>
        <p:txBody>
          <a:bodyPr spcFirstLastPara="1" wrap="square" lIns="91425" tIns="45700" rIns="91425" bIns="45700" anchor="t" anchorCtr="0">
            <a:noAutofit/>
          </a:bodyPr>
          <a:lstStyle>
            <a:lvl1pPr marL="457200" lvl="0" indent="-228600" algn="l">
              <a:spcBef>
                <a:spcPts val="1100"/>
              </a:spcBef>
              <a:spcAft>
                <a:spcPts val="0"/>
              </a:spcAft>
              <a:buSzPts val="1060"/>
              <a:buNone/>
              <a:defRPr sz="1325"/>
            </a:lvl1pPr>
            <a:lvl2pPr marL="914400" lvl="1" indent="-228600" algn="l">
              <a:spcBef>
                <a:spcPts val="1100"/>
              </a:spcBef>
              <a:spcAft>
                <a:spcPts val="0"/>
              </a:spcAft>
              <a:buSzPts val="1060"/>
              <a:buNone/>
              <a:defRPr sz="1325"/>
            </a:lvl2pPr>
            <a:lvl3pPr marL="1371600" lvl="2" indent="-228600" algn="l">
              <a:spcBef>
                <a:spcPts val="1100"/>
              </a:spcBef>
              <a:spcAft>
                <a:spcPts val="0"/>
              </a:spcAft>
              <a:buSzPts val="880"/>
              <a:buNone/>
              <a:defRPr sz="1100"/>
            </a:lvl3pPr>
            <a:lvl4pPr marL="1828800" lvl="3" indent="-228600" algn="l">
              <a:spcBef>
                <a:spcPts val="1100"/>
              </a:spcBef>
              <a:spcAft>
                <a:spcPts val="0"/>
              </a:spcAft>
              <a:buSzPts val="792"/>
              <a:buNone/>
              <a:defRPr sz="989"/>
            </a:lvl4pPr>
            <a:lvl5pPr marL="2286000" lvl="4" indent="-228600" algn="l">
              <a:spcBef>
                <a:spcPts val="1100"/>
              </a:spcBef>
              <a:spcAft>
                <a:spcPts val="0"/>
              </a:spcAft>
              <a:buSzPts val="792"/>
              <a:buNone/>
              <a:defRPr sz="989"/>
            </a:lvl5pPr>
            <a:lvl6pPr marL="2743200" lvl="5" indent="-228600" algn="l">
              <a:spcBef>
                <a:spcPts val="1100"/>
              </a:spcBef>
              <a:spcAft>
                <a:spcPts val="0"/>
              </a:spcAft>
              <a:buSzPts val="792"/>
              <a:buNone/>
              <a:defRPr sz="989"/>
            </a:lvl6pPr>
            <a:lvl7pPr marL="3200400" lvl="6" indent="-228600" algn="l">
              <a:spcBef>
                <a:spcPts val="1100"/>
              </a:spcBef>
              <a:spcAft>
                <a:spcPts val="0"/>
              </a:spcAft>
              <a:buSzPts val="792"/>
              <a:buNone/>
              <a:defRPr sz="989"/>
            </a:lvl7pPr>
            <a:lvl8pPr marL="3657600" lvl="7" indent="-228600" algn="l">
              <a:spcBef>
                <a:spcPts val="1100"/>
              </a:spcBef>
              <a:spcAft>
                <a:spcPts val="0"/>
              </a:spcAft>
              <a:buSzPts val="792"/>
              <a:buNone/>
              <a:defRPr sz="989"/>
            </a:lvl8pPr>
            <a:lvl9pPr marL="4114800" lvl="8" indent="-228600" algn="l">
              <a:spcBef>
                <a:spcPts val="1100"/>
              </a:spcBef>
              <a:spcAft>
                <a:spcPts val="0"/>
              </a:spcAft>
              <a:buSzPts val="792"/>
              <a:buNone/>
              <a:defRPr sz="989"/>
            </a:lvl9pPr>
          </a:lstStyle>
          <a:p>
            <a:endParaRPr/>
          </a:p>
        </p:txBody>
      </p:sp>
      <p:sp>
        <p:nvSpPr>
          <p:cNvPr id="91" name="Google Shape;91;p10"/>
          <p:cNvSpPr txBox="1">
            <a:spLocks noGrp="1"/>
          </p:cNvSpPr>
          <p:nvPr>
            <p:ph type="dt" idx="10"/>
          </p:nvPr>
        </p:nvSpPr>
        <p:spPr>
          <a:xfrm>
            <a:off x="5959475" y="6659563"/>
            <a:ext cx="754063" cy="401638"/>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92" name="Google Shape;92;p10"/>
          <p:cNvSpPr txBox="1">
            <a:spLocks noGrp="1"/>
          </p:cNvSpPr>
          <p:nvPr>
            <p:ph type="ftr" idx="11"/>
          </p:nvPr>
        </p:nvSpPr>
        <p:spPr>
          <a:xfrm>
            <a:off x="671513" y="6659563"/>
            <a:ext cx="5097463" cy="40163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93" name="Google Shape;93;p10"/>
          <p:cNvSpPr txBox="1">
            <a:spLocks noGrp="1"/>
          </p:cNvSpPr>
          <p:nvPr>
            <p:ph type="sldNum" idx="12"/>
          </p:nvPr>
        </p:nvSpPr>
        <p:spPr>
          <a:xfrm>
            <a:off x="7104063" y="6659563"/>
            <a:ext cx="565150" cy="401638"/>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chemeClr val="accent1"/>
              </a:buClr>
              <a:buSzPts val="900"/>
              <a:buFont typeface="Trebuchet MS"/>
              <a:buNone/>
              <a:defRPr>
                <a:latin typeface="Trebuchet MS"/>
                <a:ea typeface="Trebuchet MS"/>
                <a:cs typeface="Trebuchet MS"/>
                <a:sym typeface="Trebuchet MS"/>
              </a:defRPr>
            </a:lvl1pPr>
            <a:lvl2pPr marL="0" lvl="1" indent="0" algn="r">
              <a:lnSpc>
                <a:spcPct val="100000"/>
              </a:lnSpc>
              <a:spcBef>
                <a:spcPts val="0"/>
              </a:spcBef>
              <a:spcAft>
                <a:spcPts val="0"/>
              </a:spcAft>
              <a:buClr>
                <a:schemeClr val="accent1"/>
              </a:buClr>
              <a:buSzPts val="900"/>
              <a:buFont typeface="Trebuchet MS"/>
              <a:buNone/>
              <a:defRPr>
                <a:latin typeface="Trebuchet MS"/>
                <a:ea typeface="Trebuchet MS"/>
                <a:cs typeface="Trebuchet MS"/>
                <a:sym typeface="Trebuchet MS"/>
              </a:defRPr>
            </a:lvl2pPr>
            <a:lvl3pPr marL="0" lvl="2" indent="0" algn="r">
              <a:lnSpc>
                <a:spcPct val="100000"/>
              </a:lnSpc>
              <a:spcBef>
                <a:spcPts val="0"/>
              </a:spcBef>
              <a:spcAft>
                <a:spcPts val="0"/>
              </a:spcAft>
              <a:buClr>
                <a:schemeClr val="accent1"/>
              </a:buClr>
              <a:buSzPts val="900"/>
              <a:buFont typeface="Trebuchet MS"/>
              <a:buNone/>
              <a:defRPr>
                <a:latin typeface="Trebuchet MS"/>
                <a:ea typeface="Trebuchet MS"/>
                <a:cs typeface="Trebuchet MS"/>
                <a:sym typeface="Trebuchet MS"/>
              </a:defRPr>
            </a:lvl3pPr>
            <a:lvl4pPr marL="0" lvl="3" indent="0" algn="r">
              <a:lnSpc>
                <a:spcPct val="100000"/>
              </a:lnSpc>
              <a:spcBef>
                <a:spcPts val="0"/>
              </a:spcBef>
              <a:spcAft>
                <a:spcPts val="0"/>
              </a:spcAft>
              <a:buClr>
                <a:schemeClr val="accent1"/>
              </a:buClr>
              <a:buSzPts val="900"/>
              <a:buFont typeface="Trebuchet MS"/>
              <a:buNone/>
              <a:defRPr>
                <a:latin typeface="Trebuchet MS"/>
                <a:ea typeface="Trebuchet MS"/>
                <a:cs typeface="Trebuchet MS"/>
                <a:sym typeface="Trebuchet MS"/>
              </a:defRPr>
            </a:lvl4pPr>
            <a:lvl5pPr marL="0" lvl="4" indent="0" algn="r">
              <a:lnSpc>
                <a:spcPct val="100000"/>
              </a:lnSpc>
              <a:spcBef>
                <a:spcPts val="0"/>
              </a:spcBef>
              <a:spcAft>
                <a:spcPts val="0"/>
              </a:spcAft>
              <a:buClr>
                <a:schemeClr val="accent1"/>
              </a:buClr>
              <a:buSzPts val="900"/>
              <a:buFont typeface="Trebuchet MS"/>
              <a:buNone/>
              <a:defRPr>
                <a:latin typeface="Trebuchet MS"/>
                <a:ea typeface="Trebuchet MS"/>
                <a:cs typeface="Trebuchet MS"/>
                <a:sym typeface="Trebuchet MS"/>
              </a:defRPr>
            </a:lvl5pPr>
            <a:lvl6pPr marL="0" lvl="5" indent="0" algn="r">
              <a:lnSpc>
                <a:spcPct val="100000"/>
              </a:lnSpc>
              <a:spcBef>
                <a:spcPts val="0"/>
              </a:spcBef>
              <a:spcAft>
                <a:spcPts val="0"/>
              </a:spcAft>
              <a:buClr>
                <a:schemeClr val="accent1"/>
              </a:buClr>
              <a:buSzPts val="900"/>
              <a:buFont typeface="Trebuchet MS"/>
              <a:buNone/>
              <a:defRPr>
                <a:latin typeface="Trebuchet MS"/>
                <a:ea typeface="Trebuchet MS"/>
                <a:cs typeface="Trebuchet MS"/>
                <a:sym typeface="Trebuchet MS"/>
              </a:defRPr>
            </a:lvl6pPr>
            <a:lvl7pPr marL="0" lvl="6" indent="0" algn="r">
              <a:lnSpc>
                <a:spcPct val="100000"/>
              </a:lnSpc>
              <a:spcBef>
                <a:spcPts val="0"/>
              </a:spcBef>
              <a:spcAft>
                <a:spcPts val="0"/>
              </a:spcAft>
              <a:buClr>
                <a:schemeClr val="accent1"/>
              </a:buClr>
              <a:buSzPts val="900"/>
              <a:buFont typeface="Trebuchet MS"/>
              <a:buNone/>
              <a:defRPr>
                <a:latin typeface="Trebuchet MS"/>
                <a:ea typeface="Trebuchet MS"/>
                <a:cs typeface="Trebuchet MS"/>
                <a:sym typeface="Trebuchet MS"/>
              </a:defRPr>
            </a:lvl7pPr>
            <a:lvl8pPr marL="0" lvl="7" indent="0" algn="r">
              <a:lnSpc>
                <a:spcPct val="100000"/>
              </a:lnSpc>
              <a:spcBef>
                <a:spcPts val="0"/>
              </a:spcBef>
              <a:spcAft>
                <a:spcPts val="0"/>
              </a:spcAft>
              <a:buClr>
                <a:schemeClr val="accent1"/>
              </a:buClr>
              <a:buSzPts val="900"/>
              <a:buFont typeface="Trebuchet MS"/>
              <a:buNone/>
              <a:defRPr>
                <a:latin typeface="Trebuchet MS"/>
                <a:ea typeface="Trebuchet MS"/>
                <a:cs typeface="Trebuchet MS"/>
                <a:sym typeface="Trebuchet MS"/>
              </a:defRPr>
            </a:lvl8pPr>
            <a:lvl9pPr marL="0" lvl="8" indent="0" algn="r">
              <a:lnSpc>
                <a:spcPct val="100000"/>
              </a:lnSpc>
              <a:spcBef>
                <a:spcPts val="0"/>
              </a:spcBef>
              <a:spcAft>
                <a:spcPts val="0"/>
              </a:spcAft>
              <a:buClr>
                <a:schemeClr val="accent1"/>
              </a:buClr>
              <a:buSzPts val="900"/>
              <a:buFont typeface="Trebuchet MS"/>
              <a:buNone/>
              <a:defRPr>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4"/>
        <p:cNvGrpSpPr/>
        <p:nvPr/>
      </p:nvGrpSpPr>
      <p:grpSpPr>
        <a:xfrm>
          <a:off x="0" y="0"/>
          <a:ext cx="0" cy="0"/>
          <a:chOff x="0" y="0"/>
          <a:chExt cx="0" cy="0"/>
        </a:xfrm>
      </p:grpSpPr>
      <p:sp>
        <p:nvSpPr>
          <p:cNvPr id="95" name="Google Shape;95;p11"/>
          <p:cNvSpPr txBox="1">
            <a:spLocks noGrp="1"/>
          </p:cNvSpPr>
          <p:nvPr>
            <p:ph type="title"/>
          </p:nvPr>
        </p:nvSpPr>
        <p:spPr>
          <a:xfrm>
            <a:off x="672042" y="671971"/>
            <a:ext cx="6997914" cy="3751839"/>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485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1"/>
          <p:cNvSpPr txBox="1">
            <a:spLocks noGrp="1"/>
          </p:cNvSpPr>
          <p:nvPr>
            <p:ph type="body" idx="1"/>
          </p:nvPr>
        </p:nvSpPr>
        <p:spPr>
          <a:xfrm>
            <a:off x="672042" y="4927788"/>
            <a:ext cx="6997914" cy="1731695"/>
          </a:xfrm>
          <a:prstGeom prst="rect">
            <a:avLst/>
          </a:prstGeom>
          <a:noFill/>
          <a:ln>
            <a:noFill/>
          </a:ln>
        </p:spPr>
        <p:txBody>
          <a:bodyPr spcFirstLastPara="1" wrap="square" lIns="91425" tIns="45700" rIns="91425" bIns="45700" anchor="ctr" anchorCtr="0">
            <a:noAutofit/>
          </a:bodyPr>
          <a:lstStyle>
            <a:lvl1pPr marL="457200" lvl="0" indent="-228600" algn="l">
              <a:spcBef>
                <a:spcPts val="1100"/>
              </a:spcBef>
              <a:spcAft>
                <a:spcPts val="0"/>
              </a:spcAft>
              <a:buSzPts val="1588"/>
              <a:buNone/>
              <a:defRPr sz="1985">
                <a:solidFill>
                  <a:srgbClr val="3F3F3F"/>
                </a:solidFill>
              </a:defRPr>
            </a:lvl1pPr>
            <a:lvl2pPr marL="914400" lvl="1" indent="-228600" algn="l">
              <a:spcBef>
                <a:spcPts val="1100"/>
              </a:spcBef>
              <a:spcAft>
                <a:spcPts val="0"/>
              </a:spcAft>
              <a:buSzPts val="1588"/>
              <a:buNone/>
              <a:defRPr sz="1985">
                <a:solidFill>
                  <a:srgbClr val="888888"/>
                </a:solidFill>
              </a:defRPr>
            </a:lvl2pPr>
            <a:lvl3pPr marL="1371600" lvl="2" indent="-228600" algn="l">
              <a:spcBef>
                <a:spcPts val="1100"/>
              </a:spcBef>
              <a:spcAft>
                <a:spcPts val="0"/>
              </a:spcAft>
              <a:buSzPts val="1412"/>
              <a:buNone/>
              <a:defRPr sz="1765">
                <a:solidFill>
                  <a:srgbClr val="888888"/>
                </a:solidFill>
              </a:defRPr>
            </a:lvl3pPr>
            <a:lvl4pPr marL="1828800" lvl="3" indent="-228600" algn="l">
              <a:spcBef>
                <a:spcPts val="1100"/>
              </a:spcBef>
              <a:spcAft>
                <a:spcPts val="0"/>
              </a:spcAft>
              <a:buSzPts val="1236"/>
              <a:buNone/>
              <a:defRPr sz="1545">
                <a:solidFill>
                  <a:srgbClr val="888888"/>
                </a:solidFill>
              </a:defRPr>
            </a:lvl4pPr>
            <a:lvl5pPr marL="2286000" lvl="4" indent="-228600" algn="l">
              <a:spcBef>
                <a:spcPts val="1100"/>
              </a:spcBef>
              <a:spcAft>
                <a:spcPts val="0"/>
              </a:spcAft>
              <a:buSzPts val="1236"/>
              <a:buNone/>
              <a:defRPr sz="1545">
                <a:solidFill>
                  <a:srgbClr val="888888"/>
                </a:solidFill>
              </a:defRPr>
            </a:lvl5pPr>
            <a:lvl6pPr marL="2743200" lvl="5" indent="-228600" algn="l">
              <a:spcBef>
                <a:spcPts val="1100"/>
              </a:spcBef>
              <a:spcAft>
                <a:spcPts val="0"/>
              </a:spcAft>
              <a:buSzPts val="1236"/>
              <a:buNone/>
              <a:defRPr sz="1545">
                <a:solidFill>
                  <a:srgbClr val="888888"/>
                </a:solidFill>
              </a:defRPr>
            </a:lvl6pPr>
            <a:lvl7pPr marL="3200400" lvl="6" indent="-228600" algn="l">
              <a:spcBef>
                <a:spcPts val="1100"/>
              </a:spcBef>
              <a:spcAft>
                <a:spcPts val="0"/>
              </a:spcAft>
              <a:buSzPts val="1236"/>
              <a:buNone/>
              <a:defRPr sz="1545">
                <a:solidFill>
                  <a:srgbClr val="888888"/>
                </a:solidFill>
              </a:defRPr>
            </a:lvl7pPr>
            <a:lvl8pPr marL="3657600" lvl="7" indent="-228600" algn="l">
              <a:spcBef>
                <a:spcPts val="1100"/>
              </a:spcBef>
              <a:spcAft>
                <a:spcPts val="0"/>
              </a:spcAft>
              <a:buSzPts val="1236"/>
              <a:buNone/>
              <a:defRPr sz="1545">
                <a:solidFill>
                  <a:srgbClr val="888888"/>
                </a:solidFill>
              </a:defRPr>
            </a:lvl8pPr>
            <a:lvl9pPr marL="4114800" lvl="8" indent="-228600" algn="l">
              <a:spcBef>
                <a:spcPts val="1100"/>
              </a:spcBef>
              <a:spcAft>
                <a:spcPts val="0"/>
              </a:spcAft>
              <a:buSzPts val="1236"/>
              <a:buNone/>
              <a:defRPr sz="1545">
                <a:solidFill>
                  <a:srgbClr val="888888"/>
                </a:solidFill>
              </a:defRPr>
            </a:lvl9pPr>
          </a:lstStyle>
          <a:p>
            <a:endParaRPr/>
          </a:p>
        </p:txBody>
      </p:sp>
      <p:sp>
        <p:nvSpPr>
          <p:cNvPr id="97" name="Google Shape;97;p11"/>
          <p:cNvSpPr txBox="1">
            <a:spLocks noGrp="1"/>
          </p:cNvSpPr>
          <p:nvPr>
            <p:ph type="dt" idx="10"/>
          </p:nvPr>
        </p:nvSpPr>
        <p:spPr>
          <a:xfrm>
            <a:off x="5959475" y="6659563"/>
            <a:ext cx="754063" cy="401638"/>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98" name="Google Shape;98;p11"/>
          <p:cNvSpPr txBox="1">
            <a:spLocks noGrp="1"/>
          </p:cNvSpPr>
          <p:nvPr>
            <p:ph type="ftr" idx="11"/>
          </p:nvPr>
        </p:nvSpPr>
        <p:spPr>
          <a:xfrm>
            <a:off x="671513" y="6659563"/>
            <a:ext cx="5097463" cy="40163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99" name="Google Shape;99;p11"/>
          <p:cNvSpPr txBox="1">
            <a:spLocks noGrp="1"/>
          </p:cNvSpPr>
          <p:nvPr>
            <p:ph type="sldNum" idx="12"/>
          </p:nvPr>
        </p:nvSpPr>
        <p:spPr>
          <a:xfrm>
            <a:off x="7104063" y="6659563"/>
            <a:ext cx="565150" cy="401638"/>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chemeClr val="accent1"/>
              </a:buClr>
              <a:buSzPts val="900"/>
              <a:buFont typeface="Trebuchet MS"/>
              <a:buNone/>
              <a:defRPr>
                <a:latin typeface="Trebuchet MS"/>
                <a:ea typeface="Trebuchet MS"/>
                <a:cs typeface="Trebuchet MS"/>
                <a:sym typeface="Trebuchet MS"/>
              </a:defRPr>
            </a:lvl1pPr>
            <a:lvl2pPr marL="0" lvl="1" indent="0" algn="r">
              <a:lnSpc>
                <a:spcPct val="100000"/>
              </a:lnSpc>
              <a:spcBef>
                <a:spcPts val="0"/>
              </a:spcBef>
              <a:spcAft>
                <a:spcPts val="0"/>
              </a:spcAft>
              <a:buClr>
                <a:schemeClr val="accent1"/>
              </a:buClr>
              <a:buSzPts val="900"/>
              <a:buFont typeface="Trebuchet MS"/>
              <a:buNone/>
              <a:defRPr>
                <a:latin typeface="Trebuchet MS"/>
                <a:ea typeface="Trebuchet MS"/>
                <a:cs typeface="Trebuchet MS"/>
                <a:sym typeface="Trebuchet MS"/>
              </a:defRPr>
            </a:lvl2pPr>
            <a:lvl3pPr marL="0" lvl="2" indent="0" algn="r">
              <a:lnSpc>
                <a:spcPct val="100000"/>
              </a:lnSpc>
              <a:spcBef>
                <a:spcPts val="0"/>
              </a:spcBef>
              <a:spcAft>
                <a:spcPts val="0"/>
              </a:spcAft>
              <a:buClr>
                <a:schemeClr val="accent1"/>
              </a:buClr>
              <a:buSzPts val="900"/>
              <a:buFont typeface="Trebuchet MS"/>
              <a:buNone/>
              <a:defRPr>
                <a:latin typeface="Trebuchet MS"/>
                <a:ea typeface="Trebuchet MS"/>
                <a:cs typeface="Trebuchet MS"/>
                <a:sym typeface="Trebuchet MS"/>
              </a:defRPr>
            </a:lvl3pPr>
            <a:lvl4pPr marL="0" lvl="3" indent="0" algn="r">
              <a:lnSpc>
                <a:spcPct val="100000"/>
              </a:lnSpc>
              <a:spcBef>
                <a:spcPts val="0"/>
              </a:spcBef>
              <a:spcAft>
                <a:spcPts val="0"/>
              </a:spcAft>
              <a:buClr>
                <a:schemeClr val="accent1"/>
              </a:buClr>
              <a:buSzPts val="900"/>
              <a:buFont typeface="Trebuchet MS"/>
              <a:buNone/>
              <a:defRPr>
                <a:latin typeface="Trebuchet MS"/>
                <a:ea typeface="Trebuchet MS"/>
                <a:cs typeface="Trebuchet MS"/>
                <a:sym typeface="Trebuchet MS"/>
              </a:defRPr>
            </a:lvl4pPr>
            <a:lvl5pPr marL="0" lvl="4" indent="0" algn="r">
              <a:lnSpc>
                <a:spcPct val="100000"/>
              </a:lnSpc>
              <a:spcBef>
                <a:spcPts val="0"/>
              </a:spcBef>
              <a:spcAft>
                <a:spcPts val="0"/>
              </a:spcAft>
              <a:buClr>
                <a:schemeClr val="accent1"/>
              </a:buClr>
              <a:buSzPts val="900"/>
              <a:buFont typeface="Trebuchet MS"/>
              <a:buNone/>
              <a:defRPr>
                <a:latin typeface="Trebuchet MS"/>
                <a:ea typeface="Trebuchet MS"/>
                <a:cs typeface="Trebuchet MS"/>
                <a:sym typeface="Trebuchet MS"/>
              </a:defRPr>
            </a:lvl5pPr>
            <a:lvl6pPr marL="0" lvl="5" indent="0" algn="r">
              <a:lnSpc>
                <a:spcPct val="100000"/>
              </a:lnSpc>
              <a:spcBef>
                <a:spcPts val="0"/>
              </a:spcBef>
              <a:spcAft>
                <a:spcPts val="0"/>
              </a:spcAft>
              <a:buClr>
                <a:schemeClr val="accent1"/>
              </a:buClr>
              <a:buSzPts val="900"/>
              <a:buFont typeface="Trebuchet MS"/>
              <a:buNone/>
              <a:defRPr>
                <a:latin typeface="Trebuchet MS"/>
                <a:ea typeface="Trebuchet MS"/>
                <a:cs typeface="Trebuchet MS"/>
                <a:sym typeface="Trebuchet MS"/>
              </a:defRPr>
            </a:lvl6pPr>
            <a:lvl7pPr marL="0" lvl="6" indent="0" algn="r">
              <a:lnSpc>
                <a:spcPct val="100000"/>
              </a:lnSpc>
              <a:spcBef>
                <a:spcPts val="0"/>
              </a:spcBef>
              <a:spcAft>
                <a:spcPts val="0"/>
              </a:spcAft>
              <a:buClr>
                <a:schemeClr val="accent1"/>
              </a:buClr>
              <a:buSzPts val="900"/>
              <a:buFont typeface="Trebuchet MS"/>
              <a:buNone/>
              <a:defRPr>
                <a:latin typeface="Trebuchet MS"/>
                <a:ea typeface="Trebuchet MS"/>
                <a:cs typeface="Trebuchet MS"/>
                <a:sym typeface="Trebuchet MS"/>
              </a:defRPr>
            </a:lvl7pPr>
            <a:lvl8pPr marL="0" lvl="7" indent="0" algn="r">
              <a:lnSpc>
                <a:spcPct val="100000"/>
              </a:lnSpc>
              <a:spcBef>
                <a:spcPts val="0"/>
              </a:spcBef>
              <a:spcAft>
                <a:spcPts val="0"/>
              </a:spcAft>
              <a:buClr>
                <a:schemeClr val="accent1"/>
              </a:buClr>
              <a:buSzPts val="900"/>
              <a:buFont typeface="Trebuchet MS"/>
              <a:buNone/>
              <a:defRPr>
                <a:latin typeface="Trebuchet MS"/>
                <a:ea typeface="Trebuchet MS"/>
                <a:cs typeface="Trebuchet MS"/>
                <a:sym typeface="Trebuchet MS"/>
              </a:defRPr>
            </a:lvl8pPr>
            <a:lvl9pPr marL="0" lvl="8" indent="0" algn="r">
              <a:lnSpc>
                <a:spcPct val="100000"/>
              </a:lnSpc>
              <a:spcBef>
                <a:spcPts val="0"/>
              </a:spcBef>
              <a:spcAft>
                <a:spcPts val="0"/>
              </a:spcAft>
              <a:buClr>
                <a:schemeClr val="accent1"/>
              </a:buClr>
              <a:buSzPts val="900"/>
              <a:buFont typeface="Trebuchet MS"/>
              <a:buNone/>
              <a:defRPr>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1"/>
          <p:cNvGrpSpPr/>
          <p:nvPr/>
        </p:nvGrpSpPr>
        <p:grpSpPr>
          <a:xfrm>
            <a:off x="-9525" y="-9525"/>
            <a:ext cx="10110788" cy="7578725"/>
            <a:chOff x="-8467" y="-8468"/>
            <a:chExt cx="9171317" cy="6874935"/>
          </a:xfrm>
        </p:grpSpPr>
        <p:sp>
          <p:nvSpPr>
            <p:cNvPr id="11" name="Google Shape;11;p1"/>
            <p:cNvSpPr/>
            <p:nvPr/>
          </p:nvSpPr>
          <p:spPr>
            <a:xfrm>
              <a:off x="-8467" y="4013672"/>
              <a:ext cx="457918" cy="2852795"/>
            </a:xfrm>
            <a:custGeom>
              <a:avLst/>
              <a:gdLst/>
              <a:ahLst/>
              <a:cxnLst/>
              <a:rect l="l" t="t" r="r" b="b"/>
              <a:pathLst>
                <a:path w="457200" h="2853267" extrusionOk="0">
                  <a:moveTo>
                    <a:pt x="0" y="0"/>
                  </a:moveTo>
                  <a:lnTo>
                    <a:pt x="457200" y="2853267"/>
                  </a:lnTo>
                  <a:lnTo>
                    <a:pt x="0" y="2844800"/>
                  </a:lnTo>
                  <a:cubicBezTo>
                    <a:pt x="2822" y="1905000"/>
                    <a:pt x="5645" y="965200"/>
                    <a:pt x="0" y="0"/>
                  </a:cubicBezTo>
                  <a:close/>
                </a:path>
              </a:pathLst>
            </a:custGeom>
            <a:solidFill>
              <a:schemeClr val="accent1">
                <a:alpha val="69803"/>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 name="Google Shape;12;p1"/>
            <p:cNvCxnSpPr/>
            <p:nvPr/>
          </p:nvCxnSpPr>
          <p:spPr>
            <a:xfrm rot="10800000" flipH="1">
              <a:off x="5130869" y="4174961"/>
              <a:ext cx="4021900" cy="2682866"/>
            </a:xfrm>
            <a:prstGeom prst="straightConnector1">
              <a:avLst/>
            </a:prstGeom>
            <a:noFill/>
            <a:ln w="9525" cap="flat" cmpd="sng">
              <a:solidFill>
                <a:schemeClr val="accent1">
                  <a:alpha val="69803"/>
                </a:schemeClr>
              </a:solidFill>
              <a:prstDash val="solid"/>
              <a:round/>
              <a:headEnd type="none" w="sm" len="sm"/>
              <a:tailEnd type="none" w="sm" len="sm"/>
            </a:ln>
          </p:spPr>
        </p:cxnSp>
        <p:cxnSp>
          <p:nvCxnSpPr>
            <p:cNvPr id="13" name="Google Shape;13;p1"/>
            <p:cNvCxnSpPr/>
            <p:nvPr/>
          </p:nvCxnSpPr>
          <p:spPr>
            <a:xfrm>
              <a:off x="7043180" y="172"/>
              <a:ext cx="1218234" cy="6857654"/>
            </a:xfrm>
            <a:prstGeom prst="straightConnector1">
              <a:avLst/>
            </a:prstGeom>
            <a:noFill/>
            <a:ln w="9525" cap="flat" cmpd="sng">
              <a:solidFill>
                <a:schemeClr val="accent1">
                  <a:alpha val="69803"/>
                </a:schemeClr>
              </a:solidFill>
              <a:prstDash val="solid"/>
              <a:round/>
              <a:headEnd type="none" w="sm" len="sm"/>
              <a:tailEnd type="none" w="sm" len="sm"/>
            </a:ln>
          </p:spPr>
        </p:cxnSp>
        <p:sp>
          <p:nvSpPr>
            <p:cNvPr id="14" name="Google Shape;14;p1"/>
            <p:cNvSpPr/>
            <p:nvPr/>
          </p:nvSpPr>
          <p:spPr>
            <a:xfrm>
              <a:off x="6891980" y="172"/>
              <a:ext cx="2269429" cy="6866295"/>
            </a:xfrm>
            <a:custGeom>
              <a:avLst/>
              <a:gdLst/>
              <a:ahLst/>
              <a:cxnLst/>
              <a:rect l="l" t="t" r="r" b="b"/>
              <a:pathLst>
                <a:path w="2269442" h="6866466" extrusionOk="0">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5686"/>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7204459" y="-8468"/>
              <a:ext cx="1948310" cy="6866295"/>
            </a:xfrm>
            <a:custGeom>
              <a:avLst/>
              <a:gdLst/>
              <a:ahLst/>
              <a:cxnLst/>
              <a:rect l="l" t="t" r="r" b="b"/>
              <a:pathLst>
                <a:path w="1948147" h="6866467" extrusionOk="0">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6638542" y="3920066"/>
              <a:ext cx="2512789" cy="2937760"/>
            </a:xfrm>
            <a:custGeom>
              <a:avLst/>
              <a:gdLst/>
              <a:ahLst/>
              <a:cxnLst/>
              <a:rect l="l" t="t" r="r" b="b"/>
              <a:pathLst>
                <a:path w="3259667" h="3810000" extrusionOk="0">
                  <a:moveTo>
                    <a:pt x="0" y="3810000"/>
                  </a:moveTo>
                  <a:lnTo>
                    <a:pt x="3251200" y="0"/>
                  </a:lnTo>
                  <a:cubicBezTo>
                    <a:pt x="3254022" y="1270000"/>
                    <a:pt x="3256845" y="2540000"/>
                    <a:pt x="3259667" y="3810000"/>
                  </a:cubicBezTo>
                  <a:lnTo>
                    <a:pt x="0" y="3810000"/>
                  </a:lnTo>
                  <a:close/>
                </a:path>
              </a:pathLst>
            </a:cu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1"/>
            <p:cNvSpPr/>
            <p:nvPr/>
          </p:nvSpPr>
          <p:spPr>
            <a:xfrm>
              <a:off x="7010060" y="-8468"/>
              <a:ext cx="2142710" cy="6866295"/>
            </a:xfrm>
            <a:custGeom>
              <a:avLst/>
              <a:gdLst/>
              <a:ahLst/>
              <a:cxnLst/>
              <a:rect l="l" t="t" r="r" b="b"/>
              <a:pathLst>
                <a:path w="2853267" h="6866467" extrusionOk="0">
                  <a:moveTo>
                    <a:pt x="0" y="0"/>
                  </a:moveTo>
                  <a:lnTo>
                    <a:pt x="2472267" y="6866467"/>
                  </a:lnTo>
                  <a:lnTo>
                    <a:pt x="2853267" y="6858000"/>
                  </a:lnTo>
                  <a:lnTo>
                    <a:pt x="2853267" y="0"/>
                  </a:lnTo>
                  <a:lnTo>
                    <a:pt x="0" y="0"/>
                  </a:lnTo>
                  <a:close/>
                </a:path>
              </a:pathLst>
            </a:custGeom>
            <a:solidFill>
              <a:srgbClr val="16B0E3">
                <a:alpha val="49803"/>
              </a:srgbClr>
            </a:solidFill>
            <a:ln>
              <a:noFill/>
            </a:ln>
          </p:spPr>
        </p:sp>
        <p:sp>
          <p:nvSpPr>
            <p:cNvPr id="18" name="Google Shape;18;p1"/>
            <p:cNvSpPr/>
            <p:nvPr/>
          </p:nvSpPr>
          <p:spPr>
            <a:xfrm>
              <a:off x="8295974" y="-8468"/>
              <a:ext cx="856795" cy="6866295"/>
            </a:xfrm>
            <a:custGeom>
              <a:avLst/>
              <a:gdLst/>
              <a:ahLst/>
              <a:cxnLst/>
              <a:rect l="l" t="t" r="r" b="b"/>
              <a:pathLst>
                <a:path w="1286933" h="6866467" extrusionOk="0">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69803"/>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1"/>
            <p:cNvSpPr/>
            <p:nvPr/>
          </p:nvSpPr>
          <p:spPr>
            <a:xfrm>
              <a:off x="8094375" y="-8468"/>
              <a:ext cx="1067034" cy="6866295"/>
            </a:xfrm>
            <a:custGeom>
              <a:avLst/>
              <a:gdLst/>
              <a:ahLst/>
              <a:cxnLst/>
              <a:rect l="l" t="t" r="r" b="b"/>
              <a:pathLst>
                <a:path w="1270244" h="6866467" extrusionOk="0">
                  <a:moveTo>
                    <a:pt x="0" y="0"/>
                  </a:moveTo>
                  <a:lnTo>
                    <a:pt x="1117600" y="6866467"/>
                  </a:lnTo>
                  <a:lnTo>
                    <a:pt x="1270000" y="6866467"/>
                  </a:lnTo>
                  <a:cubicBezTo>
                    <a:pt x="1272822" y="4574822"/>
                    <a:pt x="1250245" y="2291645"/>
                    <a:pt x="1253067" y="0"/>
                  </a:cubicBezTo>
                  <a:lnTo>
                    <a:pt x="0" y="0"/>
                  </a:lnTo>
                  <a:close/>
                </a:path>
              </a:pathLst>
            </a:custGeom>
            <a:solidFill>
              <a:srgbClr val="226292">
                <a:alpha val="8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1"/>
            <p:cNvSpPr/>
            <p:nvPr/>
          </p:nvSpPr>
          <p:spPr>
            <a:xfrm>
              <a:off x="8068455" y="4893559"/>
              <a:ext cx="1094395" cy="1964267"/>
            </a:xfrm>
            <a:custGeom>
              <a:avLst/>
              <a:gdLst/>
              <a:ahLst/>
              <a:cxnLst/>
              <a:rect l="l" t="t" r="r" b="b"/>
              <a:pathLst>
                <a:path w="1820333" h="3268133" extrusionOk="0">
                  <a:moveTo>
                    <a:pt x="0" y="3268133"/>
                  </a:moveTo>
                  <a:lnTo>
                    <a:pt x="1811866" y="0"/>
                  </a:lnTo>
                  <a:cubicBezTo>
                    <a:pt x="1814688" y="1086555"/>
                    <a:pt x="1817511" y="2173111"/>
                    <a:pt x="1820333" y="3259666"/>
                  </a:cubicBezTo>
                  <a:lnTo>
                    <a:pt x="0" y="3268133"/>
                  </a:lnTo>
                  <a:close/>
                </a:path>
              </a:pathLst>
            </a:cu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1"/>
          <p:cNvSpPr txBox="1">
            <a:spLocks noGrp="1"/>
          </p:cNvSpPr>
          <p:nvPr>
            <p:ph type="title"/>
          </p:nvPr>
        </p:nvSpPr>
        <p:spPr>
          <a:xfrm>
            <a:off x="671513" y="671513"/>
            <a:ext cx="6997700" cy="1455737"/>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2pPr>
            <a:lvl3pPr marR="0" lvl="2"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3pPr>
            <a:lvl4pPr marR="0" lvl="3"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4pPr>
            <a:lvl5pPr marR="0" lvl="4"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2" name="Google Shape;22;p1"/>
          <p:cNvSpPr txBox="1">
            <a:spLocks noGrp="1"/>
          </p:cNvSpPr>
          <p:nvPr>
            <p:ph type="body" idx="1"/>
          </p:nvPr>
        </p:nvSpPr>
        <p:spPr>
          <a:xfrm>
            <a:off x="671513" y="2381250"/>
            <a:ext cx="6997700" cy="4278313"/>
          </a:xfrm>
          <a:prstGeom prst="rect">
            <a:avLst/>
          </a:prstGeom>
          <a:noFill/>
          <a:ln>
            <a:noFill/>
          </a:ln>
        </p:spPr>
        <p:txBody>
          <a:bodyPr spcFirstLastPara="1" wrap="square" lIns="91425" tIns="45700" rIns="91425" bIns="45700" anchor="t" anchorCtr="0">
            <a:noAutofit/>
          </a:bodyPr>
          <a:lstStyle>
            <a:lvl1pPr marL="457200" marR="0" lvl="0" indent="-325120" algn="l" rtl="0">
              <a:spcBef>
                <a:spcPts val="1100"/>
              </a:spcBef>
              <a:spcAft>
                <a:spcPts val="0"/>
              </a:spcAft>
              <a:buClr>
                <a:schemeClr val="accent1"/>
              </a:buClr>
              <a:buSzPts val="1520"/>
              <a:buFont typeface="Noto Sans Symbols"/>
              <a:buChar char="►"/>
              <a:defRPr sz="1900" b="0" i="0" u="none" strike="noStrike" cap="none">
                <a:solidFill>
                  <a:srgbClr val="404040"/>
                </a:solidFill>
                <a:latin typeface="Trebuchet MS"/>
                <a:ea typeface="Trebuchet MS"/>
                <a:cs typeface="Trebuchet MS"/>
                <a:sym typeface="Trebuchet MS"/>
              </a:defRPr>
            </a:lvl1pPr>
            <a:lvl2pPr marL="914400" marR="0" lvl="1" indent="-314960" algn="l" rtl="0">
              <a:spcBef>
                <a:spcPts val="1100"/>
              </a:spcBef>
              <a:spcAft>
                <a:spcPts val="0"/>
              </a:spcAft>
              <a:buClr>
                <a:schemeClr val="accent1"/>
              </a:buClr>
              <a:buSzPts val="1360"/>
              <a:buFont typeface="Noto Sans Symbols"/>
              <a:buChar char="►"/>
              <a:defRPr sz="1700" b="0" i="0" u="none" strike="noStrike" cap="none">
                <a:solidFill>
                  <a:srgbClr val="404040"/>
                </a:solidFill>
                <a:latin typeface="Trebuchet MS"/>
                <a:ea typeface="Trebuchet MS"/>
                <a:cs typeface="Trebuchet MS"/>
                <a:sym typeface="Trebuchet MS"/>
              </a:defRPr>
            </a:lvl2pPr>
            <a:lvl3pPr marL="1371600" marR="0" lvl="2" indent="-304800" algn="l" rtl="0">
              <a:spcBef>
                <a:spcPts val="1100"/>
              </a:spcBef>
              <a:spcAft>
                <a:spcPts val="0"/>
              </a:spcAft>
              <a:buClr>
                <a:schemeClr val="accent1"/>
              </a:buClr>
              <a:buSzPts val="1200"/>
              <a:buFont typeface="Noto Sans Symbols"/>
              <a:buChar char="►"/>
              <a:defRPr sz="1500" b="0" i="0" u="none" strike="noStrike" cap="none">
                <a:solidFill>
                  <a:srgbClr val="404040"/>
                </a:solidFill>
                <a:latin typeface="Trebuchet MS"/>
                <a:ea typeface="Trebuchet MS"/>
                <a:cs typeface="Trebuchet MS"/>
                <a:sym typeface="Trebuchet MS"/>
              </a:defRPr>
            </a:lvl3pPr>
            <a:lvl4pPr marL="1828800" marR="0" lvl="3" indent="-294639" algn="l" rtl="0">
              <a:spcBef>
                <a:spcPts val="1100"/>
              </a:spcBef>
              <a:spcAft>
                <a:spcPts val="0"/>
              </a:spcAft>
              <a:buClr>
                <a:schemeClr val="accent1"/>
              </a:buClr>
              <a:buSzPts val="1040"/>
              <a:buFont typeface="Noto Sans Symbols"/>
              <a:buChar char="►"/>
              <a:defRPr sz="1300" b="0" i="0" u="none" strike="noStrike" cap="none">
                <a:solidFill>
                  <a:srgbClr val="404040"/>
                </a:solidFill>
                <a:latin typeface="Trebuchet MS"/>
                <a:ea typeface="Trebuchet MS"/>
                <a:cs typeface="Trebuchet MS"/>
                <a:sym typeface="Trebuchet MS"/>
              </a:defRPr>
            </a:lvl4pPr>
            <a:lvl5pPr marL="2286000" marR="0" lvl="4" indent="-294639" algn="l" rtl="0">
              <a:spcBef>
                <a:spcPts val="1100"/>
              </a:spcBef>
              <a:spcAft>
                <a:spcPts val="0"/>
              </a:spcAft>
              <a:buClr>
                <a:schemeClr val="accent1"/>
              </a:buClr>
              <a:buSzPts val="1040"/>
              <a:buFont typeface="Noto Sans Symbols"/>
              <a:buChar char="►"/>
              <a:defRPr sz="1300" b="0" i="0" u="none" strike="noStrike" cap="none">
                <a:solidFill>
                  <a:srgbClr val="404040"/>
                </a:solidFill>
                <a:latin typeface="Trebuchet MS"/>
                <a:ea typeface="Trebuchet MS"/>
                <a:cs typeface="Trebuchet MS"/>
                <a:sym typeface="Trebuchet MS"/>
              </a:defRPr>
            </a:lvl5pPr>
            <a:lvl6pPr marL="2743200" marR="0" lvl="5" indent="-295910" algn="l" rtl="0">
              <a:spcBef>
                <a:spcPts val="1100"/>
              </a:spcBef>
              <a:spcAft>
                <a:spcPts val="0"/>
              </a:spcAft>
              <a:buClr>
                <a:schemeClr val="accent1"/>
              </a:buClr>
              <a:buSzPts val="1060"/>
              <a:buFont typeface="Noto Sans Symbols"/>
              <a:buChar char="►"/>
              <a:defRPr sz="1325" b="0" i="0" u="none" strike="noStrike" cap="none">
                <a:solidFill>
                  <a:srgbClr val="3F3F3F"/>
                </a:solidFill>
                <a:latin typeface="Trebuchet MS"/>
                <a:ea typeface="Trebuchet MS"/>
                <a:cs typeface="Trebuchet MS"/>
                <a:sym typeface="Trebuchet MS"/>
              </a:defRPr>
            </a:lvl6pPr>
            <a:lvl7pPr marL="3200400" marR="0" lvl="6" indent="-295910" algn="l" rtl="0">
              <a:spcBef>
                <a:spcPts val="1100"/>
              </a:spcBef>
              <a:spcAft>
                <a:spcPts val="0"/>
              </a:spcAft>
              <a:buClr>
                <a:schemeClr val="accent1"/>
              </a:buClr>
              <a:buSzPts val="1060"/>
              <a:buFont typeface="Noto Sans Symbols"/>
              <a:buChar char="►"/>
              <a:defRPr sz="1325" b="0" i="0" u="none" strike="noStrike" cap="none">
                <a:solidFill>
                  <a:srgbClr val="3F3F3F"/>
                </a:solidFill>
                <a:latin typeface="Trebuchet MS"/>
                <a:ea typeface="Trebuchet MS"/>
                <a:cs typeface="Trebuchet MS"/>
                <a:sym typeface="Trebuchet MS"/>
              </a:defRPr>
            </a:lvl7pPr>
            <a:lvl8pPr marL="3657600" marR="0" lvl="7" indent="-295909" algn="l" rtl="0">
              <a:spcBef>
                <a:spcPts val="1100"/>
              </a:spcBef>
              <a:spcAft>
                <a:spcPts val="0"/>
              </a:spcAft>
              <a:buClr>
                <a:schemeClr val="accent1"/>
              </a:buClr>
              <a:buSzPts val="1060"/>
              <a:buFont typeface="Noto Sans Symbols"/>
              <a:buChar char="►"/>
              <a:defRPr sz="1325" b="0" i="0" u="none" strike="noStrike" cap="none">
                <a:solidFill>
                  <a:srgbClr val="3F3F3F"/>
                </a:solidFill>
                <a:latin typeface="Trebuchet MS"/>
                <a:ea typeface="Trebuchet MS"/>
                <a:cs typeface="Trebuchet MS"/>
                <a:sym typeface="Trebuchet MS"/>
              </a:defRPr>
            </a:lvl8pPr>
            <a:lvl9pPr marL="4114800" marR="0" lvl="8" indent="-295909" algn="l" rtl="0">
              <a:spcBef>
                <a:spcPts val="1100"/>
              </a:spcBef>
              <a:spcAft>
                <a:spcPts val="0"/>
              </a:spcAft>
              <a:buClr>
                <a:schemeClr val="accent1"/>
              </a:buClr>
              <a:buSzPts val="1060"/>
              <a:buFont typeface="Noto Sans Symbols"/>
              <a:buChar char="►"/>
              <a:defRPr sz="1325" b="0" i="0" u="none" strike="noStrike" cap="none">
                <a:solidFill>
                  <a:srgbClr val="3F3F3F"/>
                </a:solidFill>
                <a:latin typeface="Trebuchet MS"/>
                <a:ea typeface="Trebuchet MS"/>
                <a:cs typeface="Trebuchet MS"/>
                <a:sym typeface="Trebuchet MS"/>
              </a:defRPr>
            </a:lvl9pPr>
          </a:lstStyle>
          <a:p>
            <a:endParaRPr/>
          </a:p>
        </p:txBody>
      </p:sp>
      <p:sp>
        <p:nvSpPr>
          <p:cNvPr id="23" name="Google Shape;23;p1"/>
          <p:cNvSpPr txBox="1">
            <a:spLocks noGrp="1"/>
          </p:cNvSpPr>
          <p:nvPr>
            <p:ph type="dt" idx="10"/>
          </p:nvPr>
        </p:nvSpPr>
        <p:spPr>
          <a:xfrm>
            <a:off x="5959475" y="6659563"/>
            <a:ext cx="754063" cy="401638"/>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888888"/>
              </a:buClr>
              <a:buSzPts val="990"/>
              <a:buFont typeface="Trebuchet MS"/>
              <a:buNone/>
              <a:defRPr sz="989" b="0" i="0" u="none" strike="noStrike" cap="none">
                <a:solidFill>
                  <a:srgbClr val="888888"/>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1800"/>
              <a:buFont typeface="Trebuchet MS"/>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Clr>
                <a:schemeClr val="dk1"/>
              </a:buClr>
              <a:buSzPts val="1800"/>
              <a:buFont typeface="Trebuchet MS"/>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Clr>
                <a:schemeClr val="dk1"/>
              </a:buClr>
              <a:buSzPts val="1800"/>
              <a:buFont typeface="Trebuchet MS"/>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Clr>
                <a:schemeClr val="dk1"/>
              </a:buClr>
              <a:buSzPts val="1800"/>
              <a:buFont typeface="Trebuchet MS"/>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Clr>
                <a:schemeClr val="dk1"/>
              </a:buClr>
              <a:buSzPts val="1800"/>
              <a:buFont typeface="Trebuchet MS"/>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Clr>
                <a:schemeClr val="dk1"/>
              </a:buClr>
              <a:buSzPts val="1800"/>
              <a:buFont typeface="Trebuchet MS"/>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Clr>
                <a:schemeClr val="dk1"/>
              </a:buClr>
              <a:buSzPts val="1800"/>
              <a:buFont typeface="Trebuchet MS"/>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Clr>
                <a:schemeClr val="dk1"/>
              </a:buClr>
              <a:buSzPts val="1800"/>
              <a:buFont typeface="Trebuchet MS"/>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4" name="Google Shape;24;p1"/>
          <p:cNvSpPr txBox="1">
            <a:spLocks noGrp="1"/>
          </p:cNvSpPr>
          <p:nvPr>
            <p:ph type="ftr" idx="11"/>
          </p:nvPr>
        </p:nvSpPr>
        <p:spPr>
          <a:xfrm>
            <a:off x="671513" y="6659563"/>
            <a:ext cx="5097463" cy="401638"/>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888888"/>
              </a:buClr>
              <a:buSzPts val="990"/>
              <a:buFont typeface="Trebuchet MS"/>
              <a:buNone/>
              <a:defRPr sz="989" b="0" i="0" u="none" strike="noStrike" cap="none">
                <a:solidFill>
                  <a:srgbClr val="888888"/>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1800"/>
              <a:buFont typeface="Trebuchet MS"/>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Clr>
                <a:schemeClr val="dk1"/>
              </a:buClr>
              <a:buSzPts val="1800"/>
              <a:buFont typeface="Trebuchet MS"/>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Clr>
                <a:schemeClr val="dk1"/>
              </a:buClr>
              <a:buSzPts val="1800"/>
              <a:buFont typeface="Trebuchet MS"/>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Clr>
                <a:schemeClr val="dk1"/>
              </a:buClr>
              <a:buSzPts val="1800"/>
              <a:buFont typeface="Trebuchet MS"/>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Clr>
                <a:schemeClr val="dk1"/>
              </a:buClr>
              <a:buSzPts val="1800"/>
              <a:buFont typeface="Trebuchet MS"/>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Clr>
                <a:schemeClr val="dk1"/>
              </a:buClr>
              <a:buSzPts val="1800"/>
              <a:buFont typeface="Trebuchet MS"/>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Clr>
                <a:schemeClr val="dk1"/>
              </a:buClr>
              <a:buSzPts val="1800"/>
              <a:buFont typeface="Trebuchet MS"/>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Clr>
                <a:schemeClr val="dk1"/>
              </a:buClr>
              <a:buSzPts val="1800"/>
              <a:buFont typeface="Trebuchet MS"/>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5" name="Google Shape;25;p1"/>
          <p:cNvSpPr txBox="1">
            <a:spLocks noGrp="1"/>
          </p:cNvSpPr>
          <p:nvPr>
            <p:ph type="sldNum" idx="12"/>
          </p:nvPr>
        </p:nvSpPr>
        <p:spPr>
          <a:xfrm>
            <a:off x="7104063" y="6659563"/>
            <a:ext cx="565150" cy="401638"/>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8"/>
          <p:cNvSpPr/>
          <p:nvPr/>
        </p:nvSpPr>
        <p:spPr>
          <a:xfrm>
            <a:off x="503238" y="6659563"/>
            <a:ext cx="9070975" cy="576263"/>
          </a:xfrm>
          <a:prstGeom prst="rect">
            <a:avLst/>
          </a:prstGeom>
          <a:noFill/>
          <a:ln>
            <a:noFill/>
          </a:ln>
        </p:spPr>
        <p:txBody>
          <a:bodyPr spcFirstLastPara="1" wrap="square" lIns="0" tIns="31675" rIns="0" bIns="0" anchor="ctr" anchorCtr="0">
            <a:noAutofit/>
          </a:bodyPr>
          <a:lstStyle/>
          <a:p>
            <a:pPr algn="ctr">
              <a:lnSpc>
                <a:spcPct val="93000"/>
              </a:lnSpc>
              <a:buSzPts val="3600"/>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JOBNAVIGO</a:t>
            </a:r>
          </a:p>
          <a:p>
            <a:pPr marL="0" marR="0" lvl="0" indent="0" algn="ctr" rtl="0">
              <a:lnSpc>
                <a:spcPct val="93000"/>
              </a:lnSpc>
              <a:spcBef>
                <a:spcPts val="0"/>
              </a:spcBef>
              <a:spcAft>
                <a:spcPts val="0"/>
              </a:spcAft>
              <a:buClr>
                <a:srgbClr val="000000"/>
              </a:buClr>
              <a:buSzPts val="3600"/>
              <a:buFont typeface="Times New Roman"/>
              <a:buNone/>
            </a:pPr>
            <a:endParaRPr sz="3600" b="1" i="0" u="none" strike="noStrike" cap="none" dirty="0">
              <a:solidFill>
                <a:srgbClr val="000000"/>
              </a:solidFill>
              <a:latin typeface="Times New Roman"/>
              <a:ea typeface="Times New Roman"/>
              <a:cs typeface="Times New Roman"/>
              <a:sym typeface="Times New Roman"/>
            </a:endParaRPr>
          </a:p>
          <a:p>
            <a:pPr marL="0" marR="0" lvl="0" indent="0" algn="ctr" rtl="0">
              <a:lnSpc>
                <a:spcPct val="93000"/>
              </a:lnSpc>
              <a:spcBef>
                <a:spcPts val="0"/>
              </a:spcBef>
              <a:spcAft>
                <a:spcPts val="0"/>
              </a:spcAft>
              <a:buClr>
                <a:srgbClr val="000000"/>
              </a:buClr>
              <a:buSzPts val="3600"/>
              <a:buFont typeface="Times New Roman"/>
              <a:buNone/>
            </a:pPr>
            <a:endParaRPr sz="3600" b="1" i="0" u="none" strike="noStrike" cap="none" dirty="0">
              <a:solidFill>
                <a:srgbClr val="000000"/>
              </a:solidFill>
              <a:latin typeface="Times New Roman"/>
              <a:ea typeface="Times New Roman"/>
              <a:cs typeface="Times New Roman"/>
              <a:sym typeface="Times New Roman"/>
            </a:endParaRPr>
          </a:p>
          <a:p>
            <a:pPr marL="0" marR="0" lvl="0" indent="0" algn="ctr" rtl="0">
              <a:lnSpc>
                <a:spcPct val="93000"/>
              </a:lnSpc>
              <a:spcBef>
                <a:spcPts val="0"/>
              </a:spcBef>
              <a:spcAft>
                <a:spcPts val="0"/>
              </a:spcAft>
              <a:buClr>
                <a:srgbClr val="000000"/>
              </a:buClr>
              <a:buSzPts val="3600"/>
              <a:buFont typeface="Times New Roman"/>
              <a:buNone/>
            </a:pPr>
            <a:r>
              <a:rPr lang="en-IN" sz="3600" b="0" i="0" u="none" strike="noStrike" cap="none" dirty="0">
                <a:solidFill>
                  <a:schemeClr val="dk1"/>
                </a:solidFill>
                <a:latin typeface="Times New Roman"/>
                <a:ea typeface="Times New Roman"/>
                <a:cs typeface="Times New Roman"/>
                <a:sym typeface="Times New Roman"/>
              </a:rPr>
              <a:t>Atharva Nimkar    22107025</a:t>
            </a:r>
          </a:p>
          <a:p>
            <a:pPr marL="0" marR="0" lvl="0" indent="0" algn="ctr" rtl="0">
              <a:lnSpc>
                <a:spcPct val="93000"/>
              </a:lnSpc>
              <a:spcBef>
                <a:spcPts val="0"/>
              </a:spcBef>
              <a:spcAft>
                <a:spcPts val="0"/>
              </a:spcAft>
              <a:buClr>
                <a:srgbClr val="000000"/>
              </a:buClr>
              <a:buSzPts val="3600"/>
              <a:buFont typeface="Times New Roman"/>
              <a:buNone/>
            </a:pPr>
            <a:r>
              <a:rPr lang="en-IN" sz="3600" b="0" i="0" u="none" strike="noStrike" cap="none" dirty="0">
                <a:solidFill>
                  <a:schemeClr val="dk1"/>
                </a:solidFill>
                <a:latin typeface="Times New Roman"/>
                <a:ea typeface="Times New Roman"/>
                <a:cs typeface="Times New Roman"/>
                <a:sym typeface="Times New Roman"/>
              </a:rPr>
              <a:t>Yash </a:t>
            </a:r>
            <a:r>
              <a:rPr lang="en-IN" sz="3600" b="0" i="0" u="none" strike="noStrike" cap="none" dirty="0" err="1">
                <a:solidFill>
                  <a:schemeClr val="dk1"/>
                </a:solidFill>
                <a:latin typeface="Times New Roman"/>
                <a:ea typeface="Times New Roman"/>
                <a:cs typeface="Times New Roman"/>
                <a:sym typeface="Times New Roman"/>
              </a:rPr>
              <a:t>Nalawade</a:t>
            </a:r>
            <a:r>
              <a:rPr lang="en-IN" sz="3600" b="0" i="0" u="none" strike="noStrike" cap="none" dirty="0">
                <a:solidFill>
                  <a:schemeClr val="dk1"/>
                </a:solidFill>
                <a:latin typeface="Times New Roman"/>
                <a:ea typeface="Times New Roman"/>
                <a:cs typeface="Times New Roman"/>
                <a:sym typeface="Times New Roman"/>
              </a:rPr>
              <a:t>    22107058</a:t>
            </a:r>
            <a:endParaRPr sz="3600" b="0" i="0" u="none" strike="noStrike" cap="none" dirty="0">
              <a:solidFill>
                <a:schemeClr val="dk1"/>
              </a:solidFill>
              <a:latin typeface="Times New Roman"/>
              <a:ea typeface="Times New Roman"/>
              <a:cs typeface="Times New Roman"/>
              <a:sym typeface="Times New Roman"/>
            </a:endParaRPr>
          </a:p>
          <a:p>
            <a:pPr marL="0" marR="0" lvl="0" indent="0" algn="ctr" rtl="0">
              <a:lnSpc>
                <a:spcPct val="93000"/>
              </a:lnSpc>
              <a:spcBef>
                <a:spcPts val="0"/>
              </a:spcBef>
              <a:spcAft>
                <a:spcPts val="0"/>
              </a:spcAft>
              <a:buClr>
                <a:srgbClr val="000000"/>
              </a:buClr>
              <a:buSzPts val="3600"/>
              <a:buFont typeface="Times New Roman"/>
              <a:buNone/>
            </a:pPr>
            <a:endParaRPr sz="3600" b="1" i="0" u="none" strike="noStrike" cap="none" dirty="0">
              <a:solidFill>
                <a:srgbClr val="000000"/>
              </a:solidFill>
              <a:latin typeface="Times New Roman"/>
              <a:ea typeface="Times New Roman"/>
              <a:cs typeface="Times New Roman"/>
              <a:sym typeface="Times New Roman"/>
            </a:endParaRPr>
          </a:p>
          <a:p>
            <a:pPr marL="0" marR="0" lvl="0" indent="0" algn="ctr" rtl="0">
              <a:lnSpc>
                <a:spcPct val="93000"/>
              </a:lnSpc>
              <a:spcBef>
                <a:spcPts val="0"/>
              </a:spcBef>
              <a:spcAft>
                <a:spcPts val="0"/>
              </a:spcAft>
              <a:buClr>
                <a:srgbClr val="000000"/>
              </a:buClr>
              <a:buSzPts val="3600"/>
              <a:buFont typeface="Times New Roman"/>
              <a:buNone/>
            </a:pPr>
            <a:r>
              <a:rPr lang="en-IN" sz="3600" b="1" i="0" u="none" strike="noStrike" cap="none" dirty="0">
                <a:solidFill>
                  <a:srgbClr val="000000"/>
                </a:solidFill>
                <a:latin typeface="Times New Roman"/>
                <a:ea typeface="Times New Roman"/>
                <a:cs typeface="Times New Roman"/>
                <a:sym typeface="Times New Roman"/>
              </a:rPr>
              <a:t>Project Guide</a:t>
            </a:r>
            <a:endParaRPr dirty="0"/>
          </a:p>
          <a:p>
            <a:pPr marL="0" marR="0" lvl="0" indent="0" algn="ctr" rtl="0">
              <a:lnSpc>
                <a:spcPct val="93000"/>
              </a:lnSpc>
              <a:spcBef>
                <a:spcPts val="0"/>
              </a:spcBef>
              <a:spcAft>
                <a:spcPts val="0"/>
              </a:spcAft>
              <a:buClr>
                <a:srgbClr val="000000"/>
              </a:buClr>
              <a:buSzPts val="3600"/>
              <a:buFont typeface="Times New Roman"/>
              <a:buNone/>
            </a:pPr>
            <a:r>
              <a:rPr lang="en-IN" sz="3600" b="0" i="0" u="none" strike="noStrike" cap="none" dirty="0">
                <a:solidFill>
                  <a:srgbClr val="000000"/>
                </a:solidFill>
                <a:latin typeface="Times New Roman"/>
                <a:ea typeface="Times New Roman"/>
                <a:cs typeface="Times New Roman"/>
                <a:sym typeface="Times New Roman"/>
              </a:rPr>
              <a:t>Prof. Ujwala </a:t>
            </a:r>
            <a:r>
              <a:rPr lang="en-IN" sz="3600" dirty="0" err="1">
                <a:latin typeface="Times New Roman"/>
                <a:ea typeface="Times New Roman"/>
                <a:cs typeface="Times New Roman"/>
                <a:sym typeface="Times New Roman"/>
              </a:rPr>
              <a:t>Pagare</a:t>
            </a:r>
            <a:endParaRPr sz="3600" b="0" i="0" u="none" strike="noStrike" cap="none" dirty="0">
              <a:solidFill>
                <a:srgbClr val="000000"/>
              </a:solidFill>
              <a:latin typeface="Times New Roman"/>
              <a:ea typeface="Times New Roman"/>
              <a:cs typeface="Times New Roman"/>
              <a:sym typeface="Times New Roman"/>
            </a:endParaRPr>
          </a:p>
          <a:p>
            <a:pPr marL="0" marR="0" lvl="0" indent="0" algn="ctr" rtl="0">
              <a:lnSpc>
                <a:spcPct val="93000"/>
              </a:lnSpc>
              <a:spcBef>
                <a:spcPts val="0"/>
              </a:spcBef>
              <a:spcAft>
                <a:spcPts val="0"/>
              </a:spcAft>
              <a:buClr>
                <a:srgbClr val="000000"/>
              </a:buClr>
              <a:buSzPts val="3600"/>
              <a:buFont typeface="Times New Roman"/>
              <a:buNone/>
            </a:pPr>
            <a:endParaRPr sz="3600" b="1" i="0" u="none" strike="noStrike" cap="none" dirty="0">
              <a:solidFill>
                <a:srgbClr val="000000"/>
              </a:solidFill>
              <a:latin typeface="Times New Roman"/>
              <a:ea typeface="Times New Roman"/>
              <a:cs typeface="Times New Roman"/>
              <a:sym typeface="Times New Roman"/>
            </a:endParaRPr>
          </a:p>
          <a:p>
            <a:pPr marL="0" marR="0" lvl="0" indent="0" algn="ctr" rtl="0">
              <a:lnSpc>
                <a:spcPct val="93000"/>
              </a:lnSpc>
              <a:spcBef>
                <a:spcPts val="0"/>
              </a:spcBef>
              <a:spcAft>
                <a:spcPts val="0"/>
              </a:spcAft>
              <a:buClr>
                <a:srgbClr val="000000"/>
              </a:buClr>
              <a:buSzPts val="3600"/>
              <a:buFont typeface="Times New Roman"/>
              <a:buNone/>
            </a:pPr>
            <a:endParaRPr sz="3600" b="1" i="0" u="none" strike="noStrike" cap="none" dirty="0">
              <a:solidFill>
                <a:srgbClr val="000000"/>
              </a:solidFill>
              <a:latin typeface="Times New Roman"/>
              <a:ea typeface="Times New Roman"/>
              <a:cs typeface="Times New Roman"/>
              <a:sym typeface="Times New Roman"/>
            </a:endParaRPr>
          </a:p>
          <a:p>
            <a:pPr marL="0" marR="0" lvl="0" indent="0" algn="ctr" rtl="0">
              <a:lnSpc>
                <a:spcPct val="93000"/>
              </a:lnSpc>
              <a:spcBef>
                <a:spcPts val="0"/>
              </a:spcBef>
              <a:spcAft>
                <a:spcPts val="0"/>
              </a:spcAft>
              <a:buClr>
                <a:srgbClr val="000000"/>
              </a:buClr>
              <a:buSzPts val="3600"/>
              <a:buFont typeface="Times New Roman"/>
              <a:buNone/>
            </a:pPr>
            <a:endParaRPr sz="3600" b="1" i="0" u="none" strike="noStrike" cap="none" dirty="0">
              <a:solidFill>
                <a:srgbClr val="000000"/>
              </a:solidFill>
              <a:latin typeface="Times New Roman"/>
              <a:ea typeface="Times New Roman"/>
              <a:cs typeface="Times New Roman"/>
              <a:sym typeface="Times New Roman"/>
            </a:endParaRPr>
          </a:p>
          <a:p>
            <a:pPr marL="0" marR="0" lvl="0" indent="0" algn="ctr" rtl="0">
              <a:lnSpc>
                <a:spcPct val="93000"/>
              </a:lnSpc>
              <a:spcBef>
                <a:spcPts val="0"/>
              </a:spcBef>
              <a:spcAft>
                <a:spcPts val="0"/>
              </a:spcAft>
              <a:buClr>
                <a:srgbClr val="000000"/>
              </a:buClr>
              <a:buSzPts val="3600"/>
              <a:buFont typeface="Times New Roman"/>
              <a:buNone/>
            </a:pPr>
            <a:endParaRPr sz="3600" b="1" i="0" u="none" strike="noStrike" cap="none" dirty="0">
              <a:solidFill>
                <a:srgbClr val="000000"/>
              </a:solidFill>
              <a:latin typeface="Times New Roman"/>
              <a:ea typeface="Times New Roman"/>
              <a:cs typeface="Times New Roman"/>
              <a:sym typeface="Times New Roman"/>
            </a:endParaRPr>
          </a:p>
          <a:p>
            <a:pPr marL="0" marR="0" lvl="0" indent="0" algn="ctr" rtl="0">
              <a:lnSpc>
                <a:spcPct val="93000"/>
              </a:lnSpc>
              <a:spcBef>
                <a:spcPts val="0"/>
              </a:spcBef>
              <a:spcAft>
                <a:spcPts val="0"/>
              </a:spcAft>
              <a:buClr>
                <a:srgbClr val="000000"/>
              </a:buClr>
              <a:buSzPts val="3600"/>
              <a:buFont typeface="Times New Roman"/>
              <a:buNone/>
            </a:pPr>
            <a:endParaRPr sz="3600" b="1" i="0" u="none" strike="noStrike" cap="none" dirty="0">
              <a:solidFill>
                <a:srgbClr val="000000"/>
              </a:solidFill>
              <a:latin typeface="Times New Roman"/>
              <a:ea typeface="Times New Roman"/>
              <a:cs typeface="Times New Roman"/>
              <a:sym typeface="Times New Roman"/>
            </a:endParaRPr>
          </a:p>
          <a:p>
            <a:pPr marL="0" marR="0" lvl="0" indent="0" algn="ctr" rtl="0">
              <a:lnSpc>
                <a:spcPct val="93000"/>
              </a:lnSpc>
              <a:spcBef>
                <a:spcPts val="0"/>
              </a:spcBef>
              <a:spcAft>
                <a:spcPts val="0"/>
              </a:spcAft>
              <a:buClr>
                <a:srgbClr val="000000"/>
              </a:buClr>
              <a:buSzPts val="3600"/>
              <a:buFont typeface="Times New Roman"/>
              <a:buNone/>
            </a:pPr>
            <a:r>
              <a:rPr lang="en-IN" sz="3600" b="0" i="0" u="none" strike="noStrike" cap="none" dirty="0">
                <a:solidFill>
                  <a:srgbClr val="000000"/>
                </a:solidFill>
                <a:latin typeface="Times New Roman"/>
                <a:ea typeface="Times New Roman"/>
                <a:cs typeface="Times New Roman"/>
                <a:sym typeface="Times New Roman"/>
              </a:rPr>
              <a:t> </a:t>
            </a:r>
            <a:endParaRPr sz="3200" b="1" i="0" u="none" strike="noStrike" cap="none" dirty="0">
              <a:solidFill>
                <a:srgbClr val="000000"/>
              </a:solidFill>
              <a:latin typeface="Times New Roman"/>
              <a:ea typeface="Times New Roman"/>
              <a:cs typeface="Times New Roman"/>
              <a:sym typeface="Times New Roman"/>
            </a:endParaRPr>
          </a:p>
          <a:p>
            <a:pPr marL="0" marR="0" lvl="0" indent="0" algn="ctr" rtl="0">
              <a:lnSpc>
                <a:spcPct val="93000"/>
              </a:lnSpc>
              <a:spcBef>
                <a:spcPts val="0"/>
              </a:spcBef>
              <a:spcAft>
                <a:spcPts val="0"/>
              </a:spcAft>
              <a:buClr>
                <a:srgbClr val="000000"/>
              </a:buClr>
              <a:buSzPts val="3200"/>
              <a:buFont typeface="Times New Roman"/>
              <a:buNone/>
            </a:pPr>
            <a:endParaRPr sz="3200" b="0" i="0" u="none" strike="noStrike" cap="none" dirty="0">
              <a:solidFill>
                <a:srgbClr val="000000"/>
              </a:solidFill>
              <a:latin typeface="Times New Roman"/>
              <a:ea typeface="Times New Roman"/>
              <a:cs typeface="Times New Roman"/>
              <a:sym typeface="Times New Roman"/>
            </a:endParaRPr>
          </a:p>
          <a:p>
            <a:pPr marL="0" marR="0" lvl="0" indent="0" algn="ctr" rtl="0">
              <a:lnSpc>
                <a:spcPct val="93000"/>
              </a:lnSpc>
              <a:spcBef>
                <a:spcPts val="0"/>
              </a:spcBef>
              <a:spcAft>
                <a:spcPts val="0"/>
              </a:spcAft>
              <a:buClr>
                <a:srgbClr val="000000"/>
              </a:buClr>
              <a:buSzPts val="3200"/>
              <a:buFont typeface="Times New Roman"/>
              <a:buNone/>
            </a:pPr>
            <a:endParaRPr sz="3200" b="0" i="0" u="none" strike="noStrike" cap="none" dirty="0">
              <a:solidFill>
                <a:srgbClr val="000000"/>
              </a:solidFill>
              <a:latin typeface="Times New Roman"/>
              <a:ea typeface="Times New Roman"/>
              <a:cs typeface="Times New Roman"/>
              <a:sym typeface="Times New Roman"/>
            </a:endParaRPr>
          </a:p>
          <a:p>
            <a:pPr marL="0" marR="0" lvl="0" indent="0" algn="ctr" rtl="0">
              <a:lnSpc>
                <a:spcPct val="93000"/>
              </a:lnSpc>
              <a:spcBef>
                <a:spcPts val="0"/>
              </a:spcBef>
              <a:spcAft>
                <a:spcPts val="0"/>
              </a:spcAft>
              <a:buClr>
                <a:srgbClr val="000000"/>
              </a:buClr>
              <a:buSzPts val="3200"/>
              <a:buFont typeface="Times New Roman"/>
              <a:buNone/>
            </a:pPr>
            <a:endParaRPr sz="3200" b="0" i="0" u="none" strike="noStrike" cap="none" dirty="0">
              <a:solidFill>
                <a:srgbClr val="000000"/>
              </a:solidFill>
              <a:latin typeface="Times New Roman"/>
              <a:ea typeface="Times New Roman"/>
              <a:cs typeface="Times New Roman"/>
              <a:sym typeface="Times New Roman"/>
            </a:endParaRPr>
          </a:p>
          <a:p>
            <a:pPr marL="0" marR="0" lvl="0" indent="0" algn="ctr" rtl="0">
              <a:lnSpc>
                <a:spcPct val="93000"/>
              </a:lnSpc>
              <a:spcBef>
                <a:spcPts val="0"/>
              </a:spcBef>
              <a:spcAft>
                <a:spcPts val="0"/>
              </a:spcAft>
              <a:buClr>
                <a:srgbClr val="000000"/>
              </a:buClr>
              <a:buSzPts val="3200"/>
              <a:buFont typeface="Times New Roman"/>
              <a:buNone/>
            </a:pPr>
            <a:endParaRPr sz="3200" b="0" i="0" u="none" strike="noStrike" cap="none" dirty="0">
              <a:solidFill>
                <a:srgbClr val="000000"/>
              </a:solidFill>
              <a:latin typeface="Times New Roman"/>
              <a:ea typeface="Times New Roman"/>
              <a:cs typeface="Times New Roman"/>
              <a:sym typeface="Times New Roman"/>
            </a:endParaRPr>
          </a:p>
        </p:txBody>
      </p:sp>
      <p:cxnSp>
        <p:nvCxnSpPr>
          <p:cNvPr id="149" name="Google Shape;149;p18"/>
          <p:cNvCxnSpPr/>
          <p:nvPr/>
        </p:nvCxnSpPr>
        <p:spPr>
          <a:xfrm>
            <a:off x="0" y="1743075"/>
            <a:ext cx="10080625" cy="0"/>
          </a:xfrm>
          <a:prstGeom prst="straightConnector1">
            <a:avLst/>
          </a:prstGeom>
          <a:noFill/>
          <a:ln w="25400" cap="rnd" cmpd="sng">
            <a:solidFill>
              <a:schemeClr val="dk1"/>
            </a:solidFill>
            <a:prstDash val="solid"/>
            <a:round/>
            <a:headEnd type="none" w="sm" len="sm"/>
            <a:tailEnd type="none" w="sm" len="sm"/>
          </a:ln>
          <a:effectLst>
            <a:outerShdw blurRad="38100" dist="25400" dir="5400000" rotWithShape="0">
              <a:srgbClr val="000000">
                <a:alpha val="34901"/>
              </a:srgbClr>
            </a:outerShdw>
          </a:effectLst>
        </p:spPr>
      </p:cxnSp>
      <p:pic>
        <p:nvPicPr>
          <p:cNvPr id="150" name="Google Shape;150;p18"/>
          <p:cNvPicPr preferRelativeResize="0"/>
          <p:nvPr/>
        </p:nvPicPr>
        <p:blipFill rotWithShape="1">
          <a:blip r:embed="rId3">
            <a:alphaModFix/>
          </a:blip>
          <a:srcRect/>
          <a:stretch/>
        </p:blipFill>
        <p:spPr>
          <a:xfrm>
            <a:off x="1079500" y="146050"/>
            <a:ext cx="7686675" cy="15716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6"/>
        <p:cNvGrpSpPr/>
        <p:nvPr/>
      </p:nvGrpSpPr>
      <p:grpSpPr>
        <a:xfrm>
          <a:off x="0" y="0"/>
          <a:ext cx="0" cy="0"/>
          <a:chOff x="0" y="0"/>
          <a:chExt cx="0" cy="0"/>
        </a:xfrm>
      </p:grpSpPr>
      <p:sp>
        <p:nvSpPr>
          <p:cNvPr id="207" name="Google Shape;207;p27"/>
          <p:cNvSpPr/>
          <p:nvPr/>
        </p:nvSpPr>
        <p:spPr>
          <a:xfrm>
            <a:off x="498638" y="408959"/>
            <a:ext cx="9070975" cy="597891"/>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endParaRPr dirty="0"/>
          </a:p>
          <a:p>
            <a:pPr marL="0" marR="0" lvl="0" indent="0" algn="l" rtl="0">
              <a:lnSpc>
                <a:spcPct val="93000"/>
              </a:lnSpc>
              <a:spcBef>
                <a:spcPts val="0"/>
              </a:spcBef>
              <a:spcAft>
                <a:spcPts val="0"/>
              </a:spcAft>
              <a:buClr>
                <a:srgbClr val="000000"/>
              </a:buClr>
              <a:buSzPts val="3600"/>
              <a:buFont typeface="Times New Roman"/>
              <a:buNone/>
            </a:pPr>
            <a:r>
              <a:rPr lang="en-IN" sz="3600" b="1" i="0" u="none" strike="noStrike" cap="none" dirty="0">
                <a:solidFill>
                  <a:srgbClr val="000000"/>
                </a:solidFill>
                <a:latin typeface="Times New Roman"/>
                <a:ea typeface="Times New Roman"/>
                <a:cs typeface="Times New Roman"/>
                <a:sym typeface="Times New Roman"/>
              </a:rPr>
              <a:t> </a:t>
            </a:r>
            <a:endParaRPr dirty="0"/>
          </a:p>
        </p:txBody>
      </p:sp>
      <p:sp>
        <p:nvSpPr>
          <p:cNvPr id="2" name="Title 1">
            <a:extLst>
              <a:ext uri="{FF2B5EF4-FFF2-40B4-BE49-F238E27FC236}">
                <a16:creationId xmlns:a16="http://schemas.microsoft.com/office/drawing/2014/main" id="{0B97AF50-D6BB-806F-E566-3A9CF9BB60EE}"/>
              </a:ext>
            </a:extLst>
          </p:cNvPr>
          <p:cNvSpPr>
            <a:spLocks noGrp="1"/>
          </p:cNvSpPr>
          <p:nvPr>
            <p:ph type="title"/>
          </p:nvPr>
        </p:nvSpPr>
        <p:spPr/>
        <p:txBody>
          <a:bodyPr/>
          <a:lstStyle/>
          <a:p>
            <a:r>
              <a:rPr lang="en-US" dirty="0">
                <a:solidFill>
                  <a:schemeClr val="tx1"/>
                </a:solidFill>
                <a:latin typeface="+mn-lt"/>
              </a:rPr>
              <a:t>System Design</a:t>
            </a:r>
            <a:endParaRPr lang="en-IN" dirty="0">
              <a:solidFill>
                <a:schemeClr val="tx1"/>
              </a:solidFill>
              <a:latin typeface="+mn-lt"/>
            </a:endParaRPr>
          </a:p>
        </p:txBody>
      </p:sp>
      <p:sp>
        <p:nvSpPr>
          <p:cNvPr id="3" name="Text Placeholder 2">
            <a:extLst>
              <a:ext uri="{FF2B5EF4-FFF2-40B4-BE49-F238E27FC236}">
                <a16:creationId xmlns:a16="http://schemas.microsoft.com/office/drawing/2014/main" id="{F4FC1926-472D-3700-08E0-110F42FB57D4}"/>
              </a:ext>
            </a:extLst>
          </p:cNvPr>
          <p:cNvSpPr>
            <a:spLocks noGrp="1"/>
          </p:cNvSpPr>
          <p:nvPr>
            <p:ph type="body" idx="1"/>
          </p:nvPr>
        </p:nvSpPr>
        <p:spPr>
          <a:xfrm>
            <a:off x="671512" y="1504710"/>
            <a:ext cx="8737599" cy="5154854"/>
          </a:xfrm>
        </p:spPr>
        <p:txBody>
          <a:bodyPr/>
          <a:lstStyle/>
          <a:p>
            <a:endParaRPr lang="en-IN" dirty="0"/>
          </a:p>
        </p:txBody>
      </p:sp>
      <p:graphicFrame>
        <p:nvGraphicFramePr>
          <p:cNvPr id="4" name="Diagram 3">
            <a:extLst>
              <a:ext uri="{FF2B5EF4-FFF2-40B4-BE49-F238E27FC236}">
                <a16:creationId xmlns:a16="http://schemas.microsoft.com/office/drawing/2014/main" id="{707C1BBD-D986-CB59-313D-523F77891A0C}"/>
              </a:ext>
            </a:extLst>
          </p:cNvPr>
          <p:cNvGraphicFramePr/>
          <p:nvPr>
            <p:extLst>
              <p:ext uri="{D42A27DB-BD31-4B8C-83A1-F6EECF244321}">
                <p14:modId xmlns:p14="http://schemas.microsoft.com/office/powerpoint/2010/main" val="4039482539"/>
              </p:ext>
            </p:extLst>
          </p:nvPr>
        </p:nvGraphicFramePr>
        <p:xfrm>
          <a:off x="879676" y="1759352"/>
          <a:ext cx="8079129" cy="49002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13"/>
        <p:cNvGrpSpPr/>
        <p:nvPr/>
      </p:nvGrpSpPr>
      <p:grpSpPr>
        <a:xfrm>
          <a:off x="0" y="0"/>
          <a:ext cx="0" cy="0"/>
          <a:chOff x="0" y="0"/>
          <a:chExt cx="0" cy="0"/>
        </a:xfrm>
      </p:grpSpPr>
      <p:sp>
        <p:nvSpPr>
          <p:cNvPr id="214" name="Google Shape;214;p28"/>
          <p:cNvSpPr/>
          <p:nvPr/>
        </p:nvSpPr>
        <p:spPr>
          <a:xfrm>
            <a:off x="519459" y="122295"/>
            <a:ext cx="9070975" cy="1262063"/>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IN" sz="3600" b="1" i="0" u="none" strike="noStrike" cap="none">
                <a:solidFill>
                  <a:srgbClr val="000000"/>
                </a:solidFill>
                <a:latin typeface="Times New Roman"/>
                <a:ea typeface="Times New Roman"/>
                <a:cs typeface="Times New Roman"/>
                <a:sym typeface="Times New Roman"/>
              </a:rPr>
              <a:t>Technologies and methodologies </a:t>
            </a:r>
            <a:endParaRPr sz="3600" b="1" i="0" u="none" strike="noStrike" cap="none">
              <a:solidFill>
                <a:srgbClr val="000000"/>
              </a:solidFill>
              <a:latin typeface="Times New Roman"/>
              <a:ea typeface="Times New Roman"/>
              <a:cs typeface="Times New Roman"/>
              <a:sym typeface="Times New Roman"/>
            </a:endParaRPr>
          </a:p>
        </p:txBody>
      </p:sp>
      <p:sp>
        <p:nvSpPr>
          <p:cNvPr id="215" name="Google Shape;215;p28"/>
          <p:cNvSpPr/>
          <p:nvPr/>
        </p:nvSpPr>
        <p:spPr>
          <a:xfrm>
            <a:off x="503238" y="1768475"/>
            <a:ext cx="9070975" cy="4989513"/>
          </a:xfrm>
          <a:prstGeom prst="rect">
            <a:avLst/>
          </a:prstGeom>
          <a:noFill/>
          <a:ln>
            <a:noFill/>
          </a:ln>
        </p:spPr>
        <p:txBody>
          <a:bodyPr spcFirstLastPara="1" wrap="square" lIns="0" tIns="21225" rIns="0" bIns="0" anchor="t" anchorCtr="0">
            <a:noAutofit/>
          </a:bodyPr>
          <a:lstStyle/>
          <a:p>
            <a:pPr marL="107950" marR="0" lvl="0" indent="0" algn="l" rtl="0">
              <a:lnSpc>
                <a:spcPct val="93000"/>
              </a:lnSpc>
              <a:spcBef>
                <a:spcPts val="0"/>
              </a:spcBef>
              <a:spcAft>
                <a:spcPts val="0"/>
              </a:spcAft>
              <a:buClr>
                <a:schemeClr val="dk1"/>
              </a:buClr>
              <a:buSzPts val="2400"/>
              <a:buFont typeface="Trebuchet MS"/>
              <a:buNone/>
            </a:pPr>
            <a:endParaRPr sz="2400" b="0" i="0" u="none" strike="noStrike" cap="none">
              <a:solidFill>
                <a:srgbClr val="000000"/>
              </a:solidFill>
              <a:latin typeface="Times New Roman"/>
              <a:ea typeface="Times New Roman"/>
              <a:cs typeface="Times New Roman"/>
              <a:sym typeface="Times New Roman"/>
            </a:endParaRPr>
          </a:p>
        </p:txBody>
      </p:sp>
      <p:sp>
        <p:nvSpPr>
          <p:cNvPr id="216" name="Google Shape;216;p28"/>
          <p:cNvSpPr txBox="1"/>
          <p:nvPr/>
        </p:nvSpPr>
        <p:spPr>
          <a:xfrm>
            <a:off x="503238" y="1768475"/>
            <a:ext cx="8929800" cy="5227032"/>
          </a:xfrm>
          <a:prstGeom prst="rect">
            <a:avLst/>
          </a:prstGeom>
          <a:noFill/>
          <a:ln>
            <a:noFill/>
          </a:ln>
        </p:spPr>
        <p:txBody>
          <a:bodyPr spcFirstLastPara="1" wrap="square" lIns="91425" tIns="45700" rIns="91425" bIns="45700" anchor="t" anchorCtr="0">
            <a:spAutoFit/>
          </a:bodyPr>
          <a:lstStyle/>
          <a:p>
            <a:pPr marL="109537" indent="0" eaLnBrk="1" fontAlgn="auto" hangingPunct="1">
              <a:lnSpc>
                <a:spcPct val="150000"/>
              </a:lnSpc>
              <a:spcBef>
                <a:spcPts val="0"/>
              </a:spcBef>
              <a:spcAft>
                <a:spcPts val="1413"/>
              </a:spcAft>
              <a:defRPr/>
            </a:pPr>
            <a:r>
              <a:rPr lang="en-IN" altLang="en-US" sz="2400" dirty="0">
                <a:latin typeface="Times New Roman" panose="02020603050405020304" pitchFamily="18" charset="0"/>
                <a:cs typeface="Times New Roman" panose="02020603050405020304" pitchFamily="18" charset="0"/>
              </a:rPr>
              <a:t>1.</a:t>
            </a:r>
            <a:r>
              <a:rPr lang="en-IN" altLang="en-US" sz="2400" dirty="0">
                <a:latin typeface="+mn-lt"/>
                <a:cs typeface="Times New Roman" panose="02020603050405020304" pitchFamily="18" charset="0"/>
              </a:rPr>
              <a:t>FRONT END :- </a:t>
            </a:r>
          </a:p>
          <a:p>
            <a:pPr marL="452437" indent="-342900" eaLnBrk="1" fontAlgn="auto" hangingPunct="1">
              <a:lnSpc>
                <a:spcPct val="150000"/>
              </a:lnSpc>
              <a:spcBef>
                <a:spcPts val="0"/>
              </a:spcBef>
              <a:spcAft>
                <a:spcPts val="1413"/>
              </a:spcAft>
              <a:buFont typeface="Arial" panose="020B0604020202020204" pitchFamily="34" charset="0"/>
              <a:buChar char="•"/>
              <a:defRPr/>
            </a:pPr>
            <a:r>
              <a:rPr lang="en-IN" altLang="en-US" sz="2400" dirty="0">
                <a:latin typeface="+mn-lt"/>
                <a:cs typeface="Times New Roman" panose="02020603050405020304" pitchFamily="18" charset="0"/>
              </a:rPr>
              <a:t>HTML 5</a:t>
            </a:r>
          </a:p>
          <a:p>
            <a:pPr marL="452437" indent="-342900" eaLnBrk="1" fontAlgn="auto" hangingPunct="1">
              <a:lnSpc>
                <a:spcPct val="150000"/>
              </a:lnSpc>
              <a:spcBef>
                <a:spcPts val="0"/>
              </a:spcBef>
              <a:spcAft>
                <a:spcPts val="1413"/>
              </a:spcAft>
              <a:buFont typeface="Arial" panose="020B0604020202020204" pitchFamily="34" charset="0"/>
              <a:buChar char="•"/>
              <a:defRPr/>
            </a:pPr>
            <a:r>
              <a:rPr lang="en-IN" altLang="en-US" sz="2400" dirty="0">
                <a:latin typeface="+mn-lt"/>
                <a:cs typeface="Times New Roman" panose="02020603050405020304" pitchFamily="18" charset="0"/>
              </a:rPr>
              <a:t>CSS 4.15</a:t>
            </a:r>
          </a:p>
          <a:p>
            <a:pPr marL="452437" indent="-342900" eaLnBrk="1" fontAlgn="auto" hangingPunct="1">
              <a:lnSpc>
                <a:spcPct val="150000"/>
              </a:lnSpc>
              <a:spcBef>
                <a:spcPts val="0"/>
              </a:spcBef>
              <a:spcAft>
                <a:spcPts val="1413"/>
              </a:spcAft>
              <a:buFont typeface="Arial" panose="020B0604020202020204" pitchFamily="34" charset="0"/>
              <a:buChar char="•"/>
              <a:defRPr/>
            </a:pPr>
            <a:r>
              <a:rPr lang="en-IN" altLang="en-US" sz="2400" dirty="0">
                <a:latin typeface="+mn-lt"/>
                <a:cs typeface="Times New Roman" panose="02020603050405020304" pitchFamily="18" charset="0"/>
              </a:rPr>
              <a:t>BOOTSTRAP</a:t>
            </a:r>
          </a:p>
          <a:p>
            <a:pPr marL="109537" indent="0" eaLnBrk="1" fontAlgn="auto" hangingPunct="1">
              <a:lnSpc>
                <a:spcPct val="150000"/>
              </a:lnSpc>
              <a:spcBef>
                <a:spcPts val="0"/>
              </a:spcBef>
              <a:spcAft>
                <a:spcPts val="1413"/>
              </a:spcAft>
              <a:defRPr/>
            </a:pPr>
            <a:endParaRPr lang="en-IN" altLang="en-US" sz="2400" dirty="0">
              <a:latin typeface="+mn-lt"/>
              <a:cs typeface="Times New Roman" panose="02020603050405020304" pitchFamily="18" charset="0"/>
            </a:endParaRPr>
          </a:p>
          <a:p>
            <a:pPr marL="109537" indent="0" eaLnBrk="1" fontAlgn="auto" hangingPunct="1">
              <a:lnSpc>
                <a:spcPct val="150000"/>
              </a:lnSpc>
              <a:spcBef>
                <a:spcPts val="0"/>
              </a:spcBef>
              <a:spcAft>
                <a:spcPts val="1413"/>
              </a:spcAft>
              <a:defRPr/>
            </a:pPr>
            <a:r>
              <a:rPr lang="en-IN" altLang="en-US" sz="2400" dirty="0">
                <a:latin typeface="+mn-lt"/>
                <a:cs typeface="Times New Roman" panose="02020603050405020304" pitchFamily="18" charset="0"/>
              </a:rPr>
              <a:t>2. BACK END  </a:t>
            </a:r>
          </a:p>
          <a:p>
            <a:pPr marL="452437" indent="-342900" eaLnBrk="1" fontAlgn="auto" hangingPunct="1">
              <a:lnSpc>
                <a:spcPct val="150000"/>
              </a:lnSpc>
              <a:spcBef>
                <a:spcPts val="0"/>
              </a:spcBef>
              <a:spcAft>
                <a:spcPts val="1413"/>
              </a:spcAft>
              <a:buFont typeface="Arial" panose="020B0604020202020204" pitchFamily="34" charset="0"/>
              <a:buChar char="•"/>
              <a:defRPr/>
            </a:pPr>
            <a:r>
              <a:rPr lang="en-IN" altLang="en-US" sz="2400" dirty="0">
                <a:latin typeface="+mn-lt"/>
                <a:cs typeface="Times New Roman" panose="02020603050405020304" pitchFamily="18" charset="0"/>
              </a:rPr>
              <a:t>Django 4.2.5</a:t>
            </a:r>
            <a:endParaRPr sz="2400" dirty="0">
              <a:latin typeface="+mn-lt"/>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30"/>
        <p:cNvGrpSpPr/>
        <p:nvPr/>
      </p:nvGrpSpPr>
      <p:grpSpPr>
        <a:xfrm>
          <a:off x="0" y="0"/>
          <a:ext cx="0" cy="0"/>
          <a:chOff x="0" y="0"/>
          <a:chExt cx="0" cy="0"/>
        </a:xfrm>
      </p:grpSpPr>
      <p:sp>
        <p:nvSpPr>
          <p:cNvPr id="231" name="Google Shape;231;p30"/>
          <p:cNvSpPr/>
          <p:nvPr/>
        </p:nvSpPr>
        <p:spPr>
          <a:xfrm>
            <a:off x="503238" y="107430"/>
            <a:ext cx="9070975" cy="504056"/>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IN" sz="3600" b="1" i="0" u="none" strike="noStrike" cap="none">
                <a:solidFill>
                  <a:srgbClr val="000000"/>
                </a:solidFill>
                <a:latin typeface="Times New Roman"/>
                <a:ea typeface="Times New Roman"/>
                <a:cs typeface="Times New Roman"/>
                <a:sym typeface="Times New Roman"/>
              </a:rPr>
              <a:t>Implementation</a:t>
            </a:r>
            <a:endParaRPr/>
          </a:p>
        </p:txBody>
      </p:sp>
      <p:sp>
        <p:nvSpPr>
          <p:cNvPr id="232" name="Google Shape;232;p30"/>
          <p:cNvSpPr/>
          <p:nvPr/>
        </p:nvSpPr>
        <p:spPr>
          <a:xfrm>
            <a:off x="503238" y="827509"/>
            <a:ext cx="9070975" cy="5930479"/>
          </a:xfrm>
          <a:prstGeom prst="rect">
            <a:avLst/>
          </a:prstGeom>
          <a:noFill/>
          <a:ln>
            <a:noFill/>
          </a:ln>
        </p:spPr>
        <p:txBody>
          <a:bodyPr spcFirstLastPara="1" wrap="square" lIns="0" tIns="21225" rIns="0" bIns="0" anchor="t" anchorCtr="0">
            <a:noAutofit/>
          </a:bodyPr>
          <a:lstStyle/>
          <a:p>
            <a:pPr marL="107950" marR="0" lvl="0" indent="0" algn="l" rtl="0">
              <a:lnSpc>
                <a:spcPct val="93000"/>
              </a:lnSpc>
              <a:spcBef>
                <a:spcPts val="0"/>
              </a:spcBef>
              <a:spcAft>
                <a:spcPts val="0"/>
              </a:spcAft>
              <a:buClr>
                <a:schemeClr val="dk1"/>
              </a:buClr>
              <a:buSzPts val="2400"/>
              <a:buFont typeface="Trebuchet MS"/>
              <a:buNone/>
            </a:pPr>
            <a:endParaRPr sz="2400" b="0" i="0" u="none" strike="noStrike" cap="none">
              <a:solidFill>
                <a:srgbClr val="000000"/>
              </a:solidFill>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C7F94437-E9D4-62CF-C563-72BBFF93E09F}"/>
              </a:ext>
            </a:extLst>
          </p:cNvPr>
          <p:cNvPicPr>
            <a:picLocks noChangeAspect="1"/>
          </p:cNvPicPr>
          <p:nvPr/>
        </p:nvPicPr>
        <p:blipFill>
          <a:blip r:embed="rId3"/>
          <a:stretch>
            <a:fillRect/>
          </a:stretch>
        </p:blipFill>
        <p:spPr>
          <a:xfrm>
            <a:off x="1096771" y="801687"/>
            <a:ext cx="6434944" cy="2962342"/>
          </a:xfrm>
          <a:prstGeom prst="rect">
            <a:avLst/>
          </a:prstGeom>
        </p:spPr>
      </p:pic>
      <p:pic>
        <p:nvPicPr>
          <p:cNvPr id="5" name="Picture 4">
            <a:extLst>
              <a:ext uri="{FF2B5EF4-FFF2-40B4-BE49-F238E27FC236}">
                <a16:creationId xmlns:a16="http://schemas.microsoft.com/office/drawing/2014/main" id="{1FEB77D8-0E57-C6A4-C80E-EA88E75640CB}"/>
              </a:ext>
            </a:extLst>
          </p:cNvPr>
          <p:cNvPicPr>
            <a:picLocks noChangeAspect="1"/>
          </p:cNvPicPr>
          <p:nvPr/>
        </p:nvPicPr>
        <p:blipFill>
          <a:blip r:embed="rId4"/>
          <a:stretch>
            <a:fillRect/>
          </a:stretch>
        </p:blipFill>
        <p:spPr>
          <a:xfrm>
            <a:off x="1491928" y="4180867"/>
            <a:ext cx="6039787" cy="279314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39"/>
        <p:cNvGrpSpPr/>
        <p:nvPr/>
      </p:nvGrpSpPr>
      <p:grpSpPr>
        <a:xfrm>
          <a:off x="0" y="0"/>
          <a:ext cx="0" cy="0"/>
          <a:chOff x="0" y="0"/>
          <a:chExt cx="0" cy="0"/>
        </a:xfrm>
      </p:grpSpPr>
      <p:sp>
        <p:nvSpPr>
          <p:cNvPr id="240" name="Google Shape;240;p31"/>
          <p:cNvSpPr/>
          <p:nvPr/>
        </p:nvSpPr>
        <p:spPr>
          <a:xfrm>
            <a:off x="503238" y="143374"/>
            <a:ext cx="9070975" cy="500061"/>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IN" sz="3600" b="1" i="0" u="none" strike="noStrike" cap="none">
                <a:solidFill>
                  <a:srgbClr val="000000"/>
                </a:solidFill>
                <a:latin typeface="Times New Roman"/>
                <a:ea typeface="Times New Roman"/>
                <a:cs typeface="Times New Roman"/>
                <a:sym typeface="Times New Roman"/>
              </a:rPr>
              <a:t>Implementation</a:t>
            </a:r>
            <a:endParaRPr/>
          </a:p>
        </p:txBody>
      </p:sp>
      <p:sp>
        <p:nvSpPr>
          <p:cNvPr id="241" name="Google Shape;241;p31"/>
          <p:cNvSpPr/>
          <p:nvPr/>
        </p:nvSpPr>
        <p:spPr>
          <a:xfrm>
            <a:off x="503238" y="1768475"/>
            <a:ext cx="9070975" cy="4989513"/>
          </a:xfrm>
          <a:prstGeom prst="rect">
            <a:avLst/>
          </a:prstGeom>
          <a:noFill/>
          <a:ln>
            <a:noFill/>
          </a:ln>
        </p:spPr>
        <p:txBody>
          <a:bodyPr spcFirstLastPara="1" wrap="square" lIns="0" tIns="21225" rIns="0" bIns="0" anchor="t" anchorCtr="0">
            <a:noAutofit/>
          </a:bodyPr>
          <a:lstStyle/>
          <a:p>
            <a:pPr marL="107950" marR="0" lvl="0" indent="0" algn="l" rtl="0">
              <a:lnSpc>
                <a:spcPct val="93000"/>
              </a:lnSpc>
              <a:spcBef>
                <a:spcPts val="0"/>
              </a:spcBef>
              <a:spcAft>
                <a:spcPts val="0"/>
              </a:spcAft>
              <a:buClr>
                <a:schemeClr val="dk1"/>
              </a:buClr>
              <a:buSzPts val="2400"/>
              <a:buFont typeface="Trebuchet MS"/>
              <a:buNone/>
            </a:pPr>
            <a:endParaRPr sz="2400" b="0" i="0" u="none" strike="noStrike" cap="none">
              <a:solidFill>
                <a:srgbClr val="000000"/>
              </a:solidFill>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C8F5C322-6F91-7A38-7C8F-C18252FA1215}"/>
              </a:ext>
            </a:extLst>
          </p:cNvPr>
          <p:cNvPicPr>
            <a:picLocks noChangeAspect="1"/>
          </p:cNvPicPr>
          <p:nvPr/>
        </p:nvPicPr>
        <p:blipFill>
          <a:blip r:embed="rId3"/>
          <a:stretch>
            <a:fillRect/>
          </a:stretch>
        </p:blipFill>
        <p:spPr>
          <a:xfrm>
            <a:off x="829676" y="643435"/>
            <a:ext cx="6872747" cy="2945992"/>
          </a:xfrm>
          <a:prstGeom prst="rect">
            <a:avLst/>
          </a:prstGeom>
        </p:spPr>
      </p:pic>
      <p:pic>
        <p:nvPicPr>
          <p:cNvPr id="5" name="Picture 4">
            <a:extLst>
              <a:ext uri="{FF2B5EF4-FFF2-40B4-BE49-F238E27FC236}">
                <a16:creationId xmlns:a16="http://schemas.microsoft.com/office/drawing/2014/main" id="{32401C71-7782-3276-412B-7D260BA1F610}"/>
              </a:ext>
            </a:extLst>
          </p:cNvPr>
          <p:cNvPicPr>
            <a:picLocks noChangeAspect="1"/>
          </p:cNvPicPr>
          <p:nvPr/>
        </p:nvPicPr>
        <p:blipFill>
          <a:blip r:embed="rId4"/>
          <a:stretch>
            <a:fillRect/>
          </a:stretch>
        </p:blipFill>
        <p:spPr>
          <a:xfrm>
            <a:off x="1102050" y="3877114"/>
            <a:ext cx="6687598" cy="313640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48"/>
        <p:cNvGrpSpPr/>
        <p:nvPr/>
      </p:nvGrpSpPr>
      <p:grpSpPr>
        <a:xfrm>
          <a:off x="0" y="0"/>
          <a:ext cx="0" cy="0"/>
          <a:chOff x="0" y="0"/>
          <a:chExt cx="0" cy="0"/>
        </a:xfrm>
      </p:grpSpPr>
      <p:sp>
        <p:nvSpPr>
          <p:cNvPr id="249" name="Google Shape;249;p32"/>
          <p:cNvSpPr/>
          <p:nvPr/>
        </p:nvSpPr>
        <p:spPr>
          <a:xfrm>
            <a:off x="359792" y="301625"/>
            <a:ext cx="9214421" cy="1262063"/>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IN" sz="3600" b="1" i="0" u="none" strike="noStrike" cap="none">
                <a:solidFill>
                  <a:srgbClr val="000000"/>
                </a:solidFill>
                <a:latin typeface="Times New Roman"/>
                <a:ea typeface="Times New Roman"/>
                <a:cs typeface="Times New Roman"/>
                <a:sym typeface="Times New Roman"/>
              </a:rPr>
              <a:t>Conclusion</a:t>
            </a:r>
            <a:endParaRPr/>
          </a:p>
        </p:txBody>
      </p:sp>
      <p:sp>
        <p:nvSpPr>
          <p:cNvPr id="250" name="Google Shape;250;p32"/>
          <p:cNvSpPr/>
          <p:nvPr/>
        </p:nvSpPr>
        <p:spPr>
          <a:xfrm>
            <a:off x="503238" y="1768475"/>
            <a:ext cx="9070975" cy="4989513"/>
          </a:xfrm>
          <a:prstGeom prst="rect">
            <a:avLst/>
          </a:prstGeom>
          <a:noFill/>
          <a:ln>
            <a:noFill/>
          </a:ln>
        </p:spPr>
        <p:txBody>
          <a:bodyPr spcFirstLastPara="1" wrap="square" lIns="0" tIns="21225" rIns="0" bIns="0" anchor="t" anchorCtr="0">
            <a:noAutofit/>
          </a:bodyPr>
          <a:lstStyle/>
          <a:p>
            <a:pPr marL="107950" marR="0" lvl="0" indent="0" algn="l" rtl="0">
              <a:lnSpc>
                <a:spcPct val="93000"/>
              </a:lnSpc>
              <a:spcBef>
                <a:spcPts val="0"/>
              </a:spcBef>
              <a:spcAft>
                <a:spcPts val="0"/>
              </a:spcAft>
              <a:buClr>
                <a:schemeClr val="dk1"/>
              </a:buClr>
              <a:buSzPts val="2400"/>
              <a:buFont typeface="Trebuchet MS"/>
              <a:buNone/>
            </a:pPr>
            <a:endParaRPr sz="2400" b="0" i="0" u="none" strike="noStrike" cap="none">
              <a:solidFill>
                <a:srgbClr val="000000"/>
              </a:solidFill>
              <a:latin typeface="Times New Roman"/>
              <a:ea typeface="Times New Roman"/>
              <a:cs typeface="Times New Roman"/>
              <a:sym typeface="Times New Roman"/>
            </a:endParaRPr>
          </a:p>
        </p:txBody>
      </p:sp>
      <p:sp>
        <p:nvSpPr>
          <p:cNvPr id="251" name="Google Shape;251;p32"/>
          <p:cNvSpPr/>
          <p:nvPr/>
        </p:nvSpPr>
        <p:spPr>
          <a:xfrm>
            <a:off x="215776" y="1768475"/>
            <a:ext cx="8496696" cy="4154984"/>
          </a:xfrm>
          <a:prstGeom prst="rect">
            <a:avLst/>
          </a:prstGeom>
          <a:noFill/>
          <a:ln>
            <a:noFill/>
          </a:ln>
        </p:spPr>
        <p:txBody>
          <a:bodyPr spcFirstLastPara="1" wrap="square" lIns="91425" tIns="45700" rIns="91425" bIns="45700" anchor="ctr" anchorCtr="0">
            <a:noAutofit/>
          </a:bodyPr>
          <a:lstStyle/>
          <a:p>
            <a:pPr marR="0" lvl="0" algn="just" rtl="0">
              <a:lnSpc>
                <a:spcPct val="100000"/>
              </a:lnSpc>
              <a:spcBef>
                <a:spcPts val="0"/>
              </a:spcBef>
              <a:spcAft>
                <a:spcPts val="0"/>
              </a:spcAft>
              <a:buClr>
                <a:schemeClr val="dk1"/>
              </a:buClr>
              <a:buSzPts val="2400"/>
            </a:pPr>
            <a:r>
              <a:rPr lang="en-US" sz="2400" dirty="0"/>
              <a:t>In this project, we developed a rule-based job recommendation system that efficiently matches job seekers with potential opportunities without the use of AI or machine learning. </a:t>
            </a:r>
          </a:p>
          <a:p>
            <a:pPr marR="0" lvl="0" algn="just" rtl="0">
              <a:lnSpc>
                <a:spcPct val="100000"/>
              </a:lnSpc>
              <a:spcBef>
                <a:spcPts val="0"/>
              </a:spcBef>
              <a:spcAft>
                <a:spcPts val="0"/>
              </a:spcAft>
              <a:buClr>
                <a:schemeClr val="dk1"/>
              </a:buClr>
              <a:buSzPts val="2400"/>
            </a:pPr>
            <a:endParaRPr lang="en-US" sz="2400" dirty="0"/>
          </a:p>
          <a:p>
            <a:pPr marR="0" lvl="0" algn="just" rtl="0">
              <a:lnSpc>
                <a:spcPct val="100000"/>
              </a:lnSpc>
              <a:spcBef>
                <a:spcPts val="0"/>
              </a:spcBef>
              <a:spcAft>
                <a:spcPts val="0"/>
              </a:spcAft>
              <a:buClr>
                <a:schemeClr val="dk1"/>
              </a:buClr>
              <a:buSzPts val="2400"/>
            </a:pPr>
            <a:endParaRPr lang="en-US" sz="2400" dirty="0"/>
          </a:p>
          <a:p>
            <a:pPr marR="0" lvl="0" algn="just" rtl="0">
              <a:lnSpc>
                <a:spcPct val="100000"/>
              </a:lnSpc>
              <a:spcBef>
                <a:spcPts val="0"/>
              </a:spcBef>
              <a:spcAft>
                <a:spcPts val="0"/>
              </a:spcAft>
              <a:buClr>
                <a:schemeClr val="dk1"/>
              </a:buClr>
              <a:buSzPts val="2400"/>
            </a:pPr>
            <a:r>
              <a:rPr lang="en-US" sz="2400" dirty="0"/>
              <a:t>This approach is cost-effective, easy to maintain, and suitable for environments where transparency and deterministic decision-making are critical.</a:t>
            </a:r>
            <a:endParaRPr sz="2400" dirty="0"/>
          </a:p>
          <a:p>
            <a:pPr marL="0" marR="0" lvl="0" indent="0" algn="l" rtl="0">
              <a:lnSpc>
                <a:spcPct val="100000"/>
              </a:lnSpc>
              <a:spcBef>
                <a:spcPts val="0"/>
              </a:spcBef>
              <a:spcAft>
                <a:spcPts val="0"/>
              </a:spcAft>
              <a:buClr>
                <a:schemeClr val="dk1"/>
              </a:buClr>
              <a:buSzPts val="2400"/>
              <a:buFont typeface="Trebuchet MS"/>
              <a:buNone/>
            </a:pPr>
            <a:endParaRPr sz="2400" b="0" i="0" u="none" strike="noStrike" cap="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56"/>
        <p:cNvGrpSpPr/>
        <p:nvPr/>
      </p:nvGrpSpPr>
      <p:grpSpPr>
        <a:xfrm>
          <a:off x="0" y="0"/>
          <a:ext cx="0" cy="0"/>
          <a:chOff x="0" y="0"/>
          <a:chExt cx="0" cy="0"/>
        </a:xfrm>
      </p:grpSpPr>
      <p:sp>
        <p:nvSpPr>
          <p:cNvPr id="257" name="Google Shape;257;p33"/>
          <p:cNvSpPr/>
          <p:nvPr/>
        </p:nvSpPr>
        <p:spPr>
          <a:xfrm>
            <a:off x="431800" y="301625"/>
            <a:ext cx="9142413" cy="1262063"/>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IN" sz="3600" b="1" i="0" u="none" strike="noStrike" cap="none">
                <a:solidFill>
                  <a:srgbClr val="000000"/>
                </a:solidFill>
                <a:latin typeface="Times New Roman"/>
                <a:ea typeface="Times New Roman"/>
                <a:cs typeface="Times New Roman"/>
                <a:sym typeface="Times New Roman"/>
              </a:rPr>
              <a:t>References</a:t>
            </a:r>
            <a:endParaRPr/>
          </a:p>
        </p:txBody>
      </p:sp>
      <p:sp>
        <p:nvSpPr>
          <p:cNvPr id="258" name="Google Shape;258;p33"/>
          <p:cNvSpPr/>
          <p:nvPr/>
        </p:nvSpPr>
        <p:spPr>
          <a:xfrm>
            <a:off x="503238" y="1768475"/>
            <a:ext cx="9070975" cy="4989513"/>
          </a:xfrm>
          <a:prstGeom prst="rect">
            <a:avLst/>
          </a:prstGeom>
          <a:noFill/>
          <a:ln>
            <a:noFill/>
          </a:ln>
        </p:spPr>
        <p:txBody>
          <a:bodyPr spcFirstLastPara="1" wrap="square" lIns="0" tIns="21225" rIns="0" bIns="0" anchor="t" anchorCtr="0">
            <a:noAutofit/>
          </a:bodyPr>
          <a:lstStyle/>
          <a:p>
            <a:pPr marL="107950" marR="0" lvl="0" indent="0" algn="l" rtl="0">
              <a:lnSpc>
                <a:spcPct val="93000"/>
              </a:lnSpc>
              <a:spcBef>
                <a:spcPts val="0"/>
              </a:spcBef>
              <a:spcAft>
                <a:spcPts val="0"/>
              </a:spcAft>
              <a:buClr>
                <a:schemeClr val="dk1"/>
              </a:buClr>
              <a:buSzPts val="2400"/>
              <a:buFont typeface="Trebuchet MS"/>
              <a:buNone/>
            </a:pPr>
            <a:endParaRPr sz="2400" b="0" i="0" u="none" strike="noStrike" cap="none">
              <a:solidFill>
                <a:srgbClr val="000000"/>
              </a:solidFill>
              <a:latin typeface="Times New Roman"/>
              <a:ea typeface="Times New Roman"/>
              <a:cs typeface="Times New Roman"/>
              <a:sym typeface="Times New Roman"/>
            </a:endParaRPr>
          </a:p>
        </p:txBody>
      </p:sp>
      <p:sp>
        <p:nvSpPr>
          <p:cNvPr id="259" name="Google Shape;259;p33"/>
          <p:cNvSpPr txBox="1"/>
          <p:nvPr/>
        </p:nvSpPr>
        <p:spPr>
          <a:xfrm>
            <a:off x="289550" y="1450025"/>
            <a:ext cx="8928000" cy="8191946"/>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00000"/>
              </a:lnSpc>
              <a:spcBef>
                <a:spcPts val="0"/>
              </a:spcBef>
              <a:spcAft>
                <a:spcPts val="0"/>
              </a:spcAft>
              <a:buClr>
                <a:schemeClr val="dk1"/>
              </a:buClr>
              <a:buSzPts val="2400"/>
              <a:buFont typeface="Times New Roman"/>
              <a:buNone/>
            </a:pPr>
            <a:endParaRPr lang="en-US" sz="2400" dirty="0">
              <a:solidFill>
                <a:schemeClr val="dk1"/>
              </a:solidFill>
              <a:latin typeface="Times New Roman"/>
              <a:cs typeface="Times New Roman"/>
              <a:sym typeface="Times New Roman"/>
            </a:endParaRPr>
          </a:p>
          <a:p>
            <a:pPr marL="342900" marR="0" lvl="0" indent="-342900" algn="just" rtl="0">
              <a:lnSpc>
                <a:spcPct val="100000"/>
              </a:lnSpc>
              <a:spcBef>
                <a:spcPts val="0"/>
              </a:spcBef>
              <a:spcAft>
                <a:spcPts val="0"/>
              </a:spcAft>
              <a:buClr>
                <a:schemeClr val="dk1"/>
              </a:buClr>
              <a:buSzPts val="2400"/>
              <a:buFont typeface="Times New Roman"/>
              <a:buNone/>
            </a:pPr>
            <a:r>
              <a:rPr lang="en-US" sz="3200" dirty="0">
                <a:solidFill>
                  <a:schemeClr val="dk1"/>
                </a:solidFill>
                <a:latin typeface="Times New Roman"/>
                <a:cs typeface="Times New Roman"/>
                <a:sym typeface="Times New Roman"/>
              </a:rPr>
              <a:t> </a:t>
            </a:r>
            <a:r>
              <a:rPr lang="en-US" sz="2200" b="1" dirty="0">
                <a:solidFill>
                  <a:schemeClr val="dk1"/>
                </a:solidFill>
                <a:latin typeface="+mn-lt"/>
                <a:cs typeface="Times New Roman"/>
                <a:sym typeface="Times New Roman"/>
              </a:rPr>
              <a:t>[1]</a:t>
            </a:r>
          </a:p>
          <a:p>
            <a:pPr marL="342900" marR="0" lvl="0" indent="-342900" algn="just" rtl="0">
              <a:lnSpc>
                <a:spcPct val="100000"/>
              </a:lnSpc>
              <a:spcBef>
                <a:spcPts val="0"/>
              </a:spcBef>
              <a:spcAft>
                <a:spcPts val="0"/>
              </a:spcAft>
              <a:buClr>
                <a:schemeClr val="dk1"/>
              </a:buClr>
              <a:buSzPts val="2400"/>
              <a:buFont typeface="Times New Roman"/>
              <a:buNone/>
            </a:pPr>
            <a:r>
              <a:rPr lang="en-US" sz="2200" dirty="0">
                <a:latin typeface="+mn-lt"/>
              </a:rPr>
              <a:t>    </a:t>
            </a:r>
            <a:r>
              <a:rPr lang="en-US" sz="2400" dirty="0">
                <a:latin typeface="+mn-lt"/>
              </a:rPr>
              <a:t>Abbas, M., &amp; Saeed, U. (2020). A Survey of Job Recommendation Systems. </a:t>
            </a:r>
            <a:r>
              <a:rPr lang="en-US" sz="2400" i="1" dirty="0">
                <a:latin typeface="+mn-lt"/>
              </a:rPr>
              <a:t>International Journal of Computer Applications</a:t>
            </a:r>
            <a:r>
              <a:rPr lang="en-US" sz="2400" dirty="0">
                <a:latin typeface="+mn-lt"/>
              </a:rPr>
              <a:t>.</a:t>
            </a:r>
            <a:endParaRPr lang="en-IN" sz="2400" dirty="0">
              <a:solidFill>
                <a:schemeClr val="dk1"/>
              </a:solidFill>
              <a:latin typeface="+mn-lt"/>
              <a:cs typeface="Times New Roman"/>
              <a:sym typeface="Times New Roman"/>
            </a:endParaRPr>
          </a:p>
          <a:p>
            <a:pPr marL="342900" marR="0" lvl="0" indent="-342900" algn="just" rtl="0">
              <a:lnSpc>
                <a:spcPct val="100000"/>
              </a:lnSpc>
              <a:spcBef>
                <a:spcPts val="0"/>
              </a:spcBef>
              <a:spcAft>
                <a:spcPts val="0"/>
              </a:spcAft>
              <a:buClr>
                <a:schemeClr val="dk1"/>
              </a:buClr>
              <a:buSzPts val="2400"/>
              <a:buFont typeface="Times New Roman"/>
              <a:buNone/>
            </a:pPr>
            <a:r>
              <a:rPr lang="en-IN" sz="2400" b="1" dirty="0">
                <a:solidFill>
                  <a:schemeClr val="dk1"/>
                </a:solidFill>
                <a:latin typeface="+mn-lt"/>
                <a:cs typeface="Times New Roman"/>
                <a:sym typeface="Times New Roman"/>
              </a:rPr>
              <a:t>[2]</a:t>
            </a:r>
          </a:p>
          <a:p>
            <a:pPr marL="342900" marR="0" lvl="0" indent="-342900" algn="just" rtl="0">
              <a:lnSpc>
                <a:spcPct val="100000"/>
              </a:lnSpc>
              <a:spcBef>
                <a:spcPts val="0"/>
              </a:spcBef>
              <a:spcAft>
                <a:spcPts val="0"/>
              </a:spcAft>
              <a:buClr>
                <a:schemeClr val="dk1"/>
              </a:buClr>
              <a:buSzPts val="2400"/>
              <a:buFont typeface="Times New Roman"/>
              <a:buNone/>
            </a:pPr>
            <a:r>
              <a:rPr lang="en-IN" sz="2200" b="1" dirty="0">
                <a:solidFill>
                  <a:schemeClr val="dk1"/>
                </a:solidFill>
                <a:latin typeface="+mn-lt"/>
                <a:cs typeface="Times New Roman"/>
                <a:sym typeface="Times New Roman"/>
              </a:rPr>
              <a:t>   </a:t>
            </a:r>
            <a:r>
              <a:rPr lang="en-US" sz="2200" dirty="0">
                <a:latin typeface="+mn-lt"/>
              </a:rPr>
              <a:t> </a:t>
            </a:r>
            <a:r>
              <a:rPr lang="en-US" sz="2400" dirty="0">
                <a:latin typeface="+mn-lt"/>
              </a:rPr>
              <a:t>Moraes, R., &amp; Freire, F. A. (2021). Job Recommender Systems: A Review. </a:t>
            </a:r>
            <a:r>
              <a:rPr lang="en-US" sz="2400" i="1" dirty="0">
                <a:latin typeface="+mn-lt"/>
              </a:rPr>
              <a:t>Journal of Information Systems</a:t>
            </a:r>
            <a:r>
              <a:rPr lang="en-US" sz="2400" dirty="0">
                <a:latin typeface="+mn-lt"/>
              </a:rPr>
              <a:t>.</a:t>
            </a:r>
          </a:p>
          <a:p>
            <a:pPr marL="342900" marR="0" lvl="0" indent="-342900" algn="just" rtl="0">
              <a:lnSpc>
                <a:spcPct val="100000"/>
              </a:lnSpc>
              <a:spcBef>
                <a:spcPts val="0"/>
              </a:spcBef>
              <a:spcAft>
                <a:spcPts val="0"/>
              </a:spcAft>
              <a:buClr>
                <a:schemeClr val="dk1"/>
              </a:buClr>
              <a:buSzPts val="2400"/>
              <a:buFont typeface="Times New Roman"/>
              <a:buNone/>
            </a:pPr>
            <a:endParaRPr lang="en-US" sz="2400" b="1" dirty="0">
              <a:solidFill>
                <a:schemeClr val="dk1"/>
              </a:solidFill>
              <a:latin typeface="+mn-lt"/>
              <a:cs typeface="Times New Roman"/>
              <a:sym typeface="Times New Roman"/>
            </a:endParaRPr>
          </a:p>
          <a:p>
            <a:pPr marL="342900" marR="0" lvl="0" indent="-342900" algn="just" rtl="0">
              <a:lnSpc>
                <a:spcPct val="100000"/>
              </a:lnSpc>
              <a:spcBef>
                <a:spcPts val="0"/>
              </a:spcBef>
              <a:spcAft>
                <a:spcPts val="0"/>
              </a:spcAft>
              <a:buClr>
                <a:schemeClr val="dk1"/>
              </a:buClr>
              <a:buSzPts val="2400"/>
              <a:buFont typeface="Times New Roman"/>
              <a:buNone/>
            </a:pPr>
            <a:r>
              <a:rPr lang="en-US" sz="2200" b="1" dirty="0">
                <a:solidFill>
                  <a:schemeClr val="dk1"/>
                </a:solidFill>
                <a:latin typeface="+mn-lt"/>
                <a:cs typeface="Times New Roman"/>
                <a:sym typeface="Times New Roman"/>
              </a:rPr>
              <a:t>[3]    </a:t>
            </a:r>
            <a:r>
              <a:rPr lang="en-US" sz="2400" dirty="0">
                <a:latin typeface="+mn-lt"/>
              </a:rPr>
              <a:t>Zhao, Y., &amp; Li, C. (2018). Enhancing Job Recommendation   Systems with Deep Learning Techniques. </a:t>
            </a:r>
            <a:r>
              <a:rPr lang="en-US" sz="2400" i="1" dirty="0">
                <a:latin typeface="+mn-lt"/>
              </a:rPr>
              <a:t>IEEE Transactions on Knowledge and Data Engineering</a:t>
            </a:r>
            <a:r>
              <a:rPr lang="en-US" sz="2400" dirty="0">
                <a:latin typeface="+mn-lt"/>
              </a:rPr>
              <a:t>​.</a:t>
            </a:r>
            <a:endParaRPr lang="en-US" sz="2400" b="0" i="0" u="none" strike="noStrike" cap="none" dirty="0">
              <a:solidFill>
                <a:schemeClr val="dk1"/>
              </a:solidFill>
              <a:latin typeface="+mn-lt"/>
              <a:ea typeface="Trebuchet MS"/>
              <a:cs typeface="Trebuchet MS"/>
              <a:sym typeface="Trebuchet MS"/>
            </a:endParaRPr>
          </a:p>
          <a:p>
            <a:pPr marL="0" marR="0" lvl="0" indent="0" algn="just" rtl="0">
              <a:lnSpc>
                <a:spcPct val="100000"/>
              </a:lnSpc>
              <a:spcBef>
                <a:spcPts val="0"/>
              </a:spcBef>
              <a:spcAft>
                <a:spcPts val="0"/>
              </a:spcAft>
              <a:buClr>
                <a:schemeClr val="dk1"/>
              </a:buClr>
              <a:buSzPts val="2400"/>
              <a:buFont typeface="Trebuchet MS"/>
              <a:buNone/>
            </a:pPr>
            <a:endParaRPr sz="2400" b="0" i="0" u="none" strike="noStrike" cap="none" dirty="0">
              <a:solidFill>
                <a:schemeClr val="dk1"/>
              </a:solidFill>
              <a:latin typeface="+mn-lt"/>
              <a:ea typeface="Trebuchet MS"/>
              <a:cs typeface="Trebuchet MS"/>
              <a:sym typeface="Trebuchet MS"/>
            </a:endParaRPr>
          </a:p>
          <a:p>
            <a:pPr marL="457200" marR="0" lvl="0" indent="-304800" algn="l" rtl="0">
              <a:lnSpc>
                <a:spcPct val="100000"/>
              </a:lnSpc>
              <a:spcBef>
                <a:spcPts val="0"/>
              </a:spcBef>
              <a:spcAft>
                <a:spcPts val="0"/>
              </a:spcAft>
              <a:buClr>
                <a:schemeClr val="dk1"/>
              </a:buClr>
              <a:buSzPts val="2400"/>
              <a:buFont typeface="Arial"/>
              <a:buNone/>
            </a:pPr>
            <a:endParaRPr sz="2400" b="0" i="0" u="none" strike="noStrike" cap="none" dirty="0">
              <a:solidFill>
                <a:schemeClr val="dk1"/>
              </a:solidFill>
              <a:latin typeface="Trebuchet MS"/>
              <a:ea typeface="Trebuchet MS"/>
              <a:cs typeface="Trebuchet MS"/>
              <a:sym typeface="Trebuchet MS"/>
            </a:endParaRPr>
          </a:p>
          <a:p>
            <a:pPr marL="457200" marR="0" lvl="0" indent="-279400" algn="l" rtl="0">
              <a:lnSpc>
                <a:spcPct val="100000"/>
              </a:lnSpc>
              <a:spcBef>
                <a:spcPts val="0"/>
              </a:spcBef>
              <a:spcAft>
                <a:spcPts val="0"/>
              </a:spcAft>
              <a:buClr>
                <a:schemeClr val="dk1"/>
              </a:buClr>
              <a:buSzPts val="2800"/>
              <a:buFont typeface="Arial"/>
              <a:buNone/>
            </a:pPr>
            <a:endParaRPr sz="2800" b="0" i="0" u="none" strike="noStrike" cap="none" dirty="0">
              <a:solidFill>
                <a:schemeClr val="dk1"/>
              </a:solidFill>
              <a:latin typeface="Trebuchet MS"/>
              <a:ea typeface="Trebuchet MS"/>
              <a:cs typeface="Trebuchet MS"/>
              <a:sym typeface="Trebuchet MS"/>
            </a:endParaRPr>
          </a:p>
          <a:p>
            <a:pPr marL="457200" marR="0" lvl="0" indent="-304800" algn="l" rtl="0">
              <a:lnSpc>
                <a:spcPct val="100000"/>
              </a:lnSpc>
              <a:spcBef>
                <a:spcPts val="0"/>
              </a:spcBef>
              <a:spcAft>
                <a:spcPts val="0"/>
              </a:spcAft>
              <a:buClr>
                <a:schemeClr val="dk1"/>
              </a:buClr>
              <a:buSzPts val="2400"/>
              <a:buFont typeface="Arial"/>
              <a:buNone/>
            </a:pPr>
            <a:endParaRPr sz="2400" b="0" i="0" u="none" strike="noStrike" cap="none" dirty="0">
              <a:solidFill>
                <a:schemeClr val="dk1"/>
              </a:solidFill>
              <a:latin typeface="Trebuchet MS"/>
              <a:ea typeface="Trebuchet MS"/>
              <a:cs typeface="Trebuchet MS"/>
              <a:sym typeface="Trebuchet MS"/>
            </a:endParaRPr>
          </a:p>
          <a:p>
            <a:pPr marL="0" marR="0" lvl="0" indent="0" algn="just" rtl="0">
              <a:lnSpc>
                <a:spcPct val="100000"/>
              </a:lnSpc>
              <a:spcBef>
                <a:spcPts val="640"/>
              </a:spcBef>
              <a:spcAft>
                <a:spcPts val="0"/>
              </a:spcAft>
              <a:buClr>
                <a:schemeClr val="dk1"/>
              </a:buClr>
              <a:buSzPts val="3200"/>
              <a:buFont typeface="Trebuchet MS"/>
              <a:buNone/>
            </a:pPr>
            <a:endParaRPr sz="3200" b="0" i="0" u="none" strike="noStrike" cap="none" dirty="0">
              <a:solidFill>
                <a:schemeClr val="dk1"/>
              </a:solidFill>
              <a:latin typeface="Trebuchet MS"/>
              <a:ea typeface="Trebuchet MS"/>
              <a:cs typeface="Trebuchet MS"/>
              <a:sym typeface="Trebuchet MS"/>
            </a:endParaRPr>
          </a:p>
          <a:p>
            <a:pPr marL="342900" marR="0" lvl="0" indent="-215900" algn="just" rtl="0">
              <a:lnSpc>
                <a:spcPct val="100000"/>
              </a:lnSpc>
              <a:spcBef>
                <a:spcPts val="400"/>
              </a:spcBef>
              <a:spcAft>
                <a:spcPts val="0"/>
              </a:spcAft>
              <a:buClr>
                <a:schemeClr val="dk1"/>
              </a:buClr>
              <a:buSzPts val="2000"/>
              <a:buFont typeface="Arial"/>
              <a:buNone/>
            </a:pPr>
            <a:endParaRPr sz="2000" b="1" i="0" u="none" strike="noStrike" cap="none" dirty="0">
              <a:solidFill>
                <a:srgbClr val="1F1F1F"/>
              </a:solidFill>
              <a:latin typeface="Arial"/>
              <a:ea typeface="Arial"/>
              <a:cs typeface="Arial"/>
              <a:sym typeface="Arial"/>
            </a:endParaRPr>
          </a:p>
          <a:p>
            <a:pPr marL="0" marR="0" lvl="0" indent="0" algn="just" rtl="0">
              <a:lnSpc>
                <a:spcPct val="100000"/>
              </a:lnSpc>
              <a:spcBef>
                <a:spcPts val="400"/>
              </a:spcBef>
              <a:spcAft>
                <a:spcPts val="0"/>
              </a:spcAft>
              <a:buClr>
                <a:schemeClr val="dk1"/>
              </a:buClr>
              <a:buSzPts val="2000"/>
              <a:buFont typeface="Trebuchet MS"/>
              <a:buNone/>
            </a:pPr>
            <a:endParaRPr sz="2000" b="1" i="0" u="none" strike="noStrike" cap="none" dirty="0">
              <a:solidFill>
                <a:srgbClr val="000000"/>
              </a:solidFill>
              <a:latin typeface="Arial"/>
              <a:ea typeface="Arial"/>
              <a:cs typeface="Arial"/>
              <a:sym typeface="Arial"/>
            </a:endParaRPr>
          </a:p>
          <a:p>
            <a:pPr marL="0" marR="0" lvl="0" indent="0" algn="just" rtl="0">
              <a:lnSpc>
                <a:spcPct val="100000"/>
              </a:lnSpc>
              <a:spcBef>
                <a:spcPts val="400"/>
              </a:spcBef>
              <a:spcAft>
                <a:spcPts val="0"/>
              </a:spcAft>
              <a:buClr>
                <a:schemeClr val="dk1"/>
              </a:buClr>
              <a:buSzPts val="2000"/>
              <a:buFont typeface="Trebuchet MS"/>
              <a:buNone/>
            </a:pPr>
            <a:endParaRPr sz="2000" b="0" i="0" u="none" strike="noStrike" cap="none" dirty="0">
              <a:solidFill>
                <a:srgbClr val="000000"/>
              </a:solidFill>
              <a:latin typeface="Arial"/>
              <a:ea typeface="Arial"/>
              <a:cs typeface="Arial"/>
              <a:sym typeface="Arial"/>
            </a:endParaRPr>
          </a:p>
          <a:p>
            <a:pPr marL="0" marR="0" lvl="0" indent="0" algn="just" rtl="0">
              <a:lnSpc>
                <a:spcPct val="100000"/>
              </a:lnSpc>
              <a:spcBef>
                <a:spcPts val="400"/>
              </a:spcBef>
              <a:spcAft>
                <a:spcPts val="0"/>
              </a:spcAft>
              <a:buClr>
                <a:schemeClr val="dk1"/>
              </a:buClr>
              <a:buSzPts val="2000"/>
              <a:buFont typeface="Trebuchet MS"/>
              <a:buNone/>
            </a:pPr>
            <a:endParaRPr sz="2000" b="0" i="0" u="none" strike="noStrike" cap="none" dirty="0">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64"/>
        <p:cNvGrpSpPr/>
        <p:nvPr/>
      </p:nvGrpSpPr>
      <p:grpSpPr>
        <a:xfrm>
          <a:off x="0" y="0"/>
          <a:ext cx="0" cy="0"/>
          <a:chOff x="0" y="0"/>
          <a:chExt cx="0" cy="0"/>
        </a:xfrm>
      </p:grpSpPr>
      <p:sp>
        <p:nvSpPr>
          <p:cNvPr id="265" name="Google Shape;265;p34"/>
          <p:cNvSpPr/>
          <p:nvPr/>
        </p:nvSpPr>
        <p:spPr>
          <a:xfrm>
            <a:off x="647700" y="3057525"/>
            <a:ext cx="9070975" cy="1262063"/>
          </a:xfrm>
          <a:prstGeom prst="rect">
            <a:avLst/>
          </a:prstGeom>
          <a:noFill/>
          <a:ln>
            <a:noFill/>
          </a:ln>
        </p:spPr>
        <p:txBody>
          <a:bodyPr spcFirstLastPara="1" wrap="square" lIns="0" tIns="31675" rIns="0" bIns="0" anchor="ctr" anchorCtr="0">
            <a:noAutofit/>
          </a:bodyPr>
          <a:lstStyle/>
          <a:p>
            <a:pPr marL="0" marR="0" lvl="0" indent="0" algn="ctr" rtl="0">
              <a:lnSpc>
                <a:spcPct val="93000"/>
              </a:lnSpc>
              <a:spcBef>
                <a:spcPts val="0"/>
              </a:spcBef>
              <a:spcAft>
                <a:spcPts val="0"/>
              </a:spcAft>
              <a:buClr>
                <a:srgbClr val="000000"/>
              </a:buClr>
              <a:buSzPts val="3600"/>
              <a:buFont typeface="Times New Roman"/>
              <a:buNone/>
            </a:pPr>
            <a:r>
              <a:rPr lang="en-IN" sz="3600" b="1" i="0" u="none" strike="noStrike" cap="none">
                <a:solidFill>
                  <a:srgbClr val="000000"/>
                </a:solidFill>
                <a:latin typeface="Times New Roman"/>
                <a:ea typeface="Times New Roman"/>
                <a:cs typeface="Times New Roman"/>
                <a:sym typeface="Times New Roman"/>
              </a:rPr>
              <a:t>Thank You...!!</a:t>
            </a:r>
            <a:endParaRPr sz="3600" b="1"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9"/>
          <p:cNvSpPr/>
          <p:nvPr/>
        </p:nvSpPr>
        <p:spPr>
          <a:xfrm>
            <a:off x="504825" y="144463"/>
            <a:ext cx="9070975" cy="1057275"/>
          </a:xfrm>
          <a:prstGeom prst="rect">
            <a:avLst/>
          </a:prstGeom>
          <a:noFill/>
          <a:ln>
            <a:noFill/>
          </a:ln>
        </p:spPr>
        <p:txBody>
          <a:bodyPr spcFirstLastPara="1" wrap="square" lIns="0" tIns="31675" rIns="0" bIns="0" anchor="ctr" anchorCtr="0">
            <a:noAutofit/>
          </a:bodyPr>
          <a:lstStyle/>
          <a:p>
            <a:pPr marL="0" marR="0" lvl="0" indent="0" algn="ctr" rtl="0">
              <a:lnSpc>
                <a:spcPct val="93000"/>
              </a:lnSpc>
              <a:spcBef>
                <a:spcPts val="0"/>
              </a:spcBef>
              <a:spcAft>
                <a:spcPts val="0"/>
              </a:spcAft>
              <a:buClr>
                <a:srgbClr val="000000"/>
              </a:buClr>
              <a:buSzPts val="3600"/>
              <a:buFont typeface="Times New Roman"/>
              <a:buNone/>
            </a:pPr>
            <a:r>
              <a:rPr lang="en-IN" sz="3600" b="1" i="0" u="none" strike="noStrike" cap="none">
                <a:solidFill>
                  <a:srgbClr val="000000"/>
                </a:solidFill>
                <a:latin typeface="Times New Roman"/>
                <a:ea typeface="Times New Roman"/>
                <a:cs typeface="Times New Roman"/>
                <a:sym typeface="Times New Roman"/>
              </a:rPr>
              <a:t>Outline</a:t>
            </a:r>
            <a:endParaRPr sz="3600" b="1" i="0" u="none" strike="noStrike" cap="none">
              <a:solidFill>
                <a:srgbClr val="000000"/>
              </a:solidFill>
              <a:latin typeface="Times New Roman"/>
              <a:ea typeface="Times New Roman"/>
              <a:cs typeface="Times New Roman"/>
              <a:sym typeface="Times New Roman"/>
            </a:endParaRPr>
          </a:p>
        </p:txBody>
      </p:sp>
      <p:sp>
        <p:nvSpPr>
          <p:cNvPr id="157" name="Google Shape;157;p19"/>
          <p:cNvSpPr/>
          <p:nvPr/>
        </p:nvSpPr>
        <p:spPr>
          <a:xfrm>
            <a:off x="504825" y="1236663"/>
            <a:ext cx="9323388" cy="5578475"/>
          </a:xfrm>
          <a:prstGeom prst="rect">
            <a:avLst/>
          </a:prstGeom>
          <a:noFill/>
          <a:ln>
            <a:noFill/>
          </a:ln>
        </p:spPr>
        <p:txBody>
          <a:bodyPr spcFirstLastPara="1" wrap="square" lIns="0" tIns="21225" rIns="0" bIns="0" anchor="t" anchorCtr="0">
            <a:noAutofit/>
          </a:bodyPr>
          <a:lstStyle/>
          <a:p>
            <a:pPr marL="430530" marR="0" lvl="0" indent="-322580" algn="just" rtl="0">
              <a:lnSpc>
                <a:spcPct val="150000"/>
              </a:lnSpc>
              <a:spcBef>
                <a:spcPts val="0"/>
              </a:spcBef>
              <a:spcAft>
                <a:spcPts val="0"/>
              </a:spcAft>
              <a:buClr>
                <a:schemeClr val="dk1"/>
              </a:buClr>
              <a:buSzPts val="2400"/>
              <a:buFont typeface="Noto Sans Symbols"/>
              <a:buChar char="▪"/>
            </a:pPr>
            <a:r>
              <a:rPr lang="en-IN" sz="2400" b="0" i="0" u="none" strike="noStrike" cap="none" dirty="0">
                <a:solidFill>
                  <a:schemeClr val="dk1"/>
                </a:solidFill>
                <a:latin typeface="+mn-lt"/>
                <a:ea typeface="Times New Roman"/>
                <a:cs typeface="Times New Roman"/>
                <a:sym typeface="Times New Roman"/>
              </a:rPr>
              <a:t>Introduction</a:t>
            </a:r>
            <a:endParaRPr sz="2400" dirty="0">
              <a:latin typeface="+mn-lt"/>
            </a:endParaRPr>
          </a:p>
          <a:p>
            <a:pPr marL="430530" marR="0" lvl="0" indent="-322580" algn="just" rtl="0">
              <a:lnSpc>
                <a:spcPct val="150000"/>
              </a:lnSpc>
              <a:spcBef>
                <a:spcPts val="0"/>
              </a:spcBef>
              <a:spcAft>
                <a:spcPts val="0"/>
              </a:spcAft>
              <a:buClr>
                <a:schemeClr val="dk1"/>
              </a:buClr>
              <a:buSzPts val="2400"/>
              <a:buFont typeface="Noto Sans Symbols"/>
              <a:buChar char="▪"/>
            </a:pPr>
            <a:r>
              <a:rPr lang="en-IN" sz="2400" b="0" i="0" u="none" strike="noStrike" cap="none" dirty="0">
                <a:solidFill>
                  <a:schemeClr val="dk1"/>
                </a:solidFill>
                <a:latin typeface="+mn-lt"/>
                <a:ea typeface="Times New Roman"/>
                <a:cs typeface="Times New Roman"/>
                <a:sym typeface="Times New Roman"/>
              </a:rPr>
              <a:t>Literature Survey of the existing systems</a:t>
            </a:r>
            <a:endParaRPr sz="2400" dirty="0">
              <a:latin typeface="+mn-lt"/>
            </a:endParaRPr>
          </a:p>
          <a:p>
            <a:pPr marL="430530" marR="0" lvl="0" indent="-322580" algn="just" rtl="0">
              <a:lnSpc>
                <a:spcPct val="150000"/>
              </a:lnSpc>
              <a:spcBef>
                <a:spcPts val="0"/>
              </a:spcBef>
              <a:spcAft>
                <a:spcPts val="0"/>
              </a:spcAft>
              <a:buClr>
                <a:schemeClr val="dk1"/>
              </a:buClr>
              <a:buSzPts val="2400"/>
              <a:buFont typeface="Noto Sans Symbols"/>
              <a:buChar char="▪"/>
            </a:pPr>
            <a:r>
              <a:rPr lang="en-IN" sz="2400" b="0" i="0" u="none" strike="noStrike" cap="none" dirty="0">
                <a:solidFill>
                  <a:schemeClr val="dk1"/>
                </a:solidFill>
                <a:latin typeface="+mn-lt"/>
                <a:ea typeface="Times New Roman"/>
                <a:cs typeface="Times New Roman"/>
                <a:sym typeface="Times New Roman"/>
              </a:rPr>
              <a:t>Limitations of the existing systems</a:t>
            </a:r>
            <a:endParaRPr sz="2400" dirty="0">
              <a:latin typeface="+mn-lt"/>
            </a:endParaRPr>
          </a:p>
          <a:p>
            <a:pPr marL="430530" marR="0" lvl="0" indent="-322580" algn="just" rtl="0">
              <a:lnSpc>
                <a:spcPct val="150000"/>
              </a:lnSpc>
              <a:spcBef>
                <a:spcPts val="0"/>
              </a:spcBef>
              <a:spcAft>
                <a:spcPts val="0"/>
              </a:spcAft>
              <a:buClr>
                <a:schemeClr val="dk1"/>
              </a:buClr>
              <a:buSzPts val="2400"/>
              <a:buFont typeface="Noto Sans Symbols"/>
              <a:buChar char="▪"/>
            </a:pPr>
            <a:r>
              <a:rPr lang="en-IN" sz="2400" b="0" i="0" u="none" strike="noStrike" cap="none" dirty="0">
                <a:solidFill>
                  <a:schemeClr val="dk1"/>
                </a:solidFill>
                <a:latin typeface="+mn-lt"/>
                <a:ea typeface="Times New Roman"/>
                <a:cs typeface="Times New Roman"/>
                <a:sym typeface="Times New Roman"/>
              </a:rPr>
              <a:t>Problem statement </a:t>
            </a:r>
            <a:endParaRPr sz="2400" dirty="0">
              <a:latin typeface="+mn-lt"/>
            </a:endParaRPr>
          </a:p>
          <a:p>
            <a:pPr marL="430530" marR="0" lvl="0" indent="-322580" algn="just" rtl="0">
              <a:lnSpc>
                <a:spcPct val="150000"/>
              </a:lnSpc>
              <a:spcBef>
                <a:spcPts val="0"/>
              </a:spcBef>
              <a:spcAft>
                <a:spcPts val="0"/>
              </a:spcAft>
              <a:buClr>
                <a:schemeClr val="dk1"/>
              </a:buClr>
              <a:buSzPts val="2400"/>
              <a:buFont typeface="Noto Sans Symbols"/>
              <a:buChar char="▪"/>
            </a:pPr>
            <a:r>
              <a:rPr lang="en-IN" sz="2400" b="0" i="0" u="none" strike="noStrike" cap="none" dirty="0">
                <a:solidFill>
                  <a:schemeClr val="dk1"/>
                </a:solidFill>
                <a:latin typeface="+mn-lt"/>
                <a:ea typeface="Times New Roman"/>
                <a:cs typeface="Times New Roman"/>
                <a:sym typeface="Times New Roman"/>
              </a:rPr>
              <a:t>System Design</a:t>
            </a:r>
            <a:endParaRPr sz="2400" dirty="0">
              <a:latin typeface="+mn-lt"/>
            </a:endParaRPr>
          </a:p>
          <a:p>
            <a:pPr marL="430530" marR="0" lvl="0" indent="-322580" algn="just" rtl="0">
              <a:lnSpc>
                <a:spcPct val="150000"/>
              </a:lnSpc>
              <a:spcBef>
                <a:spcPts val="0"/>
              </a:spcBef>
              <a:spcAft>
                <a:spcPts val="0"/>
              </a:spcAft>
              <a:buClr>
                <a:schemeClr val="dk1"/>
              </a:buClr>
              <a:buSzPts val="2400"/>
              <a:buFont typeface="Noto Sans Symbols"/>
              <a:buChar char="▪"/>
            </a:pPr>
            <a:r>
              <a:rPr lang="en-IN" sz="2400" b="0" i="0" u="none" strike="noStrike" cap="none" dirty="0">
                <a:solidFill>
                  <a:schemeClr val="dk1"/>
                </a:solidFill>
                <a:latin typeface="+mn-lt"/>
                <a:ea typeface="Times New Roman"/>
                <a:cs typeface="Times New Roman"/>
                <a:sym typeface="Times New Roman"/>
              </a:rPr>
              <a:t>Technologies and methodologies</a:t>
            </a:r>
            <a:endParaRPr sz="2400" dirty="0">
              <a:latin typeface="+mn-lt"/>
            </a:endParaRPr>
          </a:p>
          <a:p>
            <a:pPr marL="430530" marR="0" lvl="0" indent="-322580" algn="just" rtl="0">
              <a:lnSpc>
                <a:spcPct val="150000"/>
              </a:lnSpc>
              <a:spcBef>
                <a:spcPts val="0"/>
              </a:spcBef>
              <a:spcAft>
                <a:spcPts val="0"/>
              </a:spcAft>
              <a:buClr>
                <a:schemeClr val="dk1"/>
              </a:buClr>
              <a:buSzPts val="2400"/>
              <a:buFont typeface="Noto Sans Symbols"/>
              <a:buChar char="▪"/>
            </a:pPr>
            <a:r>
              <a:rPr lang="en-IN" sz="2400" b="0" i="0" u="none" strike="noStrike" cap="none" dirty="0">
                <a:solidFill>
                  <a:schemeClr val="dk1"/>
                </a:solidFill>
                <a:latin typeface="+mn-lt"/>
                <a:ea typeface="Times New Roman"/>
                <a:cs typeface="Times New Roman"/>
                <a:sym typeface="Times New Roman"/>
              </a:rPr>
              <a:t>Implementation</a:t>
            </a:r>
            <a:endParaRPr sz="2400" dirty="0">
              <a:latin typeface="+mn-lt"/>
            </a:endParaRPr>
          </a:p>
          <a:p>
            <a:pPr marL="430530" marR="0" lvl="0" indent="-322580" algn="just" rtl="0">
              <a:lnSpc>
                <a:spcPct val="150000"/>
              </a:lnSpc>
              <a:spcBef>
                <a:spcPts val="0"/>
              </a:spcBef>
              <a:spcAft>
                <a:spcPts val="0"/>
              </a:spcAft>
              <a:buClr>
                <a:schemeClr val="dk1"/>
              </a:buClr>
              <a:buSzPts val="2400"/>
              <a:buFont typeface="Noto Sans Symbols"/>
              <a:buChar char="▪"/>
            </a:pPr>
            <a:r>
              <a:rPr lang="en-IN" sz="2400" b="0" i="0" u="none" strike="noStrike" cap="none" dirty="0">
                <a:solidFill>
                  <a:schemeClr val="dk1"/>
                </a:solidFill>
                <a:latin typeface="+mn-lt"/>
                <a:ea typeface="Times New Roman"/>
                <a:cs typeface="Times New Roman"/>
                <a:sym typeface="Times New Roman"/>
              </a:rPr>
              <a:t>Conclusion </a:t>
            </a:r>
            <a:endParaRPr sz="2400" dirty="0">
              <a:latin typeface="+mn-lt"/>
            </a:endParaRPr>
          </a:p>
          <a:p>
            <a:pPr marL="430530" marR="0" lvl="0" indent="-322580" algn="just" rtl="0">
              <a:lnSpc>
                <a:spcPct val="150000"/>
              </a:lnSpc>
              <a:spcBef>
                <a:spcPts val="0"/>
              </a:spcBef>
              <a:spcAft>
                <a:spcPts val="0"/>
              </a:spcAft>
              <a:buClr>
                <a:schemeClr val="dk1"/>
              </a:buClr>
              <a:buSzPts val="2400"/>
              <a:buFont typeface="Noto Sans Symbols"/>
              <a:buChar char="▪"/>
            </a:pPr>
            <a:r>
              <a:rPr lang="en-IN" sz="2400" b="0" i="0" u="none" strike="noStrike" cap="none" dirty="0">
                <a:solidFill>
                  <a:schemeClr val="dk1"/>
                </a:solidFill>
                <a:latin typeface="+mn-lt"/>
                <a:ea typeface="Times New Roman"/>
                <a:cs typeface="Times New Roman"/>
                <a:sym typeface="Times New Roman"/>
              </a:rPr>
              <a:t>References</a:t>
            </a:r>
            <a:endParaRPr sz="2400" b="0" i="0" u="none" strike="noStrike" cap="none" dirty="0">
              <a:solidFill>
                <a:srgbClr val="000000"/>
              </a:solidFill>
              <a:latin typeface="+mn-lt"/>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0"/>
          <p:cNvSpPr/>
          <p:nvPr/>
        </p:nvSpPr>
        <p:spPr>
          <a:xfrm>
            <a:off x="503808" y="301625"/>
            <a:ext cx="9431016" cy="1262063"/>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200"/>
              <a:buFont typeface="Times New Roman"/>
              <a:buNone/>
            </a:pPr>
            <a:r>
              <a:rPr lang="en-IN" sz="3200" b="1" i="0" u="none" strike="noStrike" cap="none">
                <a:solidFill>
                  <a:srgbClr val="000000"/>
                </a:solidFill>
                <a:latin typeface="Times New Roman"/>
                <a:ea typeface="Times New Roman"/>
                <a:cs typeface="Times New Roman"/>
                <a:sym typeface="Times New Roman"/>
              </a:rPr>
              <a:t>INTRODUCTION</a:t>
            </a:r>
            <a:endParaRPr sz="3200" b="1" i="0" u="none" strike="noStrike" cap="none">
              <a:solidFill>
                <a:srgbClr val="000000"/>
              </a:solidFill>
              <a:latin typeface="Times New Roman"/>
              <a:ea typeface="Times New Roman"/>
              <a:cs typeface="Times New Roman"/>
              <a:sym typeface="Times New Roman"/>
            </a:endParaRPr>
          </a:p>
        </p:txBody>
      </p:sp>
      <p:sp>
        <p:nvSpPr>
          <p:cNvPr id="164" name="Google Shape;164;p20"/>
          <p:cNvSpPr txBox="1"/>
          <p:nvPr/>
        </p:nvSpPr>
        <p:spPr>
          <a:xfrm>
            <a:off x="110725" y="1373175"/>
            <a:ext cx="8922000" cy="5726100"/>
          </a:xfrm>
          <a:prstGeom prst="rect">
            <a:avLst/>
          </a:prstGeom>
          <a:noFill/>
          <a:ln>
            <a:noFill/>
          </a:ln>
        </p:spPr>
        <p:txBody>
          <a:bodyPr spcFirstLastPara="1" wrap="square" lIns="91425" tIns="45700" rIns="91425" bIns="45700" anchor="t" anchorCtr="0">
            <a:normAutofit fontScale="25000" lnSpcReduction="20000"/>
          </a:bodyPr>
          <a:lstStyle/>
          <a:p>
            <a:pPr marL="342900" marR="0" lvl="0" indent="-342900" algn="l" rtl="0">
              <a:lnSpc>
                <a:spcPct val="100000"/>
              </a:lnSpc>
              <a:spcBef>
                <a:spcPts val="0"/>
              </a:spcBef>
              <a:spcAft>
                <a:spcPts val="0"/>
              </a:spcAft>
              <a:buClr>
                <a:srgbClr val="000000"/>
              </a:buClr>
              <a:buSzPct val="100000"/>
              <a:buFont typeface="Arial"/>
              <a:buNone/>
            </a:pPr>
            <a:r>
              <a:rPr lang="en-IN" sz="4000" b="1" i="0" u="none" strike="noStrike" cap="none" dirty="0">
                <a:solidFill>
                  <a:srgbClr val="000000"/>
                </a:solidFill>
                <a:latin typeface="Arial"/>
                <a:ea typeface="Arial"/>
                <a:cs typeface="Arial"/>
                <a:sym typeface="Arial"/>
              </a:rPr>
              <a:t> </a:t>
            </a:r>
            <a:endParaRPr dirty="0">
              <a:latin typeface="+mj-lt"/>
            </a:endParaRPr>
          </a:p>
          <a:p>
            <a:pPr marL="285750" indent="-285750">
              <a:buFont typeface="Arial" panose="020B0604020202020204" pitchFamily="34" charset="0"/>
              <a:buChar char="•"/>
            </a:pPr>
            <a:r>
              <a:rPr lang="en-IN" sz="8600" b="0" i="0" u="none" strike="noStrike" cap="none" dirty="0">
                <a:solidFill>
                  <a:schemeClr val="dk1"/>
                </a:solidFill>
                <a:latin typeface="+mj-lt"/>
                <a:ea typeface="Times New Roman"/>
                <a:cs typeface="Times New Roman"/>
                <a:sym typeface="Times New Roman"/>
              </a:rPr>
              <a:t> </a:t>
            </a:r>
            <a:r>
              <a:rPr lang="en-US" sz="9600" dirty="0">
                <a:latin typeface="+mn-lt"/>
                <a:cs typeface="Times New Roman" panose="02020603050405020304" pitchFamily="18" charset="0"/>
              </a:rPr>
              <a:t>The Online Job Portal is a user-friendly website designed to connect job seekers with job recruiters providing opportunities</a:t>
            </a:r>
          </a:p>
          <a:p>
            <a:pPr marL="285750" indent="-285750">
              <a:buFont typeface="Arial" panose="020B0604020202020204" pitchFamily="34" charset="0"/>
              <a:buChar char="•"/>
            </a:pPr>
            <a:endParaRPr lang="en-US" sz="9600" dirty="0">
              <a:latin typeface="+mn-lt"/>
              <a:cs typeface="Times New Roman" panose="02020603050405020304" pitchFamily="18" charset="0"/>
            </a:endParaRPr>
          </a:p>
          <a:p>
            <a:pPr marL="285750" indent="-285750">
              <a:buFont typeface="Arial" panose="020B0604020202020204" pitchFamily="34" charset="0"/>
              <a:buChar char="•"/>
            </a:pPr>
            <a:r>
              <a:rPr lang="en-US" sz="9600" dirty="0">
                <a:latin typeface="+mn-lt"/>
                <a:cs typeface="Times New Roman" panose="02020603050405020304" pitchFamily="18" charset="0"/>
              </a:rPr>
              <a:t> Recruiters have the capability to post job listings according to their specific requirements</a:t>
            </a:r>
          </a:p>
          <a:p>
            <a:pPr marL="285750" indent="-285750">
              <a:buFont typeface="Arial" panose="020B0604020202020204" pitchFamily="34" charset="0"/>
              <a:buChar char="•"/>
            </a:pPr>
            <a:endParaRPr lang="en-US" sz="9600" dirty="0">
              <a:latin typeface="+mn-lt"/>
              <a:cs typeface="Times New Roman" panose="02020603050405020304" pitchFamily="18" charset="0"/>
            </a:endParaRPr>
          </a:p>
          <a:p>
            <a:pPr marL="285750" indent="-285750">
              <a:buFont typeface="Arial" panose="020B0604020202020204" pitchFamily="34" charset="0"/>
              <a:buChar char="•"/>
            </a:pPr>
            <a:r>
              <a:rPr lang="en-US" sz="9600" dirty="0">
                <a:latin typeface="+mn-lt"/>
                <a:cs typeface="Times New Roman" panose="02020603050405020304" pitchFamily="18" charset="0"/>
              </a:rPr>
              <a:t> An admin oversees the entire system, ensuring data accuracy and maintaining overall control</a:t>
            </a:r>
          </a:p>
          <a:p>
            <a:pPr marL="457200" marR="0" lvl="0" indent="0" algn="l" rtl="0">
              <a:lnSpc>
                <a:spcPct val="90000"/>
              </a:lnSpc>
              <a:spcBef>
                <a:spcPts val="1000"/>
              </a:spcBef>
              <a:spcAft>
                <a:spcPts val="0"/>
              </a:spcAft>
              <a:buNone/>
            </a:pPr>
            <a:r>
              <a:rPr lang="en-IN" sz="11200" b="1" i="0" u="none" strike="noStrike" cap="none" dirty="0">
                <a:solidFill>
                  <a:srgbClr val="000000"/>
                </a:solidFill>
                <a:latin typeface="Times New Roman"/>
                <a:ea typeface="Times New Roman"/>
                <a:cs typeface="Times New Roman"/>
                <a:sym typeface="Times New Roman"/>
              </a:rPr>
              <a:t>1.1  Motivation</a:t>
            </a:r>
          </a:p>
          <a:p>
            <a:pPr marL="457200" marR="0" lvl="0" algn="l" rtl="0">
              <a:lnSpc>
                <a:spcPct val="90000"/>
              </a:lnSpc>
              <a:spcBef>
                <a:spcPts val="1000"/>
              </a:spcBef>
              <a:spcAft>
                <a:spcPts val="0"/>
              </a:spcAft>
            </a:pPr>
            <a:r>
              <a:rPr lang="en-IN" sz="9600" dirty="0">
                <a:latin typeface="+mn-lt"/>
                <a:ea typeface="Times New Roman"/>
                <a:cs typeface="Times New Roman"/>
                <a:sym typeface="Times New Roman"/>
              </a:rPr>
              <a:t>Enhancing user experience: Job seekers often to find relevant job listing amidst a vast array of posting.</a:t>
            </a:r>
          </a:p>
          <a:p>
            <a:pPr marL="1600200" marR="0" lvl="0" indent="-1143000" algn="l" rtl="0">
              <a:lnSpc>
                <a:spcPct val="90000"/>
              </a:lnSpc>
              <a:spcBef>
                <a:spcPts val="1000"/>
              </a:spcBef>
              <a:spcAft>
                <a:spcPts val="0"/>
              </a:spcAft>
              <a:buFont typeface="Arial" panose="020B0604020202020204" pitchFamily="34" charset="0"/>
              <a:buChar char="•"/>
            </a:pPr>
            <a:endParaRPr lang="en-IN" sz="9600" i="0" u="none" strike="noStrike" cap="none" dirty="0">
              <a:solidFill>
                <a:srgbClr val="000000"/>
              </a:solidFill>
              <a:latin typeface="+mn-lt"/>
              <a:ea typeface="Times New Roman"/>
              <a:cs typeface="Times New Roman"/>
              <a:sym typeface="Times New Roman"/>
            </a:endParaRPr>
          </a:p>
          <a:p>
            <a:pPr marL="457200" marR="0" lvl="0" algn="l" rtl="0">
              <a:lnSpc>
                <a:spcPct val="90000"/>
              </a:lnSpc>
              <a:spcBef>
                <a:spcPts val="1000"/>
              </a:spcBef>
              <a:spcAft>
                <a:spcPts val="0"/>
              </a:spcAft>
            </a:pPr>
            <a:r>
              <a:rPr lang="en-IN" sz="9600" i="0" u="none" strike="noStrike" cap="none" dirty="0">
                <a:solidFill>
                  <a:srgbClr val="000000"/>
                </a:solidFill>
                <a:latin typeface="+mn-lt"/>
                <a:ea typeface="Times New Roman"/>
                <a:cs typeface="Times New Roman"/>
                <a:sym typeface="Times New Roman"/>
              </a:rPr>
              <a:t>Job recommendation systems help streamline this process by process by personalizing search results , ensuring users see jobs that align with the</a:t>
            </a:r>
            <a:r>
              <a:rPr lang="en-IN" sz="9600" dirty="0">
                <a:latin typeface="+mn-lt"/>
                <a:ea typeface="Times New Roman"/>
                <a:cs typeface="Times New Roman"/>
                <a:sym typeface="Times New Roman"/>
              </a:rPr>
              <a:t>ir skills , experience , and preferences.</a:t>
            </a:r>
            <a:endParaRPr lang="en-IN" sz="9600" i="0" u="none" strike="noStrike" cap="none" dirty="0">
              <a:solidFill>
                <a:srgbClr val="000000"/>
              </a:solidFill>
              <a:latin typeface="+mn-lt"/>
              <a:ea typeface="Times New Roman"/>
              <a:cs typeface="Times New Roman"/>
              <a:sym typeface="Times New Roman"/>
            </a:endParaRPr>
          </a:p>
          <a:p>
            <a:pPr marL="1600200" marR="0" lvl="0" indent="-1143000" algn="l" rtl="0">
              <a:lnSpc>
                <a:spcPct val="90000"/>
              </a:lnSpc>
              <a:spcBef>
                <a:spcPts val="1000"/>
              </a:spcBef>
              <a:spcAft>
                <a:spcPts val="0"/>
              </a:spcAft>
              <a:buFont typeface="Arial" panose="020B0604020202020204" pitchFamily="34" charset="0"/>
              <a:buChar char="•"/>
            </a:pPr>
            <a:endParaRPr sz="9600" b="1" i="0" u="none" strike="noStrike" cap="none" dirty="0">
              <a:solidFill>
                <a:srgbClr val="000000"/>
              </a:solidFill>
              <a:latin typeface="+mn-lt"/>
              <a:ea typeface="Times New Roman"/>
              <a:cs typeface="Times New Roman"/>
              <a:sym typeface="Times New Roman"/>
            </a:endParaRPr>
          </a:p>
          <a:p>
            <a:pPr marL="457200" marR="0" lvl="0" indent="0" algn="l" rtl="0">
              <a:lnSpc>
                <a:spcPct val="90000"/>
              </a:lnSpc>
              <a:spcBef>
                <a:spcPts val="1000"/>
              </a:spcBef>
              <a:spcAft>
                <a:spcPts val="0"/>
              </a:spcAft>
              <a:buNone/>
            </a:pPr>
            <a:endParaRPr sz="9600" b="1" dirty="0">
              <a:latin typeface="Times New Roman"/>
              <a:ea typeface="Times New Roman"/>
              <a:cs typeface="Times New Roman"/>
              <a:sym typeface="Times New Roman"/>
            </a:endParaRPr>
          </a:p>
          <a:p>
            <a:pPr marL="342900" marR="0" lvl="0" indent="-152400" algn="l" rtl="0">
              <a:lnSpc>
                <a:spcPct val="90000"/>
              </a:lnSpc>
              <a:spcBef>
                <a:spcPts val="1000"/>
              </a:spcBef>
              <a:spcAft>
                <a:spcPts val="0"/>
              </a:spcAft>
              <a:buSzPct val="100000"/>
              <a:buFont typeface="Times New Roman"/>
              <a:buChar char="•"/>
            </a:pPr>
            <a:endParaRPr sz="9600" dirty="0">
              <a:latin typeface="Times New Roman"/>
              <a:ea typeface="Times New Roman"/>
              <a:cs typeface="Times New Roman"/>
              <a:sym typeface="Times New Roman"/>
            </a:endParaRPr>
          </a:p>
          <a:p>
            <a:pPr marL="342900" marR="0" lvl="0" indent="-76200" algn="just" rtl="0">
              <a:lnSpc>
                <a:spcPct val="100000"/>
              </a:lnSpc>
              <a:spcBef>
                <a:spcPts val="480"/>
              </a:spcBef>
              <a:spcAft>
                <a:spcPts val="0"/>
              </a:spcAft>
              <a:buClr>
                <a:schemeClr val="dk1"/>
              </a:buClr>
              <a:buSzPct val="100000"/>
              <a:buFont typeface="Arial"/>
              <a:buNone/>
            </a:pPr>
            <a:endParaRPr sz="9600" b="1" dirty="0">
              <a:latin typeface="Times New Roman"/>
              <a:ea typeface="Times New Roman"/>
              <a:cs typeface="Times New Roman"/>
              <a:sym typeface="Times New Roman"/>
            </a:endParaRPr>
          </a:p>
          <a:p>
            <a:pPr marL="342900" marR="0" lvl="0" indent="-76200" algn="just" rtl="0">
              <a:lnSpc>
                <a:spcPct val="100000"/>
              </a:lnSpc>
              <a:spcBef>
                <a:spcPts val="480"/>
              </a:spcBef>
              <a:spcAft>
                <a:spcPts val="0"/>
              </a:spcAft>
              <a:buClr>
                <a:schemeClr val="dk1"/>
              </a:buClr>
              <a:buSzPct val="100000"/>
              <a:buFont typeface="Arial"/>
              <a:buNone/>
            </a:pPr>
            <a:endParaRPr sz="9600" b="1" dirty="0">
              <a:latin typeface="Times New Roman"/>
              <a:ea typeface="Times New Roman"/>
              <a:cs typeface="Times New Roman"/>
              <a:sym typeface="Times New Roman"/>
            </a:endParaRPr>
          </a:p>
          <a:p>
            <a:pPr marL="342900" marR="0" lvl="0" indent="-304800" algn="l" rtl="0">
              <a:lnSpc>
                <a:spcPct val="100000"/>
              </a:lnSpc>
              <a:spcBef>
                <a:spcPts val="120"/>
              </a:spcBef>
              <a:spcAft>
                <a:spcPts val="0"/>
              </a:spcAft>
              <a:buClr>
                <a:schemeClr val="dk1"/>
              </a:buClr>
              <a:buSzPct val="100000"/>
              <a:buFont typeface="Arial"/>
              <a:buNone/>
            </a:pPr>
            <a:endParaRPr sz="2400" b="0" i="0" u="none" strike="noStrike" cap="none" dirty="0">
              <a:solidFill>
                <a:srgbClr val="000000"/>
              </a:solidFill>
              <a:latin typeface="Times New Roman"/>
              <a:ea typeface="Times New Roman"/>
              <a:cs typeface="Times New Roman"/>
              <a:sym typeface="Times New Roman"/>
            </a:endParaRPr>
          </a:p>
          <a:p>
            <a:pPr marL="342900" marR="0" lvl="0" indent="-304800" algn="l" rtl="0">
              <a:lnSpc>
                <a:spcPct val="100000"/>
              </a:lnSpc>
              <a:spcBef>
                <a:spcPts val="120"/>
              </a:spcBef>
              <a:spcAft>
                <a:spcPts val="0"/>
              </a:spcAft>
              <a:buClr>
                <a:schemeClr val="dk1"/>
              </a:buClr>
              <a:buSzPct val="100000"/>
              <a:buFont typeface="Arial"/>
              <a:buNone/>
            </a:pPr>
            <a:endParaRPr sz="2400" b="0" i="0" u="none" strike="noStrike" cap="none" dirty="0">
              <a:solidFill>
                <a:srgbClr val="000000"/>
              </a:solidFill>
              <a:latin typeface="Times New Roman"/>
              <a:ea typeface="Times New Roman"/>
              <a:cs typeface="Times New Roman"/>
              <a:sym typeface="Times New Roman"/>
            </a:endParaRPr>
          </a:p>
          <a:p>
            <a:pPr marL="342900" marR="0" lvl="0" indent="-304800" algn="just" rtl="0">
              <a:lnSpc>
                <a:spcPct val="100000"/>
              </a:lnSpc>
              <a:spcBef>
                <a:spcPts val="120"/>
              </a:spcBef>
              <a:spcAft>
                <a:spcPts val="0"/>
              </a:spcAft>
              <a:buClr>
                <a:schemeClr val="dk1"/>
              </a:buClr>
              <a:buSzPct val="100000"/>
              <a:buFont typeface="Arial"/>
              <a:buNone/>
            </a:pPr>
            <a:endParaRPr sz="2400" b="0" i="0" u="none" strike="noStrike" cap="none" dirty="0">
              <a:solidFill>
                <a:srgbClr val="000000"/>
              </a:solidFill>
              <a:latin typeface="Times New Roman"/>
              <a:ea typeface="Times New Roman"/>
              <a:cs typeface="Times New Roman"/>
              <a:sym typeface="Times New Roman"/>
            </a:endParaRPr>
          </a:p>
          <a:p>
            <a:pPr marL="342900" marR="0" lvl="0" indent="-304800" algn="just" rtl="0">
              <a:lnSpc>
                <a:spcPct val="100000"/>
              </a:lnSpc>
              <a:spcBef>
                <a:spcPts val="120"/>
              </a:spcBef>
              <a:spcAft>
                <a:spcPts val="0"/>
              </a:spcAft>
              <a:buClr>
                <a:schemeClr val="dk1"/>
              </a:buClr>
              <a:buSzPct val="100000"/>
              <a:buFont typeface="Arial"/>
              <a:buNone/>
            </a:pPr>
            <a:endParaRPr sz="2400" b="0" i="0" u="none" strike="noStrike" cap="none" dirty="0">
              <a:solidFill>
                <a:srgbClr val="000000"/>
              </a:solidFill>
              <a:latin typeface="Times New Roman"/>
              <a:ea typeface="Times New Roman"/>
              <a:cs typeface="Times New Roman"/>
              <a:sym typeface="Times New Roman"/>
            </a:endParaRPr>
          </a:p>
          <a:p>
            <a:pPr marL="342900" marR="0" lvl="0" indent="-304800" algn="just" rtl="0">
              <a:lnSpc>
                <a:spcPct val="100000"/>
              </a:lnSpc>
              <a:spcBef>
                <a:spcPts val="120"/>
              </a:spcBef>
              <a:spcAft>
                <a:spcPts val="0"/>
              </a:spcAft>
              <a:buClr>
                <a:schemeClr val="dk1"/>
              </a:buClr>
              <a:buSzPct val="100000"/>
              <a:buFont typeface="Arial"/>
              <a:buNone/>
            </a:pPr>
            <a:endParaRPr sz="2400" b="0" i="0" u="none" strike="noStrike" cap="none" dirty="0">
              <a:solidFill>
                <a:srgbClr val="000000"/>
              </a:solidFill>
              <a:latin typeface="Times New Roman"/>
              <a:ea typeface="Times New Roman"/>
              <a:cs typeface="Times New Roman"/>
              <a:sym typeface="Times New Roman"/>
            </a:endParaRPr>
          </a:p>
          <a:p>
            <a:pPr marL="342900" marR="0" lvl="0" indent="-304800" algn="just" rtl="0">
              <a:lnSpc>
                <a:spcPct val="100000"/>
              </a:lnSpc>
              <a:spcBef>
                <a:spcPts val="120"/>
              </a:spcBef>
              <a:spcAft>
                <a:spcPts val="0"/>
              </a:spcAft>
              <a:buClr>
                <a:schemeClr val="dk1"/>
              </a:buClr>
              <a:buSzPct val="100000"/>
              <a:buFont typeface="Arial"/>
              <a:buNone/>
            </a:pPr>
            <a:endParaRPr sz="2400" b="0" i="0" u="none" strike="noStrike" cap="none" dirty="0">
              <a:solidFill>
                <a:srgbClr val="000000"/>
              </a:solidFill>
              <a:latin typeface="Times New Roman"/>
              <a:ea typeface="Times New Roman"/>
              <a:cs typeface="Times New Roman"/>
              <a:sym typeface="Times New Roman"/>
            </a:endParaRPr>
          </a:p>
          <a:p>
            <a:pPr marL="0" lvl="0" indent="0" algn="l" rtl="0">
              <a:spcBef>
                <a:spcPts val="0"/>
              </a:spcBef>
              <a:spcAft>
                <a:spcPts val="0"/>
              </a:spcAft>
              <a:buClr>
                <a:schemeClr val="dk1"/>
              </a:buClr>
              <a:buSzPct val="171428"/>
              <a:buFont typeface="Arial"/>
              <a:buNone/>
            </a:pPr>
            <a:endParaRPr dirty="0"/>
          </a:p>
          <a:p>
            <a:pPr marL="342900" marR="0" lvl="0" indent="-304800" algn="just" rtl="0">
              <a:lnSpc>
                <a:spcPct val="100000"/>
              </a:lnSpc>
              <a:spcBef>
                <a:spcPts val="120"/>
              </a:spcBef>
              <a:spcAft>
                <a:spcPts val="0"/>
              </a:spcAft>
              <a:buClr>
                <a:schemeClr val="dk1"/>
              </a:buClr>
              <a:buSzPct val="100000"/>
              <a:buFont typeface="Arial"/>
              <a:buNone/>
            </a:pPr>
            <a:endParaRPr sz="2400" b="0" i="0" u="none" strike="noStrike" cap="none" dirty="0">
              <a:solidFill>
                <a:srgbClr val="000000"/>
              </a:solidFill>
              <a:latin typeface="Times New Roman"/>
              <a:ea typeface="Times New Roman"/>
              <a:cs typeface="Times New Roman"/>
              <a:sym typeface="Times New Roman"/>
            </a:endParaRPr>
          </a:p>
          <a:p>
            <a:pPr marL="342900" marR="0" lvl="0" indent="-304800" algn="just" rtl="0">
              <a:lnSpc>
                <a:spcPct val="100000"/>
              </a:lnSpc>
              <a:spcBef>
                <a:spcPts val="120"/>
              </a:spcBef>
              <a:spcAft>
                <a:spcPts val="0"/>
              </a:spcAft>
              <a:buClr>
                <a:schemeClr val="dk1"/>
              </a:buClr>
              <a:buSzPct val="100000"/>
              <a:buFont typeface="Arial"/>
              <a:buNone/>
            </a:pPr>
            <a:endParaRPr sz="24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100"/>
              </a:spcBef>
              <a:spcAft>
                <a:spcPts val="0"/>
              </a:spcAft>
              <a:buClr>
                <a:schemeClr val="dk1"/>
              </a:buClr>
              <a:buSzPct val="100000"/>
              <a:buFont typeface="Arial"/>
              <a:buNone/>
            </a:pPr>
            <a:endParaRPr sz="2000" b="1" i="0" u="none" strike="noStrike" cap="none" dirty="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1"/>
          <p:cNvSpPr txBox="1">
            <a:spLocks noGrp="1"/>
          </p:cNvSpPr>
          <p:nvPr>
            <p:ph type="title"/>
          </p:nvPr>
        </p:nvSpPr>
        <p:spPr>
          <a:xfrm>
            <a:off x="307761" y="467469"/>
            <a:ext cx="9726295" cy="695134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sz="3200" b="1">
                <a:solidFill>
                  <a:srgbClr val="000000"/>
                </a:solidFill>
                <a:latin typeface="Times New Roman"/>
                <a:ea typeface="Times New Roman"/>
                <a:cs typeface="Times New Roman"/>
                <a:sym typeface="Times New Roman"/>
              </a:rPr>
              <a:t>INTRODUCTION</a:t>
            </a:r>
            <a:br>
              <a:rPr lang="en-IN" sz="2000" b="1">
                <a:solidFill>
                  <a:srgbClr val="000000"/>
                </a:solidFill>
                <a:latin typeface="Times New Roman"/>
                <a:ea typeface="Times New Roman"/>
                <a:cs typeface="Times New Roman"/>
                <a:sym typeface="Times New Roman"/>
              </a:rPr>
            </a:br>
            <a:endParaRPr sz="2000"/>
          </a:p>
        </p:txBody>
      </p:sp>
      <p:sp>
        <p:nvSpPr>
          <p:cNvPr id="170" name="Google Shape;170;p21"/>
          <p:cNvSpPr txBox="1">
            <a:spLocks noGrp="1"/>
          </p:cNvSpPr>
          <p:nvPr>
            <p:ph type="body" idx="1"/>
          </p:nvPr>
        </p:nvSpPr>
        <p:spPr>
          <a:xfrm>
            <a:off x="328925" y="1468425"/>
            <a:ext cx="8751600" cy="672750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Clr>
                <a:srgbClr val="000000"/>
              </a:buClr>
              <a:buSzPts val="1920"/>
              <a:buNone/>
            </a:pPr>
            <a:r>
              <a:rPr lang="en-IN" sz="2400" b="1" dirty="0">
                <a:solidFill>
                  <a:schemeClr val="dk1"/>
                </a:solidFill>
                <a:latin typeface="Times New Roman"/>
                <a:ea typeface="Times New Roman"/>
                <a:cs typeface="Times New Roman"/>
                <a:sym typeface="Times New Roman"/>
              </a:rPr>
              <a:t>1.2 Objectives</a:t>
            </a:r>
            <a:endParaRPr dirty="0"/>
          </a:p>
          <a:p>
            <a:pPr marL="452437" indent="-342900" eaLnBrk="1" fontAlgn="auto" hangingPunct="1">
              <a:lnSpc>
                <a:spcPct val="93000"/>
              </a:lnSpc>
              <a:spcBef>
                <a:spcPts val="0"/>
              </a:spcBef>
              <a:spcAft>
                <a:spcPts val="1413"/>
              </a:spcAft>
              <a:buFont typeface="Arial" panose="020B0604020202020204" pitchFamily="34" charset="0"/>
              <a:buChar char="•"/>
              <a:defRPr/>
            </a:pPr>
            <a:r>
              <a:rPr lang="en-US" sz="2400" dirty="0">
                <a:solidFill>
                  <a:schemeClr val="tx1"/>
                </a:solidFill>
                <a:latin typeface="+mn-lt"/>
                <a:cs typeface="Times New Roman" panose="02020603050405020304" pitchFamily="18" charset="0"/>
              </a:rPr>
              <a:t>Ease the connection between individuals seeking employment opportunities and companies looking to hire.</a:t>
            </a:r>
          </a:p>
          <a:p>
            <a:pPr marL="452437" indent="-342900" eaLnBrk="1" fontAlgn="auto" hangingPunct="1">
              <a:lnSpc>
                <a:spcPct val="93000"/>
              </a:lnSpc>
              <a:spcBef>
                <a:spcPts val="0"/>
              </a:spcBef>
              <a:spcAft>
                <a:spcPts val="1413"/>
              </a:spcAft>
              <a:buFont typeface="Arial" panose="020B0604020202020204" pitchFamily="34" charset="0"/>
              <a:buChar char="•"/>
              <a:defRPr/>
            </a:pPr>
            <a:r>
              <a:rPr lang="en-US" sz="2400" dirty="0">
                <a:solidFill>
                  <a:schemeClr val="tx1"/>
                </a:solidFill>
                <a:latin typeface="+mn-lt"/>
                <a:cs typeface="Times New Roman" panose="02020603050405020304" pitchFamily="18" charset="0"/>
              </a:rPr>
              <a:t> Provide an easy-to-use platform with advanced search and filtering options for job seekers to find relevant job postings.</a:t>
            </a:r>
            <a:r>
              <a:rPr lang="en-US" sz="2400" dirty="0">
                <a:latin typeface="+mn-lt"/>
              </a:rPr>
              <a:t> </a:t>
            </a:r>
            <a:r>
              <a:rPr lang="en-US" sz="2400" dirty="0">
                <a:solidFill>
                  <a:schemeClr val="tx1"/>
                </a:solidFill>
                <a:latin typeface="+mn-lt"/>
              </a:rPr>
              <a:t>Recruiters can create job posts through a step-by-step guide that prompts them to include important details like role responsibilities, required skills, and compensation.</a:t>
            </a:r>
            <a:endParaRPr lang="en-US" sz="2400" dirty="0">
              <a:solidFill>
                <a:schemeClr val="tx1"/>
              </a:solidFill>
              <a:latin typeface="+mn-lt"/>
              <a:cs typeface="Times New Roman" panose="02020603050405020304" pitchFamily="18" charset="0"/>
            </a:endParaRPr>
          </a:p>
          <a:p>
            <a:pPr marL="452437" indent="-342900" eaLnBrk="1" fontAlgn="auto" hangingPunct="1">
              <a:lnSpc>
                <a:spcPct val="93000"/>
              </a:lnSpc>
              <a:spcBef>
                <a:spcPts val="0"/>
              </a:spcBef>
              <a:spcAft>
                <a:spcPts val="1413"/>
              </a:spcAft>
              <a:buFont typeface="Arial" panose="020B0604020202020204" pitchFamily="34" charset="0"/>
              <a:buChar char="•"/>
              <a:defRPr/>
            </a:pPr>
            <a:r>
              <a:rPr lang="en-US" sz="2400" dirty="0">
                <a:solidFill>
                  <a:schemeClr val="tx1"/>
                </a:solidFill>
                <a:latin typeface="+mn-lt"/>
                <a:cs typeface="Times New Roman" panose="02020603050405020304" pitchFamily="18" charset="0"/>
              </a:rPr>
              <a:t>Display latest jobs available to the user </a:t>
            </a:r>
            <a:r>
              <a:rPr lang="en-US" sz="2400" dirty="0">
                <a:solidFill>
                  <a:schemeClr val="tx1"/>
                </a:solidFill>
                <a:latin typeface="+mn-lt"/>
              </a:rPr>
              <a:t>On the homepage or dashboard, prominently display the most recent job postings to keep users engaged and up to date.</a:t>
            </a:r>
            <a:endParaRPr lang="en-US" sz="2400" dirty="0">
              <a:solidFill>
                <a:schemeClr val="tx1"/>
              </a:solidFill>
              <a:latin typeface="+mn-lt"/>
              <a:cs typeface="Times New Roman" panose="02020603050405020304" pitchFamily="18" charset="0"/>
            </a:endParaRPr>
          </a:p>
          <a:p>
            <a:pPr marL="452437" indent="-342900" eaLnBrk="1" fontAlgn="auto" hangingPunct="1">
              <a:lnSpc>
                <a:spcPct val="93000"/>
              </a:lnSpc>
              <a:spcBef>
                <a:spcPts val="0"/>
              </a:spcBef>
              <a:spcAft>
                <a:spcPts val="1413"/>
              </a:spcAft>
              <a:buFont typeface="Arial" panose="020B0604020202020204" pitchFamily="34" charset="0"/>
              <a:buChar char="•"/>
              <a:defRPr/>
            </a:pPr>
            <a:r>
              <a:rPr lang="en-US" sz="2400" dirty="0">
                <a:solidFill>
                  <a:schemeClr val="tx1"/>
                </a:solidFill>
                <a:latin typeface="+mn-lt"/>
                <a:cs typeface="Times New Roman" panose="02020603050405020304" pitchFamily="18" charset="0"/>
              </a:rPr>
              <a:t>Simplify the process for recruiters to create, edit, and remove job postings while ensuring they contain detailed and accurate information</a:t>
            </a:r>
          </a:p>
          <a:p>
            <a:pPr marL="0" lvl="0" indent="0" algn="just" rtl="0">
              <a:spcBef>
                <a:spcPts val="1100"/>
              </a:spcBef>
              <a:spcAft>
                <a:spcPts val="0"/>
              </a:spcAft>
              <a:buClr>
                <a:srgbClr val="000000"/>
              </a:buClr>
              <a:buSzPts val="1920"/>
              <a:buNone/>
            </a:pPr>
            <a:endParaRPr sz="24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3"/>
          <p:cNvSpPr txBox="1">
            <a:spLocks noGrp="1"/>
          </p:cNvSpPr>
          <p:nvPr>
            <p:ph type="title"/>
          </p:nvPr>
        </p:nvSpPr>
        <p:spPr>
          <a:xfrm>
            <a:off x="671830" y="107429"/>
            <a:ext cx="8813165" cy="156897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b="1">
                <a:solidFill>
                  <a:srgbClr val="000000"/>
                </a:solidFill>
                <a:latin typeface="Times New Roman"/>
                <a:ea typeface="Times New Roman"/>
                <a:cs typeface="Times New Roman"/>
                <a:sym typeface="Times New Roman"/>
              </a:rPr>
              <a:t>Literature Survey of the existing system</a:t>
            </a:r>
            <a:endParaRPr/>
          </a:p>
        </p:txBody>
      </p:sp>
      <p:graphicFrame>
        <p:nvGraphicFramePr>
          <p:cNvPr id="182" name="Google Shape;182;p23"/>
          <p:cNvGraphicFramePr/>
          <p:nvPr>
            <p:extLst>
              <p:ext uri="{D42A27DB-BD31-4B8C-83A1-F6EECF244321}">
                <p14:modId xmlns:p14="http://schemas.microsoft.com/office/powerpoint/2010/main" val="1542720085"/>
              </p:ext>
            </p:extLst>
          </p:nvPr>
        </p:nvGraphicFramePr>
        <p:xfrm>
          <a:off x="143766" y="1187549"/>
          <a:ext cx="9793100" cy="5995550"/>
        </p:xfrm>
        <a:graphic>
          <a:graphicData uri="http://schemas.openxmlformats.org/drawingml/2006/table">
            <a:tbl>
              <a:tblPr firstRow="1" bandRow="1">
                <a:noFill/>
                <a:tableStyleId>{330C42BF-D855-422B-A62F-DE8959584A15}</a:tableStyleId>
              </a:tblPr>
              <a:tblGrid>
                <a:gridCol w="504050">
                  <a:extLst>
                    <a:ext uri="{9D8B030D-6E8A-4147-A177-3AD203B41FA5}">
                      <a16:colId xmlns:a16="http://schemas.microsoft.com/office/drawing/2014/main" val="20000"/>
                    </a:ext>
                  </a:extLst>
                </a:gridCol>
                <a:gridCol w="1368150">
                  <a:extLst>
                    <a:ext uri="{9D8B030D-6E8A-4147-A177-3AD203B41FA5}">
                      <a16:colId xmlns:a16="http://schemas.microsoft.com/office/drawing/2014/main" val="20001"/>
                    </a:ext>
                  </a:extLst>
                </a:gridCol>
                <a:gridCol w="1584175">
                  <a:extLst>
                    <a:ext uri="{9D8B030D-6E8A-4147-A177-3AD203B41FA5}">
                      <a16:colId xmlns:a16="http://schemas.microsoft.com/office/drawing/2014/main" val="20002"/>
                    </a:ext>
                  </a:extLst>
                </a:gridCol>
                <a:gridCol w="1080125">
                  <a:extLst>
                    <a:ext uri="{9D8B030D-6E8A-4147-A177-3AD203B41FA5}">
                      <a16:colId xmlns:a16="http://schemas.microsoft.com/office/drawing/2014/main" val="20003"/>
                    </a:ext>
                  </a:extLst>
                </a:gridCol>
                <a:gridCol w="1728200">
                  <a:extLst>
                    <a:ext uri="{9D8B030D-6E8A-4147-A177-3AD203B41FA5}">
                      <a16:colId xmlns:a16="http://schemas.microsoft.com/office/drawing/2014/main" val="20004"/>
                    </a:ext>
                  </a:extLst>
                </a:gridCol>
                <a:gridCol w="1584175">
                  <a:extLst>
                    <a:ext uri="{9D8B030D-6E8A-4147-A177-3AD203B41FA5}">
                      <a16:colId xmlns:a16="http://schemas.microsoft.com/office/drawing/2014/main" val="20005"/>
                    </a:ext>
                  </a:extLst>
                </a:gridCol>
                <a:gridCol w="1944225">
                  <a:extLst>
                    <a:ext uri="{9D8B030D-6E8A-4147-A177-3AD203B41FA5}">
                      <a16:colId xmlns:a16="http://schemas.microsoft.com/office/drawing/2014/main" val="20006"/>
                    </a:ext>
                  </a:extLst>
                </a:gridCol>
              </a:tblGrid>
              <a:tr h="1080125">
                <a:tc>
                  <a:txBody>
                    <a:bodyPr/>
                    <a:lstStyle/>
                    <a:p>
                      <a:pPr marL="0" marR="0" lvl="0" indent="0" algn="l" rtl="0">
                        <a:lnSpc>
                          <a:spcPct val="100000"/>
                        </a:lnSpc>
                        <a:spcBef>
                          <a:spcPts val="0"/>
                        </a:spcBef>
                        <a:spcAft>
                          <a:spcPts val="0"/>
                        </a:spcAft>
                        <a:buClr>
                          <a:schemeClr val="dk1"/>
                        </a:buClr>
                        <a:buSzPts val="2000"/>
                        <a:buFont typeface="Times New Roman"/>
                        <a:buNone/>
                      </a:pPr>
                      <a:r>
                        <a:rPr lang="en-IN" sz="2000" b="1">
                          <a:latin typeface="Times New Roman"/>
                          <a:ea typeface="Times New Roman"/>
                          <a:cs typeface="Times New Roman"/>
                          <a:sym typeface="Times New Roman"/>
                        </a:rPr>
                        <a:t>Sr. No</a:t>
                      </a:r>
                      <a:endParaRPr/>
                    </a:p>
                    <a:p>
                      <a:pPr marL="0" marR="0" lvl="0" indent="0" algn="l" rtl="0">
                        <a:spcBef>
                          <a:spcPts val="0"/>
                        </a:spcBef>
                        <a:spcAft>
                          <a:spcPts val="0"/>
                        </a:spcAft>
                        <a:buNone/>
                      </a:pPr>
                      <a:endParaRPr sz="2000">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2000"/>
                        <a:buFont typeface="Times New Roman"/>
                        <a:buNone/>
                      </a:pPr>
                      <a:r>
                        <a:rPr lang="en-IN" sz="2000" b="1">
                          <a:latin typeface="Times New Roman"/>
                          <a:ea typeface="Times New Roman"/>
                          <a:cs typeface="Times New Roman"/>
                          <a:sym typeface="Times New Roman"/>
                        </a:rPr>
                        <a:t>Title</a:t>
                      </a:r>
                      <a:endParaRPr/>
                    </a:p>
                    <a:p>
                      <a:pPr marL="0" marR="0" lvl="0" indent="0" algn="l" rtl="0">
                        <a:lnSpc>
                          <a:spcPct val="100000"/>
                        </a:lnSpc>
                        <a:spcBef>
                          <a:spcPts val="0"/>
                        </a:spcBef>
                        <a:spcAft>
                          <a:spcPts val="0"/>
                        </a:spcAft>
                        <a:buClr>
                          <a:schemeClr val="dk1"/>
                        </a:buClr>
                        <a:buSzPts val="2000"/>
                        <a:buFont typeface="Trebuchet MS"/>
                        <a:buNone/>
                      </a:pPr>
                      <a:endParaRPr sz="2000" b="1">
                        <a:latin typeface="Times New Roman"/>
                        <a:ea typeface="Times New Roman"/>
                        <a:cs typeface="Times New Roman"/>
                        <a:sym typeface="Times New Roman"/>
                      </a:endParaRPr>
                    </a:p>
                    <a:p>
                      <a:pPr marL="0" marR="0" lvl="0" indent="0" algn="l" rtl="0">
                        <a:spcBef>
                          <a:spcPts val="0"/>
                        </a:spcBef>
                        <a:spcAft>
                          <a:spcPts val="0"/>
                        </a:spcAft>
                        <a:buNone/>
                      </a:pPr>
                      <a:endParaRPr sz="2000">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2000"/>
                        <a:buFont typeface="Times New Roman"/>
                        <a:buNone/>
                      </a:pPr>
                      <a:r>
                        <a:rPr lang="en-IN" sz="2000" b="1">
                          <a:solidFill>
                            <a:schemeClr val="dk1"/>
                          </a:solidFill>
                          <a:latin typeface="Times New Roman"/>
                          <a:ea typeface="Times New Roman"/>
                          <a:cs typeface="Times New Roman"/>
                          <a:sym typeface="Times New Roman"/>
                        </a:rPr>
                        <a:t>Author</a:t>
                      </a:r>
                      <a:endParaRPr sz="2000" b="1">
                        <a:latin typeface="Times New Roman"/>
                        <a:ea typeface="Times New Roman"/>
                        <a:cs typeface="Times New Roman"/>
                        <a:sym typeface="Times New Roman"/>
                      </a:endParaRPr>
                    </a:p>
                    <a:p>
                      <a:pPr marL="0" marR="0" lvl="0" indent="0" algn="l" rtl="0">
                        <a:spcBef>
                          <a:spcPts val="0"/>
                        </a:spcBef>
                        <a:spcAft>
                          <a:spcPts val="0"/>
                        </a:spcAft>
                        <a:buNone/>
                      </a:pPr>
                      <a:endParaRPr sz="2000">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2000"/>
                        <a:buFont typeface="Times New Roman"/>
                        <a:buNone/>
                      </a:pPr>
                      <a:r>
                        <a:rPr lang="en-IN" sz="2000" b="1">
                          <a:latin typeface="Times New Roman"/>
                          <a:ea typeface="Times New Roman"/>
                          <a:cs typeface="Times New Roman"/>
                          <a:sym typeface="Times New Roman"/>
                        </a:rPr>
                        <a:t>Year</a:t>
                      </a:r>
                      <a:endParaRPr/>
                    </a:p>
                    <a:p>
                      <a:pPr marL="0" marR="0" lvl="0" indent="0" algn="l" rtl="0">
                        <a:spcBef>
                          <a:spcPts val="0"/>
                        </a:spcBef>
                        <a:spcAft>
                          <a:spcPts val="0"/>
                        </a:spcAft>
                        <a:buNone/>
                      </a:pPr>
                      <a:endParaRPr sz="2000">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IN" sz="2000" b="1">
                          <a:latin typeface="Times New Roman"/>
                          <a:ea typeface="Times New Roman"/>
                          <a:cs typeface="Times New Roman"/>
                          <a:sym typeface="Times New Roman"/>
                        </a:rPr>
                        <a:t>Outcomes</a:t>
                      </a:r>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Times New Roman"/>
                        <a:buNone/>
                      </a:pPr>
                      <a:r>
                        <a:rPr lang="en-IN" sz="1800" b="1">
                          <a:latin typeface="Times New Roman"/>
                          <a:ea typeface="Times New Roman"/>
                          <a:cs typeface="Times New Roman"/>
                          <a:sym typeface="Times New Roman"/>
                        </a:rPr>
                        <a:t>Methodology</a:t>
                      </a:r>
                      <a:endParaRPr sz="1800">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2000"/>
                        <a:buFont typeface="Times New Roman"/>
                        <a:buNone/>
                      </a:pPr>
                      <a:r>
                        <a:rPr lang="en-IN" sz="2000" b="1">
                          <a:latin typeface="Times New Roman"/>
                          <a:ea typeface="Times New Roman"/>
                          <a:cs typeface="Times New Roman"/>
                          <a:sym typeface="Times New Roman"/>
                        </a:rPr>
                        <a:t>Demerits</a:t>
                      </a:r>
                      <a:endParaRPr/>
                    </a:p>
                    <a:p>
                      <a:pPr marL="0" marR="0" lvl="0" indent="0" algn="l" rtl="0">
                        <a:spcBef>
                          <a:spcPts val="0"/>
                        </a:spcBef>
                        <a:spcAft>
                          <a:spcPts val="0"/>
                        </a:spcAft>
                        <a:buNone/>
                      </a:pPr>
                      <a:endParaRPr sz="200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0"/>
                  </a:ext>
                </a:extLst>
              </a:tr>
              <a:tr h="4915425">
                <a:tc>
                  <a:txBody>
                    <a:bodyPr/>
                    <a:lstStyle/>
                    <a:p>
                      <a:pPr marL="0" marR="0" lvl="0" indent="0" algn="l" rtl="0">
                        <a:lnSpc>
                          <a:spcPct val="100000"/>
                        </a:lnSpc>
                        <a:spcBef>
                          <a:spcPts val="0"/>
                        </a:spcBef>
                        <a:spcAft>
                          <a:spcPts val="0"/>
                        </a:spcAft>
                        <a:buClr>
                          <a:schemeClr val="dk1"/>
                        </a:buClr>
                        <a:buSzPts val="2000"/>
                        <a:buFont typeface="Times New Roman"/>
                        <a:buNone/>
                      </a:pPr>
                      <a:r>
                        <a:rPr lang="en-IN" sz="2000" dirty="0">
                          <a:latin typeface="Times New Roman"/>
                          <a:cs typeface="Times New Roman"/>
                          <a:sym typeface="Times New Roman"/>
                        </a:rPr>
                        <a:t>1</a:t>
                      </a:r>
                      <a:endParaRPr dirty="0"/>
                    </a:p>
                    <a:p>
                      <a:pPr marL="0" marR="0" lvl="0" indent="0" algn="l" rtl="0">
                        <a:spcBef>
                          <a:spcPts val="0"/>
                        </a:spcBef>
                        <a:spcAft>
                          <a:spcPts val="0"/>
                        </a:spcAft>
                        <a:buNone/>
                      </a:pPr>
                      <a:endParaRPr sz="2000" dirty="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2000" dirty="0">
                          <a:solidFill>
                            <a:srgbClr val="1F1F1F"/>
                          </a:solidFill>
                          <a:latin typeface="+mn-lt"/>
                          <a:ea typeface="Times New Roman"/>
                          <a:cs typeface="Times New Roman"/>
                          <a:sym typeface="Times New Roman"/>
                        </a:rPr>
                        <a:t>[1] A survey of job recommendation system</a:t>
                      </a:r>
                      <a:endParaRPr sz="2000" dirty="0">
                        <a:solidFill>
                          <a:srgbClr val="1F1F1F"/>
                        </a:solidFill>
                        <a:latin typeface="+mn-lt"/>
                        <a:ea typeface="Times New Roman"/>
                        <a:cs typeface="Times New Roman"/>
                        <a:sym typeface="Times New Roman"/>
                      </a:endParaRPr>
                    </a:p>
                    <a:p>
                      <a:pPr marL="0" marR="0" lvl="0" indent="0" algn="l" rtl="0">
                        <a:spcBef>
                          <a:spcPts val="0"/>
                        </a:spcBef>
                        <a:spcAft>
                          <a:spcPts val="0"/>
                        </a:spcAft>
                        <a:buNone/>
                      </a:pPr>
                      <a:endParaRPr sz="2000" dirty="0">
                        <a:latin typeface="+mn-lt"/>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Clr>
                          <a:schemeClr val="dk1"/>
                        </a:buClr>
                        <a:buSzPts val="2000"/>
                        <a:buFont typeface="Times New Roman"/>
                        <a:buNone/>
                      </a:pPr>
                      <a:r>
                        <a:rPr lang="en-US" sz="2000" dirty="0">
                          <a:solidFill>
                            <a:srgbClr val="1F1F1F"/>
                          </a:solidFill>
                          <a:latin typeface="+mn-lt"/>
                          <a:ea typeface="Times New Roman"/>
                          <a:cs typeface="Times New Roman"/>
                          <a:sym typeface="Times New Roman"/>
                        </a:rPr>
                        <a:t>M</a:t>
                      </a:r>
                      <a:r>
                        <a:rPr lang="en-IN" sz="2000" dirty="0" err="1">
                          <a:solidFill>
                            <a:srgbClr val="1F1F1F"/>
                          </a:solidFill>
                          <a:latin typeface="+mn-lt"/>
                          <a:ea typeface="Times New Roman"/>
                          <a:cs typeface="Times New Roman"/>
                          <a:sym typeface="Times New Roman"/>
                        </a:rPr>
                        <a:t>uhammad</a:t>
                      </a:r>
                      <a:r>
                        <a:rPr lang="en-IN" sz="2000" dirty="0">
                          <a:solidFill>
                            <a:srgbClr val="1F1F1F"/>
                          </a:solidFill>
                          <a:latin typeface="+mn-lt"/>
                          <a:ea typeface="Times New Roman"/>
                          <a:cs typeface="Times New Roman"/>
                          <a:sym typeface="Times New Roman"/>
                        </a:rPr>
                        <a:t> Abbas,</a:t>
                      </a:r>
                    </a:p>
                    <a:p>
                      <a:pPr marL="0" marR="0" lvl="0" indent="0" algn="l" rtl="0">
                        <a:spcBef>
                          <a:spcPts val="0"/>
                        </a:spcBef>
                        <a:spcAft>
                          <a:spcPts val="0"/>
                        </a:spcAft>
                        <a:buClr>
                          <a:schemeClr val="dk1"/>
                        </a:buClr>
                        <a:buSzPts val="2000"/>
                        <a:buFont typeface="Times New Roman"/>
                        <a:buNone/>
                      </a:pPr>
                      <a:r>
                        <a:rPr lang="en-IN" sz="2000" dirty="0" err="1">
                          <a:solidFill>
                            <a:srgbClr val="1F1F1F"/>
                          </a:solidFill>
                          <a:latin typeface="+mn-lt"/>
                          <a:ea typeface="Times New Roman"/>
                          <a:cs typeface="Times New Roman"/>
                          <a:sym typeface="Times New Roman"/>
                        </a:rPr>
                        <a:t>umer</a:t>
                      </a:r>
                      <a:endParaRPr lang="en-IN" sz="2000" dirty="0">
                        <a:solidFill>
                          <a:srgbClr val="1F1F1F"/>
                        </a:solidFill>
                        <a:latin typeface="+mn-lt"/>
                        <a:ea typeface="Times New Roman"/>
                        <a:cs typeface="Times New Roman"/>
                        <a:sym typeface="Times New Roman"/>
                      </a:endParaRPr>
                    </a:p>
                    <a:p>
                      <a:pPr marL="0" marR="0" lvl="0" indent="0" algn="l" rtl="0">
                        <a:spcBef>
                          <a:spcPts val="0"/>
                        </a:spcBef>
                        <a:spcAft>
                          <a:spcPts val="0"/>
                        </a:spcAft>
                        <a:buClr>
                          <a:schemeClr val="dk1"/>
                        </a:buClr>
                        <a:buSzPts val="2000"/>
                        <a:buFont typeface="Times New Roman"/>
                        <a:buNone/>
                      </a:pPr>
                      <a:r>
                        <a:rPr lang="en-IN" sz="2000" dirty="0">
                          <a:solidFill>
                            <a:srgbClr val="1F1F1F"/>
                          </a:solidFill>
                          <a:latin typeface="+mn-lt"/>
                          <a:ea typeface="Times New Roman"/>
                          <a:cs typeface="Times New Roman"/>
                          <a:sym typeface="Times New Roman"/>
                        </a:rPr>
                        <a:t>Saeed.</a:t>
                      </a:r>
                      <a:endParaRPr sz="2000" dirty="0">
                        <a:solidFill>
                          <a:srgbClr val="1F1F1F"/>
                        </a:solidFill>
                        <a:latin typeface="+mn-lt"/>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Clr>
                          <a:schemeClr val="dk1"/>
                        </a:buClr>
                        <a:buSzPts val="2000"/>
                        <a:buFont typeface="Times New Roman"/>
                        <a:buNone/>
                      </a:pPr>
                      <a:r>
                        <a:rPr lang="en-IN" sz="2000" dirty="0">
                          <a:latin typeface="+mn-lt"/>
                          <a:ea typeface="Times New Roman"/>
                          <a:cs typeface="Times New Roman"/>
                          <a:sym typeface="Times New Roman"/>
                        </a:rPr>
                        <a:t>2020</a:t>
                      </a:r>
                      <a:endParaRPr sz="2000" dirty="0">
                        <a:latin typeface="+mn-lt"/>
                        <a:ea typeface="Times New Roman"/>
                        <a:cs typeface="Times New Roman"/>
                        <a:sym typeface="Times New Roman"/>
                      </a:endParaRPr>
                    </a:p>
                    <a:p>
                      <a:pPr marL="0" marR="0" lvl="0" indent="0" algn="l" rtl="0">
                        <a:spcBef>
                          <a:spcPts val="0"/>
                        </a:spcBef>
                        <a:spcAft>
                          <a:spcPts val="0"/>
                        </a:spcAft>
                        <a:buNone/>
                      </a:pPr>
                      <a:endParaRPr sz="2000" dirty="0">
                        <a:latin typeface="+mn-lt"/>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2000" dirty="0">
                          <a:latin typeface="+mn-lt"/>
                          <a:ea typeface="Times New Roman"/>
                          <a:cs typeface="Times New Roman"/>
                          <a:sym typeface="Times New Roman"/>
                        </a:rPr>
                        <a:t>Reviews various JRS approaches and discuss their </a:t>
                      </a:r>
                      <a:r>
                        <a:rPr lang="en-US" sz="2000" dirty="0" err="1">
                          <a:latin typeface="+mn-lt"/>
                          <a:ea typeface="Times New Roman"/>
                          <a:cs typeface="Times New Roman"/>
                          <a:sym typeface="Times New Roman"/>
                        </a:rPr>
                        <a:t>effectiveness.Emphasizes</a:t>
                      </a:r>
                      <a:r>
                        <a:rPr lang="en-US" sz="2000" dirty="0">
                          <a:latin typeface="+mn-lt"/>
                          <a:ea typeface="Times New Roman"/>
                          <a:cs typeface="Times New Roman"/>
                          <a:sym typeface="Times New Roman"/>
                        </a:rPr>
                        <a:t> personalized recommendation for job seekers.</a:t>
                      </a:r>
                      <a:endParaRPr sz="2000" dirty="0">
                        <a:latin typeface="+mn-lt"/>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Clr>
                          <a:schemeClr val="dk1"/>
                        </a:buClr>
                        <a:buSzPts val="2000"/>
                        <a:buFont typeface="Arial"/>
                        <a:buNone/>
                      </a:pPr>
                      <a:r>
                        <a:rPr lang="en-US" sz="2000" dirty="0">
                          <a:latin typeface="+mn-lt"/>
                          <a:ea typeface="Times New Roman"/>
                          <a:cs typeface="Times New Roman"/>
                          <a:sym typeface="Times New Roman"/>
                        </a:rPr>
                        <a:t>E</a:t>
                      </a:r>
                      <a:r>
                        <a:rPr lang="en-IN" sz="2000" dirty="0" err="1">
                          <a:latin typeface="+mn-lt"/>
                          <a:ea typeface="Times New Roman"/>
                          <a:cs typeface="Times New Roman"/>
                          <a:sym typeface="Times New Roman"/>
                        </a:rPr>
                        <a:t>xplores</a:t>
                      </a:r>
                      <a:r>
                        <a:rPr lang="en-IN" sz="2000" dirty="0">
                          <a:latin typeface="+mn-lt"/>
                          <a:ea typeface="Times New Roman"/>
                          <a:cs typeface="Times New Roman"/>
                          <a:sym typeface="Times New Roman"/>
                        </a:rPr>
                        <a:t> method like content-based filtering</a:t>
                      </a:r>
                    </a:p>
                    <a:p>
                      <a:pPr marL="0" marR="0" lvl="0" indent="0" algn="l" rtl="0">
                        <a:spcBef>
                          <a:spcPts val="0"/>
                        </a:spcBef>
                        <a:spcAft>
                          <a:spcPts val="0"/>
                        </a:spcAft>
                        <a:buClr>
                          <a:schemeClr val="dk1"/>
                        </a:buClr>
                        <a:buSzPts val="2000"/>
                        <a:buFont typeface="Arial"/>
                        <a:buNone/>
                      </a:pPr>
                      <a:r>
                        <a:rPr lang="en-IN" sz="2000" dirty="0">
                          <a:latin typeface="+mn-lt"/>
                          <a:ea typeface="Times New Roman"/>
                          <a:cs typeface="Times New Roman"/>
                          <a:sym typeface="Times New Roman"/>
                        </a:rPr>
                        <a:t>,collaborative filtering,</a:t>
                      </a:r>
                    </a:p>
                    <a:p>
                      <a:pPr marL="0" marR="0" lvl="0" indent="0" algn="l" rtl="0">
                        <a:spcBef>
                          <a:spcPts val="0"/>
                        </a:spcBef>
                        <a:spcAft>
                          <a:spcPts val="0"/>
                        </a:spcAft>
                        <a:buClr>
                          <a:schemeClr val="dk1"/>
                        </a:buClr>
                        <a:buSzPts val="2000"/>
                        <a:buFont typeface="Arial"/>
                        <a:buNone/>
                      </a:pPr>
                      <a:r>
                        <a:rPr lang="en-IN" sz="2000" dirty="0">
                          <a:latin typeface="+mn-lt"/>
                          <a:ea typeface="Times New Roman"/>
                          <a:cs typeface="Times New Roman"/>
                          <a:sym typeface="Times New Roman"/>
                        </a:rPr>
                        <a:t>and hybrid models.</a:t>
                      </a:r>
                      <a:endParaRPr sz="2000" dirty="0">
                        <a:latin typeface="+mn-lt"/>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Clr>
                          <a:schemeClr val="dk1"/>
                        </a:buClr>
                        <a:buSzPts val="2000"/>
                        <a:buFont typeface="Arial"/>
                        <a:buNone/>
                      </a:pPr>
                      <a:r>
                        <a:rPr lang="en-US" sz="2000" dirty="0">
                          <a:latin typeface="+mn-lt"/>
                          <a:ea typeface="Times New Roman"/>
                          <a:cs typeface="Times New Roman"/>
                          <a:sym typeface="Times New Roman"/>
                        </a:rPr>
                        <a:t>L</a:t>
                      </a:r>
                      <a:r>
                        <a:rPr lang="en-IN" sz="2000" dirty="0" err="1">
                          <a:latin typeface="+mn-lt"/>
                          <a:ea typeface="Times New Roman"/>
                          <a:cs typeface="Times New Roman"/>
                          <a:sym typeface="Times New Roman"/>
                        </a:rPr>
                        <a:t>imited</a:t>
                      </a:r>
                      <a:r>
                        <a:rPr lang="en-IN" sz="2000" dirty="0">
                          <a:latin typeface="+mn-lt"/>
                          <a:ea typeface="Times New Roman"/>
                          <a:cs typeface="Times New Roman"/>
                          <a:sym typeface="Times New Roman"/>
                        </a:rPr>
                        <a:t> real-world validations, bias in the recommendation</a:t>
                      </a:r>
                    </a:p>
                    <a:p>
                      <a:pPr marL="0" marR="0" lvl="0" indent="0" algn="l" rtl="0">
                        <a:spcBef>
                          <a:spcPts val="0"/>
                        </a:spcBef>
                        <a:spcAft>
                          <a:spcPts val="0"/>
                        </a:spcAft>
                        <a:buClr>
                          <a:schemeClr val="dk1"/>
                        </a:buClr>
                        <a:buSzPts val="2000"/>
                        <a:buFont typeface="Arial"/>
                        <a:buNone/>
                      </a:pPr>
                      <a:r>
                        <a:rPr lang="en-IN" sz="2000" dirty="0">
                          <a:latin typeface="+mn-lt"/>
                          <a:ea typeface="Times New Roman"/>
                          <a:cs typeface="Times New Roman"/>
                          <a:sym typeface="Times New Roman"/>
                        </a:rPr>
                        <a:t>Process.</a:t>
                      </a:r>
                      <a:endParaRPr sz="2000" dirty="0">
                        <a:latin typeface="+mn-lt"/>
                        <a:ea typeface="Times New Roman"/>
                        <a:cs typeface="Times New Roman"/>
                        <a:sym typeface="Times New Roman"/>
                      </a:endParaRPr>
                    </a:p>
                  </a:txBody>
                  <a:tcPr marL="91450" marR="91450" marT="45725" marB="45725"/>
                </a:tc>
                <a:extLst>
                  <a:ext uri="{0D108BD9-81ED-4DB2-BD59-A6C34878D82A}">
                    <a16:rowId xmlns:a16="http://schemas.microsoft.com/office/drawing/2014/main" val="1000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3"/>
          <p:cNvSpPr txBox="1">
            <a:spLocks noGrp="1"/>
          </p:cNvSpPr>
          <p:nvPr>
            <p:ph type="title"/>
          </p:nvPr>
        </p:nvSpPr>
        <p:spPr>
          <a:xfrm>
            <a:off x="671830" y="107429"/>
            <a:ext cx="8813165" cy="156897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b="1">
                <a:solidFill>
                  <a:srgbClr val="000000"/>
                </a:solidFill>
                <a:latin typeface="Times New Roman"/>
                <a:ea typeface="Times New Roman"/>
                <a:cs typeface="Times New Roman"/>
                <a:sym typeface="Times New Roman"/>
              </a:rPr>
              <a:t>Literature Survey of the existing system</a:t>
            </a:r>
            <a:endParaRPr/>
          </a:p>
        </p:txBody>
      </p:sp>
      <p:graphicFrame>
        <p:nvGraphicFramePr>
          <p:cNvPr id="182" name="Google Shape;182;p23"/>
          <p:cNvGraphicFramePr/>
          <p:nvPr>
            <p:extLst>
              <p:ext uri="{D42A27DB-BD31-4B8C-83A1-F6EECF244321}">
                <p14:modId xmlns:p14="http://schemas.microsoft.com/office/powerpoint/2010/main" val="2712569545"/>
              </p:ext>
            </p:extLst>
          </p:nvPr>
        </p:nvGraphicFramePr>
        <p:xfrm>
          <a:off x="143766" y="1187549"/>
          <a:ext cx="9793100" cy="5995550"/>
        </p:xfrm>
        <a:graphic>
          <a:graphicData uri="http://schemas.openxmlformats.org/drawingml/2006/table">
            <a:tbl>
              <a:tblPr firstRow="1" bandRow="1">
                <a:noFill/>
                <a:tableStyleId>{330C42BF-D855-422B-A62F-DE8959584A15}</a:tableStyleId>
              </a:tblPr>
              <a:tblGrid>
                <a:gridCol w="504050">
                  <a:extLst>
                    <a:ext uri="{9D8B030D-6E8A-4147-A177-3AD203B41FA5}">
                      <a16:colId xmlns:a16="http://schemas.microsoft.com/office/drawing/2014/main" val="20000"/>
                    </a:ext>
                  </a:extLst>
                </a:gridCol>
                <a:gridCol w="1368150">
                  <a:extLst>
                    <a:ext uri="{9D8B030D-6E8A-4147-A177-3AD203B41FA5}">
                      <a16:colId xmlns:a16="http://schemas.microsoft.com/office/drawing/2014/main" val="20001"/>
                    </a:ext>
                  </a:extLst>
                </a:gridCol>
                <a:gridCol w="1584175">
                  <a:extLst>
                    <a:ext uri="{9D8B030D-6E8A-4147-A177-3AD203B41FA5}">
                      <a16:colId xmlns:a16="http://schemas.microsoft.com/office/drawing/2014/main" val="20002"/>
                    </a:ext>
                  </a:extLst>
                </a:gridCol>
                <a:gridCol w="1080125">
                  <a:extLst>
                    <a:ext uri="{9D8B030D-6E8A-4147-A177-3AD203B41FA5}">
                      <a16:colId xmlns:a16="http://schemas.microsoft.com/office/drawing/2014/main" val="20003"/>
                    </a:ext>
                  </a:extLst>
                </a:gridCol>
                <a:gridCol w="1728200">
                  <a:extLst>
                    <a:ext uri="{9D8B030D-6E8A-4147-A177-3AD203B41FA5}">
                      <a16:colId xmlns:a16="http://schemas.microsoft.com/office/drawing/2014/main" val="20004"/>
                    </a:ext>
                  </a:extLst>
                </a:gridCol>
                <a:gridCol w="1584175">
                  <a:extLst>
                    <a:ext uri="{9D8B030D-6E8A-4147-A177-3AD203B41FA5}">
                      <a16:colId xmlns:a16="http://schemas.microsoft.com/office/drawing/2014/main" val="20005"/>
                    </a:ext>
                  </a:extLst>
                </a:gridCol>
                <a:gridCol w="1944225">
                  <a:extLst>
                    <a:ext uri="{9D8B030D-6E8A-4147-A177-3AD203B41FA5}">
                      <a16:colId xmlns:a16="http://schemas.microsoft.com/office/drawing/2014/main" val="20006"/>
                    </a:ext>
                  </a:extLst>
                </a:gridCol>
              </a:tblGrid>
              <a:tr h="1080125">
                <a:tc>
                  <a:txBody>
                    <a:bodyPr/>
                    <a:lstStyle/>
                    <a:p>
                      <a:pPr marL="0" marR="0" lvl="0" indent="0" algn="l" rtl="0">
                        <a:lnSpc>
                          <a:spcPct val="100000"/>
                        </a:lnSpc>
                        <a:spcBef>
                          <a:spcPts val="0"/>
                        </a:spcBef>
                        <a:spcAft>
                          <a:spcPts val="0"/>
                        </a:spcAft>
                        <a:buClr>
                          <a:schemeClr val="dk1"/>
                        </a:buClr>
                        <a:buSzPts val="2000"/>
                        <a:buFont typeface="Times New Roman"/>
                        <a:buNone/>
                      </a:pPr>
                      <a:r>
                        <a:rPr lang="en-IN" sz="2000" b="1">
                          <a:latin typeface="Times New Roman"/>
                          <a:ea typeface="Times New Roman"/>
                          <a:cs typeface="Times New Roman"/>
                          <a:sym typeface="Times New Roman"/>
                        </a:rPr>
                        <a:t>Sr. No</a:t>
                      </a:r>
                      <a:endParaRPr/>
                    </a:p>
                    <a:p>
                      <a:pPr marL="0" marR="0" lvl="0" indent="0" algn="l" rtl="0">
                        <a:spcBef>
                          <a:spcPts val="0"/>
                        </a:spcBef>
                        <a:spcAft>
                          <a:spcPts val="0"/>
                        </a:spcAft>
                        <a:buNone/>
                      </a:pPr>
                      <a:endParaRPr sz="2000">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2000"/>
                        <a:buFont typeface="Times New Roman"/>
                        <a:buNone/>
                      </a:pPr>
                      <a:r>
                        <a:rPr lang="en-IN" sz="2000" b="1">
                          <a:latin typeface="Times New Roman"/>
                          <a:ea typeface="Times New Roman"/>
                          <a:cs typeface="Times New Roman"/>
                          <a:sym typeface="Times New Roman"/>
                        </a:rPr>
                        <a:t>Title</a:t>
                      </a:r>
                      <a:endParaRPr/>
                    </a:p>
                    <a:p>
                      <a:pPr marL="0" marR="0" lvl="0" indent="0" algn="l" rtl="0">
                        <a:lnSpc>
                          <a:spcPct val="100000"/>
                        </a:lnSpc>
                        <a:spcBef>
                          <a:spcPts val="0"/>
                        </a:spcBef>
                        <a:spcAft>
                          <a:spcPts val="0"/>
                        </a:spcAft>
                        <a:buClr>
                          <a:schemeClr val="dk1"/>
                        </a:buClr>
                        <a:buSzPts val="2000"/>
                        <a:buFont typeface="Trebuchet MS"/>
                        <a:buNone/>
                      </a:pPr>
                      <a:endParaRPr sz="2000" b="1">
                        <a:latin typeface="Times New Roman"/>
                        <a:ea typeface="Times New Roman"/>
                        <a:cs typeface="Times New Roman"/>
                        <a:sym typeface="Times New Roman"/>
                      </a:endParaRPr>
                    </a:p>
                    <a:p>
                      <a:pPr marL="0" marR="0" lvl="0" indent="0" algn="l" rtl="0">
                        <a:spcBef>
                          <a:spcPts val="0"/>
                        </a:spcBef>
                        <a:spcAft>
                          <a:spcPts val="0"/>
                        </a:spcAft>
                        <a:buNone/>
                      </a:pPr>
                      <a:endParaRPr sz="2000">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2000"/>
                        <a:buFont typeface="Times New Roman"/>
                        <a:buNone/>
                      </a:pPr>
                      <a:r>
                        <a:rPr lang="en-IN" sz="2000" b="1" dirty="0">
                          <a:solidFill>
                            <a:schemeClr val="dk1"/>
                          </a:solidFill>
                          <a:latin typeface="Times New Roman"/>
                          <a:ea typeface="Times New Roman"/>
                          <a:cs typeface="Times New Roman"/>
                          <a:sym typeface="Times New Roman"/>
                        </a:rPr>
                        <a:t>Author</a:t>
                      </a:r>
                      <a:endParaRPr sz="2000" b="1" dirty="0">
                        <a:latin typeface="Times New Roman"/>
                        <a:ea typeface="Times New Roman"/>
                        <a:cs typeface="Times New Roman"/>
                        <a:sym typeface="Times New Roman"/>
                      </a:endParaRPr>
                    </a:p>
                    <a:p>
                      <a:pPr marL="0" marR="0" lvl="0" indent="0" algn="l" rtl="0">
                        <a:spcBef>
                          <a:spcPts val="0"/>
                        </a:spcBef>
                        <a:spcAft>
                          <a:spcPts val="0"/>
                        </a:spcAft>
                        <a:buNone/>
                      </a:pPr>
                      <a:endParaRPr sz="2000" dirty="0">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2000"/>
                        <a:buFont typeface="Times New Roman"/>
                        <a:buNone/>
                      </a:pPr>
                      <a:r>
                        <a:rPr lang="en-IN" sz="2000" b="1" dirty="0">
                          <a:latin typeface="Times New Roman"/>
                          <a:ea typeface="Times New Roman"/>
                          <a:cs typeface="Times New Roman"/>
                          <a:sym typeface="Times New Roman"/>
                        </a:rPr>
                        <a:t>Year</a:t>
                      </a:r>
                      <a:endParaRPr dirty="0"/>
                    </a:p>
                    <a:p>
                      <a:pPr marL="0" marR="0" lvl="0" indent="0" algn="l" rtl="0">
                        <a:spcBef>
                          <a:spcPts val="0"/>
                        </a:spcBef>
                        <a:spcAft>
                          <a:spcPts val="0"/>
                        </a:spcAft>
                        <a:buNone/>
                      </a:pPr>
                      <a:endParaRPr sz="2000" dirty="0">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IN" sz="2000" b="1" dirty="0">
                          <a:latin typeface="Times New Roman"/>
                          <a:ea typeface="Times New Roman"/>
                          <a:cs typeface="Times New Roman"/>
                          <a:sym typeface="Times New Roman"/>
                        </a:rPr>
                        <a:t>Outcomes</a:t>
                      </a:r>
                      <a:endParaRPr dirty="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Times New Roman"/>
                        <a:buNone/>
                      </a:pPr>
                      <a:r>
                        <a:rPr lang="en-IN" sz="1800" b="1">
                          <a:latin typeface="Times New Roman"/>
                          <a:ea typeface="Times New Roman"/>
                          <a:cs typeface="Times New Roman"/>
                          <a:sym typeface="Times New Roman"/>
                        </a:rPr>
                        <a:t>Methodology</a:t>
                      </a:r>
                      <a:endParaRPr sz="1800">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2000"/>
                        <a:buFont typeface="Times New Roman"/>
                        <a:buNone/>
                      </a:pPr>
                      <a:r>
                        <a:rPr lang="en-IN" sz="2000" b="1">
                          <a:latin typeface="Times New Roman"/>
                          <a:ea typeface="Times New Roman"/>
                          <a:cs typeface="Times New Roman"/>
                          <a:sym typeface="Times New Roman"/>
                        </a:rPr>
                        <a:t>Demerits</a:t>
                      </a:r>
                      <a:endParaRPr/>
                    </a:p>
                    <a:p>
                      <a:pPr marL="0" marR="0" lvl="0" indent="0" algn="l" rtl="0">
                        <a:spcBef>
                          <a:spcPts val="0"/>
                        </a:spcBef>
                        <a:spcAft>
                          <a:spcPts val="0"/>
                        </a:spcAft>
                        <a:buNone/>
                      </a:pPr>
                      <a:endParaRPr sz="200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0"/>
                  </a:ext>
                </a:extLst>
              </a:tr>
              <a:tr h="4915425">
                <a:tc>
                  <a:txBody>
                    <a:bodyPr/>
                    <a:lstStyle/>
                    <a:p>
                      <a:pPr marL="0" marR="0" lvl="0" indent="0" algn="l" rtl="0">
                        <a:lnSpc>
                          <a:spcPct val="100000"/>
                        </a:lnSpc>
                        <a:spcBef>
                          <a:spcPts val="0"/>
                        </a:spcBef>
                        <a:spcAft>
                          <a:spcPts val="0"/>
                        </a:spcAft>
                        <a:buClr>
                          <a:schemeClr val="dk1"/>
                        </a:buClr>
                        <a:buSzPts val="2000"/>
                        <a:buFont typeface="Times New Roman"/>
                        <a:buNone/>
                      </a:pPr>
                      <a:r>
                        <a:rPr lang="en-IN" sz="2000">
                          <a:latin typeface="Times New Roman"/>
                          <a:ea typeface="Times New Roman"/>
                          <a:cs typeface="Times New Roman"/>
                          <a:sym typeface="Times New Roman"/>
                        </a:rPr>
                        <a:t>2</a:t>
                      </a:r>
                      <a:endParaRPr/>
                    </a:p>
                    <a:p>
                      <a:pPr marL="0" marR="0" lvl="0" indent="0" algn="l" rtl="0">
                        <a:spcBef>
                          <a:spcPts val="0"/>
                        </a:spcBef>
                        <a:spcAft>
                          <a:spcPts val="0"/>
                        </a:spcAft>
                        <a:buNone/>
                      </a:pPr>
                      <a:endParaRPr sz="20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endParaRPr sz="2000" dirty="0">
                        <a:solidFill>
                          <a:srgbClr val="1F1F1F"/>
                        </a:solidFill>
                        <a:latin typeface="+mn-lt"/>
                        <a:ea typeface="Times New Roman"/>
                        <a:cs typeface="Times New Roman"/>
                        <a:sym typeface="Times New Roman"/>
                      </a:endParaRPr>
                    </a:p>
                    <a:p>
                      <a:pPr marL="0" marR="0" lvl="0" indent="0" algn="l" rtl="0">
                        <a:spcBef>
                          <a:spcPts val="0"/>
                        </a:spcBef>
                        <a:spcAft>
                          <a:spcPts val="0"/>
                        </a:spcAft>
                        <a:buNone/>
                      </a:pPr>
                      <a:r>
                        <a:rPr lang="en-US" sz="2000" dirty="0">
                          <a:latin typeface="+mn-lt"/>
                          <a:ea typeface="Times New Roman"/>
                          <a:cs typeface="Times New Roman"/>
                          <a:sym typeface="Times New Roman"/>
                        </a:rPr>
                        <a:t>[2] Job </a:t>
                      </a:r>
                    </a:p>
                    <a:p>
                      <a:pPr marL="0" marR="0" lvl="0" indent="0" algn="l" rtl="0">
                        <a:spcBef>
                          <a:spcPts val="0"/>
                        </a:spcBef>
                        <a:spcAft>
                          <a:spcPts val="0"/>
                        </a:spcAft>
                        <a:buNone/>
                      </a:pPr>
                      <a:r>
                        <a:rPr lang="en-US" sz="2000" dirty="0">
                          <a:latin typeface="+mn-lt"/>
                          <a:ea typeface="Times New Roman"/>
                          <a:cs typeface="Times New Roman"/>
                          <a:sym typeface="Times New Roman"/>
                        </a:rPr>
                        <a:t>recommender system:</a:t>
                      </a:r>
                    </a:p>
                    <a:p>
                      <a:pPr marL="0" marR="0" lvl="0" indent="0" algn="l" rtl="0">
                        <a:spcBef>
                          <a:spcPts val="0"/>
                        </a:spcBef>
                        <a:spcAft>
                          <a:spcPts val="0"/>
                        </a:spcAft>
                        <a:buNone/>
                      </a:pPr>
                      <a:r>
                        <a:rPr lang="en-US" sz="2000" dirty="0">
                          <a:latin typeface="+mn-lt"/>
                          <a:ea typeface="Times New Roman"/>
                          <a:cs typeface="Times New Roman"/>
                          <a:sym typeface="Times New Roman"/>
                        </a:rPr>
                        <a:t>A Review</a:t>
                      </a:r>
                      <a:endParaRPr sz="2000" dirty="0">
                        <a:latin typeface="+mn-lt"/>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Clr>
                          <a:schemeClr val="dk1"/>
                        </a:buClr>
                        <a:buSzPts val="2000"/>
                        <a:buFont typeface="Times New Roman"/>
                        <a:buNone/>
                      </a:pPr>
                      <a:r>
                        <a:rPr lang="en-US" sz="2000" dirty="0">
                          <a:solidFill>
                            <a:srgbClr val="1F1F1F"/>
                          </a:solidFill>
                          <a:latin typeface="+mn-lt"/>
                          <a:ea typeface="Times New Roman"/>
                          <a:cs typeface="Times New Roman"/>
                          <a:sym typeface="Times New Roman"/>
                        </a:rPr>
                        <a:t>R</a:t>
                      </a:r>
                      <a:r>
                        <a:rPr lang="en-IN" sz="2000" dirty="0" err="1">
                          <a:solidFill>
                            <a:srgbClr val="1F1F1F"/>
                          </a:solidFill>
                          <a:latin typeface="+mn-lt"/>
                          <a:ea typeface="Times New Roman"/>
                          <a:cs typeface="Times New Roman"/>
                          <a:sym typeface="Times New Roman"/>
                        </a:rPr>
                        <a:t>afael</a:t>
                      </a:r>
                      <a:r>
                        <a:rPr lang="en-IN" sz="2000" dirty="0">
                          <a:solidFill>
                            <a:srgbClr val="1F1F1F"/>
                          </a:solidFill>
                          <a:latin typeface="+mn-lt"/>
                          <a:ea typeface="Times New Roman"/>
                          <a:cs typeface="Times New Roman"/>
                          <a:sym typeface="Times New Roman"/>
                        </a:rPr>
                        <a:t> Moraes, Felipe </a:t>
                      </a:r>
                      <a:r>
                        <a:rPr lang="en-IN" sz="2000" dirty="0" err="1">
                          <a:solidFill>
                            <a:srgbClr val="1F1F1F"/>
                          </a:solidFill>
                          <a:latin typeface="+mn-lt"/>
                          <a:ea typeface="Times New Roman"/>
                          <a:cs typeface="Times New Roman"/>
                          <a:sym typeface="Times New Roman"/>
                        </a:rPr>
                        <a:t>A.Freire</a:t>
                      </a:r>
                      <a:endParaRPr sz="2000" dirty="0">
                        <a:solidFill>
                          <a:srgbClr val="1F1F1F"/>
                        </a:solidFill>
                        <a:latin typeface="+mn-lt"/>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Clr>
                          <a:schemeClr val="dk1"/>
                        </a:buClr>
                        <a:buSzPts val="2000"/>
                        <a:buFont typeface="Times New Roman"/>
                        <a:buNone/>
                      </a:pPr>
                      <a:r>
                        <a:rPr lang="en-IN" sz="2000" dirty="0">
                          <a:latin typeface="+mn-lt"/>
                          <a:ea typeface="Times New Roman"/>
                          <a:cs typeface="Times New Roman"/>
                          <a:sym typeface="Times New Roman"/>
                        </a:rPr>
                        <a:t>2021</a:t>
                      </a:r>
                      <a:endParaRPr sz="2000" dirty="0">
                        <a:latin typeface="+mn-lt"/>
                        <a:ea typeface="Times New Roman"/>
                        <a:cs typeface="Times New Roman"/>
                        <a:sym typeface="Times New Roman"/>
                      </a:endParaRPr>
                    </a:p>
                    <a:p>
                      <a:pPr marL="0" marR="0" lvl="0" indent="0" algn="l" rtl="0">
                        <a:spcBef>
                          <a:spcPts val="0"/>
                        </a:spcBef>
                        <a:spcAft>
                          <a:spcPts val="0"/>
                        </a:spcAft>
                        <a:buNone/>
                      </a:pPr>
                      <a:endParaRPr sz="2000" dirty="0">
                        <a:latin typeface="+mn-lt"/>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2000" dirty="0">
                          <a:latin typeface="+mn-lt"/>
                          <a:ea typeface="Times New Roman"/>
                          <a:cs typeface="Times New Roman"/>
                          <a:sym typeface="Times New Roman"/>
                        </a:rPr>
                        <a:t>P</a:t>
                      </a:r>
                      <a:r>
                        <a:rPr lang="en-IN" sz="2000" dirty="0" err="1">
                          <a:latin typeface="+mn-lt"/>
                          <a:ea typeface="Times New Roman"/>
                          <a:cs typeface="Times New Roman"/>
                          <a:sym typeface="Times New Roman"/>
                        </a:rPr>
                        <a:t>rovides</a:t>
                      </a:r>
                      <a:r>
                        <a:rPr lang="en-IN" sz="2000" dirty="0">
                          <a:latin typeface="+mn-lt"/>
                          <a:ea typeface="Times New Roman"/>
                          <a:cs typeface="Times New Roman"/>
                          <a:sym typeface="Times New Roman"/>
                        </a:rPr>
                        <a:t> an analysis of existing job recommender system methods, focusing on hybrid  systems.</a:t>
                      </a:r>
                      <a:endParaRPr sz="2000" dirty="0">
                        <a:latin typeface="+mn-lt"/>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Clr>
                          <a:schemeClr val="dk1"/>
                        </a:buClr>
                        <a:buSzPts val="2000"/>
                        <a:buFont typeface="Arial"/>
                        <a:buNone/>
                      </a:pPr>
                      <a:r>
                        <a:rPr lang="en-US" sz="2000" dirty="0">
                          <a:latin typeface="+mn-lt"/>
                          <a:ea typeface="Times New Roman"/>
                          <a:cs typeface="Times New Roman"/>
                          <a:sym typeface="Times New Roman"/>
                        </a:rPr>
                        <a:t>C</a:t>
                      </a:r>
                      <a:r>
                        <a:rPr lang="en-IN" sz="2000" dirty="0" err="1">
                          <a:latin typeface="+mn-lt"/>
                          <a:ea typeface="Times New Roman"/>
                          <a:cs typeface="Times New Roman"/>
                          <a:sym typeface="Times New Roman"/>
                        </a:rPr>
                        <a:t>lassification</a:t>
                      </a:r>
                      <a:r>
                        <a:rPr lang="en-IN" sz="2000" dirty="0">
                          <a:latin typeface="+mn-lt"/>
                          <a:ea typeface="Times New Roman"/>
                          <a:cs typeface="Times New Roman"/>
                          <a:sym typeface="Times New Roman"/>
                        </a:rPr>
                        <a:t> </a:t>
                      </a:r>
                    </a:p>
                    <a:p>
                      <a:pPr marL="0" marR="0" lvl="0" indent="0" algn="l" rtl="0">
                        <a:spcBef>
                          <a:spcPts val="0"/>
                        </a:spcBef>
                        <a:spcAft>
                          <a:spcPts val="0"/>
                        </a:spcAft>
                        <a:buClr>
                          <a:schemeClr val="dk1"/>
                        </a:buClr>
                        <a:buSzPts val="2000"/>
                        <a:buFont typeface="Arial"/>
                        <a:buNone/>
                      </a:pPr>
                      <a:r>
                        <a:rPr lang="en-IN" sz="2000" dirty="0">
                          <a:latin typeface="+mn-lt"/>
                          <a:ea typeface="Times New Roman"/>
                          <a:cs typeface="Times New Roman"/>
                          <a:sym typeface="Times New Roman"/>
                        </a:rPr>
                        <a:t>Into content-Based collaborative Filtering and Knowledge Based </a:t>
                      </a:r>
                      <a:r>
                        <a:rPr lang="en-IN" sz="2000" dirty="0" err="1">
                          <a:latin typeface="+mn-lt"/>
                          <a:ea typeface="Times New Roman"/>
                          <a:cs typeface="Times New Roman"/>
                          <a:sym typeface="Times New Roman"/>
                        </a:rPr>
                        <a:t>recommen</a:t>
                      </a:r>
                      <a:endParaRPr sz="2000" dirty="0">
                        <a:latin typeface="+mn-lt"/>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Clr>
                          <a:schemeClr val="dk1"/>
                        </a:buClr>
                        <a:buSzPts val="2000"/>
                        <a:buFont typeface="Arial"/>
                        <a:buNone/>
                      </a:pPr>
                      <a:r>
                        <a:rPr lang="en-US" sz="2000" dirty="0">
                          <a:latin typeface="+mn-lt"/>
                          <a:ea typeface="Times New Roman"/>
                          <a:cs typeface="Times New Roman"/>
                          <a:sym typeface="Times New Roman"/>
                        </a:rPr>
                        <a:t>Many Contributions lack empirical Validations;</a:t>
                      </a:r>
                    </a:p>
                    <a:p>
                      <a:pPr marL="0" marR="0" lvl="0" indent="0" algn="l" rtl="0">
                        <a:spcBef>
                          <a:spcPts val="0"/>
                        </a:spcBef>
                        <a:spcAft>
                          <a:spcPts val="0"/>
                        </a:spcAft>
                        <a:buClr>
                          <a:schemeClr val="dk1"/>
                        </a:buClr>
                        <a:buSzPts val="2000"/>
                        <a:buFont typeface="Arial"/>
                        <a:buNone/>
                      </a:pPr>
                      <a:r>
                        <a:rPr lang="en-US" sz="2000" dirty="0">
                          <a:latin typeface="+mn-lt"/>
                          <a:ea typeface="Times New Roman"/>
                          <a:cs typeface="Times New Roman"/>
                          <a:sym typeface="Times New Roman"/>
                        </a:rPr>
                        <a:t>Limited scope to specific domains.</a:t>
                      </a:r>
                      <a:endParaRPr sz="2000" dirty="0">
                        <a:latin typeface="+mn-lt"/>
                        <a:ea typeface="Times New Roman"/>
                        <a:cs typeface="Times New Roman"/>
                        <a:sym typeface="Times New Roman"/>
                      </a:endParaRPr>
                    </a:p>
                  </a:txBody>
                  <a:tcPr marL="91450" marR="91450" marT="45725" marB="457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226573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633729" y="15137"/>
            <a:ext cx="8813165" cy="13398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b="1">
                <a:solidFill>
                  <a:srgbClr val="000000"/>
                </a:solidFill>
                <a:latin typeface="Times New Roman"/>
                <a:ea typeface="Times New Roman"/>
                <a:cs typeface="Times New Roman"/>
                <a:sym typeface="Times New Roman"/>
              </a:rPr>
              <a:t>Literature Survey of the existing system</a:t>
            </a:r>
            <a:endParaRPr/>
          </a:p>
        </p:txBody>
      </p:sp>
      <p:graphicFrame>
        <p:nvGraphicFramePr>
          <p:cNvPr id="188" name="Google Shape;188;p24"/>
          <p:cNvGraphicFramePr/>
          <p:nvPr>
            <p:extLst>
              <p:ext uri="{D42A27DB-BD31-4B8C-83A1-F6EECF244321}">
                <p14:modId xmlns:p14="http://schemas.microsoft.com/office/powerpoint/2010/main" val="1244647122"/>
              </p:ext>
            </p:extLst>
          </p:nvPr>
        </p:nvGraphicFramePr>
        <p:xfrm>
          <a:off x="143826" y="1259557"/>
          <a:ext cx="9793000" cy="6137425"/>
        </p:xfrm>
        <a:graphic>
          <a:graphicData uri="http://schemas.openxmlformats.org/drawingml/2006/table">
            <a:tbl>
              <a:tblPr firstRow="1" bandRow="1">
                <a:noFill/>
                <a:tableStyleId>{330C42BF-D855-422B-A62F-DE8959584A15}</a:tableStyleId>
              </a:tblPr>
              <a:tblGrid>
                <a:gridCol w="495300">
                  <a:extLst>
                    <a:ext uri="{9D8B030D-6E8A-4147-A177-3AD203B41FA5}">
                      <a16:colId xmlns:a16="http://schemas.microsoft.com/office/drawing/2014/main" val="20000"/>
                    </a:ext>
                  </a:extLst>
                </a:gridCol>
                <a:gridCol w="1376675">
                  <a:extLst>
                    <a:ext uri="{9D8B030D-6E8A-4147-A177-3AD203B41FA5}">
                      <a16:colId xmlns:a16="http://schemas.microsoft.com/office/drawing/2014/main" val="20001"/>
                    </a:ext>
                  </a:extLst>
                </a:gridCol>
                <a:gridCol w="1649100">
                  <a:extLst>
                    <a:ext uri="{9D8B030D-6E8A-4147-A177-3AD203B41FA5}">
                      <a16:colId xmlns:a16="http://schemas.microsoft.com/office/drawing/2014/main" val="20002"/>
                    </a:ext>
                  </a:extLst>
                </a:gridCol>
                <a:gridCol w="1015375">
                  <a:extLst>
                    <a:ext uri="{9D8B030D-6E8A-4147-A177-3AD203B41FA5}">
                      <a16:colId xmlns:a16="http://schemas.microsoft.com/office/drawing/2014/main" val="20003"/>
                    </a:ext>
                  </a:extLst>
                </a:gridCol>
                <a:gridCol w="1728475">
                  <a:extLst>
                    <a:ext uri="{9D8B030D-6E8A-4147-A177-3AD203B41FA5}">
                      <a16:colId xmlns:a16="http://schemas.microsoft.com/office/drawing/2014/main" val="20004"/>
                    </a:ext>
                  </a:extLst>
                </a:gridCol>
                <a:gridCol w="1583700">
                  <a:extLst>
                    <a:ext uri="{9D8B030D-6E8A-4147-A177-3AD203B41FA5}">
                      <a16:colId xmlns:a16="http://schemas.microsoft.com/office/drawing/2014/main" val="20005"/>
                    </a:ext>
                  </a:extLst>
                </a:gridCol>
                <a:gridCol w="1944375">
                  <a:extLst>
                    <a:ext uri="{9D8B030D-6E8A-4147-A177-3AD203B41FA5}">
                      <a16:colId xmlns:a16="http://schemas.microsoft.com/office/drawing/2014/main" val="20006"/>
                    </a:ext>
                  </a:extLst>
                </a:gridCol>
              </a:tblGrid>
              <a:tr h="758200">
                <a:tc>
                  <a:txBody>
                    <a:bodyPr/>
                    <a:lstStyle/>
                    <a:p>
                      <a:pPr marL="0" marR="0" lvl="0" indent="0" algn="l" rtl="0">
                        <a:lnSpc>
                          <a:spcPct val="100000"/>
                        </a:lnSpc>
                        <a:spcBef>
                          <a:spcPts val="0"/>
                        </a:spcBef>
                        <a:spcAft>
                          <a:spcPts val="0"/>
                        </a:spcAft>
                        <a:buClr>
                          <a:schemeClr val="dk1"/>
                        </a:buClr>
                        <a:buSzPts val="2000"/>
                        <a:buFont typeface="Times New Roman"/>
                        <a:buNone/>
                      </a:pPr>
                      <a:r>
                        <a:rPr lang="en-IN" sz="2000" b="1">
                          <a:latin typeface="Times New Roman"/>
                          <a:ea typeface="Times New Roman"/>
                          <a:cs typeface="Times New Roman"/>
                          <a:sym typeface="Times New Roman"/>
                        </a:rPr>
                        <a:t>Sr. No</a:t>
                      </a:r>
                      <a:endParaRPr/>
                    </a:p>
                    <a:p>
                      <a:pPr marL="0" marR="0" lvl="0" indent="0" algn="l" rtl="0">
                        <a:spcBef>
                          <a:spcPts val="0"/>
                        </a:spcBef>
                        <a:spcAft>
                          <a:spcPts val="0"/>
                        </a:spcAft>
                        <a:buNone/>
                      </a:pPr>
                      <a:endParaRPr sz="2000">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2000"/>
                        <a:buFont typeface="Times New Roman"/>
                        <a:buNone/>
                      </a:pPr>
                      <a:r>
                        <a:rPr lang="en-IN" sz="2000" b="1">
                          <a:latin typeface="Times New Roman"/>
                          <a:ea typeface="Times New Roman"/>
                          <a:cs typeface="Times New Roman"/>
                          <a:sym typeface="Times New Roman"/>
                        </a:rPr>
                        <a:t>Title</a:t>
                      </a:r>
                      <a:endParaRPr/>
                    </a:p>
                    <a:p>
                      <a:pPr marL="0" marR="0" lvl="0" indent="0" algn="l" rtl="0">
                        <a:lnSpc>
                          <a:spcPct val="100000"/>
                        </a:lnSpc>
                        <a:spcBef>
                          <a:spcPts val="0"/>
                        </a:spcBef>
                        <a:spcAft>
                          <a:spcPts val="0"/>
                        </a:spcAft>
                        <a:buClr>
                          <a:schemeClr val="dk1"/>
                        </a:buClr>
                        <a:buSzPts val="2000"/>
                        <a:buFont typeface="Trebuchet MS"/>
                        <a:buNone/>
                      </a:pPr>
                      <a:endParaRPr sz="2000" b="1">
                        <a:latin typeface="Times New Roman"/>
                        <a:ea typeface="Times New Roman"/>
                        <a:cs typeface="Times New Roman"/>
                        <a:sym typeface="Times New Roman"/>
                      </a:endParaRPr>
                    </a:p>
                    <a:p>
                      <a:pPr marL="0" marR="0" lvl="0" indent="0" algn="l" rtl="0">
                        <a:spcBef>
                          <a:spcPts val="0"/>
                        </a:spcBef>
                        <a:spcAft>
                          <a:spcPts val="0"/>
                        </a:spcAft>
                        <a:buNone/>
                      </a:pPr>
                      <a:endParaRPr sz="2000">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2000"/>
                        <a:buFont typeface="Times New Roman"/>
                        <a:buNone/>
                      </a:pPr>
                      <a:r>
                        <a:rPr lang="en-IN" sz="2000" b="1">
                          <a:solidFill>
                            <a:schemeClr val="dk1"/>
                          </a:solidFill>
                          <a:latin typeface="Times New Roman"/>
                          <a:ea typeface="Times New Roman"/>
                          <a:cs typeface="Times New Roman"/>
                          <a:sym typeface="Times New Roman"/>
                        </a:rPr>
                        <a:t>Author</a:t>
                      </a:r>
                      <a:endParaRPr sz="2000" b="1">
                        <a:latin typeface="Times New Roman"/>
                        <a:ea typeface="Times New Roman"/>
                        <a:cs typeface="Times New Roman"/>
                        <a:sym typeface="Times New Roman"/>
                      </a:endParaRPr>
                    </a:p>
                    <a:p>
                      <a:pPr marL="0" marR="0" lvl="0" indent="0" algn="l" rtl="0">
                        <a:spcBef>
                          <a:spcPts val="0"/>
                        </a:spcBef>
                        <a:spcAft>
                          <a:spcPts val="0"/>
                        </a:spcAft>
                        <a:buNone/>
                      </a:pPr>
                      <a:endParaRPr sz="2000">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2000"/>
                        <a:buFont typeface="Times New Roman"/>
                        <a:buNone/>
                      </a:pPr>
                      <a:r>
                        <a:rPr lang="en-IN" sz="2000" b="1">
                          <a:latin typeface="Times New Roman"/>
                          <a:ea typeface="Times New Roman"/>
                          <a:cs typeface="Times New Roman"/>
                          <a:sym typeface="Times New Roman"/>
                        </a:rPr>
                        <a:t>Year</a:t>
                      </a:r>
                      <a:endParaRPr/>
                    </a:p>
                    <a:p>
                      <a:pPr marL="0" marR="0" lvl="0" indent="0" algn="l" rtl="0">
                        <a:spcBef>
                          <a:spcPts val="0"/>
                        </a:spcBef>
                        <a:spcAft>
                          <a:spcPts val="0"/>
                        </a:spcAft>
                        <a:buNone/>
                      </a:pPr>
                      <a:endParaRPr sz="2000">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IN" sz="2000" b="1">
                          <a:latin typeface="Times New Roman"/>
                          <a:ea typeface="Times New Roman"/>
                          <a:cs typeface="Times New Roman"/>
                          <a:sym typeface="Times New Roman"/>
                        </a:rPr>
                        <a:t>Outcomes</a:t>
                      </a:r>
                      <a:endParaRPr/>
                    </a:p>
                  </a:txBody>
                  <a:tcPr marL="91450" marR="91450" marT="45725" marB="45725"/>
                </a:tc>
                <a:tc>
                  <a:txBody>
                    <a:bodyPr/>
                    <a:lstStyle/>
                    <a:p>
                      <a:pPr marL="0" marR="0" lvl="0" indent="0" algn="l" rtl="0">
                        <a:spcBef>
                          <a:spcPts val="0"/>
                        </a:spcBef>
                        <a:spcAft>
                          <a:spcPts val="0"/>
                        </a:spcAft>
                        <a:buNone/>
                      </a:pPr>
                      <a:r>
                        <a:rPr lang="en-IN" sz="1800" b="1" dirty="0">
                          <a:latin typeface="Times New Roman"/>
                          <a:ea typeface="Times New Roman"/>
                          <a:cs typeface="Times New Roman"/>
                          <a:sym typeface="Times New Roman"/>
                        </a:rPr>
                        <a:t>Methodology</a:t>
                      </a:r>
                      <a:endParaRPr dirty="0"/>
                    </a:p>
                  </a:txBody>
                  <a:tcPr marL="91450" marR="91450" marT="45725" marB="45725"/>
                </a:tc>
                <a:tc>
                  <a:txBody>
                    <a:bodyPr/>
                    <a:lstStyle/>
                    <a:p>
                      <a:pPr marL="0" marR="0" lvl="0" indent="0" algn="ctr" rtl="0">
                        <a:lnSpc>
                          <a:spcPct val="100000"/>
                        </a:lnSpc>
                        <a:spcBef>
                          <a:spcPts val="0"/>
                        </a:spcBef>
                        <a:spcAft>
                          <a:spcPts val="0"/>
                        </a:spcAft>
                        <a:buClr>
                          <a:schemeClr val="dk1"/>
                        </a:buClr>
                        <a:buSzPts val="2000"/>
                        <a:buFont typeface="Times New Roman"/>
                        <a:buNone/>
                      </a:pPr>
                      <a:r>
                        <a:rPr lang="en-IN" sz="2000" b="1">
                          <a:latin typeface="Times New Roman"/>
                          <a:ea typeface="Times New Roman"/>
                          <a:cs typeface="Times New Roman"/>
                          <a:sym typeface="Times New Roman"/>
                        </a:rPr>
                        <a:t>Demerits</a:t>
                      </a:r>
                      <a:endParaRPr/>
                    </a:p>
                    <a:p>
                      <a:pPr marL="0" marR="0" lvl="0" indent="0" algn="l" rtl="0">
                        <a:spcBef>
                          <a:spcPts val="0"/>
                        </a:spcBef>
                        <a:spcAft>
                          <a:spcPts val="0"/>
                        </a:spcAft>
                        <a:buNone/>
                      </a:pPr>
                      <a:endParaRPr sz="200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0"/>
                  </a:ext>
                </a:extLst>
              </a:tr>
              <a:tr h="4826775">
                <a:tc>
                  <a:txBody>
                    <a:bodyPr/>
                    <a:lstStyle/>
                    <a:p>
                      <a:pPr marL="0" marR="0" lvl="0" indent="0" algn="l" rtl="0">
                        <a:lnSpc>
                          <a:spcPct val="100000"/>
                        </a:lnSpc>
                        <a:spcBef>
                          <a:spcPts val="0"/>
                        </a:spcBef>
                        <a:spcAft>
                          <a:spcPts val="0"/>
                        </a:spcAft>
                        <a:buClr>
                          <a:schemeClr val="dk1"/>
                        </a:buClr>
                        <a:buSzPts val="2000"/>
                        <a:buFont typeface="Times New Roman"/>
                        <a:buNone/>
                      </a:pPr>
                      <a:r>
                        <a:rPr lang="en-IN" sz="2000" dirty="0">
                          <a:latin typeface="Times New Roman"/>
                          <a:ea typeface="Times New Roman"/>
                          <a:cs typeface="Times New Roman"/>
                          <a:sym typeface="Times New Roman"/>
                        </a:rPr>
                        <a:t>[3]</a:t>
                      </a:r>
                      <a:endParaRPr dirty="0"/>
                    </a:p>
                    <a:p>
                      <a:pPr marL="0" marR="0" lvl="0" indent="0" algn="l" rtl="0">
                        <a:spcBef>
                          <a:spcPts val="0"/>
                        </a:spcBef>
                        <a:spcAft>
                          <a:spcPts val="0"/>
                        </a:spcAft>
                        <a:buNone/>
                      </a:pPr>
                      <a:endParaRPr sz="2000" dirty="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Clr>
                          <a:srgbClr val="000000"/>
                        </a:buClr>
                        <a:buSzPts val="2000"/>
                        <a:buFont typeface="Times New Roman"/>
                        <a:buNone/>
                      </a:pPr>
                      <a:r>
                        <a:rPr lang="en-US" sz="2000" dirty="0">
                          <a:latin typeface="+mn-lt"/>
                        </a:rPr>
                        <a:t>Enhancing Job Recommendation Systems with Deep Learning Technique</a:t>
                      </a:r>
                      <a:endParaRPr lang="en-US" sz="2000" b="0" dirty="0">
                        <a:solidFill>
                          <a:srgbClr val="000000"/>
                        </a:solidFill>
                        <a:latin typeface="+mn-lt"/>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000"/>
                        <a:buFont typeface="Trebuchet MS"/>
                        <a:buNone/>
                      </a:pPr>
                      <a:endParaRPr sz="2000" dirty="0">
                        <a:latin typeface="+mn-lt"/>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IN" sz="2000" dirty="0">
                          <a:latin typeface="+mn-lt"/>
                        </a:rPr>
                        <a:t>Yan Zhao, Chen Li</a:t>
                      </a:r>
                      <a:endParaRPr lang="en-IN" sz="2000" dirty="0">
                        <a:latin typeface="+mn-lt"/>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Clr>
                          <a:schemeClr val="dk1"/>
                        </a:buClr>
                        <a:buSzPts val="2000"/>
                        <a:buFont typeface="Times New Roman"/>
                        <a:buNone/>
                      </a:pPr>
                      <a:r>
                        <a:rPr lang="en-US" sz="2000" dirty="0">
                          <a:latin typeface="+mn-lt"/>
                          <a:cs typeface="Times New Roman"/>
                          <a:sym typeface="Times New Roman"/>
                        </a:rPr>
                        <a:t>2</a:t>
                      </a:r>
                      <a:r>
                        <a:rPr lang="en-IN" sz="2000" dirty="0">
                          <a:latin typeface="+mn-lt"/>
                          <a:cs typeface="Times New Roman"/>
                          <a:sym typeface="Times New Roman"/>
                        </a:rPr>
                        <a:t>018</a:t>
                      </a:r>
                      <a:endParaRPr dirty="0">
                        <a:latin typeface="+mn-lt"/>
                      </a:endParaRPr>
                    </a:p>
                  </a:txBody>
                  <a:tcPr marL="91450" marR="91450" marT="45725" marB="45725"/>
                </a:tc>
                <a:tc>
                  <a:txBody>
                    <a:bodyPr/>
                    <a:lstStyle/>
                    <a:p>
                      <a:pPr marL="0" marR="0" lvl="0" indent="0" algn="l" rtl="0">
                        <a:spcBef>
                          <a:spcPts val="0"/>
                        </a:spcBef>
                        <a:spcAft>
                          <a:spcPts val="0"/>
                        </a:spcAft>
                        <a:buNone/>
                      </a:pPr>
                      <a:r>
                        <a:rPr lang="en-US" sz="2000" dirty="0">
                          <a:latin typeface="+mn-lt"/>
                        </a:rPr>
                        <a:t>Proposes integrating deep learning models for better job and skill matching</a:t>
                      </a:r>
                      <a:endParaRPr lang="en-US" sz="2000" dirty="0">
                        <a:latin typeface="+mn-lt"/>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2000"/>
                        <a:buFont typeface="Arial"/>
                        <a:buNone/>
                      </a:pPr>
                      <a:r>
                        <a:rPr lang="en-US" sz="2000" dirty="0">
                          <a:latin typeface="+mn-lt"/>
                        </a:rPr>
                        <a:t>Uses Deep Neural Networks (DNN) and hybrid approaches to improve recommendation quality</a:t>
                      </a:r>
                      <a:endParaRPr sz="2000" dirty="0">
                        <a:latin typeface="+mn-lt"/>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Clr>
                          <a:schemeClr val="dk1"/>
                        </a:buClr>
                        <a:buSzPts val="2000"/>
                        <a:buFont typeface="Arial"/>
                        <a:buNone/>
                      </a:pPr>
                      <a:r>
                        <a:rPr lang="en-US" sz="2000" dirty="0">
                          <a:latin typeface="+mn-lt"/>
                        </a:rPr>
                        <a:t>Computationally expensive and requires large datasets</a:t>
                      </a:r>
                      <a:endParaRPr sz="2000" dirty="0">
                        <a:latin typeface="+mn-lt"/>
                      </a:endParaRPr>
                    </a:p>
                  </a:txBody>
                  <a:tcPr marL="91450" marR="91450" marT="45725" marB="45725"/>
                </a:tc>
                <a:extLst>
                  <a:ext uri="{0D108BD9-81ED-4DB2-BD59-A6C34878D82A}">
                    <a16:rowId xmlns:a16="http://schemas.microsoft.com/office/drawing/2014/main" val="10001"/>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93"/>
        <p:cNvGrpSpPr/>
        <p:nvPr/>
      </p:nvGrpSpPr>
      <p:grpSpPr>
        <a:xfrm>
          <a:off x="0" y="0"/>
          <a:ext cx="0" cy="0"/>
          <a:chOff x="0" y="0"/>
          <a:chExt cx="0" cy="0"/>
        </a:xfrm>
      </p:grpSpPr>
      <p:sp>
        <p:nvSpPr>
          <p:cNvPr id="194" name="Google Shape;194;p25"/>
          <p:cNvSpPr/>
          <p:nvPr/>
        </p:nvSpPr>
        <p:spPr>
          <a:xfrm>
            <a:off x="287784" y="301625"/>
            <a:ext cx="9286429" cy="1262063"/>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IN" sz="3600" b="1" i="0" u="none" strike="noStrike" cap="none">
                <a:solidFill>
                  <a:srgbClr val="000000"/>
                </a:solidFill>
                <a:latin typeface="Times New Roman"/>
                <a:ea typeface="Times New Roman"/>
                <a:cs typeface="Times New Roman"/>
                <a:sym typeface="Times New Roman"/>
              </a:rPr>
              <a:t> LIMITATION OF EXISTING SYSTEM</a:t>
            </a:r>
            <a:endParaRPr/>
          </a:p>
        </p:txBody>
      </p:sp>
      <p:sp>
        <p:nvSpPr>
          <p:cNvPr id="195" name="Google Shape;195;p25"/>
          <p:cNvSpPr/>
          <p:nvPr/>
        </p:nvSpPr>
        <p:spPr>
          <a:xfrm>
            <a:off x="428600" y="1563700"/>
            <a:ext cx="9004800" cy="5450558"/>
          </a:xfrm>
          <a:prstGeom prst="rect">
            <a:avLst/>
          </a:prstGeom>
          <a:noFill/>
          <a:ln>
            <a:noFill/>
          </a:ln>
        </p:spPr>
        <p:txBody>
          <a:bodyPr spcFirstLastPara="1" wrap="square" lIns="0" tIns="21225" rIns="0" bIns="0" anchor="t" anchorCtr="0">
            <a:noAutofit/>
          </a:bodyPr>
          <a:lstStyle/>
          <a:p>
            <a:pPr marR="0" lvl="0" algn="just" rtl="0">
              <a:lnSpc>
                <a:spcPct val="100000"/>
              </a:lnSpc>
              <a:spcBef>
                <a:spcPts val="0"/>
              </a:spcBef>
              <a:spcAft>
                <a:spcPts val="0"/>
              </a:spcAft>
              <a:buClr>
                <a:schemeClr val="dk1"/>
              </a:buClr>
              <a:buSzPts val="2400"/>
            </a:pPr>
            <a:endParaRPr sz="2400" b="1" i="0" u="none" strike="noStrike" cap="none" dirty="0">
              <a:solidFill>
                <a:srgbClr val="000000"/>
              </a:solidFill>
              <a:latin typeface="Times New Roman"/>
              <a:ea typeface="Times New Roman"/>
              <a:cs typeface="Times New Roman"/>
              <a:sym typeface="Times New Roman"/>
            </a:endParaRPr>
          </a:p>
          <a:p>
            <a:r>
              <a:rPr lang="en-US" sz="2400" b="1" dirty="0">
                <a:latin typeface="+mn-lt"/>
              </a:rPr>
              <a:t>Limited Personalization</a:t>
            </a:r>
            <a:r>
              <a:rPr lang="en-US" sz="2400" dirty="0">
                <a:latin typeface="+mn-lt"/>
              </a:rPr>
              <a:t>:</a:t>
            </a:r>
          </a:p>
          <a:p>
            <a:r>
              <a:rPr lang="en-US" sz="2400" dirty="0">
                <a:latin typeface="+mn-lt"/>
              </a:rPr>
              <a:t>Existing systems often provide generalized job recommendations based on broad criteria such as job title, location, or industry. These systems lack the ability to provide personalized suggestions based on a user’s specific skills, career goals, and preferences, reducing relevance.</a:t>
            </a:r>
          </a:p>
          <a:p>
            <a:endParaRPr lang="en-US" sz="2400" b="1" dirty="0"/>
          </a:p>
          <a:p>
            <a:r>
              <a:rPr lang="en-US" sz="2400" b="1" dirty="0"/>
              <a:t>Static Data Processing</a:t>
            </a:r>
            <a:r>
              <a:rPr lang="en-US" sz="2400" dirty="0"/>
              <a:t>:</a:t>
            </a:r>
          </a:p>
          <a:p>
            <a:r>
              <a:rPr lang="en-US" sz="2400" dirty="0"/>
              <a:t>These systems often use static data, such as the information on a resume or a job description, which does not adapt in real-time to changes in the job market or user preferences. This can lead to outdated recommendations that do not reflect current trends or user needs.</a:t>
            </a:r>
          </a:p>
          <a:p>
            <a:pPr marL="107950" marR="0" lvl="0" indent="0" algn="l" rtl="0">
              <a:lnSpc>
                <a:spcPct val="93000"/>
              </a:lnSpc>
              <a:spcBef>
                <a:spcPts val="0"/>
              </a:spcBef>
              <a:spcAft>
                <a:spcPts val="0"/>
              </a:spcAft>
              <a:buClr>
                <a:srgbClr val="FF0000"/>
              </a:buClr>
              <a:buSzPts val="2400"/>
              <a:buFont typeface="Times New Roman"/>
              <a:buNone/>
            </a:pPr>
            <a:endParaRPr sz="2400" b="0" i="0" u="none" strike="noStrike" cap="none" dirty="0">
              <a:solidFill>
                <a:srgbClr val="000000"/>
              </a:solidFill>
              <a:latin typeface="+mn-lt"/>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6"/>
          <p:cNvSpPr txBox="1">
            <a:spLocks noGrp="1"/>
          </p:cNvSpPr>
          <p:nvPr>
            <p:ph type="title"/>
          </p:nvPr>
        </p:nvSpPr>
        <p:spPr>
          <a:xfrm>
            <a:off x="275960" y="307975"/>
            <a:ext cx="7420723" cy="145573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Times New Roman"/>
              <a:buNone/>
            </a:pPr>
            <a:r>
              <a:rPr lang="en-IN" sz="3600" b="1" i="0" u="none" strike="noStrike" cap="none">
                <a:solidFill>
                  <a:srgbClr val="000000"/>
                </a:solidFill>
                <a:latin typeface="Times New Roman"/>
                <a:ea typeface="Times New Roman"/>
                <a:cs typeface="Times New Roman"/>
                <a:sym typeface="Times New Roman"/>
              </a:rPr>
              <a:t> Problem statement </a:t>
            </a:r>
            <a:endParaRPr sz="3600" b="1" i="0" u="none" strike="noStrike" cap="none">
              <a:solidFill>
                <a:srgbClr val="000000"/>
              </a:solidFill>
              <a:latin typeface="Times New Roman"/>
              <a:ea typeface="Times New Roman"/>
              <a:cs typeface="Times New Roman"/>
              <a:sym typeface="Times New Roman"/>
            </a:endParaRPr>
          </a:p>
        </p:txBody>
      </p:sp>
      <p:sp>
        <p:nvSpPr>
          <p:cNvPr id="201" name="Google Shape;201;p26"/>
          <p:cNvSpPr txBox="1">
            <a:spLocks noGrp="1"/>
          </p:cNvSpPr>
          <p:nvPr>
            <p:ph type="body" idx="1"/>
          </p:nvPr>
        </p:nvSpPr>
        <p:spPr>
          <a:xfrm>
            <a:off x="216697" y="1283382"/>
            <a:ext cx="8640900" cy="5616600"/>
          </a:xfrm>
          <a:prstGeom prst="rect">
            <a:avLst/>
          </a:prstGeom>
          <a:noFill/>
          <a:ln>
            <a:noFill/>
          </a:ln>
        </p:spPr>
        <p:txBody>
          <a:bodyPr spcFirstLastPara="1" wrap="square" lIns="91425" tIns="45700" rIns="91425" bIns="45700" anchor="t" anchorCtr="0">
            <a:noAutofit/>
          </a:bodyPr>
          <a:lstStyle/>
          <a:p>
            <a:pPr marL="377825" lvl="0" indent="-377825" algn="just" rtl="0">
              <a:spcBef>
                <a:spcPts val="0"/>
              </a:spcBef>
              <a:spcAft>
                <a:spcPts val="0"/>
              </a:spcAft>
              <a:buClr>
                <a:schemeClr val="dk1"/>
              </a:buClr>
              <a:buSzPts val="1920"/>
              <a:buFont typeface="Arial"/>
              <a:buChar char="•"/>
            </a:pPr>
            <a:r>
              <a:rPr lang="en-US" sz="2400" dirty="0">
                <a:solidFill>
                  <a:schemeClr val="tx1"/>
                </a:solidFill>
                <a:latin typeface="+mn-lt"/>
              </a:rPr>
              <a:t>In today’s rapidly evolving job market, candidates often face challenges in discovering job opportunities that align with their skills, interests, and career goals. Simultaneously, employers struggle to find suitable candidates who match the requirements of open positio</a:t>
            </a:r>
            <a:r>
              <a:rPr lang="en-US" sz="2400" dirty="0">
                <a:latin typeface="+mn-lt"/>
              </a:rPr>
              <a:t>ns.</a:t>
            </a:r>
          </a:p>
          <a:p>
            <a:pPr marL="377825" lvl="0" indent="-377825" algn="just" rtl="0">
              <a:spcBef>
                <a:spcPts val="0"/>
              </a:spcBef>
              <a:spcAft>
                <a:spcPts val="0"/>
              </a:spcAft>
              <a:buClr>
                <a:schemeClr val="dk1"/>
              </a:buClr>
              <a:buSzPts val="1920"/>
              <a:buFont typeface="Arial"/>
              <a:buChar char="•"/>
            </a:pPr>
            <a:endParaRPr lang="en-US" sz="2400" dirty="0">
              <a:solidFill>
                <a:schemeClr val="dk1"/>
              </a:solidFill>
              <a:latin typeface="+mn-lt"/>
              <a:ea typeface="Times New Roman"/>
              <a:cs typeface="Times New Roman"/>
              <a:sym typeface="Times New Roman"/>
            </a:endParaRPr>
          </a:p>
          <a:p>
            <a:pPr marL="377825" lvl="0" indent="-377825" algn="just" rtl="0">
              <a:spcBef>
                <a:spcPts val="0"/>
              </a:spcBef>
              <a:spcAft>
                <a:spcPts val="0"/>
              </a:spcAft>
              <a:buClr>
                <a:schemeClr val="dk1"/>
              </a:buClr>
              <a:buSzPts val="1920"/>
              <a:buFont typeface="Arial"/>
              <a:buChar char="•"/>
            </a:pPr>
            <a:endParaRPr lang="en-US" sz="2400" dirty="0">
              <a:solidFill>
                <a:schemeClr val="dk1"/>
              </a:solidFill>
              <a:latin typeface="+mn-lt"/>
              <a:ea typeface="Times New Roman"/>
              <a:cs typeface="Times New Roman"/>
              <a:sym typeface="Times New Roman"/>
            </a:endParaRPr>
          </a:p>
          <a:p>
            <a:pPr marL="377825" lvl="0" indent="-377825" algn="just" rtl="0">
              <a:spcBef>
                <a:spcPts val="0"/>
              </a:spcBef>
              <a:spcAft>
                <a:spcPts val="0"/>
              </a:spcAft>
              <a:buClr>
                <a:schemeClr val="dk1"/>
              </a:buClr>
              <a:buSzPts val="1920"/>
              <a:buFont typeface="Arial"/>
              <a:buChar char="•"/>
            </a:pPr>
            <a:r>
              <a:rPr lang="en-US" sz="2400" dirty="0">
                <a:solidFill>
                  <a:schemeClr val="tx1"/>
                </a:solidFill>
                <a:latin typeface="+mn-lt"/>
              </a:rPr>
              <a:t>Traditional job search platforms rely on keyword-based matching, which can lead to irrelevant recommendations for candidates and inefficient hiring processes for companies.</a:t>
            </a:r>
            <a:endParaRPr sz="2400" dirty="0">
              <a:solidFill>
                <a:schemeClr val="tx1"/>
              </a:solidFill>
              <a:latin typeface="+mn-lt"/>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TotalTime>
  <Words>845</Words>
  <Application>Microsoft Office PowerPoint</Application>
  <PresentationFormat>Custom</PresentationFormat>
  <Paragraphs>181</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Noto Sans Symbols</vt:lpstr>
      <vt:lpstr>Times New Roman</vt:lpstr>
      <vt:lpstr>Trebuchet MS</vt:lpstr>
      <vt:lpstr>Facet</vt:lpstr>
      <vt:lpstr>PowerPoint Presentation</vt:lpstr>
      <vt:lpstr>PowerPoint Presentation</vt:lpstr>
      <vt:lpstr>PowerPoint Presentation</vt:lpstr>
      <vt:lpstr>INTRODUCTION </vt:lpstr>
      <vt:lpstr>Literature Survey of the existing system</vt:lpstr>
      <vt:lpstr>Literature Survey of the existing system</vt:lpstr>
      <vt:lpstr>Literature Survey of the existing system</vt:lpstr>
      <vt:lpstr>PowerPoint Presentation</vt:lpstr>
      <vt:lpstr> Problem statement </vt:lpstr>
      <vt:lpstr>System Design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Atharva Nimkar</dc:creator>
  <cp:lastModifiedBy>Atharva Nimkar</cp:lastModifiedBy>
  <cp:revision>3</cp:revision>
  <dcterms:modified xsi:type="dcterms:W3CDTF">2024-10-06T18:42:15Z</dcterms:modified>
</cp:coreProperties>
</file>