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19"/>
  </p:notesMasterIdLst>
  <p:sldIdLst>
    <p:sldId id="256" r:id="rId3"/>
    <p:sldId id="257" r:id="rId4"/>
    <p:sldId id="258" r:id="rId5"/>
    <p:sldId id="291" r:id="rId6"/>
    <p:sldId id="259" r:id="rId7"/>
    <p:sldId id="260" r:id="rId8"/>
    <p:sldId id="261" r:id="rId9"/>
    <p:sldId id="262" r:id="rId10"/>
    <p:sldId id="263" r:id="rId11"/>
    <p:sldId id="264" r:id="rId12"/>
    <p:sldId id="265" r:id="rId13"/>
    <p:sldId id="266" r:id="rId14"/>
    <p:sldId id="268" r:id="rId15"/>
    <p:sldId id="292" r:id="rId16"/>
    <p:sldId id="293" r:id="rId17"/>
    <p:sldId id="288" r:id="rId18"/>
  </p:sldIdLst>
  <p:sldSz cx="9144000" cy="5143500" type="screen16x9"/>
  <p:notesSz cx="6858000" cy="9144000"/>
  <p:embeddedFontLst>
    <p:embeddedFont>
      <p:font typeface="Fira Sans" panose="020B0503050000020004" pitchFamily="34" charset="0"/>
      <p:regular r:id="rId20"/>
      <p:bold r:id="rId21"/>
      <p:italic r:id="rId22"/>
      <p:boldItalic r:id="rId23"/>
    </p:embeddedFont>
    <p:embeddedFont>
      <p:font typeface="Nerko One" panose="020B0604020202020204" charset="0"/>
      <p:regular r:id="rId24"/>
    </p:embeddedFont>
    <p:embeddedFont>
      <p:font typeface="Patrick Hand" panose="00000500000000000000" pitchFamily="2" charset="0"/>
      <p:regular r:id="rId25"/>
    </p:embeddedFont>
    <p:embeddedFont>
      <p:font typeface="Proxima Nova" panose="020B0604020202020204" charset="0"/>
      <p:regular r:id="rId26"/>
      <p:bold r:id="rId27"/>
      <p:italic r:id="rId28"/>
      <p:boldItalic r:id="rId29"/>
    </p:embeddedFont>
    <p:embeddedFont>
      <p:font typeface="Proxima Nova Semibold" panose="020B0604020202020204" charset="0"/>
      <p:regular r:id="rId3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AB10BB-C4C5-4CB7-9F0F-9112C7722669}">
  <a:tblStyle styleId="{1DAB10BB-C4C5-4CB7-9F0F-9112C772266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39" autoAdjust="0"/>
  </p:normalViewPr>
  <p:slideViewPr>
    <p:cSldViewPr snapToGrid="0">
      <p:cViewPr varScale="1">
        <p:scale>
          <a:sx n="102" d="100"/>
          <a:sy n="102" d="100"/>
        </p:scale>
        <p:origin x="8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89a1eb5ca5_0_106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89a1eb5ca5_0_10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146025aa6bc_0_19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146025aa6bc_0_19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89a1eb5ca5_0_26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89a1eb5ca5_0_26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89a1eb5ca5_0_109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89a1eb5ca5_0_109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a:extLst>
            <a:ext uri="{FF2B5EF4-FFF2-40B4-BE49-F238E27FC236}">
              <a16:creationId xmlns:a16="http://schemas.microsoft.com/office/drawing/2014/main" id="{3410F1CE-A70B-E317-A05A-553B13792B6A}"/>
            </a:ext>
          </a:extLst>
        </p:cNvPr>
        <p:cNvGrpSpPr/>
        <p:nvPr/>
      </p:nvGrpSpPr>
      <p:grpSpPr>
        <a:xfrm>
          <a:off x="0" y="0"/>
          <a:ext cx="0" cy="0"/>
          <a:chOff x="0" y="0"/>
          <a:chExt cx="0" cy="0"/>
        </a:xfrm>
      </p:grpSpPr>
      <p:sp>
        <p:nvSpPr>
          <p:cNvPr id="729" name="Google Shape;729;g189a1eb5ca5_0_10996:notes">
            <a:extLst>
              <a:ext uri="{FF2B5EF4-FFF2-40B4-BE49-F238E27FC236}">
                <a16:creationId xmlns:a16="http://schemas.microsoft.com/office/drawing/2014/main" id="{26C3216D-7289-3EBB-F3AD-453148CD09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89a1eb5ca5_0_10996:notes">
            <a:extLst>
              <a:ext uri="{FF2B5EF4-FFF2-40B4-BE49-F238E27FC236}">
                <a16:creationId xmlns:a16="http://schemas.microsoft.com/office/drawing/2014/main" id="{B69CAF7F-BA08-2359-E9FC-88DBCC31E2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0824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a:extLst>
            <a:ext uri="{FF2B5EF4-FFF2-40B4-BE49-F238E27FC236}">
              <a16:creationId xmlns:a16="http://schemas.microsoft.com/office/drawing/2014/main" id="{B75FFB46-F84B-30CE-4866-61150D70B7B4}"/>
            </a:ext>
          </a:extLst>
        </p:cNvPr>
        <p:cNvGrpSpPr/>
        <p:nvPr/>
      </p:nvGrpSpPr>
      <p:grpSpPr>
        <a:xfrm>
          <a:off x="0" y="0"/>
          <a:ext cx="0" cy="0"/>
          <a:chOff x="0" y="0"/>
          <a:chExt cx="0" cy="0"/>
        </a:xfrm>
      </p:grpSpPr>
      <p:sp>
        <p:nvSpPr>
          <p:cNvPr id="729" name="Google Shape;729;g189a1eb5ca5_0_10996:notes">
            <a:extLst>
              <a:ext uri="{FF2B5EF4-FFF2-40B4-BE49-F238E27FC236}">
                <a16:creationId xmlns:a16="http://schemas.microsoft.com/office/drawing/2014/main" id="{136EA618-8686-8E76-E70B-546803D137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89a1eb5ca5_0_10996:notes">
            <a:extLst>
              <a:ext uri="{FF2B5EF4-FFF2-40B4-BE49-F238E27FC236}">
                <a16:creationId xmlns:a16="http://schemas.microsoft.com/office/drawing/2014/main" id="{941C3591-1403-1F2D-40EA-5F4C160285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0346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3"/>
        <p:cNvGrpSpPr/>
        <p:nvPr/>
      </p:nvGrpSpPr>
      <p:grpSpPr>
        <a:xfrm>
          <a:off x="0" y="0"/>
          <a:ext cx="0" cy="0"/>
          <a:chOff x="0" y="0"/>
          <a:chExt cx="0" cy="0"/>
        </a:xfrm>
      </p:grpSpPr>
      <p:sp>
        <p:nvSpPr>
          <p:cNvPr id="1814" name="Google Shape;1814;g18b3754452d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5" name="Google Shape;1815;g18b3754452d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169480dc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169480dc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4663d425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663d425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a:extLst>
            <a:ext uri="{FF2B5EF4-FFF2-40B4-BE49-F238E27FC236}">
              <a16:creationId xmlns:a16="http://schemas.microsoft.com/office/drawing/2014/main" id="{1591995F-8561-ABC5-48DB-E2514DF723DB}"/>
            </a:ext>
          </a:extLst>
        </p:cNvPr>
        <p:cNvGrpSpPr/>
        <p:nvPr/>
      </p:nvGrpSpPr>
      <p:grpSpPr>
        <a:xfrm>
          <a:off x="0" y="0"/>
          <a:ext cx="0" cy="0"/>
          <a:chOff x="0" y="0"/>
          <a:chExt cx="0" cy="0"/>
        </a:xfrm>
      </p:grpSpPr>
      <p:sp>
        <p:nvSpPr>
          <p:cNvPr id="226" name="Google Shape;226;g14663d425d6_0_0:notes">
            <a:extLst>
              <a:ext uri="{FF2B5EF4-FFF2-40B4-BE49-F238E27FC236}">
                <a16:creationId xmlns:a16="http://schemas.microsoft.com/office/drawing/2014/main" id="{557EF932-A938-39D7-2696-6C178F29A8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4663d425d6_0_0:notes">
            <a:extLst>
              <a:ext uri="{FF2B5EF4-FFF2-40B4-BE49-F238E27FC236}">
                <a16:creationId xmlns:a16="http://schemas.microsoft.com/office/drawing/2014/main" id="{9D29CD7E-B0E8-816B-61BD-16EF8FD209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397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4663d425d6_0_18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4663d425d6_0_1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8a6d41d1fe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8a6d41d1fe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4663d425d6_0_2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4663d425d6_0_2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89a1eb5ca5_0_10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189a1eb5ca5_0_10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89a1eb5ca5_0_107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89a1eb5ca5_0_107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3467516" y="873325"/>
            <a:ext cx="4677600" cy="2948400"/>
          </a:xfrm>
          <a:prstGeom prst="rect">
            <a:avLst/>
          </a:prstGeom>
        </p:spPr>
        <p:txBody>
          <a:bodyPr spcFirstLastPara="1" wrap="square" lIns="91425" tIns="0" rIns="91425" bIns="0" anchor="b" anchorCtr="0">
            <a:noAutofit/>
          </a:bodyPr>
          <a:lstStyle>
            <a:lvl1pPr lvl="0">
              <a:lnSpc>
                <a:spcPct val="80000"/>
              </a:lnSpc>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467516" y="3966000"/>
            <a:ext cx="4677600" cy="409800"/>
          </a:xfrm>
          <a:prstGeom prst="rect">
            <a:avLst/>
          </a:prstGeom>
        </p:spPr>
        <p:txBody>
          <a:bodyPr spcFirstLastPara="1" wrap="square" lIns="91425" tIns="0" rIns="91425" bIns="0" anchor="t"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rot="1978960" flipH="1">
            <a:off x="-141504" y="4172891"/>
            <a:ext cx="854328" cy="1152914"/>
            <a:chOff x="1326575" y="1917600"/>
            <a:chExt cx="436125" cy="588550"/>
          </a:xfrm>
        </p:grpSpPr>
        <p:sp>
          <p:nvSpPr>
            <p:cNvPr id="12" name="Google Shape;12;p2"/>
            <p:cNvSpPr/>
            <p:nvPr/>
          </p:nvSpPr>
          <p:spPr>
            <a:xfrm>
              <a:off x="1326575" y="1917600"/>
              <a:ext cx="436125" cy="588550"/>
            </a:xfrm>
            <a:custGeom>
              <a:avLst/>
              <a:gdLst/>
              <a:ahLst/>
              <a:cxnLst/>
              <a:rect l="l" t="t" r="r" b="b"/>
              <a:pathLst>
                <a:path w="17445" h="23542" extrusionOk="0">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587225" y="1987650"/>
              <a:ext cx="130350" cy="50175"/>
            </a:xfrm>
            <a:custGeom>
              <a:avLst/>
              <a:gdLst/>
              <a:ahLst/>
              <a:cxnLst/>
              <a:rect l="l" t="t" r="r" b="b"/>
              <a:pathLst>
                <a:path w="5214" h="2007" extrusionOk="0">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587225" y="2152950"/>
              <a:ext cx="130350" cy="49925"/>
            </a:xfrm>
            <a:custGeom>
              <a:avLst/>
              <a:gdLst/>
              <a:ahLst/>
              <a:cxnLst/>
              <a:rect l="l" t="t" r="r" b="b"/>
              <a:pathLst>
                <a:path w="5214" h="1997" extrusionOk="0">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86600" y="2323575"/>
              <a:ext cx="128475" cy="50025"/>
            </a:xfrm>
            <a:custGeom>
              <a:avLst/>
              <a:gdLst/>
              <a:ahLst/>
              <a:cxnLst/>
              <a:rect l="l" t="t" r="r" b="b"/>
              <a:pathLst>
                <a:path w="5139" h="2001" extrusionOk="0">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79200" y="2235500"/>
              <a:ext cx="122225" cy="49650"/>
            </a:xfrm>
            <a:custGeom>
              <a:avLst/>
              <a:gdLst/>
              <a:ahLst/>
              <a:cxnLst/>
              <a:rect l="l" t="t" r="r" b="b"/>
              <a:pathLst>
                <a:path w="4889" h="1986" extrusionOk="0">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378575" y="2070425"/>
              <a:ext cx="122225" cy="48925"/>
            </a:xfrm>
            <a:custGeom>
              <a:avLst/>
              <a:gdLst/>
              <a:ahLst/>
              <a:cxnLst/>
              <a:rect l="l" t="t" r="r" b="b"/>
              <a:pathLst>
                <a:path w="4889" h="1957" extrusionOk="0">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377325" y="2406625"/>
              <a:ext cx="125975" cy="48375"/>
            </a:xfrm>
            <a:custGeom>
              <a:avLst/>
              <a:gdLst/>
              <a:ahLst/>
              <a:cxnLst/>
              <a:rect l="l" t="t" r="r" b="b"/>
              <a:pathLst>
                <a:path w="5039" h="1935" extrusionOk="0">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375450" y="1988125"/>
              <a:ext cx="132225" cy="49525"/>
            </a:xfrm>
            <a:custGeom>
              <a:avLst/>
              <a:gdLst/>
              <a:ahLst/>
              <a:cxnLst/>
              <a:rect l="l" t="t" r="r" b="b"/>
              <a:pathLst>
                <a:path w="5289" h="1981" extrusionOk="0">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374200" y="2152900"/>
              <a:ext cx="134100" cy="49650"/>
            </a:xfrm>
            <a:custGeom>
              <a:avLst/>
              <a:gdLst/>
              <a:ahLst/>
              <a:cxnLst/>
              <a:rect l="l" t="t" r="r" b="b"/>
              <a:pathLst>
                <a:path w="5364" h="1986" extrusionOk="0">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377325" y="2323175"/>
              <a:ext cx="129100" cy="50250"/>
            </a:xfrm>
            <a:custGeom>
              <a:avLst/>
              <a:gdLst/>
              <a:ahLst/>
              <a:cxnLst/>
              <a:rect l="l" t="t" r="r" b="b"/>
              <a:pathLst>
                <a:path w="5164" h="2010" extrusionOk="0">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586600" y="2235375"/>
              <a:ext cx="127225" cy="48825"/>
            </a:xfrm>
            <a:custGeom>
              <a:avLst/>
              <a:gdLst/>
              <a:ahLst/>
              <a:cxnLst/>
              <a:rect l="l" t="t" r="r" b="b"/>
              <a:pathLst>
                <a:path w="5089" h="1953" extrusionOk="0">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87225" y="2070350"/>
              <a:ext cx="125975" cy="49150"/>
            </a:xfrm>
            <a:custGeom>
              <a:avLst/>
              <a:gdLst/>
              <a:ahLst/>
              <a:cxnLst/>
              <a:rect l="l" t="t" r="r" b="b"/>
              <a:pathLst>
                <a:path w="5039" h="1966" extrusionOk="0">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587850" y="2406325"/>
              <a:ext cx="123475" cy="49875"/>
            </a:xfrm>
            <a:custGeom>
              <a:avLst/>
              <a:gdLst/>
              <a:ahLst/>
              <a:cxnLst/>
              <a:rect l="l" t="t" r="r" b="b"/>
              <a:pathLst>
                <a:path w="4939" h="1995" extrusionOk="0">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rot="-2700000" flipH="1">
            <a:off x="3317505" y="4146231"/>
            <a:ext cx="722202" cy="971955"/>
            <a:chOff x="1510742" y="872255"/>
            <a:chExt cx="722209" cy="971965"/>
          </a:xfrm>
        </p:grpSpPr>
        <p:sp>
          <p:nvSpPr>
            <p:cNvPr id="26" name="Google Shape;26;p2"/>
            <p:cNvSpPr/>
            <p:nvPr/>
          </p:nvSpPr>
          <p:spPr>
            <a:xfrm>
              <a:off x="1542291" y="1370812"/>
              <a:ext cx="310553" cy="352487"/>
            </a:xfrm>
            <a:custGeom>
              <a:avLst/>
              <a:gdLst/>
              <a:ahLst/>
              <a:cxnLst/>
              <a:rect l="l" t="t" r="r" b="b"/>
              <a:pathLst>
                <a:path w="5532" h="6279" extrusionOk="0">
                  <a:moveTo>
                    <a:pt x="4934" y="0"/>
                  </a:moveTo>
                  <a:cubicBezTo>
                    <a:pt x="4916" y="0"/>
                    <a:pt x="4898" y="2"/>
                    <a:pt x="4880" y="5"/>
                  </a:cubicBezTo>
                  <a:cubicBezTo>
                    <a:pt x="4773" y="183"/>
                    <a:pt x="4622" y="281"/>
                    <a:pt x="4434" y="317"/>
                  </a:cubicBezTo>
                  <a:cubicBezTo>
                    <a:pt x="4408" y="397"/>
                    <a:pt x="4015" y="433"/>
                    <a:pt x="3596" y="442"/>
                  </a:cubicBezTo>
                  <a:cubicBezTo>
                    <a:pt x="3550" y="409"/>
                    <a:pt x="3496" y="386"/>
                    <a:pt x="3425" y="386"/>
                  </a:cubicBezTo>
                  <a:cubicBezTo>
                    <a:pt x="3398" y="386"/>
                    <a:pt x="3369" y="390"/>
                    <a:pt x="3337" y="397"/>
                  </a:cubicBezTo>
                  <a:cubicBezTo>
                    <a:pt x="3275" y="415"/>
                    <a:pt x="3203" y="433"/>
                    <a:pt x="3141" y="460"/>
                  </a:cubicBezTo>
                  <a:cubicBezTo>
                    <a:pt x="2900" y="460"/>
                    <a:pt x="2695" y="460"/>
                    <a:pt x="2641" y="468"/>
                  </a:cubicBezTo>
                  <a:cubicBezTo>
                    <a:pt x="2516" y="468"/>
                    <a:pt x="2391" y="495"/>
                    <a:pt x="2275" y="522"/>
                  </a:cubicBezTo>
                  <a:cubicBezTo>
                    <a:pt x="1945" y="727"/>
                    <a:pt x="1687" y="1039"/>
                    <a:pt x="1472" y="1387"/>
                  </a:cubicBezTo>
                  <a:cubicBezTo>
                    <a:pt x="991" y="2146"/>
                    <a:pt x="509" y="3011"/>
                    <a:pt x="241" y="3876"/>
                  </a:cubicBezTo>
                  <a:cubicBezTo>
                    <a:pt x="143" y="4215"/>
                    <a:pt x="18" y="4599"/>
                    <a:pt x="1" y="4974"/>
                  </a:cubicBezTo>
                  <a:cubicBezTo>
                    <a:pt x="99" y="5402"/>
                    <a:pt x="322" y="5776"/>
                    <a:pt x="634" y="6196"/>
                  </a:cubicBezTo>
                  <a:cubicBezTo>
                    <a:pt x="672" y="6253"/>
                    <a:pt x="738" y="6279"/>
                    <a:pt x="805" y="6279"/>
                  </a:cubicBezTo>
                  <a:cubicBezTo>
                    <a:pt x="832" y="6279"/>
                    <a:pt x="858" y="6275"/>
                    <a:pt x="884" y="6267"/>
                  </a:cubicBezTo>
                  <a:cubicBezTo>
                    <a:pt x="884" y="6267"/>
                    <a:pt x="893" y="6258"/>
                    <a:pt x="893" y="6258"/>
                  </a:cubicBezTo>
                  <a:cubicBezTo>
                    <a:pt x="937" y="6240"/>
                    <a:pt x="982" y="6205"/>
                    <a:pt x="1000" y="6160"/>
                  </a:cubicBezTo>
                  <a:cubicBezTo>
                    <a:pt x="45" y="5750"/>
                    <a:pt x="661" y="4349"/>
                    <a:pt x="1035" y="3662"/>
                  </a:cubicBezTo>
                  <a:cubicBezTo>
                    <a:pt x="1410" y="2984"/>
                    <a:pt x="1865" y="2369"/>
                    <a:pt x="2400" y="1807"/>
                  </a:cubicBezTo>
                  <a:cubicBezTo>
                    <a:pt x="2874" y="1310"/>
                    <a:pt x="3279" y="827"/>
                    <a:pt x="3935" y="827"/>
                  </a:cubicBezTo>
                  <a:cubicBezTo>
                    <a:pt x="4033" y="827"/>
                    <a:pt x="4137" y="838"/>
                    <a:pt x="4247" y="861"/>
                  </a:cubicBezTo>
                  <a:cubicBezTo>
                    <a:pt x="4452" y="906"/>
                    <a:pt x="4657" y="968"/>
                    <a:pt x="4862" y="1057"/>
                  </a:cubicBezTo>
                  <a:cubicBezTo>
                    <a:pt x="5273" y="861"/>
                    <a:pt x="5532" y="576"/>
                    <a:pt x="5362" y="183"/>
                  </a:cubicBezTo>
                  <a:cubicBezTo>
                    <a:pt x="5226" y="95"/>
                    <a:pt x="5084" y="0"/>
                    <a:pt x="49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510742" y="872255"/>
              <a:ext cx="722209" cy="971965"/>
            </a:xfrm>
            <a:custGeom>
              <a:avLst/>
              <a:gdLst/>
              <a:ahLst/>
              <a:cxnLst/>
              <a:rect l="l" t="t" r="r" b="b"/>
              <a:pathLst>
                <a:path w="12865" h="17314" extrusionOk="0">
                  <a:moveTo>
                    <a:pt x="12463" y="330"/>
                  </a:moveTo>
                  <a:cubicBezTo>
                    <a:pt x="12526" y="330"/>
                    <a:pt x="12508" y="696"/>
                    <a:pt x="12499" y="785"/>
                  </a:cubicBezTo>
                  <a:cubicBezTo>
                    <a:pt x="12490" y="1026"/>
                    <a:pt x="12481" y="1490"/>
                    <a:pt x="12312" y="1731"/>
                  </a:cubicBezTo>
                  <a:cubicBezTo>
                    <a:pt x="12187" y="1642"/>
                    <a:pt x="12053" y="1553"/>
                    <a:pt x="11919" y="1481"/>
                  </a:cubicBezTo>
                  <a:cubicBezTo>
                    <a:pt x="11937" y="1463"/>
                    <a:pt x="11955" y="1437"/>
                    <a:pt x="11964" y="1401"/>
                  </a:cubicBezTo>
                  <a:cubicBezTo>
                    <a:pt x="12053" y="1080"/>
                    <a:pt x="12044" y="839"/>
                    <a:pt x="11964" y="669"/>
                  </a:cubicBezTo>
                  <a:cubicBezTo>
                    <a:pt x="12106" y="482"/>
                    <a:pt x="12222" y="357"/>
                    <a:pt x="12463" y="330"/>
                  </a:cubicBezTo>
                  <a:close/>
                  <a:moveTo>
                    <a:pt x="11119" y="635"/>
                  </a:moveTo>
                  <a:cubicBezTo>
                    <a:pt x="11507" y="635"/>
                    <a:pt x="11753" y="790"/>
                    <a:pt x="11660" y="1222"/>
                  </a:cubicBezTo>
                  <a:cubicBezTo>
                    <a:pt x="11442" y="1069"/>
                    <a:pt x="11195" y="1004"/>
                    <a:pt x="10934" y="1004"/>
                  </a:cubicBezTo>
                  <a:cubicBezTo>
                    <a:pt x="9889" y="1004"/>
                    <a:pt x="8624" y="2053"/>
                    <a:pt x="8074" y="2668"/>
                  </a:cubicBezTo>
                  <a:cubicBezTo>
                    <a:pt x="7351" y="3479"/>
                    <a:pt x="7316" y="4675"/>
                    <a:pt x="7227" y="5701"/>
                  </a:cubicBezTo>
                  <a:cubicBezTo>
                    <a:pt x="7173" y="6414"/>
                    <a:pt x="6950" y="7039"/>
                    <a:pt x="6673" y="7699"/>
                  </a:cubicBezTo>
                  <a:cubicBezTo>
                    <a:pt x="6513" y="8074"/>
                    <a:pt x="6272" y="8422"/>
                    <a:pt x="6129" y="8805"/>
                  </a:cubicBezTo>
                  <a:cubicBezTo>
                    <a:pt x="6076" y="8770"/>
                    <a:pt x="6022" y="8734"/>
                    <a:pt x="5969" y="8707"/>
                  </a:cubicBezTo>
                  <a:cubicBezTo>
                    <a:pt x="6914" y="7842"/>
                    <a:pt x="6763" y="5852"/>
                    <a:pt x="6905" y="4719"/>
                  </a:cubicBezTo>
                  <a:cubicBezTo>
                    <a:pt x="7075" y="3435"/>
                    <a:pt x="7583" y="2355"/>
                    <a:pt x="8600" y="1544"/>
                  </a:cubicBezTo>
                  <a:cubicBezTo>
                    <a:pt x="8889" y="1303"/>
                    <a:pt x="10312" y="635"/>
                    <a:pt x="11119" y="635"/>
                  </a:cubicBezTo>
                  <a:close/>
                  <a:moveTo>
                    <a:pt x="2209" y="14940"/>
                  </a:moveTo>
                  <a:cubicBezTo>
                    <a:pt x="2235" y="14940"/>
                    <a:pt x="2258" y="14954"/>
                    <a:pt x="2275" y="14988"/>
                  </a:cubicBezTo>
                  <a:cubicBezTo>
                    <a:pt x="2373" y="15175"/>
                    <a:pt x="2400" y="15487"/>
                    <a:pt x="2329" y="15692"/>
                  </a:cubicBezTo>
                  <a:cubicBezTo>
                    <a:pt x="2290" y="15795"/>
                    <a:pt x="2238" y="15893"/>
                    <a:pt x="2165" y="15893"/>
                  </a:cubicBezTo>
                  <a:cubicBezTo>
                    <a:pt x="2136" y="15893"/>
                    <a:pt x="2105" y="15879"/>
                    <a:pt x="2070" y="15844"/>
                  </a:cubicBezTo>
                  <a:cubicBezTo>
                    <a:pt x="1945" y="15746"/>
                    <a:pt x="1892" y="15514"/>
                    <a:pt x="1936" y="15362"/>
                  </a:cubicBezTo>
                  <a:cubicBezTo>
                    <a:pt x="1963" y="15335"/>
                    <a:pt x="1981" y="15291"/>
                    <a:pt x="1981" y="15228"/>
                  </a:cubicBezTo>
                  <a:cubicBezTo>
                    <a:pt x="1974" y="15137"/>
                    <a:pt x="2111" y="14940"/>
                    <a:pt x="2209" y="14940"/>
                  </a:cubicBezTo>
                  <a:close/>
                  <a:moveTo>
                    <a:pt x="5496" y="8881"/>
                  </a:moveTo>
                  <a:cubicBezTo>
                    <a:pt x="5646" y="8881"/>
                    <a:pt x="5788" y="8976"/>
                    <a:pt x="5924" y="9064"/>
                  </a:cubicBezTo>
                  <a:cubicBezTo>
                    <a:pt x="5960" y="9091"/>
                    <a:pt x="5987" y="9109"/>
                    <a:pt x="6013" y="9126"/>
                  </a:cubicBezTo>
                  <a:cubicBezTo>
                    <a:pt x="5915" y="9492"/>
                    <a:pt x="6067" y="9751"/>
                    <a:pt x="6352" y="10054"/>
                  </a:cubicBezTo>
                  <a:cubicBezTo>
                    <a:pt x="7146" y="10893"/>
                    <a:pt x="7289" y="11696"/>
                    <a:pt x="7102" y="12838"/>
                  </a:cubicBezTo>
                  <a:cubicBezTo>
                    <a:pt x="6968" y="13685"/>
                    <a:pt x="6727" y="14693"/>
                    <a:pt x="6433" y="15496"/>
                  </a:cubicBezTo>
                  <a:cubicBezTo>
                    <a:pt x="6245" y="16005"/>
                    <a:pt x="5906" y="16254"/>
                    <a:pt x="5407" y="16370"/>
                  </a:cubicBezTo>
                  <a:cubicBezTo>
                    <a:pt x="5360" y="16377"/>
                    <a:pt x="4994" y="16439"/>
                    <a:pt x="4790" y="16439"/>
                  </a:cubicBezTo>
                  <a:cubicBezTo>
                    <a:pt x="4723" y="16439"/>
                    <a:pt x="4673" y="16433"/>
                    <a:pt x="4657" y="16415"/>
                  </a:cubicBezTo>
                  <a:lnTo>
                    <a:pt x="4657" y="16415"/>
                  </a:lnTo>
                  <a:cubicBezTo>
                    <a:pt x="4708" y="16419"/>
                    <a:pt x="4756" y="16422"/>
                    <a:pt x="4804" y="16422"/>
                  </a:cubicBezTo>
                  <a:cubicBezTo>
                    <a:pt x="6238" y="16422"/>
                    <a:pt x="6399" y="14381"/>
                    <a:pt x="6718" y="13301"/>
                  </a:cubicBezTo>
                  <a:cubicBezTo>
                    <a:pt x="6923" y="12588"/>
                    <a:pt x="7164" y="11678"/>
                    <a:pt x="6745" y="10991"/>
                  </a:cubicBezTo>
                  <a:cubicBezTo>
                    <a:pt x="6459" y="10518"/>
                    <a:pt x="5960" y="10161"/>
                    <a:pt x="5424" y="9938"/>
                  </a:cubicBezTo>
                  <a:cubicBezTo>
                    <a:pt x="5219" y="9849"/>
                    <a:pt x="5014" y="9787"/>
                    <a:pt x="4809" y="9742"/>
                  </a:cubicBezTo>
                  <a:cubicBezTo>
                    <a:pt x="4699" y="9719"/>
                    <a:pt x="4595" y="9708"/>
                    <a:pt x="4497" y="9708"/>
                  </a:cubicBezTo>
                  <a:cubicBezTo>
                    <a:pt x="3841" y="9708"/>
                    <a:pt x="3436" y="10191"/>
                    <a:pt x="2962" y="10688"/>
                  </a:cubicBezTo>
                  <a:cubicBezTo>
                    <a:pt x="2427" y="11259"/>
                    <a:pt x="1972" y="11865"/>
                    <a:pt x="1597" y="12543"/>
                  </a:cubicBezTo>
                  <a:cubicBezTo>
                    <a:pt x="1223" y="13230"/>
                    <a:pt x="607" y="14631"/>
                    <a:pt x="1562" y="15041"/>
                  </a:cubicBezTo>
                  <a:cubicBezTo>
                    <a:pt x="1571" y="15041"/>
                    <a:pt x="1571" y="15050"/>
                    <a:pt x="1580" y="15050"/>
                  </a:cubicBezTo>
                  <a:lnTo>
                    <a:pt x="1580" y="15086"/>
                  </a:lnTo>
                  <a:cubicBezTo>
                    <a:pt x="1535" y="15104"/>
                    <a:pt x="1490" y="15130"/>
                    <a:pt x="1455" y="15139"/>
                  </a:cubicBezTo>
                  <a:cubicBezTo>
                    <a:pt x="1446" y="15139"/>
                    <a:pt x="1446" y="15148"/>
                    <a:pt x="1446" y="15148"/>
                  </a:cubicBezTo>
                  <a:cubicBezTo>
                    <a:pt x="1383" y="15169"/>
                    <a:pt x="1325" y="15180"/>
                    <a:pt x="1270" y="15180"/>
                  </a:cubicBezTo>
                  <a:cubicBezTo>
                    <a:pt x="1159" y="15180"/>
                    <a:pt x="1062" y="15136"/>
                    <a:pt x="973" y="15041"/>
                  </a:cubicBezTo>
                  <a:cubicBezTo>
                    <a:pt x="670" y="14809"/>
                    <a:pt x="598" y="14479"/>
                    <a:pt x="563" y="14131"/>
                  </a:cubicBezTo>
                  <a:cubicBezTo>
                    <a:pt x="554" y="14042"/>
                    <a:pt x="554" y="13944"/>
                    <a:pt x="563" y="13855"/>
                  </a:cubicBezTo>
                  <a:cubicBezTo>
                    <a:pt x="580" y="13480"/>
                    <a:pt x="696" y="13096"/>
                    <a:pt x="803" y="12757"/>
                  </a:cubicBezTo>
                  <a:cubicBezTo>
                    <a:pt x="1071" y="11892"/>
                    <a:pt x="1553" y="11027"/>
                    <a:pt x="2034" y="10268"/>
                  </a:cubicBezTo>
                  <a:cubicBezTo>
                    <a:pt x="2249" y="9920"/>
                    <a:pt x="2507" y="9608"/>
                    <a:pt x="2837" y="9403"/>
                  </a:cubicBezTo>
                  <a:cubicBezTo>
                    <a:pt x="3007" y="9296"/>
                    <a:pt x="3203" y="9225"/>
                    <a:pt x="3426" y="9189"/>
                  </a:cubicBezTo>
                  <a:cubicBezTo>
                    <a:pt x="3530" y="9172"/>
                    <a:pt x="3636" y="9165"/>
                    <a:pt x="3742" y="9165"/>
                  </a:cubicBezTo>
                  <a:cubicBezTo>
                    <a:pt x="4027" y="9165"/>
                    <a:pt x="4318" y="9212"/>
                    <a:pt x="4604" y="9225"/>
                  </a:cubicBezTo>
                  <a:cubicBezTo>
                    <a:pt x="4648" y="9228"/>
                    <a:pt x="4693" y="9230"/>
                    <a:pt x="4737" y="9230"/>
                  </a:cubicBezTo>
                  <a:cubicBezTo>
                    <a:pt x="4826" y="9230"/>
                    <a:pt x="4913" y="9222"/>
                    <a:pt x="4996" y="9198"/>
                  </a:cubicBezTo>
                  <a:cubicBezTo>
                    <a:pt x="5184" y="9162"/>
                    <a:pt x="5335" y="9064"/>
                    <a:pt x="5442" y="8886"/>
                  </a:cubicBezTo>
                  <a:cubicBezTo>
                    <a:pt x="5460" y="8883"/>
                    <a:pt x="5478" y="8881"/>
                    <a:pt x="5496" y="8881"/>
                  </a:cubicBezTo>
                  <a:close/>
                  <a:moveTo>
                    <a:pt x="4309" y="16022"/>
                  </a:moveTo>
                  <a:cubicBezTo>
                    <a:pt x="4345" y="16076"/>
                    <a:pt x="4345" y="16183"/>
                    <a:pt x="4327" y="16281"/>
                  </a:cubicBezTo>
                  <a:cubicBezTo>
                    <a:pt x="4318" y="16308"/>
                    <a:pt x="4309" y="16326"/>
                    <a:pt x="4300" y="16344"/>
                  </a:cubicBezTo>
                  <a:cubicBezTo>
                    <a:pt x="4229" y="16379"/>
                    <a:pt x="4167" y="16477"/>
                    <a:pt x="4193" y="16575"/>
                  </a:cubicBezTo>
                  <a:cubicBezTo>
                    <a:pt x="4229" y="16700"/>
                    <a:pt x="4113" y="16888"/>
                    <a:pt x="4015" y="16968"/>
                  </a:cubicBezTo>
                  <a:cubicBezTo>
                    <a:pt x="3997" y="16977"/>
                    <a:pt x="3961" y="16995"/>
                    <a:pt x="3961" y="17004"/>
                  </a:cubicBezTo>
                  <a:cubicBezTo>
                    <a:pt x="3810" y="16816"/>
                    <a:pt x="3899" y="16754"/>
                    <a:pt x="3908" y="16656"/>
                  </a:cubicBezTo>
                  <a:cubicBezTo>
                    <a:pt x="3917" y="16424"/>
                    <a:pt x="4042" y="16183"/>
                    <a:pt x="4238" y="16049"/>
                  </a:cubicBezTo>
                  <a:cubicBezTo>
                    <a:pt x="4265" y="16031"/>
                    <a:pt x="4292" y="16022"/>
                    <a:pt x="4309" y="16022"/>
                  </a:cubicBezTo>
                  <a:close/>
                  <a:moveTo>
                    <a:pt x="12490" y="0"/>
                  </a:moveTo>
                  <a:cubicBezTo>
                    <a:pt x="12142" y="0"/>
                    <a:pt x="11937" y="161"/>
                    <a:pt x="11732" y="411"/>
                  </a:cubicBezTo>
                  <a:cubicBezTo>
                    <a:pt x="11593" y="331"/>
                    <a:pt x="11411" y="297"/>
                    <a:pt x="11203" y="297"/>
                  </a:cubicBezTo>
                  <a:cubicBezTo>
                    <a:pt x="10223" y="297"/>
                    <a:pt x="8657" y="1058"/>
                    <a:pt x="8208" y="1419"/>
                  </a:cubicBezTo>
                  <a:cubicBezTo>
                    <a:pt x="7191" y="2239"/>
                    <a:pt x="6763" y="3426"/>
                    <a:pt x="6575" y="4675"/>
                  </a:cubicBezTo>
                  <a:cubicBezTo>
                    <a:pt x="6415" y="5736"/>
                    <a:pt x="6593" y="7851"/>
                    <a:pt x="5621" y="8547"/>
                  </a:cubicBezTo>
                  <a:lnTo>
                    <a:pt x="5612" y="8547"/>
                  </a:lnTo>
                  <a:cubicBezTo>
                    <a:pt x="5582" y="8543"/>
                    <a:pt x="5553" y="8541"/>
                    <a:pt x="5523" y="8541"/>
                  </a:cubicBezTo>
                  <a:cubicBezTo>
                    <a:pt x="5480" y="8541"/>
                    <a:pt x="5436" y="8545"/>
                    <a:pt x="5389" y="8555"/>
                  </a:cubicBezTo>
                  <a:cubicBezTo>
                    <a:pt x="5371" y="8555"/>
                    <a:pt x="5362" y="8564"/>
                    <a:pt x="5344" y="8564"/>
                  </a:cubicBezTo>
                  <a:cubicBezTo>
                    <a:pt x="5337" y="8563"/>
                    <a:pt x="5329" y="8563"/>
                    <a:pt x="5321" y="8563"/>
                  </a:cubicBezTo>
                  <a:cubicBezTo>
                    <a:pt x="5263" y="8563"/>
                    <a:pt x="5197" y="8592"/>
                    <a:pt x="5166" y="8663"/>
                  </a:cubicBezTo>
                  <a:cubicBezTo>
                    <a:pt x="5166" y="8671"/>
                    <a:pt x="5157" y="8680"/>
                    <a:pt x="5157" y="8689"/>
                  </a:cubicBezTo>
                  <a:cubicBezTo>
                    <a:pt x="5130" y="8734"/>
                    <a:pt x="5103" y="8770"/>
                    <a:pt x="5059" y="8796"/>
                  </a:cubicBezTo>
                  <a:cubicBezTo>
                    <a:pt x="4919" y="8878"/>
                    <a:pt x="4688" y="8903"/>
                    <a:pt x="4438" y="8903"/>
                  </a:cubicBezTo>
                  <a:cubicBezTo>
                    <a:pt x="4066" y="8903"/>
                    <a:pt x="3652" y="8849"/>
                    <a:pt x="3434" y="8849"/>
                  </a:cubicBezTo>
                  <a:cubicBezTo>
                    <a:pt x="3415" y="8849"/>
                    <a:pt x="3397" y="8849"/>
                    <a:pt x="3382" y="8850"/>
                  </a:cubicBezTo>
                  <a:cubicBezTo>
                    <a:pt x="2909" y="8877"/>
                    <a:pt x="2552" y="9126"/>
                    <a:pt x="2231" y="9448"/>
                  </a:cubicBezTo>
                  <a:cubicBezTo>
                    <a:pt x="1936" y="9751"/>
                    <a:pt x="1669" y="10117"/>
                    <a:pt x="1428" y="10518"/>
                  </a:cubicBezTo>
                  <a:cubicBezTo>
                    <a:pt x="1178" y="10946"/>
                    <a:pt x="955" y="11410"/>
                    <a:pt x="768" y="11865"/>
                  </a:cubicBezTo>
                  <a:cubicBezTo>
                    <a:pt x="643" y="12195"/>
                    <a:pt x="527" y="12525"/>
                    <a:pt x="429" y="12829"/>
                  </a:cubicBezTo>
                  <a:cubicBezTo>
                    <a:pt x="215" y="13524"/>
                    <a:pt x="0" y="14613"/>
                    <a:pt x="616" y="15175"/>
                  </a:cubicBezTo>
                  <a:cubicBezTo>
                    <a:pt x="828" y="15369"/>
                    <a:pt x="1240" y="15596"/>
                    <a:pt x="1548" y="15596"/>
                  </a:cubicBezTo>
                  <a:cubicBezTo>
                    <a:pt x="1565" y="15596"/>
                    <a:pt x="1581" y="15596"/>
                    <a:pt x="1597" y="15594"/>
                  </a:cubicBezTo>
                  <a:cubicBezTo>
                    <a:pt x="1624" y="15808"/>
                    <a:pt x="1722" y="16013"/>
                    <a:pt x="1901" y="16147"/>
                  </a:cubicBezTo>
                  <a:cubicBezTo>
                    <a:pt x="1986" y="16216"/>
                    <a:pt x="2071" y="16245"/>
                    <a:pt x="2152" y="16245"/>
                  </a:cubicBezTo>
                  <a:cubicBezTo>
                    <a:pt x="2377" y="16245"/>
                    <a:pt x="2571" y="16020"/>
                    <a:pt x="2650" y="15790"/>
                  </a:cubicBezTo>
                  <a:cubicBezTo>
                    <a:pt x="2721" y="15603"/>
                    <a:pt x="2704" y="15380"/>
                    <a:pt x="2677" y="15184"/>
                  </a:cubicBezTo>
                  <a:cubicBezTo>
                    <a:pt x="2659" y="15005"/>
                    <a:pt x="2597" y="14747"/>
                    <a:pt x="2427" y="14657"/>
                  </a:cubicBezTo>
                  <a:cubicBezTo>
                    <a:pt x="2357" y="14626"/>
                    <a:pt x="2286" y="14612"/>
                    <a:pt x="2218" y="14612"/>
                  </a:cubicBezTo>
                  <a:cubicBezTo>
                    <a:pt x="2070" y="14612"/>
                    <a:pt x="1933" y="14679"/>
                    <a:pt x="1829" y="14782"/>
                  </a:cubicBezTo>
                  <a:cubicBezTo>
                    <a:pt x="1811" y="14773"/>
                    <a:pt x="1803" y="14773"/>
                    <a:pt x="1794" y="14765"/>
                  </a:cubicBezTo>
                  <a:cubicBezTo>
                    <a:pt x="1660" y="14738"/>
                    <a:pt x="1571" y="14675"/>
                    <a:pt x="1499" y="14595"/>
                  </a:cubicBezTo>
                  <a:cubicBezTo>
                    <a:pt x="1401" y="14479"/>
                    <a:pt x="1365" y="14327"/>
                    <a:pt x="1374" y="14140"/>
                  </a:cubicBezTo>
                  <a:cubicBezTo>
                    <a:pt x="1401" y="13516"/>
                    <a:pt x="1936" y="12623"/>
                    <a:pt x="2124" y="12302"/>
                  </a:cubicBezTo>
                  <a:cubicBezTo>
                    <a:pt x="2507" y="11660"/>
                    <a:pt x="3167" y="10661"/>
                    <a:pt x="3926" y="10259"/>
                  </a:cubicBezTo>
                  <a:cubicBezTo>
                    <a:pt x="4137" y="10145"/>
                    <a:pt x="4357" y="10079"/>
                    <a:pt x="4579" y="10079"/>
                  </a:cubicBezTo>
                  <a:cubicBezTo>
                    <a:pt x="4685" y="10079"/>
                    <a:pt x="4792" y="10094"/>
                    <a:pt x="4898" y="10126"/>
                  </a:cubicBezTo>
                  <a:cubicBezTo>
                    <a:pt x="4907" y="10126"/>
                    <a:pt x="4907" y="10126"/>
                    <a:pt x="4916" y="10135"/>
                  </a:cubicBezTo>
                  <a:cubicBezTo>
                    <a:pt x="5648" y="10358"/>
                    <a:pt x="6379" y="10741"/>
                    <a:pt x="6584" y="11544"/>
                  </a:cubicBezTo>
                  <a:cubicBezTo>
                    <a:pt x="6745" y="12204"/>
                    <a:pt x="6477" y="12838"/>
                    <a:pt x="6317" y="13453"/>
                  </a:cubicBezTo>
                  <a:cubicBezTo>
                    <a:pt x="6092" y="14327"/>
                    <a:pt x="5942" y="16072"/>
                    <a:pt x="4779" y="16072"/>
                  </a:cubicBezTo>
                  <a:cubicBezTo>
                    <a:pt x="4742" y="16072"/>
                    <a:pt x="4705" y="16071"/>
                    <a:pt x="4666" y="16067"/>
                  </a:cubicBezTo>
                  <a:cubicBezTo>
                    <a:pt x="4657" y="15987"/>
                    <a:pt x="4639" y="15897"/>
                    <a:pt x="4586" y="15826"/>
                  </a:cubicBezTo>
                  <a:cubicBezTo>
                    <a:pt x="4522" y="15724"/>
                    <a:pt x="4418" y="15681"/>
                    <a:pt x="4305" y="15681"/>
                  </a:cubicBezTo>
                  <a:cubicBezTo>
                    <a:pt x="4259" y="15681"/>
                    <a:pt x="4213" y="15688"/>
                    <a:pt x="4167" y="15701"/>
                  </a:cubicBezTo>
                  <a:cubicBezTo>
                    <a:pt x="3810" y="15808"/>
                    <a:pt x="3596" y="16281"/>
                    <a:pt x="3569" y="16620"/>
                  </a:cubicBezTo>
                  <a:cubicBezTo>
                    <a:pt x="3554" y="16893"/>
                    <a:pt x="3674" y="17314"/>
                    <a:pt x="3968" y="17314"/>
                  </a:cubicBezTo>
                  <a:cubicBezTo>
                    <a:pt x="4019" y="17314"/>
                    <a:pt x="4077" y="17301"/>
                    <a:pt x="4140" y="17271"/>
                  </a:cubicBezTo>
                  <a:cubicBezTo>
                    <a:pt x="4336" y="17173"/>
                    <a:pt x="4479" y="16968"/>
                    <a:pt x="4523" y="16745"/>
                  </a:cubicBezTo>
                  <a:cubicBezTo>
                    <a:pt x="4616" y="16776"/>
                    <a:pt x="4725" y="16785"/>
                    <a:pt x="4834" y="16785"/>
                  </a:cubicBezTo>
                  <a:cubicBezTo>
                    <a:pt x="4883" y="16785"/>
                    <a:pt x="4932" y="16783"/>
                    <a:pt x="4978" y="16781"/>
                  </a:cubicBezTo>
                  <a:cubicBezTo>
                    <a:pt x="5817" y="16727"/>
                    <a:pt x="6388" y="16406"/>
                    <a:pt x="6745" y="15621"/>
                  </a:cubicBezTo>
                  <a:cubicBezTo>
                    <a:pt x="6959" y="15166"/>
                    <a:pt x="7021" y="14622"/>
                    <a:pt x="7128" y="14131"/>
                  </a:cubicBezTo>
                  <a:cubicBezTo>
                    <a:pt x="7271" y="13426"/>
                    <a:pt x="7485" y="12793"/>
                    <a:pt x="7530" y="12070"/>
                  </a:cubicBezTo>
                  <a:cubicBezTo>
                    <a:pt x="7566" y="11526"/>
                    <a:pt x="7476" y="11018"/>
                    <a:pt x="7209" y="10536"/>
                  </a:cubicBezTo>
                  <a:cubicBezTo>
                    <a:pt x="6986" y="10143"/>
                    <a:pt x="6147" y="9680"/>
                    <a:pt x="6379" y="9126"/>
                  </a:cubicBezTo>
                  <a:lnTo>
                    <a:pt x="6388" y="9091"/>
                  </a:lnTo>
                  <a:lnTo>
                    <a:pt x="6388" y="9082"/>
                  </a:lnTo>
                  <a:cubicBezTo>
                    <a:pt x="6468" y="8743"/>
                    <a:pt x="6754" y="8395"/>
                    <a:pt x="6888" y="8065"/>
                  </a:cubicBezTo>
                  <a:cubicBezTo>
                    <a:pt x="7057" y="7663"/>
                    <a:pt x="7235" y="7262"/>
                    <a:pt x="7378" y="6852"/>
                  </a:cubicBezTo>
                  <a:cubicBezTo>
                    <a:pt x="7610" y="6156"/>
                    <a:pt x="7583" y="5380"/>
                    <a:pt x="7664" y="4657"/>
                  </a:cubicBezTo>
                  <a:cubicBezTo>
                    <a:pt x="7806" y="3506"/>
                    <a:pt x="8360" y="2668"/>
                    <a:pt x="9323" y="2025"/>
                  </a:cubicBezTo>
                  <a:cubicBezTo>
                    <a:pt x="9709" y="1774"/>
                    <a:pt x="10402" y="1342"/>
                    <a:pt x="10976" y="1342"/>
                  </a:cubicBezTo>
                  <a:cubicBezTo>
                    <a:pt x="11197" y="1342"/>
                    <a:pt x="11401" y="1406"/>
                    <a:pt x="11562" y="1570"/>
                  </a:cubicBezTo>
                  <a:lnTo>
                    <a:pt x="11598" y="1597"/>
                  </a:lnTo>
                  <a:cubicBezTo>
                    <a:pt x="11598" y="1660"/>
                    <a:pt x="11625" y="1713"/>
                    <a:pt x="11696" y="1740"/>
                  </a:cubicBezTo>
                  <a:cubicBezTo>
                    <a:pt x="11892" y="1838"/>
                    <a:pt x="12053" y="1963"/>
                    <a:pt x="12231" y="2088"/>
                  </a:cubicBezTo>
                  <a:cubicBezTo>
                    <a:pt x="12257" y="2113"/>
                    <a:pt x="12290" y="2125"/>
                    <a:pt x="12326" y="2125"/>
                  </a:cubicBezTo>
                  <a:cubicBezTo>
                    <a:pt x="12364" y="2125"/>
                    <a:pt x="12404" y="2111"/>
                    <a:pt x="12436" y="2088"/>
                  </a:cubicBezTo>
                  <a:cubicBezTo>
                    <a:pt x="12651" y="1936"/>
                    <a:pt x="12713" y="1651"/>
                    <a:pt x="12767" y="1401"/>
                  </a:cubicBezTo>
                  <a:cubicBezTo>
                    <a:pt x="12829" y="1106"/>
                    <a:pt x="12865" y="776"/>
                    <a:pt x="12838" y="473"/>
                  </a:cubicBezTo>
                  <a:cubicBezTo>
                    <a:pt x="12811" y="232"/>
                    <a:pt x="12802" y="0"/>
                    <a:pt x="124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rot="7199276" flipH="1">
            <a:off x="530968" y="-324071"/>
            <a:ext cx="382812" cy="1087745"/>
            <a:chOff x="2114525" y="3893292"/>
            <a:chExt cx="382825" cy="1087784"/>
          </a:xfrm>
        </p:grpSpPr>
        <p:sp>
          <p:nvSpPr>
            <p:cNvPr id="29" name="Google Shape;29;p2"/>
            <p:cNvSpPr/>
            <p:nvPr/>
          </p:nvSpPr>
          <p:spPr>
            <a:xfrm>
              <a:off x="2244195" y="3981762"/>
              <a:ext cx="40675" cy="10504"/>
            </a:xfrm>
            <a:custGeom>
              <a:avLst/>
              <a:gdLst/>
              <a:ahLst/>
              <a:cxnLst/>
              <a:rect l="l" t="t" r="r" b="b"/>
              <a:pathLst>
                <a:path w="697" h="180" extrusionOk="0">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50965" y="3893292"/>
              <a:ext cx="47386" cy="72889"/>
            </a:xfrm>
            <a:custGeom>
              <a:avLst/>
              <a:gdLst/>
              <a:ahLst/>
              <a:cxnLst/>
              <a:rect l="l" t="t" r="r" b="b"/>
              <a:pathLst>
                <a:path w="812" h="1249" extrusionOk="0">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460818" y="3928656"/>
              <a:ext cx="31746" cy="63610"/>
            </a:xfrm>
            <a:custGeom>
              <a:avLst/>
              <a:gdLst/>
              <a:ahLst/>
              <a:cxnLst/>
              <a:rect l="l" t="t" r="r" b="b"/>
              <a:pathLst>
                <a:path w="544" h="1090" extrusionOk="0">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64937" y="4577358"/>
              <a:ext cx="10504" cy="7353"/>
            </a:xfrm>
            <a:custGeom>
              <a:avLst/>
              <a:gdLst/>
              <a:ahLst/>
              <a:cxnLst/>
              <a:rect l="l" t="t" r="r" b="b"/>
              <a:pathLst>
                <a:path w="180" h="126" extrusionOk="0">
                  <a:moveTo>
                    <a:pt x="108" y="0"/>
                  </a:moveTo>
                  <a:cubicBezTo>
                    <a:pt x="72" y="45"/>
                    <a:pt x="37" y="81"/>
                    <a:pt x="1" y="125"/>
                  </a:cubicBezTo>
                  <a:cubicBezTo>
                    <a:pt x="63" y="116"/>
                    <a:pt x="117" y="107"/>
                    <a:pt x="179" y="98"/>
                  </a:cubicBezTo>
                  <a:cubicBezTo>
                    <a:pt x="153" y="63"/>
                    <a:pt x="135" y="27"/>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309264" y="4547129"/>
              <a:ext cx="75515" cy="38224"/>
            </a:xfrm>
            <a:custGeom>
              <a:avLst/>
              <a:gdLst/>
              <a:ahLst/>
              <a:cxnLst/>
              <a:rect l="l" t="t" r="r" b="b"/>
              <a:pathLst>
                <a:path w="1294" h="655" extrusionOk="0">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391023" y="4385245"/>
              <a:ext cx="20834" cy="59408"/>
            </a:xfrm>
            <a:custGeom>
              <a:avLst/>
              <a:gdLst/>
              <a:ahLst/>
              <a:cxnLst/>
              <a:rect l="l" t="t" r="r" b="b"/>
              <a:pathLst>
                <a:path w="357" h="1018" extrusionOk="0">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409230" y="4650247"/>
              <a:ext cx="28654" cy="45869"/>
            </a:xfrm>
            <a:custGeom>
              <a:avLst/>
              <a:gdLst/>
              <a:ahLst/>
              <a:cxnLst/>
              <a:rect l="l" t="t" r="r" b="b"/>
              <a:pathLst>
                <a:path w="491" h="786" extrusionOk="0">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75908" y="4337859"/>
              <a:ext cx="29704" cy="34956"/>
            </a:xfrm>
            <a:custGeom>
              <a:avLst/>
              <a:gdLst/>
              <a:ahLst/>
              <a:cxnLst/>
              <a:rect l="l" t="t" r="r" b="b"/>
              <a:pathLst>
                <a:path w="509" h="599" extrusionOk="0">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386296" y="4596091"/>
              <a:ext cx="31805" cy="39625"/>
            </a:xfrm>
            <a:custGeom>
              <a:avLst/>
              <a:gdLst/>
              <a:ahLst/>
              <a:cxnLst/>
              <a:rect l="l" t="t" r="r" b="b"/>
              <a:pathLst>
                <a:path w="545" h="679" extrusionOk="0">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218168" y="4603385"/>
              <a:ext cx="127569" cy="52638"/>
            </a:xfrm>
            <a:custGeom>
              <a:avLst/>
              <a:gdLst/>
              <a:ahLst/>
              <a:cxnLst/>
              <a:rect l="l" t="t" r="r" b="b"/>
              <a:pathLst>
                <a:path w="2186" h="902" extrusionOk="0">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239527" y="3992208"/>
              <a:ext cx="44293" cy="36473"/>
            </a:xfrm>
            <a:custGeom>
              <a:avLst/>
              <a:gdLst/>
              <a:ahLst/>
              <a:cxnLst/>
              <a:rect l="l" t="t" r="r" b="b"/>
              <a:pathLst>
                <a:path w="759" h="625" extrusionOk="0">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41569" y="4094217"/>
              <a:ext cx="91154" cy="172913"/>
            </a:xfrm>
            <a:custGeom>
              <a:avLst/>
              <a:gdLst/>
              <a:ahLst/>
              <a:cxnLst/>
              <a:rect l="l" t="t" r="r" b="b"/>
              <a:pathLst>
                <a:path w="1562" h="2963" extrusionOk="0">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320702" y="4520051"/>
              <a:ext cx="22993" cy="32330"/>
            </a:xfrm>
            <a:custGeom>
              <a:avLst/>
              <a:gdLst/>
              <a:ahLst/>
              <a:cxnLst/>
              <a:rect l="l" t="t" r="r" b="b"/>
              <a:pathLst>
                <a:path w="394" h="554" extrusionOk="0">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85337" y="4132732"/>
              <a:ext cx="45869" cy="65127"/>
            </a:xfrm>
            <a:custGeom>
              <a:avLst/>
              <a:gdLst/>
              <a:ahLst/>
              <a:cxnLst/>
              <a:rect l="l" t="t" r="r" b="b"/>
              <a:pathLst>
                <a:path w="786" h="1116" extrusionOk="0">
                  <a:moveTo>
                    <a:pt x="0" y="1"/>
                  </a:moveTo>
                  <a:cubicBezTo>
                    <a:pt x="241" y="366"/>
                    <a:pt x="509" y="741"/>
                    <a:pt x="785" y="1116"/>
                  </a:cubicBezTo>
                  <a:cubicBezTo>
                    <a:pt x="571" y="777"/>
                    <a:pt x="402" y="438"/>
                    <a:pt x="268" y="90"/>
                  </a:cubicBezTo>
                  <a:cubicBezTo>
                    <a:pt x="178" y="63"/>
                    <a:pt x="89"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244195" y="4047355"/>
              <a:ext cx="49487" cy="67228"/>
            </a:xfrm>
            <a:custGeom>
              <a:avLst/>
              <a:gdLst/>
              <a:ahLst/>
              <a:cxnLst/>
              <a:rect l="l" t="t" r="r" b="b"/>
              <a:pathLst>
                <a:path w="848" h="1152" extrusionOk="0">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164012" y="4674173"/>
              <a:ext cx="96348" cy="111988"/>
            </a:xfrm>
            <a:custGeom>
              <a:avLst/>
              <a:gdLst/>
              <a:ahLst/>
              <a:cxnLst/>
              <a:rect l="l" t="t" r="r" b="b"/>
              <a:pathLst>
                <a:path w="1651" h="1919" extrusionOk="0">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186421" y="4795498"/>
              <a:ext cx="31280" cy="12780"/>
            </a:xfrm>
            <a:custGeom>
              <a:avLst/>
              <a:gdLst/>
              <a:ahLst/>
              <a:cxnLst/>
              <a:rect l="l" t="t" r="r" b="b"/>
              <a:pathLst>
                <a:path w="536" h="219" extrusionOk="0">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359743" y="4235850"/>
              <a:ext cx="137607" cy="578906"/>
            </a:xfrm>
            <a:custGeom>
              <a:avLst/>
              <a:gdLst/>
              <a:ahLst/>
              <a:cxnLst/>
              <a:rect l="l" t="t" r="r" b="b"/>
              <a:pathLst>
                <a:path w="2358" h="9920" extrusionOk="0">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03020" y="4462277"/>
              <a:ext cx="97924" cy="59933"/>
            </a:xfrm>
            <a:custGeom>
              <a:avLst/>
              <a:gdLst/>
              <a:ahLst/>
              <a:cxnLst/>
              <a:rect l="l" t="t" r="r" b="b"/>
              <a:pathLst>
                <a:path w="1678" h="1027" extrusionOk="0">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261878" y="4384720"/>
              <a:ext cx="83860" cy="69154"/>
            </a:xfrm>
            <a:custGeom>
              <a:avLst/>
              <a:gdLst/>
              <a:ahLst/>
              <a:cxnLst/>
              <a:rect l="l" t="t" r="r" b="b"/>
              <a:pathLst>
                <a:path w="1437" h="1185" extrusionOk="0">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57734" y="4311773"/>
              <a:ext cx="50538" cy="60517"/>
            </a:xfrm>
            <a:custGeom>
              <a:avLst/>
              <a:gdLst/>
              <a:ahLst/>
              <a:cxnLst/>
              <a:rect l="l" t="t" r="r" b="b"/>
              <a:pathLst>
                <a:path w="866" h="1037" extrusionOk="0">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114525" y="3992208"/>
              <a:ext cx="382242" cy="988868"/>
            </a:xfrm>
            <a:custGeom>
              <a:avLst/>
              <a:gdLst/>
              <a:ahLst/>
              <a:cxnLst/>
              <a:rect l="l" t="t" r="r" b="b"/>
              <a:pathLst>
                <a:path w="6550" h="16945" extrusionOk="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17643" y="3902512"/>
              <a:ext cx="181725" cy="89754"/>
            </a:xfrm>
            <a:custGeom>
              <a:avLst/>
              <a:gdLst/>
              <a:ahLst/>
              <a:cxnLst/>
              <a:rect l="l" t="t" r="r" b="b"/>
              <a:pathLst>
                <a:path w="3114" h="1538" extrusionOk="0">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208549" y="1602522"/>
            <a:ext cx="430862" cy="343037"/>
            <a:chOff x="1376700" y="1639725"/>
            <a:chExt cx="275100" cy="219025"/>
          </a:xfrm>
        </p:grpSpPr>
        <p:sp>
          <p:nvSpPr>
            <p:cNvPr id="53" name="Google Shape;53;p2"/>
            <p:cNvSpPr/>
            <p:nvPr/>
          </p:nvSpPr>
          <p:spPr>
            <a:xfrm>
              <a:off x="1381100" y="1661525"/>
              <a:ext cx="147875" cy="133650"/>
            </a:xfrm>
            <a:custGeom>
              <a:avLst/>
              <a:gdLst/>
              <a:ahLst/>
              <a:cxnLst/>
              <a:rect l="l" t="t" r="r" b="b"/>
              <a:pathLst>
                <a:path w="5915" h="5346" extrusionOk="0">
                  <a:moveTo>
                    <a:pt x="1867" y="0"/>
                  </a:moveTo>
                  <a:cubicBezTo>
                    <a:pt x="1704" y="0"/>
                    <a:pt x="1541" y="44"/>
                    <a:pt x="1379" y="132"/>
                  </a:cubicBezTo>
                  <a:cubicBezTo>
                    <a:pt x="301" y="633"/>
                    <a:pt x="0" y="1861"/>
                    <a:pt x="727" y="2864"/>
                  </a:cubicBezTo>
                  <a:cubicBezTo>
                    <a:pt x="1504" y="3891"/>
                    <a:pt x="2531" y="4668"/>
                    <a:pt x="3609" y="5345"/>
                  </a:cubicBezTo>
                  <a:cubicBezTo>
                    <a:pt x="3885" y="5195"/>
                    <a:pt x="4085" y="4969"/>
                    <a:pt x="4236" y="4718"/>
                  </a:cubicBezTo>
                  <a:cubicBezTo>
                    <a:pt x="4135" y="4543"/>
                    <a:pt x="3935" y="4468"/>
                    <a:pt x="3785" y="4368"/>
                  </a:cubicBezTo>
                  <a:cubicBezTo>
                    <a:pt x="3058" y="3891"/>
                    <a:pt x="2381" y="3415"/>
                    <a:pt x="1780" y="2814"/>
                  </a:cubicBezTo>
                  <a:cubicBezTo>
                    <a:pt x="1529" y="2588"/>
                    <a:pt x="1328" y="2338"/>
                    <a:pt x="1504" y="1886"/>
                  </a:cubicBezTo>
                  <a:lnTo>
                    <a:pt x="1504" y="1886"/>
                  </a:lnTo>
                  <a:cubicBezTo>
                    <a:pt x="2306" y="3089"/>
                    <a:pt x="3534" y="3616"/>
                    <a:pt x="4637" y="4317"/>
                  </a:cubicBezTo>
                  <a:cubicBezTo>
                    <a:pt x="5163" y="3866"/>
                    <a:pt x="5514" y="3315"/>
                    <a:pt x="5790" y="2713"/>
                  </a:cubicBezTo>
                  <a:cubicBezTo>
                    <a:pt x="5915" y="2488"/>
                    <a:pt x="5915" y="2338"/>
                    <a:pt x="5689" y="2187"/>
                  </a:cubicBezTo>
                  <a:cubicBezTo>
                    <a:pt x="4587" y="1460"/>
                    <a:pt x="3509" y="733"/>
                    <a:pt x="2356" y="132"/>
                  </a:cubicBezTo>
                  <a:cubicBezTo>
                    <a:pt x="2193" y="44"/>
                    <a:pt x="2030" y="0"/>
                    <a:pt x="18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376700" y="1639725"/>
              <a:ext cx="275100" cy="219025"/>
            </a:xfrm>
            <a:custGeom>
              <a:avLst/>
              <a:gdLst/>
              <a:ahLst/>
              <a:cxnLst/>
              <a:rect l="l" t="t" r="r" b="b"/>
              <a:pathLst>
                <a:path w="11004" h="8761" extrusionOk="0">
                  <a:moveTo>
                    <a:pt x="2262" y="481"/>
                  </a:moveTo>
                  <a:cubicBezTo>
                    <a:pt x="2419" y="481"/>
                    <a:pt x="2576" y="519"/>
                    <a:pt x="2732" y="603"/>
                  </a:cubicBezTo>
                  <a:cubicBezTo>
                    <a:pt x="3885" y="1204"/>
                    <a:pt x="4963" y="1931"/>
                    <a:pt x="6066" y="2658"/>
                  </a:cubicBezTo>
                  <a:cubicBezTo>
                    <a:pt x="6291" y="2809"/>
                    <a:pt x="6291" y="2959"/>
                    <a:pt x="6166" y="3184"/>
                  </a:cubicBezTo>
                  <a:cubicBezTo>
                    <a:pt x="5890" y="3786"/>
                    <a:pt x="5540" y="4337"/>
                    <a:pt x="5013" y="4788"/>
                  </a:cubicBezTo>
                  <a:cubicBezTo>
                    <a:pt x="3910" y="4087"/>
                    <a:pt x="2682" y="3560"/>
                    <a:pt x="1880" y="2382"/>
                  </a:cubicBezTo>
                  <a:lnTo>
                    <a:pt x="1880" y="2382"/>
                  </a:lnTo>
                  <a:cubicBezTo>
                    <a:pt x="1705" y="2809"/>
                    <a:pt x="1905" y="3059"/>
                    <a:pt x="2131" y="3285"/>
                  </a:cubicBezTo>
                  <a:cubicBezTo>
                    <a:pt x="2758" y="3886"/>
                    <a:pt x="3434" y="4362"/>
                    <a:pt x="4161" y="4839"/>
                  </a:cubicBezTo>
                  <a:cubicBezTo>
                    <a:pt x="4311" y="4939"/>
                    <a:pt x="4512" y="5014"/>
                    <a:pt x="4612" y="5189"/>
                  </a:cubicBezTo>
                  <a:cubicBezTo>
                    <a:pt x="4462" y="5440"/>
                    <a:pt x="4261" y="5666"/>
                    <a:pt x="3986" y="5816"/>
                  </a:cubicBezTo>
                  <a:cubicBezTo>
                    <a:pt x="2908" y="5139"/>
                    <a:pt x="1880" y="4362"/>
                    <a:pt x="1103" y="3335"/>
                  </a:cubicBezTo>
                  <a:cubicBezTo>
                    <a:pt x="377" y="2332"/>
                    <a:pt x="677" y="1104"/>
                    <a:pt x="1755" y="603"/>
                  </a:cubicBezTo>
                  <a:cubicBezTo>
                    <a:pt x="1924" y="525"/>
                    <a:pt x="2093" y="481"/>
                    <a:pt x="2262" y="481"/>
                  </a:cubicBezTo>
                  <a:close/>
                  <a:moveTo>
                    <a:pt x="6642" y="3084"/>
                  </a:moveTo>
                  <a:cubicBezTo>
                    <a:pt x="7895" y="4087"/>
                    <a:pt x="9199" y="4889"/>
                    <a:pt x="10101" y="6167"/>
                  </a:cubicBezTo>
                  <a:cubicBezTo>
                    <a:pt x="10402" y="6593"/>
                    <a:pt x="10527" y="7119"/>
                    <a:pt x="10176" y="7621"/>
                  </a:cubicBezTo>
                  <a:cubicBezTo>
                    <a:pt x="9867" y="8085"/>
                    <a:pt x="9363" y="8340"/>
                    <a:pt x="8792" y="8340"/>
                  </a:cubicBezTo>
                  <a:cubicBezTo>
                    <a:pt x="8623" y="8340"/>
                    <a:pt x="8449" y="8318"/>
                    <a:pt x="8271" y="8272"/>
                  </a:cubicBezTo>
                  <a:cubicBezTo>
                    <a:pt x="7144" y="7996"/>
                    <a:pt x="6216" y="7295"/>
                    <a:pt x="5264" y="6693"/>
                  </a:cubicBezTo>
                  <a:cubicBezTo>
                    <a:pt x="4963" y="6518"/>
                    <a:pt x="4687" y="6317"/>
                    <a:pt x="4387" y="6092"/>
                  </a:cubicBezTo>
                  <a:cubicBezTo>
                    <a:pt x="4662" y="5866"/>
                    <a:pt x="4888" y="5691"/>
                    <a:pt x="5113" y="5465"/>
                  </a:cubicBezTo>
                  <a:cubicBezTo>
                    <a:pt x="6316" y="6192"/>
                    <a:pt x="7419" y="6994"/>
                    <a:pt x="8748" y="7320"/>
                  </a:cubicBezTo>
                  <a:cubicBezTo>
                    <a:pt x="7695" y="6568"/>
                    <a:pt x="6492" y="5991"/>
                    <a:pt x="5489" y="5089"/>
                  </a:cubicBezTo>
                  <a:cubicBezTo>
                    <a:pt x="5941" y="4488"/>
                    <a:pt x="6417" y="3911"/>
                    <a:pt x="6642" y="3084"/>
                  </a:cubicBezTo>
                  <a:close/>
                  <a:moveTo>
                    <a:pt x="2159" y="1"/>
                  </a:moveTo>
                  <a:cubicBezTo>
                    <a:pt x="1628" y="1"/>
                    <a:pt x="1127" y="222"/>
                    <a:pt x="753" y="628"/>
                  </a:cubicBezTo>
                  <a:cubicBezTo>
                    <a:pt x="126" y="1280"/>
                    <a:pt x="1" y="2282"/>
                    <a:pt x="402" y="3084"/>
                  </a:cubicBezTo>
                  <a:cubicBezTo>
                    <a:pt x="652" y="3560"/>
                    <a:pt x="1003" y="3936"/>
                    <a:pt x="1404" y="4287"/>
                  </a:cubicBezTo>
                  <a:cubicBezTo>
                    <a:pt x="3209" y="5941"/>
                    <a:pt x="5289" y="7194"/>
                    <a:pt x="7419" y="8423"/>
                  </a:cubicBezTo>
                  <a:cubicBezTo>
                    <a:pt x="7803" y="8648"/>
                    <a:pt x="8228" y="8752"/>
                    <a:pt x="8711" y="8752"/>
                  </a:cubicBezTo>
                  <a:cubicBezTo>
                    <a:pt x="8764" y="8752"/>
                    <a:pt x="8818" y="8751"/>
                    <a:pt x="8873" y="8748"/>
                  </a:cubicBezTo>
                  <a:cubicBezTo>
                    <a:pt x="8941" y="8757"/>
                    <a:pt x="9008" y="8761"/>
                    <a:pt x="9072" y="8761"/>
                  </a:cubicBezTo>
                  <a:cubicBezTo>
                    <a:pt x="9790" y="8761"/>
                    <a:pt x="10284" y="8266"/>
                    <a:pt x="10652" y="7646"/>
                  </a:cubicBezTo>
                  <a:cubicBezTo>
                    <a:pt x="11003" y="6994"/>
                    <a:pt x="10778" y="6392"/>
                    <a:pt x="10427" y="5816"/>
                  </a:cubicBezTo>
                  <a:cubicBezTo>
                    <a:pt x="10276" y="5590"/>
                    <a:pt x="10126" y="5390"/>
                    <a:pt x="9951" y="5215"/>
                  </a:cubicBezTo>
                  <a:cubicBezTo>
                    <a:pt x="7895" y="3260"/>
                    <a:pt x="5665" y="1555"/>
                    <a:pt x="3133" y="252"/>
                  </a:cubicBezTo>
                  <a:cubicBezTo>
                    <a:pt x="2812" y="82"/>
                    <a:pt x="2480" y="1"/>
                    <a:pt x="21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 name="Google Shape;55;p2"/>
          <p:cNvSpPr/>
          <p:nvPr/>
        </p:nvSpPr>
        <p:spPr>
          <a:xfrm>
            <a:off x="8491510" y="421588"/>
            <a:ext cx="239754" cy="235827"/>
          </a:xfrm>
          <a:custGeom>
            <a:avLst/>
            <a:gdLst/>
            <a:ahLst/>
            <a:cxnLst/>
            <a:rect l="l" t="t" r="r" b="b"/>
            <a:pathLst>
              <a:path w="6593" h="6485" extrusionOk="0">
                <a:moveTo>
                  <a:pt x="5440" y="1"/>
                </a:moveTo>
                <a:cubicBezTo>
                  <a:pt x="5248" y="1"/>
                  <a:pt x="5045" y="44"/>
                  <a:pt x="4838" y="136"/>
                </a:cubicBezTo>
                <a:cubicBezTo>
                  <a:pt x="4437" y="311"/>
                  <a:pt x="4136" y="562"/>
                  <a:pt x="3936" y="938"/>
                </a:cubicBezTo>
                <a:cubicBezTo>
                  <a:pt x="3760" y="1238"/>
                  <a:pt x="3610" y="1514"/>
                  <a:pt x="3334" y="1790"/>
                </a:cubicBezTo>
                <a:cubicBezTo>
                  <a:pt x="2958" y="1339"/>
                  <a:pt x="2557" y="963"/>
                  <a:pt x="2056" y="762"/>
                </a:cubicBezTo>
                <a:cubicBezTo>
                  <a:pt x="1837" y="669"/>
                  <a:pt x="1623" y="618"/>
                  <a:pt x="1415" y="618"/>
                </a:cubicBezTo>
                <a:cubicBezTo>
                  <a:pt x="1122" y="618"/>
                  <a:pt x="841" y="718"/>
                  <a:pt x="577" y="938"/>
                </a:cubicBezTo>
                <a:cubicBezTo>
                  <a:pt x="126" y="1314"/>
                  <a:pt x="1" y="1815"/>
                  <a:pt x="101" y="2366"/>
                </a:cubicBezTo>
                <a:cubicBezTo>
                  <a:pt x="226" y="2968"/>
                  <a:pt x="502" y="3519"/>
                  <a:pt x="953" y="3970"/>
                </a:cubicBezTo>
                <a:cubicBezTo>
                  <a:pt x="1780" y="4797"/>
                  <a:pt x="2607" y="5599"/>
                  <a:pt x="3560" y="6326"/>
                </a:cubicBezTo>
                <a:cubicBezTo>
                  <a:pt x="3698" y="6433"/>
                  <a:pt x="3818" y="6485"/>
                  <a:pt x="3926" y="6485"/>
                </a:cubicBezTo>
                <a:cubicBezTo>
                  <a:pt x="4072" y="6485"/>
                  <a:pt x="4196" y="6389"/>
                  <a:pt x="4312" y="6201"/>
                </a:cubicBezTo>
                <a:cubicBezTo>
                  <a:pt x="4988" y="5123"/>
                  <a:pt x="5690" y="4071"/>
                  <a:pt x="6191" y="2868"/>
                </a:cubicBezTo>
                <a:cubicBezTo>
                  <a:pt x="6417" y="2366"/>
                  <a:pt x="6592" y="1815"/>
                  <a:pt x="6592" y="1264"/>
                </a:cubicBezTo>
                <a:cubicBezTo>
                  <a:pt x="6592" y="491"/>
                  <a:pt x="6086" y="1"/>
                  <a:pt x="5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2"/>
          <p:cNvGrpSpPr/>
          <p:nvPr/>
        </p:nvGrpSpPr>
        <p:grpSpPr>
          <a:xfrm rot="1795654">
            <a:off x="8211851" y="3824535"/>
            <a:ext cx="580501" cy="1606435"/>
            <a:chOff x="1806525" y="1557050"/>
            <a:chExt cx="276350" cy="764750"/>
          </a:xfrm>
        </p:grpSpPr>
        <p:sp>
          <p:nvSpPr>
            <p:cNvPr id="57" name="Google Shape;57;p2"/>
            <p:cNvSpPr/>
            <p:nvPr/>
          </p:nvSpPr>
          <p:spPr>
            <a:xfrm>
              <a:off x="1869200" y="1831825"/>
              <a:ext cx="169825" cy="197675"/>
            </a:xfrm>
            <a:custGeom>
              <a:avLst/>
              <a:gdLst/>
              <a:ahLst/>
              <a:cxnLst/>
              <a:rect l="l" t="t" r="r" b="b"/>
              <a:pathLst>
                <a:path w="6793" h="7907" extrusionOk="0">
                  <a:moveTo>
                    <a:pt x="2757" y="1"/>
                  </a:moveTo>
                  <a:cubicBezTo>
                    <a:pt x="2239" y="1"/>
                    <a:pt x="1721" y="3"/>
                    <a:pt x="1203" y="12"/>
                  </a:cubicBezTo>
                  <a:cubicBezTo>
                    <a:pt x="426" y="12"/>
                    <a:pt x="401" y="62"/>
                    <a:pt x="351" y="839"/>
                  </a:cubicBezTo>
                  <a:cubicBezTo>
                    <a:pt x="150" y="2969"/>
                    <a:pt x="100" y="5099"/>
                    <a:pt x="50" y="7230"/>
                  </a:cubicBezTo>
                  <a:cubicBezTo>
                    <a:pt x="50" y="7430"/>
                    <a:pt x="0" y="7656"/>
                    <a:pt x="125" y="7907"/>
                  </a:cubicBezTo>
                  <a:lnTo>
                    <a:pt x="6717" y="7907"/>
                  </a:lnTo>
                  <a:cubicBezTo>
                    <a:pt x="6742" y="7806"/>
                    <a:pt x="6792" y="7731"/>
                    <a:pt x="6767" y="7656"/>
                  </a:cubicBezTo>
                  <a:cubicBezTo>
                    <a:pt x="6742" y="5275"/>
                    <a:pt x="6667" y="2894"/>
                    <a:pt x="6466" y="513"/>
                  </a:cubicBezTo>
                  <a:cubicBezTo>
                    <a:pt x="6441" y="137"/>
                    <a:pt x="6241" y="12"/>
                    <a:pt x="5865" y="12"/>
                  </a:cubicBezTo>
                  <a:cubicBezTo>
                    <a:pt x="4829" y="12"/>
                    <a:pt x="3793" y="1"/>
                    <a:pt x="27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806525" y="1624850"/>
              <a:ext cx="276350" cy="696950"/>
            </a:xfrm>
            <a:custGeom>
              <a:avLst/>
              <a:gdLst/>
              <a:ahLst/>
              <a:cxnLst/>
              <a:rect l="l" t="t" r="r" b="b"/>
              <a:pathLst>
                <a:path w="11054" h="27878" extrusionOk="0">
                  <a:moveTo>
                    <a:pt x="6188" y="5710"/>
                  </a:moveTo>
                  <a:cubicBezTo>
                    <a:pt x="6601" y="5710"/>
                    <a:pt x="6804" y="6008"/>
                    <a:pt x="6743" y="6536"/>
                  </a:cubicBezTo>
                  <a:cubicBezTo>
                    <a:pt x="6718" y="6787"/>
                    <a:pt x="6692" y="7063"/>
                    <a:pt x="6667" y="7363"/>
                  </a:cubicBezTo>
                  <a:lnTo>
                    <a:pt x="4387" y="7363"/>
                  </a:lnTo>
                  <a:cubicBezTo>
                    <a:pt x="4362" y="7038"/>
                    <a:pt x="4312" y="6762"/>
                    <a:pt x="4286" y="6461"/>
                  </a:cubicBezTo>
                  <a:cubicBezTo>
                    <a:pt x="4245" y="6005"/>
                    <a:pt x="4460" y="5721"/>
                    <a:pt x="4848" y="5721"/>
                  </a:cubicBezTo>
                  <a:cubicBezTo>
                    <a:pt x="4929" y="5721"/>
                    <a:pt x="5018" y="5733"/>
                    <a:pt x="5114" y="5759"/>
                  </a:cubicBezTo>
                  <a:cubicBezTo>
                    <a:pt x="5239" y="5797"/>
                    <a:pt x="5358" y="5816"/>
                    <a:pt x="5480" y="5816"/>
                  </a:cubicBezTo>
                  <a:cubicBezTo>
                    <a:pt x="5602" y="5816"/>
                    <a:pt x="5728" y="5797"/>
                    <a:pt x="5865" y="5759"/>
                  </a:cubicBezTo>
                  <a:cubicBezTo>
                    <a:pt x="5984" y="5726"/>
                    <a:pt x="6091" y="5710"/>
                    <a:pt x="6188" y="5710"/>
                  </a:cubicBezTo>
                  <a:close/>
                  <a:moveTo>
                    <a:pt x="4863" y="8079"/>
                  </a:moveTo>
                  <a:cubicBezTo>
                    <a:pt x="5899" y="8079"/>
                    <a:pt x="6935" y="8090"/>
                    <a:pt x="7971" y="8090"/>
                  </a:cubicBezTo>
                  <a:cubicBezTo>
                    <a:pt x="8347" y="8090"/>
                    <a:pt x="8547" y="8216"/>
                    <a:pt x="8572" y="8591"/>
                  </a:cubicBezTo>
                  <a:cubicBezTo>
                    <a:pt x="8773" y="10972"/>
                    <a:pt x="8848" y="13353"/>
                    <a:pt x="8898" y="15734"/>
                  </a:cubicBezTo>
                  <a:cubicBezTo>
                    <a:pt x="8898" y="15810"/>
                    <a:pt x="8848" y="15885"/>
                    <a:pt x="8848" y="15985"/>
                  </a:cubicBezTo>
                  <a:lnTo>
                    <a:pt x="2231" y="15985"/>
                  </a:lnTo>
                  <a:cubicBezTo>
                    <a:pt x="2106" y="15734"/>
                    <a:pt x="2156" y="15509"/>
                    <a:pt x="2181" y="15308"/>
                  </a:cubicBezTo>
                  <a:cubicBezTo>
                    <a:pt x="2206" y="13178"/>
                    <a:pt x="2256" y="11048"/>
                    <a:pt x="2457" y="8917"/>
                  </a:cubicBezTo>
                  <a:cubicBezTo>
                    <a:pt x="2532" y="8140"/>
                    <a:pt x="2532" y="8090"/>
                    <a:pt x="3309" y="8090"/>
                  </a:cubicBezTo>
                  <a:cubicBezTo>
                    <a:pt x="3827" y="8082"/>
                    <a:pt x="4345" y="8079"/>
                    <a:pt x="4863" y="8079"/>
                  </a:cubicBezTo>
                  <a:close/>
                  <a:moveTo>
                    <a:pt x="7475" y="16247"/>
                  </a:moveTo>
                  <a:cubicBezTo>
                    <a:pt x="7518" y="16247"/>
                    <a:pt x="7558" y="16258"/>
                    <a:pt x="7595" y="16286"/>
                  </a:cubicBezTo>
                  <a:cubicBezTo>
                    <a:pt x="7738" y="16400"/>
                    <a:pt x="7881" y="16458"/>
                    <a:pt x="8034" y="16458"/>
                  </a:cubicBezTo>
                  <a:cubicBezTo>
                    <a:pt x="8148" y="16458"/>
                    <a:pt x="8268" y="16425"/>
                    <a:pt x="8397" y="16361"/>
                  </a:cubicBezTo>
                  <a:cubicBezTo>
                    <a:pt x="8474" y="16319"/>
                    <a:pt x="8547" y="16298"/>
                    <a:pt x="8613" y="16298"/>
                  </a:cubicBezTo>
                  <a:cubicBezTo>
                    <a:pt x="8781" y="16298"/>
                    <a:pt x="8898" y="16434"/>
                    <a:pt x="8898" y="16687"/>
                  </a:cubicBezTo>
                  <a:cubicBezTo>
                    <a:pt x="8898" y="17464"/>
                    <a:pt x="8898" y="18266"/>
                    <a:pt x="8898" y="19118"/>
                  </a:cubicBezTo>
                  <a:lnTo>
                    <a:pt x="2156" y="19118"/>
                  </a:lnTo>
                  <a:cubicBezTo>
                    <a:pt x="2156" y="18266"/>
                    <a:pt x="2156" y="17439"/>
                    <a:pt x="2156" y="16612"/>
                  </a:cubicBezTo>
                  <a:cubicBezTo>
                    <a:pt x="2173" y="16382"/>
                    <a:pt x="2285" y="16292"/>
                    <a:pt x="2431" y="16292"/>
                  </a:cubicBezTo>
                  <a:cubicBezTo>
                    <a:pt x="2509" y="16292"/>
                    <a:pt x="2596" y="16318"/>
                    <a:pt x="2682" y="16361"/>
                  </a:cubicBezTo>
                  <a:cubicBezTo>
                    <a:pt x="2815" y="16421"/>
                    <a:pt x="2936" y="16458"/>
                    <a:pt x="3051" y="16458"/>
                  </a:cubicBezTo>
                  <a:cubicBezTo>
                    <a:pt x="3175" y="16458"/>
                    <a:pt x="3292" y="16415"/>
                    <a:pt x="3409" y="16311"/>
                  </a:cubicBezTo>
                  <a:cubicBezTo>
                    <a:pt x="3434" y="16286"/>
                    <a:pt x="3510" y="16261"/>
                    <a:pt x="3510" y="16261"/>
                  </a:cubicBezTo>
                  <a:cubicBezTo>
                    <a:pt x="3680" y="16366"/>
                    <a:pt x="3855" y="16395"/>
                    <a:pt x="4032" y="16395"/>
                  </a:cubicBezTo>
                  <a:cubicBezTo>
                    <a:pt x="4256" y="16395"/>
                    <a:pt x="4483" y="16349"/>
                    <a:pt x="4706" y="16349"/>
                  </a:cubicBezTo>
                  <a:cubicBezTo>
                    <a:pt x="4852" y="16349"/>
                    <a:pt x="4997" y="16369"/>
                    <a:pt x="5139" y="16436"/>
                  </a:cubicBezTo>
                  <a:cubicBezTo>
                    <a:pt x="5204" y="16479"/>
                    <a:pt x="5287" y="16541"/>
                    <a:pt x="5341" y="16541"/>
                  </a:cubicBezTo>
                  <a:cubicBezTo>
                    <a:pt x="5350" y="16541"/>
                    <a:pt x="5357" y="16540"/>
                    <a:pt x="5364" y="16536"/>
                  </a:cubicBezTo>
                  <a:cubicBezTo>
                    <a:pt x="5665" y="16411"/>
                    <a:pt x="5984" y="16405"/>
                    <a:pt x="6304" y="16405"/>
                  </a:cubicBezTo>
                  <a:cubicBezTo>
                    <a:pt x="6340" y="16405"/>
                    <a:pt x="6375" y="16405"/>
                    <a:pt x="6411" y="16405"/>
                  </a:cubicBezTo>
                  <a:cubicBezTo>
                    <a:pt x="6694" y="16405"/>
                    <a:pt x="6977" y="16400"/>
                    <a:pt x="7244" y="16311"/>
                  </a:cubicBezTo>
                  <a:cubicBezTo>
                    <a:pt x="7323" y="16279"/>
                    <a:pt x="7402" y="16247"/>
                    <a:pt x="7475" y="16247"/>
                  </a:cubicBezTo>
                  <a:close/>
                  <a:moveTo>
                    <a:pt x="6141" y="19594"/>
                  </a:moveTo>
                  <a:cubicBezTo>
                    <a:pt x="6141" y="20346"/>
                    <a:pt x="6141" y="21023"/>
                    <a:pt x="6141" y="21699"/>
                  </a:cubicBezTo>
                  <a:cubicBezTo>
                    <a:pt x="6141" y="21925"/>
                    <a:pt x="6066" y="22025"/>
                    <a:pt x="5815" y="22025"/>
                  </a:cubicBezTo>
                  <a:cubicBezTo>
                    <a:pt x="4913" y="22000"/>
                    <a:pt x="4913" y="22000"/>
                    <a:pt x="4888" y="21123"/>
                  </a:cubicBezTo>
                  <a:cubicBezTo>
                    <a:pt x="4888" y="20872"/>
                    <a:pt x="4863" y="20647"/>
                    <a:pt x="4863" y="20421"/>
                  </a:cubicBezTo>
                  <a:cubicBezTo>
                    <a:pt x="4863" y="20171"/>
                    <a:pt x="4863" y="19945"/>
                    <a:pt x="4863" y="19644"/>
                  </a:cubicBezTo>
                  <a:cubicBezTo>
                    <a:pt x="4946" y="19635"/>
                    <a:pt x="5028" y="19632"/>
                    <a:pt x="5109" y="19632"/>
                  </a:cubicBezTo>
                  <a:cubicBezTo>
                    <a:pt x="5311" y="19632"/>
                    <a:pt x="5507" y="19652"/>
                    <a:pt x="5698" y="19652"/>
                  </a:cubicBezTo>
                  <a:cubicBezTo>
                    <a:pt x="5849" y="19652"/>
                    <a:pt x="5997" y="19639"/>
                    <a:pt x="6141" y="19594"/>
                  </a:cubicBezTo>
                  <a:close/>
                  <a:moveTo>
                    <a:pt x="4337" y="19569"/>
                  </a:moveTo>
                  <a:cubicBezTo>
                    <a:pt x="4512" y="19569"/>
                    <a:pt x="4587" y="19694"/>
                    <a:pt x="4587" y="19845"/>
                  </a:cubicBezTo>
                  <a:cubicBezTo>
                    <a:pt x="4562" y="20546"/>
                    <a:pt x="4562" y="21248"/>
                    <a:pt x="4562" y="22000"/>
                  </a:cubicBezTo>
                  <a:cubicBezTo>
                    <a:pt x="4213" y="22047"/>
                    <a:pt x="3874" y="22066"/>
                    <a:pt x="3539" y="22066"/>
                  </a:cubicBezTo>
                  <a:cubicBezTo>
                    <a:pt x="3152" y="22066"/>
                    <a:pt x="2771" y="22040"/>
                    <a:pt x="2382" y="22000"/>
                  </a:cubicBezTo>
                  <a:cubicBezTo>
                    <a:pt x="2156" y="21975"/>
                    <a:pt x="1956" y="21875"/>
                    <a:pt x="2031" y="21574"/>
                  </a:cubicBezTo>
                  <a:cubicBezTo>
                    <a:pt x="2181" y="20922"/>
                    <a:pt x="2056" y="20246"/>
                    <a:pt x="2131" y="19569"/>
                  </a:cubicBezTo>
                  <a:close/>
                  <a:moveTo>
                    <a:pt x="8923" y="19569"/>
                  </a:moveTo>
                  <a:cubicBezTo>
                    <a:pt x="8998" y="20246"/>
                    <a:pt x="8873" y="20973"/>
                    <a:pt x="9023" y="21649"/>
                  </a:cubicBezTo>
                  <a:cubicBezTo>
                    <a:pt x="9073" y="21850"/>
                    <a:pt x="8898" y="21950"/>
                    <a:pt x="8698" y="22000"/>
                  </a:cubicBezTo>
                  <a:cubicBezTo>
                    <a:pt x="8323" y="22056"/>
                    <a:pt x="7957" y="22073"/>
                    <a:pt x="7594" y="22073"/>
                  </a:cubicBezTo>
                  <a:cubicBezTo>
                    <a:pt x="7300" y="22073"/>
                    <a:pt x="7009" y="22061"/>
                    <a:pt x="6718" y="22050"/>
                  </a:cubicBezTo>
                  <a:cubicBezTo>
                    <a:pt x="6492" y="22050"/>
                    <a:pt x="6442" y="21925"/>
                    <a:pt x="6442" y="21724"/>
                  </a:cubicBezTo>
                  <a:cubicBezTo>
                    <a:pt x="6442" y="21023"/>
                    <a:pt x="6442" y="20321"/>
                    <a:pt x="6442" y="19569"/>
                  </a:cubicBezTo>
                  <a:close/>
                  <a:moveTo>
                    <a:pt x="7795" y="22476"/>
                  </a:moveTo>
                  <a:cubicBezTo>
                    <a:pt x="7896" y="22677"/>
                    <a:pt x="7820" y="22827"/>
                    <a:pt x="7795" y="23053"/>
                  </a:cubicBezTo>
                  <a:lnTo>
                    <a:pt x="3284" y="23053"/>
                  </a:lnTo>
                  <a:cubicBezTo>
                    <a:pt x="3209" y="22877"/>
                    <a:pt x="3184" y="22702"/>
                    <a:pt x="3234" y="22476"/>
                  </a:cubicBezTo>
                  <a:close/>
                  <a:moveTo>
                    <a:pt x="2911" y="23514"/>
                  </a:moveTo>
                  <a:cubicBezTo>
                    <a:pt x="3775" y="23514"/>
                    <a:pt x="4622" y="23539"/>
                    <a:pt x="5414" y="23554"/>
                  </a:cubicBezTo>
                  <a:cubicBezTo>
                    <a:pt x="6305" y="23540"/>
                    <a:pt x="7159" y="23519"/>
                    <a:pt x="7995" y="23519"/>
                  </a:cubicBezTo>
                  <a:cubicBezTo>
                    <a:pt x="8688" y="23519"/>
                    <a:pt x="9370" y="23534"/>
                    <a:pt x="10051" y="23579"/>
                  </a:cubicBezTo>
                  <a:cubicBezTo>
                    <a:pt x="10122" y="23579"/>
                    <a:pt x="10202" y="23570"/>
                    <a:pt x="10277" y="23570"/>
                  </a:cubicBezTo>
                  <a:cubicBezTo>
                    <a:pt x="10415" y="23570"/>
                    <a:pt x="10536" y="23601"/>
                    <a:pt x="10552" y="23780"/>
                  </a:cubicBezTo>
                  <a:cubicBezTo>
                    <a:pt x="10602" y="24080"/>
                    <a:pt x="10276" y="24055"/>
                    <a:pt x="10076" y="24080"/>
                  </a:cubicBezTo>
                  <a:cubicBezTo>
                    <a:pt x="8798" y="24281"/>
                    <a:pt x="7469" y="24306"/>
                    <a:pt x="6166" y="24306"/>
                  </a:cubicBezTo>
                  <a:cubicBezTo>
                    <a:pt x="5665" y="24306"/>
                    <a:pt x="5161" y="24311"/>
                    <a:pt x="4657" y="24311"/>
                  </a:cubicBezTo>
                  <a:cubicBezTo>
                    <a:pt x="3522" y="24311"/>
                    <a:pt x="2382" y="24287"/>
                    <a:pt x="1254" y="24130"/>
                  </a:cubicBezTo>
                  <a:cubicBezTo>
                    <a:pt x="978" y="24080"/>
                    <a:pt x="502" y="24181"/>
                    <a:pt x="527" y="23805"/>
                  </a:cubicBezTo>
                  <a:cubicBezTo>
                    <a:pt x="527" y="23581"/>
                    <a:pt x="667" y="23537"/>
                    <a:pt x="834" y="23537"/>
                  </a:cubicBezTo>
                  <a:cubicBezTo>
                    <a:pt x="945" y="23537"/>
                    <a:pt x="1069" y="23557"/>
                    <a:pt x="1171" y="23557"/>
                  </a:cubicBezTo>
                  <a:cubicBezTo>
                    <a:pt x="1191" y="23557"/>
                    <a:pt x="1211" y="23556"/>
                    <a:pt x="1229" y="23554"/>
                  </a:cubicBezTo>
                  <a:cubicBezTo>
                    <a:pt x="1789" y="23524"/>
                    <a:pt x="2354" y="23514"/>
                    <a:pt x="2911" y="23514"/>
                  </a:cubicBezTo>
                  <a:close/>
                  <a:moveTo>
                    <a:pt x="5966" y="24958"/>
                  </a:moveTo>
                  <a:lnTo>
                    <a:pt x="5966" y="26762"/>
                  </a:lnTo>
                  <a:lnTo>
                    <a:pt x="5063" y="26762"/>
                  </a:lnTo>
                  <a:lnTo>
                    <a:pt x="5063" y="24958"/>
                  </a:lnTo>
                  <a:close/>
                  <a:moveTo>
                    <a:pt x="7946" y="27213"/>
                  </a:moveTo>
                  <a:cubicBezTo>
                    <a:pt x="7946" y="27263"/>
                    <a:pt x="7946" y="27313"/>
                    <a:pt x="7946" y="27364"/>
                  </a:cubicBezTo>
                  <a:cubicBezTo>
                    <a:pt x="7131" y="27476"/>
                    <a:pt x="6323" y="27533"/>
                    <a:pt x="5518" y="27533"/>
                  </a:cubicBezTo>
                  <a:cubicBezTo>
                    <a:pt x="4713" y="27533"/>
                    <a:pt x="3911" y="27476"/>
                    <a:pt x="3109" y="27364"/>
                  </a:cubicBezTo>
                  <a:cubicBezTo>
                    <a:pt x="3109" y="27313"/>
                    <a:pt x="3109" y="27263"/>
                    <a:pt x="3109" y="27213"/>
                  </a:cubicBezTo>
                  <a:close/>
                  <a:moveTo>
                    <a:pt x="5496" y="0"/>
                  </a:moveTo>
                  <a:cubicBezTo>
                    <a:pt x="5453" y="0"/>
                    <a:pt x="5401" y="6"/>
                    <a:pt x="5339" y="20"/>
                  </a:cubicBezTo>
                  <a:lnTo>
                    <a:pt x="5339" y="596"/>
                  </a:lnTo>
                  <a:cubicBezTo>
                    <a:pt x="5339" y="2000"/>
                    <a:pt x="5314" y="3378"/>
                    <a:pt x="5339" y="4782"/>
                  </a:cubicBezTo>
                  <a:cubicBezTo>
                    <a:pt x="5364" y="5183"/>
                    <a:pt x="5239" y="5333"/>
                    <a:pt x="4813" y="5383"/>
                  </a:cubicBezTo>
                  <a:cubicBezTo>
                    <a:pt x="3961" y="5459"/>
                    <a:pt x="3785" y="5759"/>
                    <a:pt x="3885" y="6612"/>
                  </a:cubicBezTo>
                  <a:cubicBezTo>
                    <a:pt x="3911" y="6962"/>
                    <a:pt x="3835" y="7313"/>
                    <a:pt x="3835" y="7664"/>
                  </a:cubicBezTo>
                  <a:cubicBezTo>
                    <a:pt x="3685" y="7689"/>
                    <a:pt x="3560" y="7689"/>
                    <a:pt x="3434" y="7689"/>
                  </a:cubicBezTo>
                  <a:cubicBezTo>
                    <a:pt x="3328" y="7687"/>
                    <a:pt x="3230" y="7685"/>
                    <a:pt x="3139" y="7685"/>
                  </a:cubicBezTo>
                  <a:cubicBezTo>
                    <a:pt x="2236" y="7685"/>
                    <a:pt x="2019" y="7848"/>
                    <a:pt x="1906" y="9168"/>
                  </a:cubicBezTo>
                  <a:cubicBezTo>
                    <a:pt x="1780" y="10421"/>
                    <a:pt x="1680" y="11674"/>
                    <a:pt x="1680" y="12952"/>
                  </a:cubicBezTo>
                  <a:cubicBezTo>
                    <a:pt x="1630" y="15634"/>
                    <a:pt x="1580" y="18341"/>
                    <a:pt x="1530" y="21023"/>
                  </a:cubicBezTo>
                  <a:cubicBezTo>
                    <a:pt x="1504" y="21724"/>
                    <a:pt x="1755" y="22226"/>
                    <a:pt x="2256" y="22326"/>
                  </a:cubicBezTo>
                  <a:cubicBezTo>
                    <a:pt x="2783" y="22401"/>
                    <a:pt x="2783" y="22677"/>
                    <a:pt x="2708" y="23103"/>
                  </a:cubicBezTo>
                  <a:cubicBezTo>
                    <a:pt x="2006" y="23128"/>
                    <a:pt x="1329" y="23153"/>
                    <a:pt x="652" y="23203"/>
                  </a:cubicBezTo>
                  <a:cubicBezTo>
                    <a:pt x="301" y="23228"/>
                    <a:pt x="101" y="23454"/>
                    <a:pt x="51" y="23805"/>
                  </a:cubicBezTo>
                  <a:cubicBezTo>
                    <a:pt x="1" y="24105"/>
                    <a:pt x="176" y="24306"/>
                    <a:pt x="477" y="24406"/>
                  </a:cubicBezTo>
                  <a:cubicBezTo>
                    <a:pt x="677" y="24481"/>
                    <a:pt x="878" y="24506"/>
                    <a:pt x="1103" y="24531"/>
                  </a:cubicBezTo>
                  <a:cubicBezTo>
                    <a:pt x="2156" y="24682"/>
                    <a:pt x="3209" y="24632"/>
                    <a:pt x="4286" y="24682"/>
                  </a:cubicBezTo>
                  <a:cubicBezTo>
                    <a:pt x="4317" y="24682"/>
                    <a:pt x="4346" y="24681"/>
                    <a:pt x="4375" y="24681"/>
                  </a:cubicBezTo>
                  <a:cubicBezTo>
                    <a:pt x="4562" y="24681"/>
                    <a:pt x="4713" y="24700"/>
                    <a:pt x="4713" y="24983"/>
                  </a:cubicBezTo>
                  <a:cubicBezTo>
                    <a:pt x="4687" y="25559"/>
                    <a:pt x="4713" y="26135"/>
                    <a:pt x="4713" y="26737"/>
                  </a:cubicBezTo>
                  <a:cubicBezTo>
                    <a:pt x="4211" y="26762"/>
                    <a:pt x="3735" y="26787"/>
                    <a:pt x="3259" y="26862"/>
                  </a:cubicBezTo>
                  <a:cubicBezTo>
                    <a:pt x="2983" y="26887"/>
                    <a:pt x="2682" y="26988"/>
                    <a:pt x="2657" y="27313"/>
                  </a:cubicBezTo>
                  <a:cubicBezTo>
                    <a:pt x="2657" y="27664"/>
                    <a:pt x="2983" y="27739"/>
                    <a:pt x="3259" y="27765"/>
                  </a:cubicBezTo>
                  <a:cubicBezTo>
                    <a:pt x="4011" y="27840"/>
                    <a:pt x="4763" y="27877"/>
                    <a:pt x="5515" y="27877"/>
                  </a:cubicBezTo>
                  <a:cubicBezTo>
                    <a:pt x="6266" y="27877"/>
                    <a:pt x="7018" y="27840"/>
                    <a:pt x="7770" y="27765"/>
                  </a:cubicBezTo>
                  <a:cubicBezTo>
                    <a:pt x="8046" y="27739"/>
                    <a:pt x="8372" y="27689"/>
                    <a:pt x="8372" y="27364"/>
                  </a:cubicBezTo>
                  <a:cubicBezTo>
                    <a:pt x="8397" y="26963"/>
                    <a:pt x="8021" y="26887"/>
                    <a:pt x="7720" y="26837"/>
                  </a:cubicBezTo>
                  <a:cubicBezTo>
                    <a:pt x="7294" y="26762"/>
                    <a:pt x="6843" y="26762"/>
                    <a:pt x="6342" y="26737"/>
                  </a:cubicBezTo>
                  <a:cubicBezTo>
                    <a:pt x="6342" y="26135"/>
                    <a:pt x="6342" y="25584"/>
                    <a:pt x="6342" y="25033"/>
                  </a:cubicBezTo>
                  <a:cubicBezTo>
                    <a:pt x="6342" y="24782"/>
                    <a:pt x="6417" y="24657"/>
                    <a:pt x="6692" y="24657"/>
                  </a:cubicBezTo>
                  <a:cubicBezTo>
                    <a:pt x="6843" y="24665"/>
                    <a:pt x="6996" y="24668"/>
                    <a:pt x="7151" y="24668"/>
                  </a:cubicBezTo>
                  <a:cubicBezTo>
                    <a:pt x="7461" y="24668"/>
                    <a:pt x="7779" y="24657"/>
                    <a:pt x="8096" y="24657"/>
                  </a:cubicBezTo>
                  <a:cubicBezTo>
                    <a:pt x="8873" y="24632"/>
                    <a:pt x="9650" y="24607"/>
                    <a:pt x="10402" y="24481"/>
                  </a:cubicBezTo>
                  <a:cubicBezTo>
                    <a:pt x="10753" y="24406"/>
                    <a:pt x="11053" y="24206"/>
                    <a:pt x="11003" y="23780"/>
                  </a:cubicBezTo>
                  <a:cubicBezTo>
                    <a:pt x="10928" y="23379"/>
                    <a:pt x="10677" y="23203"/>
                    <a:pt x="10276" y="23203"/>
                  </a:cubicBezTo>
                  <a:cubicBezTo>
                    <a:pt x="9625" y="23178"/>
                    <a:pt x="8973" y="23128"/>
                    <a:pt x="8297" y="23078"/>
                  </a:cubicBezTo>
                  <a:cubicBezTo>
                    <a:pt x="8372" y="22802"/>
                    <a:pt x="8121" y="22476"/>
                    <a:pt x="8597" y="22376"/>
                  </a:cubicBezTo>
                  <a:cubicBezTo>
                    <a:pt x="9274" y="22201"/>
                    <a:pt x="9550" y="21825"/>
                    <a:pt x="9525" y="21073"/>
                  </a:cubicBezTo>
                  <a:cubicBezTo>
                    <a:pt x="9474" y="17840"/>
                    <a:pt x="9424" y="14632"/>
                    <a:pt x="9324" y="11399"/>
                  </a:cubicBezTo>
                  <a:cubicBezTo>
                    <a:pt x="9299" y="10446"/>
                    <a:pt x="9199" y="9494"/>
                    <a:pt x="9073" y="8541"/>
                  </a:cubicBezTo>
                  <a:cubicBezTo>
                    <a:pt x="8973" y="7915"/>
                    <a:pt x="8748" y="7739"/>
                    <a:pt x="8096" y="7714"/>
                  </a:cubicBezTo>
                  <a:cubicBezTo>
                    <a:pt x="7795" y="7714"/>
                    <a:pt x="7520" y="7689"/>
                    <a:pt x="7219" y="7664"/>
                  </a:cubicBezTo>
                  <a:cubicBezTo>
                    <a:pt x="7244" y="7213"/>
                    <a:pt x="7093" y="6762"/>
                    <a:pt x="7194" y="6311"/>
                  </a:cubicBezTo>
                  <a:cubicBezTo>
                    <a:pt x="7294" y="5860"/>
                    <a:pt x="7043" y="5634"/>
                    <a:pt x="6642" y="5459"/>
                  </a:cubicBezTo>
                  <a:cubicBezTo>
                    <a:pt x="6342" y="5333"/>
                    <a:pt x="5991" y="5434"/>
                    <a:pt x="5690" y="5233"/>
                  </a:cubicBezTo>
                  <a:lnTo>
                    <a:pt x="5690" y="4732"/>
                  </a:lnTo>
                  <a:cubicBezTo>
                    <a:pt x="5690" y="3303"/>
                    <a:pt x="5690" y="1850"/>
                    <a:pt x="5690" y="396"/>
                  </a:cubicBezTo>
                  <a:cubicBezTo>
                    <a:pt x="5690" y="245"/>
                    <a:pt x="5765" y="0"/>
                    <a:pt x="54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941875" y="1557050"/>
              <a:ext cx="10050" cy="39500"/>
            </a:xfrm>
            <a:custGeom>
              <a:avLst/>
              <a:gdLst/>
              <a:ahLst/>
              <a:cxnLst/>
              <a:rect l="l" t="t" r="r" b="b"/>
              <a:pathLst>
                <a:path w="402" h="1580" extrusionOk="0">
                  <a:moveTo>
                    <a:pt x="226" y="0"/>
                  </a:moveTo>
                  <a:cubicBezTo>
                    <a:pt x="50" y="526"/>
                    <a:pt x="0" y="1053"/>
                    <a:pt x="226" y="1579"/>
                  </a:cubicBezTo>
                  <a:cubicBezTo>
                    <a:pt x="401" y="1028"/>
                    <a:pt x="401" y="501"/>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962550" y="1583975"/>
              <a:ext cx="30100" cy="19475"/>
            </a:xfrm>
            <a:custGeom>
              <a:avLst/>
              <a:gdLst/>
              <a:ahLst/>
              <a:cxnLst/>
              <a:rect l="l" t="t" r="r" b="b"/>
              <a:pathLst>
                <a:path w="1204" h="779" extrusionOk="0">
                  <a:moveTo>
                    <a:pt x="1203" y="1"/>
                  </a:moveTo>
                  <a:lnTo>
                    <a:pt x="1203" y="1"/>
                  </a:lnTo>
                  <a:cubicBezTo>
                    <a:pt x="727" y="252"/>
                    <a:pt x="226" y="277"/>
                    <a:pt x="0" y="753"/>
                  </a:cubicBezTo>
                  <a:cubicBezTo>
                    <a:pt x="59" y="770"/>
                    <a:pt x="121" y="778"/>
                    <a:pt x="185" y="778"/>
                  </a:cubicBezTo>
                  <a:cubicBezTo>
                    <a:pt x="584" y="778"/>
                    <a:pt x="1052" y="455"/>
                    <a:pt x="1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896750" y="1584600"/>
              <a:ext cx="29475" cy="18775"/>
            </a:xfrm>
            <a:custGeom>
              <a:avLst/>
              <a:gdLst/>
              <a:ahLst/>
              <a:cxnLst/>
              <a:rect l="l" t="t" r="r" b="b"/>
              <a:pathLst>
                <a:path w="1179" h="751" extrusionOk="0">
                  <a:moveTo>
                    <a:pt x="1" y="1"/>
                  </a:moveTo>
                  <a:lnTo>
                    <a:pt x="1" y="1"/>
                  </a:lnTo>
                  <a:cubicBezTo>
                    <a:pt x="164" y="451"/>
                    <a:pt x="611" y="750"/>
                    <a:pt x="961" y="750"/>
                  </a:cubicBezTo>
                  <a:cubicBezTo>
                    <a:pt x="1040" y="750"/>
                    <a:pt x="1114" y="735"/>
                    <a:pt x="1179" y="703"/>
                  </a:cubicBezTo>
                  <a:cubicBezTo>
                    <a:pt x="878" y="352"/>
                    <a:pt x="502" y="15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894875" y="1625975"/>
              <a:ext cx="24475" cy="17200"/>
            </a:xfrm>
            <a:custGeom>
              <a:avLst/>
              <a:gdLst/>
              <a:ahLst/>
              <a:cxnLst/>
              <a:rect l="l" t="t" r="r" b="b"/>
              <a:pathLst>
                <a:path w="979" h="688" extrusionOk="0">
                  <a:moveTo>
                    <a:pt x="978" y="0"/>
                  </a:moveTo>
                  <a:cubicBezTo>
                    <a:pt x="527" y="150"/>
                    <a:pt x="226" y="276"/>
                    <a:pt x="1" y="652"/>
                  </a:cubicBezTo>
                  <a:cubicBezTo>
                    <a:pt x="86" y="675"/>
                    <a:pt x="168" y="688"/>
                    <a:pt x="246" y="688"/>
                  </a:cubicBezTo>
                  <a:cubicBezTo>
                    <a:pt x="578" y="688"/>
                    <a:pt x="836" y="467"/>
                    <a:pt x="9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971325" y="1627225"/>
              <a:ext cx="25075" cy="15650"/>
            </a:xfrm>
            <a:custGeom>
              <a:avLst/>
              <a:gdLst/>
              <a:ahLst/>
              <a:cxnLst/>
              <a:rect l="l" t="t" r="r" b="b"/>
              <a:pathLst>
                <a:path w="1003" h="626" extrusionOk="0">
                  <a:moveTo>
                    <a:pt x="0" y="0"/>
                  </a:moveTo>
                  <a:lnTo>
                    <a:pt x="0" y="0"/>
                  </a:lnTo>
                  <a:cubicBezTo>
                    <a:pt x="85" y="402"/>
                    <a:pt x="330" y="625"/>
                    <a:pt x="750" y="625"/>
                  </a:cubicBezTo>
                  <a:cubicBezTo>
                    <a:pt x="828" y="625"/>
                    <a:pt x="912" y="617"/>
                    <a:pt x="1003" y="602"/>
                  </a:cubicBezTo>
                  <a:cubicBezTo>
                    <a:pt x="652" y="276"/>
                    <a:pt x="401" y="5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877325" y="1857125"/>
              <a:ext cx="32000" cy="31850"/>
            </a:xfrm>
            <a:custGeom>
              <a:avLst/>
              <a:gdLst/>
              <a:ahLst/>
              <a:cxnLst/>
              <a:rect l="l" t="t" r="r" b="b"/>
              <a:pathLst>
                <a:path w="1280" h="1274" extrusionOk="0">
                  <a:moveTo>
                    <a:pt x="947" y="1"/>
                  </a:moveTo>
                  <a:cubicBezTo>
                    <a:pt x="681" y="1"/>
                    <a:pt x="725" y="309"/>
                    <a:pt x="652" y="478"/>
                  </a:cubicBezTo>
                  <a:cubicBezTo>
                    <a:pt x="548" y="432"/>
                    <a:pt x="454" y="396"/>
                    <a:pt x="369" y="396"/>
                  </a:cubicBezTo>
                  <a:cubicBezTo>
                    <a:pt x="270" y="396"/>
                    <a:pt x="182" y="444"/>
                    <a:pt x="101" y="579"/>
                  </a:cubicBezTo>
                  <a:cubicBezTo>
                    <a:pt x="1" y="804"/>
                    <a:pt x="51" y="1030"/>
                    <a:pt x="201" y="1180"/>
                  </a:cubicBezTo>
                  <a:cubicBezTo>
                    <a:pt x="284" y="1246"/>
                    <a:pt x="355" y="1274"/>
                    <a:pt x="417" y="1274"/>
                  </a:cubicBezTo>
                  <a:cubicBezTo>
                    <a:pt x="545" y="1274"/>
                    <a:pt x="635" y="1156"/>
                    <a:pt x="703" y="1005"/>
                  </a:cubicBezTo>
                  <a:cubicBezTo>
                    <a:pt x="719" y="938"/>
                    <a:pt x="747" y="916"/>
                    <a:pt x="786" y="916"/>
                  </a:cubicBezTo>
                  <a:cubicBezTo>
                    <a:pt x="806" y="916"/>
                    <a:pt x="828" y="921"/>
                    <a:pt x="853" y="930"/>
                  </a:cubicBezTo>
                  <a:cubicBezTo>
                    <a:pt x="918" y="949"/>
                    <a:pt x="973" y="957"/>
                    <a:pt x="1019" y="957"/>
                  </a:cubicBezTo>
                  <a:cubicBezTo>
                    <a:pt x="1273" y="957"/>
                    <a:pt x="1258" y="695"/>
                    <a:pt x="1279" y="504"/>
                  </a:cubicBezTo>
                  <a:cubicBezTo>
                    <a:pt x="1279" y="303"/>
                    <a:pt x="1279" y="27"/>
                    <a:pt x="978" y="2"/>
                  </a:cubicBezTo>
                  <a:cubicBezTo>
                    <a:pt x="967" y="1"/>
                    <a:pt x="957" y="1"/>
                    <a:pt x="9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888600" y="1931725"/>
              <a:ext cx="16325" cy="23875"/>
            </a:xfrm>
            <a:custGeom>
              <a:avLst/>
              <a:gdLst/>
              <a:ahLst/>
              <a:cxnLst/>
              <a:rect l="l" t="t" r="r" b="b"/>
              <a:pathLst>
                <a:path w="653" h="955" extrusionOk="0">
                  <a:moveTo>
                    <a:pt x="302" y="1"/>
                  </a:moveTo>
                  <a:cubicBezTo>
                    <a:pt x="26" y="1"/>
                    <a:pt x="26" y="226"/>
                    <a:pt x="26" y="427"/>
                  </a:cubicBezTo>
                  <a:cubicBezTo>
                    <a:pt x="26" y="652"/>
                    <a:pt x="1" y="928"/>
                    <a:pt x="277" y="953"/>
                  </a:cubicBezTo>
                  <a:cubicBezTo>
                    <a:pt x="289" y="954"/>
                    <a:pt x="302" y="955"/>
                    <a:pt x="313" y="955"/>
                  </a:cubicBezTo>
                  <a:cubicBezTo>
                    <a:pt x="597" y="955"/>
                    <a:pt x="529" y="669"/>
                    <a:pt x="577" y="452"/>
                  </a:cubicBezTo>
                  <a:cubicBezTo>
                    <a:pt x="527" y="301"/>
                    <a:pt x="653" y="1"/>
                    <a:pt x="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5"/>
        <p:cNvGrpSpPr/>
        <p:nvPr/>
      </p:nvGrpSpPr>
      <p:grpSpPr>
        <a:xfrm>
          <a:off x="0" y="0"/>
          <a:ext cx="0" cy="0"/>
          <a:chOff x="0" y="0"/>
          <a:chExt cx="0" cy="0"/>
        </a:xfrm>
      </p:grpSpPr>
      <p:sp>
        <p:nvSpPr>
          <p:cNvPr id="166" name="Google Shape;166;p11"/>
          <p:cNvSpPr txBox="1">
            <a:spLocks noGrp="1"/>
          </p:cNvSpPr>
          <p:nvPr>
            <p:ph type="title" hasCustomPrompt="1"/>
          </p:nvPr>
        </p:nvSpPr>
        <p:spPr>
          <a:xfrm>
            <a:off x="1807975" y="2063175"/>
            <a:ext cx="5528100" cy="1342800"/>
          </a:xfrm>
          <a:prstGeom prst="rect">
            <a:avLst/>
          </a:prstGeom>
        </p:spPr>
        <p:txBody>
          <a:bodyPr spcFirstLastPara="1" wrap="square" lIns="91425" tIns="0" rIns="91425" bIns="0" anchor="b" anchorCtr="0">
            <a:noAutofit/>
          </a:bodyPr>
          <a:lstStyle>
            <a:lvl1pPr lvl="0" algn="ctr">
              <a:spcBef>
                <a:spcPts val="0"/>
              </a:spcBef>
              <a:spcAft>
                <a:spcPts val="0"/>
              </a:spcAft>
              <a:buSzPts val="12000"/>
              <a:buNone/>
              <a:defRPr sz="120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67" name="Google Shape;167;p11"/>
          <p:cNvSpPr txBox="1">
            <a:spLocks noGrp="1"/>
          </p:cNvSpPr>
          <p:nvPr>
            <p:ph type="subTitle" idx="1"/>
          </p:nvPr>
        </p:nvSpPr>
        <p:spPr>
          <a:xfrm>
            <a:off x="1679525" y="3460900"/>
            <a:ext cx="5784900" cy="317400"/>
          </a:xfrm>
          <a:prstGeom prst="rect">
            <a:avLst/>
          </a:prstGeom>
        </p:spPr>
        <p:txBody>
          <a:bodyPr spcFirstLastPara="1" wrap="square" lIns="91425" tIns="0" rIns="91425" bIns="0" anchor="t"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6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720000" y="2838375"/>
            <a:ext cx="3805200" cy="841800"/>
          </a:xfrm>
          <a:prstGeom prst="rect">
            <a:avLst/>
          </a:prstGeom>
        </p:spPr>
        <p:txBody>
          <a:bodyPr spcFirstLastPara="1" wrap="square" lIns="91425" tIns="0" rIns="91425" bIns="0" anchor="ctr" anchorCtr="0">
            <a:noAutofit/>
          </a:bodyPr>
          <a:lstStyle>
            <a:lvl1pPr lvl="0" algn="ctr">
              <a:spcBef>
                <a:spcPts val="0"/>
              </a:spcBef>
              <a:spcAft>
                <a:spcPts val="0"/>
              </a:spcAft>
              <a:buSzPts val="3600"/>
              <a:buNone/>
              <a:defRPr sz="36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8" name="Google Shape;68;p3"/>
          <p:cNvSpPr txBox="1">
            <a:spLocks noGrp="1"/>
          </p:cNvSpPr>
          <p:nvPr>
            <p:ph type="title" idx="2" hasCustomPrompt="1"/>
          </p:nvPr>
        </p:nvSpPr>
        <p:spPr>
          <a:xfrm>
            <a:off x="720000" y="1043500"/>
            <a:ext cx="3805200" cy="1378800"/>
          </a:xfrm>
          <a:prstGeom prst="rect">
            <a:avLst/>
          </a:prstGeom>
        </p:spPr>
        <p:txBody>
          <a:bodyPr spcFirstLastPara="1" wrap="square" lIns="91425" tIns="0" rIns="91425" bIns="0"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9" name="Google Shape;69;p3"/>
          <p:cNvSpPr txBox="1">
            <a:spLocks noGrp="1"/>
          </p:cNvSpPr>
          <p:nvPr>
            <p:ph type="subTitle" idx="1"/>
          </p:nvPr>
        </p:nvSpPr>
        <p:spPr>
          <a:xfrm>
            <a:off x="1297650" y="3793700"/>
            <a:ext cx="2649900" cy="534900"/>
          </a:xfrm>
          <a:prstGeom prst="rect">
            <a:avLst/>
          </a:prstGeom>
        </p:spPr>
        <p:txBody>
          <a:bodyPr spcFirstLastPara="1" wrap="square" lIns="91425" tIns="0" rIns="91425" bIns="0" anchor="t"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4"/>
          <p:cNvSpPr txBox="1">
            <a:spLocks noGrp="1"/>
          </p:cNvSpPr>
          <p:nvPr>
            <p:ph type="body" idx="1"/>
          </p:nvPr>
        </p:nvSpPr>
        <p:spPr>
          <a:xfrm>
            <a:off x="1455900" y="1426800"/>
            <a:ext cx="6232200" cy="3181800"/>
          </a:xfrm>
          <a:prstGeom prst="rect">
            <a:avLst/>
          </a:prstGeom>
        </p:spPr>
        <p:txBody>
          <a:bodyPr spcFirstLastPara="1" wrap="square" lIns="91425" tIns="0" rIns="91425" bIns="0"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72" name="Google Shape;72;p4"/>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Clr>
                <a:schemeClr val="dk1"/>
              </a:buClr>
              <a:buSzPts val="3400"/>
              <a:buFont typeface="Patrick Hand"/>
              <a:buNone/>
              <a:defRPr sz="3400">
                <a:solidFill>
                  <a:schemeClr val="dk1"/>
                </a:solidFill>
                <a:latin typeface="Patrick Hand"/>
                <a:ea typeface="Patrick Hand"/>
                <a:cs typeface="Patrick Hand"/>
                <a:sym typeface="Patrick Hand"/>
              </a:defRPr>
            </a:lvl1pPr>
            <a:lvl2pPr lvl="1"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2pPr>
            <a:lvl3pPr lvl="2"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3pPr>
            <a:lvl4pPr lvl="3"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4pPr>
            <a:lvl5pPr lvl="4"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5pPr>
            <a:lvl6pPr lvl="5"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6pPr>
            <a:lvl7pPr lvl="6"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7pPr>
            <a:lvl8pPr lvl="7"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8pPr>
            <a:lvl9pPr lvl="8"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9pPr>
          </a:lstStyle>
          <a:p>
            <a:endParaRPr/>
          </a:p>
        </p:txBody>
      </p:sp>
      <p:grpSp>
        <p:nvGrpSpPr>
          <p:cNvPr id="73" name="Google Shape;73;p4"/>
          <p:cNvGrpSpPr/>
          <p:nvPr/>
        </p:nvGrpSpPr>
        <p:grpSpPr>
          <a:xfrm rot="8100000">
            <a:off x="4321853" y="4813903"/>
            <a:ext cx="1040136" cy="562860"/>
            <a:chOff x="4936850" y="4568865"/>
            <a:chExt cx="902327" cy="488286"/>
          </a:xfrm>
        </p:grpSpPr>
        <p:sp>
          <p:nvSpPr>
            <p:cNvPr id="74" name="Google Shape;74;p4"/>
            <p:cNvSpPr/>
            <p:nvPr/>
          </p:nvSpPr>
          <p:spPr>
            <a:xfrm>
              <a:off x="4974926" y="4959493"/>
              <a:ext cx="44127" cy="42943"/>
            </a:xfrm>
            <a:custGeom>
              <a:avLst/>
              <a:gdLst/>
              <a:ahLst/>
              <a:cxnLst/>
              <a:rect l="l" t="t" r="r" b="b"/>
              <a:pathLst>
                <a:path w="671" h="653" extrusionOk="0">
                  <a:moveTo>
                    <a:pt x="1" y="1"/>
                  </a:moveTo>
                  <a:cubicBezTo>
                    <a:pt x="99" y="295"/>
                    <a:pt x="358" y="509"/>
                    <a:pt x="670" y="652"/>
                  </a:cubicBezTo>
                  <a:cubicBezTo>
                    <a:pt x="429" y="465"/>
                    <a:pt x="197" y="242"/>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4938560" y="4568865"/>
              <a:ext cx="772118" cy="279819"/>
            </a:xfrm>
            <a:custGeom>
              <a:avLst/>
              <a:gdLst/>
              <a:ahLst/>
              <a:cxnLst/>
              <a:rect l="l" t="t" r="r" b="b"/>
              <a:pathLst>
                <a:path w="11741" h="4255" extrusionOk="0">
                  <a:moveTo>
                    <a:pt x="8871" y="0"/>
                  </a:moveTo>
                  <a:cubicBezTo>
                    <a:pt x="8173" y="0"/>
                    <a:pt x="7474" y="84"/>
                    <a:pt x="6834" y="178"/>
                  </a:cubicBezTo>
                  <a:cubicBezTo>
                    <a:pt x="4854" y="472"/>
                    <a:pt x="2936" y="1097"/>
                    <a:pt x="1223" y="2140"/>
                  </a:cubicBezTo>
                  <a:cubicBezTo>
                    <a:pt x="563" y="2533"/>
                    <a:pt x="108" y="3104"/>
                    <a:pt x="10" y="3871"/>
                  </a:cubicBezTo>
                  <a:cubicBezTo>
                    <a:pt x="1" y="4005"/>
                    <a:pt x="1" y="4130"/>
                    <a:pt x="28" y="4255"/>
                  </a:cubicBezTo>
                  <a:cubicBezTo>
                    <a:pt x="153" y="3702"/>
                    <a:pt x="590" y="3256"/>
                    <a:pt x="1125" y="2952"/>
                  </a:cubicBezTo>
                  <a:cubicBezTo>
                    <a:pt x="2142" y="2372"/>
                    <a:pt x="3293" y="2087"/>
                    <a:pt x="4417" y="1819"/>
                  </a:cubicBezTo>
                  <a:cubicBezTo>
                    <a:pt x="5407" y="1570"/>
                    <a:pt x="6433" y="1418"/>
                    <a:pt x="7441" y="1293"/>
                  </a:cubicBezTo>
                  <a:cubicBezTo>
                    <a:pt x="8360" y="1168"/>
                    <a:pt x="9243" y="963"/>
                    <a:pt x="10153" y="820"/>
                  </a:cubicBezTo>
                  <a:cubicBezTo>
                    <a:pt x="10492" y="765"/>
                    <a:pt x="10828" y="731"/>
                    <a:pt x="11151" y="731"/>
                  </a:cubicBezTo>
                  <a:cubicBezTo>
                    <a:pt x="11354" y="731"/>
                    <a:pt x="11551" y="745"/>
                    <a:pt x="11741" y="776"/>
                  </a:cubicBezTo>
                  <a:cubicBezTo>
                    <a:pt x="10918" y="181"/>
                    <a:pt x="9896" y="0"/>
                    <a:pt x="8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4936850" y="4616871"/>
              <a:ext cx="902327" cy="440280"/>
            </a:xfrm>
            <a:custGeom>
              <a:avLst/>
              <a:gdLst/>
              <a:ahLst/>
              <a:cxnLst/>
              <a:rect l="l" t="t" r="r" b="b"/>
              <a:pathLst>
                <a:path w="13721" h="6695" extrusionOk="0">
                  <a:moveTo>
                    <a:pt x="11278" y="309"/>
                  </a:moveTo>
                  <a:cubicBezTo>
                    <a:pt x="11753" y="309"/>
                    <a:pt x="12136" y="428"/>
                    <a:pt x="12436" y="661"/>
                  </a:cubicBezTo>
                  <a:cubicBezTo>
                    <a:pt x="12802" y="938"/>
                    <a:pt x="13043" y="1375"/>
                    <a:pt x="13168" y="1955"/>
                  </a:cubicBezTo>
                  <a:cubicBezTo>
                    <a:pt x="13578" y="3766"/>
                    <a:pt x="11633" y="4729"/>
                    <a:pt x="10215" y="5166"/>
                  </a:cubicBezTo>
                  <a:cubicBezTo>
                    <a:pt x="8930" y="5568"/>
                    <a:pt x="7592" y="5701"/>
                    <a:pt x="6281" y="5996"/>
                  </a:cubicBezTo>
                  <a:cubicBezTo>
                    <a:pt x="5527" y="6170"/>
                    <a:pt x="4732" y="6362"/>
                    <a:pt x="3952" y="6362"/>
                  </a:cubicBezTo>
                  <a:cubicBezTo>
                    <a:pt x="3494" y="6362"/>
                    <a:pt x="3041" y="6296"/>
                    <a:pt x="2605" y="6121"/>
                  </a:cubicBezTo>
                  <a:cubicBezTo>
                    <a:pt x="2578" y="6103"/>
                    <a:pt x="2543" y="6085"/>
                    <a:pt x="2498" y="6076"/>
                  </a:cubicBezTo>
                  <a:lnTo>
                    <a:pt x="2489" y="6076"/>
                  </a:lnTo>
                  <a:cubicBezTo>
                    <a:pt x="2480" y="6076"/>
                    <a:pt x="2480" y="6067"/>
                    <a:pt x="2471" y="6067"/>
                  </a:cubicBezTo>
                  <a:cubicBezTo>
                    <a:pt x="2444" y="6058"/>
                    <a:pt x="2427" y="6049"/>
                    <a:pt x="2400" y="6040"/>
                  </a:cubicBezTo>
                  <a:cubicBezTo>
                    <a:pt x="2375" y="6026"/>
                    <a:pt x="2351" y="6019"/>
                    <a:pt x="2328" y="6019"/>
                  </a:cubicBezTo>
                  <a:cubicBezTo>
                    <a:pt x="2309" y="6019"/>
                    <a:pt x="2291" y="6024"/>
                    <a:pt x="2275" y="6032"/>
                  </a:cubicBezTo>
                  <a:cubicBezTo>
                    <a:pt x="1365" y="5773"/>
                    <a:pt x="348" y="4658"/>
                    <a:pt x="339" y="3757"/>
                  </a:cubicBezTo>
                  <a:cubicBezTo>
                    <a:pt x="330" y="2820"/>
                    <a:pt x="1659" y="2303"/>
                    <a:pt x="2364" y="2035"/>
                  </a:cubicBezTo>
                  <a:cubicBezTo>
                    <a:pt x="4487" y="1232"/>
                    <a:pt x="6744" y="1116"/>
                    <a:pt x="8948" y="688"/>
                  </a:cubicBezTo>
                  <a:cubicBezTo>
                    <a:pt x="9635" y="554"/>
                    <a:pt x="10304" y="385"/>
                    <a:pt x="11000" y="322"/>
                  </a:cubicBezTo>
                  <a:cubicBezTo>
                    <a:pt x="11096" y="314"/>
                    <a:pt x="11189" y="309"/>
                    <a:pt x="11278" y="309"/>
                  </a:cubicBezTo>
                  <a:close/>
                  <a:moveTo>
                    <a:pt x="11177" y="1"/>
                  </a:moveTo>
                  <a:cubicBezTo>
                    <a:pt x="10854" y="1"/>
                    <a:pt x="10518" y="35"/>
                    <a:pt x="10179" y="90"/>
                  </a:cubicBezTo>
                  <a:cubicBezTo>
                    <a:pt x="9269" y="233"/>
                    <a:pt x="8386" y="438"/>
                    <a:pt x="7467" y="563"/>
                  </a:cubicBezTo>
                  <a:cubicBezTo>
                    <a:pt x="6459" y="688"/>
                    <a:pt x="5433" y="840"/>
                    <a:pt x="4443" y="1080"/>
                  </a:cubicBezTo>
                  <a:cubicBezTo>
                    <a:pt x="3319" y="1357"/>
                    <a:pt x="2168" y="1642"/>
                    <a:pt x="1151" y="2222"/>
                  </a:cubicBezTo>
                  <a:cubicBezTo>
                    <a:pt x="616" y="2526"/>
                    <a:pt x="179" y="2972"/>
                    <a:pt x="54" y="3525"/>
                  </a:cubicBezTo>
                  <a:cubicBezTo>
                    <a:pt x="0" y="3739"/>
                    <a:pt x="0" y="3971"/>
                    <a:pt x="54" y="4212"/>
                  </a:cubicBezTo>
                  <a:cubicBezTo>
                    <a:pt x="134" y="4551"/>
                    <a:pt x="321" y="4899"/>
                    <a:pt x="580" y="5211"/>
                  </a:cubicBezTo>
                  <a:cubicBezTo>
                    <a:pt x="776" y="5452"/>
                    <a:pt x="1008" y="5675"/>
                    <a:pt x="1249" y="5862"/>
                  </a:cubicBezTo>
                  <a:cubicBezTo>
                    <a:pt x="1615" y="6130"/>
                    <a:pt x="2007" y="6335"/>
                    <a:pt x="2382" y="6397"/>
                  </a:cubicBezTo>
                  <a:cubicBezTo>
                    <a:pt x="2893" y="6614"/>
                    <a:pt x="3420" y="6695"/>
                    <a:pt x="3953" y="6695"/>
                  </a:cubicBezTo>
                  <a:cubicBezTo>
                    <a:pt x="4760" y="6695"/>
                    <a:pt x="5580" y="6509"/>
                    <a:pt x="6370" y="6326"/>
                  </a:cubicBezTo>
                  <a:cubicBezTo>
                    <a:pt x="8118" y="5925"/>
                    <a:pt x="9938" y="5782"/>
                    <a:pt x="11580" y="5006"/>
                  </a:cubicBezTo>
                  <a:cubicBezTo>
                    <a:pt x="12882" y="4390"/>
                    <a:pt x="13721" y="3337"/>
                    <a:pt x="13498" y="1865"/>
                  </a:cubicBezTo>
                  <a:cubicBezTo>
                    <a:pt x="13328" y="697"/>
                    <a:pt x="12641" y="188"/>
                    <a:pt x="11767" y="46"/>
                  </a:cubicBezTo>
                  <a:cubicBezTo>
                    <a:pt x="11577" y="15"/>
                    <a:pt x="11380" y="1"/>
                    <a:pt x="11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5201412" y="4705387"/>
              <a:ext cx="352092" cy="284357"/>
            </a:xfrm>
            <a:custGeom>
              <a:avLst/>
              <a:gdLst/>
              <a:ahLst/>
              <a:cxnLst/>
              <a:rect l="l" t="t" r="r" b="b"/>
              <a:pathLst>
                <a:path w="5354" h="4324" extrusionOk="0">
                  <a:moveTo>
                    <a:pt x="4407" y="350"/>
                  </a:moveTo>
                  <a:cubicBezTo>
                    <a:pt x="4434" y="582"/>
                    <a:pt x="4470" y="805"/>
                    <a:pt x="4497" y="1028"/>
                  </a:cubicBezTo>
                  <a:cubicBezTo>
                    <a:pt x="4604" y="1768"/>
                    <a:pt x="4746" y="2500"/>
                    <a:pt x="4970" y="3214"/>
                  </a:cubicBezTo>
                  <a:cubicBezTo>
                    <a:pt x="4372" y="3428"/>
                    <a:pt x="3729" y="3481"/>
                    <a:pt x="3114" y="3606"/>
                  </a:cubicBezTo>
                  <a:cubicBezTo>
                    <a:pt x="2498" y="3731"/>
                    <a:pt x="1883" y="3847"/>
                    <a:pt x="1267" y="3981"/>
                  </a:cubicBezTo>
                  <a:cubicBezTo>
                    <a:pt x="1160" y="3517"/>
                    <a:pt x="946" y="3071"/>
                    <a:pt x="830" y="2598"/>
                  </a:cubicBezTo>
                  <a:cubicBezTo>
                    <a:pt x="759" y="2304"/>
                    <a:pt x="732" y="2000"/>
                    <a:pt x="661" y="1697"/>
                  </a:cubicBezTo>
                  <a:cubicBezTo>
                    <a:pt x="607" y="1474"/>
                    <a:pt x="429" y="1260"/>
                    <a:pt x="366" y="1037"/>
                  </a:cubicBezTo>
                  <a:cubicBezTo>
                    <a:pt x="1241" y="912"/>
                    <a:pt x="2115" y="734"/>
                    <a:pt x="2989" y="582"/>
                  </a:cubicBezTo>
                  <a:cubicBezTo>
                    <a:pt x="3462" y="493"/>
                    <a:pt x="3935" y="412"/>
                    <a:pt x="4407" y="350"/>
                  </a:cubicBezTo>
                  <a:close/>
                  <a:moveTo>
                    <a:pt x="4530" y="1"/>
                  </a:moveTo>
                  <a:cubicBezTo>
                    <a:pt x="4522" y="1"/>
                    <a:pt x="4514" y="1"/>
                    <a:pt x="4506" y="2"/>
                  </a:cubicBezTo>
                  <a:cubicBezTo>
                    <a:pt x="3051" y="172"/>
                    <a:pt x="1624" y="519"/>
                    <a:pt x="170" y="725"/>
                  </a:cubicBezTo>
                  <a:cubicBezTo>
                    <a:pt x="116" y="734"/>
                    <a:pt x="81" y="760"/>
                    <a:pt x="63" y="796"/>
                  </a:cubicBezTo>
                  <a:cubicBezTo>
                    <a:pt x="27" y="823"/>
                    <a:pt x="0" y="867"/>
                    <a:pt x="9" y="921"/>
                  </a:cubicBezTo>
                  <a:cubicBezTo>
                    <a:pt x="18" y="1081"/>
                    <a:pt x="54" y="1206"/>
                    <a:pt x="134" y="1340"/>
                  </a:cubicBezTo>
                  <a:cubicBezTo>
                    <a:pt x="134" y="1358"/>
                    <a:pt x="143" y="1367"/>
                    <a:pt x="152" y="1385"/>
                  </a:cubicBezTo>
                  <a:cubicBezTo>
                    <a:pt x="313" y="1688"/>
                    <a:pt x="384" y="1991"/>
                    <a:pt x="447" y="2321"/>
                  </a:cubicBezTo>
                  <a:cubicBezTo>
                    <a:pt x="500" y="2616"/>
                    <a:pt x="554" y="2901"/>
                    <a:pt x="625" y="3196"/>
                  </a:cubicBezTo>
                  <a:cubicBezTo>
                    <a:pt x="705" y="3535"/>
                    <a:pt x="902" y="3847"/>
                    <a:pt x="964" y="4195"/>
                  </a:cubicBezTo>
                  <a:cubicBezTo>
                    <a:pt x="983" y="4280"/>
                    <a:pt x="1046" y="4317"/>
                    <a:pt x="1113" y="4317"/>
                  </a:cubicBezTo>
                  <a:cubicBezTo>
                    <a:pt x="1137" y="4317"/>
                    <a:pt x="1163" y="4312"/>
                    <a:pt x="1187" y="4302"/>
                  </a:cubicBezTo>
                  <a:cubicBezTo>
                    <a:pt x="1207" y="4315"/>
                    <a:pt x="1231" y="4323"/>
                    <a:pt x="1260" y="4323"/>
                  </a:cubicBezTo>
                  <a:cubicBezTo>
                    <a:pt x="1271" y="4323"/>
                    <a:pt x="1282" y="4322"/>
                    <a:pt x="1294" y="4320"/>
                  </a:cubicBezTo>
                  <a:cubicBezTo>
                    <a:pt x="2008" y="4168"/>
                    <a:pt x="2721" y="4034"/>
                    <a:pt x="3435" y="3892"/>
                  </a:cubicBezTo>
                  <a:cubicBezTo>
                    <a:pt x="4042" y="3767"/>
                    <a:pt x="4648" y="3704"/>
                    <a:pt x="5219" y="3481"/>
                  </a:cubicBezTo>
                  <a:cubicBezTo>
                    <a:pt x="5264" y="3463"/>
                    <a:pt x="5291" y="3437"/>
                    <a:pt x="5300" y="3410"/>
                  </a:cubicBezTo>
                  <a:cubicBezTo>
                    <a:pt x="5335" y="3374"/>
                    <a:pt x="5353" y="3321"/>
                    <a:pt x="5335" y="3258"/>
                  </a:cubicBezTo>
                  <a:cubicBezTo>
                    <a:pt x="5112" y="2589"/>
                    <a:pt x="4970" y="1902"/>
                    <a:pt x="4862" y="1206"/>
                  </a:cubicBezTo>
                  <a:cubicBezTo>
                    <a:pt x="4818" y="912"/>
                    <a:pt x="4782" y="609"/>
                    <a:pt x="4746" y="314"/>
                  </a:cubicBezTo>
                  <a:cubicBezTo>
                    <a:pt x="4746" y="279"/>
                    <a:pt x="4729" y="252"/>
                    <a:pt x="4711" y="225"/>
                  </a:cubicBezTo>
                  <a:cubicBezTo>
                    <a:pt x="4736" y="133"/>
                    <a:pt x="4658" y="1"/>
                    <a:pt x="45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5192271" y="4961532"/>
              <a:ext cx="33276" cy="24661"/>
            </a:xfrm>
            <a:custGeom>
              <a:avLst/>
              <a:gdLst/>
              <a:ahLst/>
              <a:cxnLst/>
              <a:rect l="l" t="t" r="r" b="b"/>
              <a:pathLst>
                <a:path w="506" h="375" extrusionOk="0">
                  <a:moveTo>
                    <a:pt x="259" y="1"/>
                  </a:moveTo>
                  <a:cubicBezTo>
                    <a:pt x="141" y="1"/>
                    <a:pt x="1" y="172"/>
                    <a:pt x="95" y="273"/>
                  </a:cubicBezTo>
                  <a:cubicBezTo>
                    <a:pt x="166" y="345"/>
                    <a:pt x="238" y="375"/>
                    <a:pt x="297" y="375"/>
                  </a:cubicBezTo>
                  <a:cubicBezTo>
                    <a:pt x="436" y="375"/>
                    <a:pt x="505" y="208"/>
                    <a:pt x="336" y="32"/>
                  </a:cubicBezTo>
                  <a:cubicBezTo>
                    <a:pt x="314" y="10"/>
                    <a:pt x="287"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5126377" y="4954363"/>
              <a:ext cx="33144" cy="24529"/>
            </a:xfrm>
            <a:custGeom>
              <a:avLst/>
              <a:gdLst/>
              <a:ahLst/>
              <a:cxnLst/>
              <a:rect l="l" t="t" r="r" b="b"/>
              <a:pathLst>
                <a:path w="504" h="373" extrusionOk="0">
                  <a:moveTo>
                    <a:pt x="207" y="0"/>
                  </a:moveTo>
                  <a:cubicBezTo>
                    <a:pt x="68" y="0"/>
                    <a:pt x="0" y="169"/>
                    <a:pt x="169" y="338"/>
                  </a:cubicBezTo>
                  <a:cubicBezTo>
                    <a:pt x="192" y="362"/>
                    <a:pt x="220" y="373"/>
                    <a:pt x="248" y="373"/>
                  </a:cubicBezTo>
                  <a:cubicBezTo>
                    <a:pt x="366" y="373"/>
                    <a:pt x="503" y="199"/>
                    <a:pt x="410" y="106"/>
                  </a:cubicBezTo>
                  <a:cubicBezTo>
                    <a:pt x="338" y="31"/>
                    <a:pt x="266" y="0"/>
                    <a:pt x="2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5057984" y="4936082"/>
              <a:ext cx="33407" cy="24792"/>
            </a:xfrm>
            <a:custGeom>
              <a:avLst/>
              <a:gdLst/>
              <a:ahLst/>
              <a:cxnLst/>
              <a:rect l="l" t="t" r="r" b="b"/>
              <a:pathLst>
                <a:path w="508" h="377" extrusionOk="0">
                  <a:moveTo>
                    <a:pt x="260" y="1"/>
                  </a:moveTo>
                  <a:cubicBezTo>
                    <a:pt x="138" y="1"/>
                    <a:pt x="1" y="176"/>
                    <a:pt x="94" y="277"/>
                  </a:cubicBezTo>
                  <a:cubicBezTo>
                    <a:pt x="165" y="347"/>
                    <a:pt x="235" y="376"/>
                    <a:pt x="294" y="376"/>
                  </a:cubicBezTo>
                  <a:cubicBezTo>
                    <a:pt x="435" y="376"/>
                    <a:pt x="508" y="206"/>
                    <a:pt x="344" y="36"/>
                  </a:cubicBezTo>
                  <a:cubicBezTo>
                    <a:pt x="319" y="11"/>
                    <a:pt x="290" y="1"/>
                    <a:pt x="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5144527" y="4905305"/>
              <a:ext cx="33605" cy="24332"/>
            </a:xfrm>
            <a:custGeom>
              <a:avLst/>
              <a:gdLst/>
              <a:ahLst/>
              <a:cxnLst/>
              <a:rect l="l" t="t" r="r" b="b"/>
              <a:pathLst>
                <a:path w="511" h="370" extrusionOk="0">
                  <a:moveTo>
                    <a:pt x="212" y="1"/>
                  </a:moveTo>
                  <a:cubicBezTo>
                    <a:pt x="73" y="1"/>
                    <a:pt x="1" y="165"/>
                    <a:pt x="170" y="334"/>
                  </a:cubicBezTo>
                  <a:cubicBezTo>
                    <a:pt x="192" y="359"/>
                    <a:pt x="220" y="369"/>
                    <a:pt x="250" y="369"/>
                  </a:cubicBezTo>
                  <a:cubicBezTo>
                    <a:pt x="369" y="369"/>
                    <a:pt x="511" y="195"/>
                    <a:pt x="411" y="102"/>
                  </a:cubicBezTo>
                  <a:cubicBezTo>
                    <a:pt x="341" y="30"/>
                    <a:pt x="270" y="1"/>
                    <a:pt x="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5169188" y="4850196"/>
              <a:ext cx="29330" cy="24595"/>
            </a:xfrm>
            <a:custGeom>
              <a:avLst/>
              <a:gdLst/>
              <a:ahLst/>
              <a:cxnLst/>
              <a:rect l="l" t="t" r="r" b="b"/>
              <a:pathLst>
                <a:path w="446" h="374" extrusionOk="0">
                  <a:moveTo>
                    <a:pt x="208" y="0"/>
                  </a:moveTo>
                  <a:cubicBezTo>
                    <a:pt x="69" y="0"/>
                    <a:pt x="0" y="167"/>
                    <a:pt x="169" y="343"/>
                  </a:cubicBezTo>
                  <a:cubicBezTo>
                    <a:pt x="191" y="364"/>
                    <a:pt x="218" y="374"/>
                    <a:pt x="245" y="374"/>
                  </a:cubicBezTo>
                  <a:cubicBezTo>
                    <a:pt x="319" y="374"/>
                    <a:pt x="402" y="307"/>
                    <a:pt x="428" y="235"/>
                  </a:cubicBezTo>
                  <a:cubicBezTo>
                    <a:pt x="446" y="200"/>
                    <a:pt x="446" y="164"/>
                    <a:pt x="437" y="137"/>
                  </a:cubicBezTo>
                  <a:cubicBezTo>
                    <a:pt x="428" y="119"/>
                    <a:pt x="419" y="111"/>
                    <a:pt x="410" y="102"/>
                  </a:cubicBezTo>
                  <a:cubicBezTo>
                    <a:pt x="339" y="30"/>
                    <a:pt x="267" y="0"/>
                    <a:pt x="2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5130323" y="4794166"/>
              <a:ext cx="33276" cy="24595"/>
            </a:xfrm>
            <a:custGeom>
              <a:avLst/>
              <a:gdLst/>
              <a:ahLst/>
              <a:cxnLst/>
              <a:rect l="l" t="t" r="r" b="b"/>
              <a:pathLst>
                <a:path w="506" h="374" extrusionOk="0">
                  <a:moveTo>
                    <a:pt x="209" y="1"/>
                  </a:moveTo>
                  <a:cubicBezTo>
                    <a:pt x="70" y="1"/>
                    <a:pt x="0" y="169"/>
                    <a:pt x="163" y="338"/>
                  </a:cubicBezTo>
                  <a:cubicBezTo>
                    <a:pt x="187" y="363"/>
                    <a:pt x="216" y="373"/>
                    <a:pt x="246" y="373"/>
                  </a:cubicBezTo>
                  <a:cubicBezTo>
                    <a:pt x="368" y="373"/>
                    <a:pt x="506" y="199"/>
                    <a:pt x="412" y="106"/>
                  </a:cubicBezTo>
                  <a:cubicBezTo>
                    <a:pt x="340" y="31"/>
                    <a:pt x="268"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5116052" y="4879789"/>
              <a:ext cx="33342" cy="24266"/>
            </a:xfrm>
            <a:custGeom>
              <a:avLst/>
              <a:gdLst/>
              <a:ahLst/>
              <a:cxnLst/>
              <a:rect l="l" t="t" r="r" b="b"/>
              <a:pathLst>
                <a:path w="507" h="369" extrusionOk="0">
                  <a:moveTo>
                    <a:pt x="260" y="0"/>
                  </a:moveTo>
                  <a:cubicBezTo>
                    <a:pt x="138" y="0"/>
                    <a:pt x="1" y="174"/>
                    <a:pt x="94" y="267"/>
                  </a:cubicBezTo>
                  <a:cubicBezTo>
                    <a:pt x="166" y="339"/>
                    <a:pt x="238" y="369"/>
                    <a:pt x="297" y="369"/>
                  </a:cubicBezTo>
                  <a:cubicBezTo>
                    <a:pt x="437" y="369"/>
                    <a:pt x="507" y="204"/>
                    <a:pt x="344" y="35"/>
                  </a:cubicBezTo>
                  <a:cubicBezTo>
                    <a:pt x="319" y="11"/>
                    <a:pt x="290"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5050553" y="4896756"/>
              <a:ext cx="33539" cy="24332"/>
            </a:xfrm>
            <a:custGeom>
              <a:avLst/>
              <a:gdLst/>
              <a:ahLst/>
              <a:cxnLst/>
              <a:rect l="l" t="t" r="r" b="b"/>
              <a:pathLst>
                <a:path w="510" h="370" extrusionOk="0">
                  <a:moveTo>
                    <a:pt x="259" y="0"/>
                  </a:moveTo>
                  <a:cubicBezTo>
                    <a:pt x="139" y="0"/>
                    <a:pt x="0" y="168"/>
                    <a:pt x="100" y="268"/>
                  </a:cubicBezTo>
                  <a:cubicBezTo>
                    <a:pt x="169" y="340"/>
                    <a:pt x="240" y="370"/>
                    <a:pt x="299" y="370"/>
                  </a:cubicBezTo>
                  <a:cubicBezTo>
                    <a:pt x="437" y="370"/>
                    <a:pt x="510" y="205"/>
                    <a:pt x="341" y="36"/>
                  </a:cubicBezTo>
                  <a:cubicBezTo>
                    <a:pt x="317" y="11"/>
                    <a:pt x="289" y="0"/>
                    <a:pt x="2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5077516" y="4828429"/>
              <a:ext cx="33670" cy="24661"/>
            </a:xfrm>
            <a:custGeom>
              <a:avLst/>
              <a:gdLst/>
              <a:ahLst/>
              <a:cxnLst/>
              <a:rect l="l" t="t" r="r" b="b"/>
              <a:pathLst>
                <a:path w="512" h="375" extrusionOk="0">
                  <a:moveTo>
                    <a:pt x="257" y="1"/>
                  </a:moveTo>
                  <a:cubicBezTo>
                    <a:pt x="124" y="1"/>
                    <a:pt x="0" y="172"/>
                    <a:pt x="118" y="290"/>
                  </a:cubicBezTo>
                  <a:lnTo>
                    <a:pt x="154" y="326"/>
                  </a:lnTo>
                  <a:cubicBezTo>
                    <a:pt x="188" y="360"/>
                    <a:pt x="228" y="375"/>
                    <a:pt x="266" y="375"/>
                  </a:cubicBezTo>
                  <a:cubicBezTo>
                    <a:pt x="395" y="375"/>
                    <a:pt x="512" y="209"/>
                    <a:pt x="395" y="85"/>
                  </a:cubicBezTo>
                  <a:lnTo>
                    <a:pt x="368" y="49"/>
                  </a:lnTo>
                  <a:cubicBezTo>
                    <a:pt x="334" y="15"/>
                    <a:pt x="295" y="1"/>
                    <a:pt x="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5014844" y="4860126"/>
              <a:ext cx="33210" cy="24661"/>
            </a:xfrm>
            <a:custGeom>
              <a:avLst/>
              <a:gdLst/>
              <a:ahLst/>
              <a:cxnLst/>
              <a:rect l="l" t="t" r="r" b="b"/>
              <a:pathLst>
                <a:path w="505" h="375" extrusionOk="0">
                  <a:moveTo>
                    <a:pt x="209" y="1"/>
                  </a:moveTo>
                  <a:cubicBezTo>
                    <a:pt x="69" y="1"/>
                    <a:pt x="1" y="168"/>
                    <a:pt x="170" y="343"/>
                  </a:cubicBezTo>
                  <a:cubicBezTo>
                    <a:pt x="192" y="365"/>
                    <a:pt x="219" y="375"/>
                    <a:pt x="247" y="375"/>
                  </a:cubicBezTo>
                  <a:cubicBezTo>
                    <a:pt x="365" y="375"/>
                    <a:pt x="505" y="203"/>
                    <a:pt x="411" y="102"/>
                  </a:cubicBezTo>
                  <a:cubicBezTo>
                    <a:pt x="339" y="31"/>
                    <a:pt x="268"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5030693" y="4796468"/>
              <a:ext cx="33539" cy="24398"/>
            </a:xfrm>
            <a:custGeom>
              <a:avLst/>
              <a:gdLst/>
              <a:ahLst/>
              <a:cxnLst/>
              <a:rect l="l" t="t" r="r" b="b"/>
              <a:pathLst>
                <a:path w="510" h="371" extrusionOk="0">
                  <a:moveTo>
                    <a:pt x="243" y="0"/>
                  </a:moveTo>
                  <a:cubicBezTo>
                    <a:pt x="115" y="0"/>
                    <a:pt x="0" y="169"/>
                    <a:pt x="116" y="285"/>
                  </a:cubicBezTo>
                  <a:lnTo>
                    <a:pt x="143" y="321"/>
                  </a:lnTo>
                  <a:cubicBezTo>
                    <a:pt x="180" y="356"/>
                    <a:pt x="221" y="370"/>
                    <a:pt x="260" y="370"/>
                  </a:cubicBezTo>
                  <a:cubicBezTo>
                    <a:pt x="393" y="370"/>
                    <a:pt x="510" y="204"/>
                    <a:pt x="393" y="80"/>
                  </a:cubicBezTo>
                  <a:lnTo>
                    <a:pt x="357" y="53"/>
                  </a:lnTo>
                  <a:cubicBezTo>
                    <a:pt x="322" y="16"/>
                    <a:pt x="282" y="0"/>
                    <a:pt x="2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5575665" y="4906620"/>
              <a:ext cx="33736" cy="24529"/>
            </a:xfrm>
            <a:custGeom>
              <a:avLst/>
              <a:gdLst/>
              <a:ahLst/>
              <a:cxnLst/>
              <a:rect l="l" t="t" r="r" b="b"/>
              <a:pathLst>
                <a:path w="513" h="373" extrusionOk="0">
                  <a:moveTo>
                    <a:pt x="216" y="0"/>
                  </a:moveTo>
                  <a:cubicBezTo>
                    <a:pt x="75" y="0"/>
                    <a:pt x="0" y="171"/>
                    <a:pt x="171" y="341"/>
                  </a:cubicBezTo>
                  <a:cubicBezTo>
                    <a:pt x="193" y="363"/>
                    <a:pt x="220" y="372"/>
                    <a:pt x="248" y="372"/>
                  </a:cubicBezTo>
                  <a:cubicBezTo>
                    <a:pt x="368" y="372"/>
                    <a:pt x="513" y="201"/>
                    <a:pt x="411" y="100"/>
                  </a:cubicBezTo>
                  <a:cubicBezTo>
                    <a:pt x="344" y="30"/>
                    <a:pt x="274" y="0"/>
                    <a:pt x="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5572180" y="4838688"/>
              <a:ext cx="31632" cy="22293"/>
            </a:xfrm>
            <a:custGeom>
              <a:avLst/>
              <a:gdLst/>
              <a:ahLst/>
              <a:cxnLst/>
              <a:rect l="l" t="t" r="r" b="b"/>
              <a:pathLst>
                <a:path w="481" h="339" extrusionOk="0">
                  <a:moveTo>
                    <a:pt x="243" y="1"/>
                  </a:moveTo>
                  <a:cubicBezTo>
                    <a:pt x="115" y="1"/>
                    <a:pt x="0" y="169"/>
                    <a:pt x="117" y="286"/>
                  </a:cubicBezTo>
                  <a:cubicBezTo>
                    <a:pt x="152" y="323"/>
                    <a:pt x="193" y="339"/>
                    <a:pt x="232" y="339"/>
                  </a:cubicBezTo>
                  <a:cubicBezTo>
                    <a:pt x="362" y="339"/>
                    <a:pt x="481" y="170"/>
                    <a:pt x="357" y="54"/>
                  </a:cubicBezTo>
                  <a:cubicBezTo>
                    <a:pt x="322" y="16"/>
                    <a:pt x="282"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5628801" y="4864138"/>
              <a:ext cx="33210" cy="24661"/>
            </a:xfrm>
            <a:custGeom>
              <a:avLst/>
              <a:gdLst/>
              <a:ahLst/>
              <a:cxnLst/>
              <a:rect l="l" t="t" r="r" b="b"/>
              <a:pathLst>
                <a:path w="505" h="375" extrusionOk="0">
                  <a:moveTo>
                    <a:pt x="259" y="1"/>
                  </a:moveTo>
                  <a:cubicBezTo>
                    <a:pt x="140" y="1"/>
                    <a:pt x="0" y="172"/>
                    <a:pt x="94" y="273"/>
                  </a:cubicBezTo>
                  <a:cubicBezTo>
                    <a:pt x="166" y="345"/>
                    <a:pt x="237" y="375"/>
                    <a:pt x="296" y="375"/>
                  </a:cubicBezTo>
                  <a:cubicBezTo>
                    <a:pt x="436" y="375"/>
                    <a:pt x="504" y="208"/>
                    <a:pt x="335" y="32"/>
                  </a:cubicBezTo>
                  <a:cubicBezTo>
                    <a:pt x="313" y="10"/>
                    <a:pt x="286" y="1"/>
                    <a:pt x="2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5638468" y="4814421"/>
              <a:ext cx="33210" cy="24595"/>
            </a:xfrm>
            <a:custGeom>
              <a:avLst/>
              <a:gdLst/>
              <a:ahLst/>
              <a:cxnLst/>
              <a:rect l="l" t="t" r="r" b="b"/>
              <a:pathLst>
                <a:path w="505" h="374" extrusionOk="0">
                  <a:moveTo>
                    <a:pt x="209" y="0"/>
                  </a:moveTo>
                  <a:cubicBezTo>
                    <a:pt x="70" y="0"/>
                    <a:pt x="1" y="167"/>
                    <a:pt x="170" y="342"/>
                  </a:cubicBezTo>
                  <a:cubicBezTo>
                    <a:pt x="192" y="364"/>
                    <a:pt x="219" y="374"/>
                    <a:pt x="247" y="374"/>
                  </a:cubicBezTo>
                  <a:cubicBezTo>
                    <a:pt x="365" y="374"/>
                    <a:pt x="505" y="203"/>
                    <a:pt x="411" y="101"/>
                  </a:cubicBezTo>
                  <a:cubicBezTo>
                    <a:pt x="339" y="30"/>
                    <a:pt x="268"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5690684" y="4832243"/>
              <a:ext cx="31763" cy="22293"/>
            </a:xfrm>
            <a:custGeom>
              <a:avLst/>
              <a:gdLst/>
              <a:ahLst/>
              <a:cxnLst/>
              <a:rect l="l" t="t" r="r" b="b"/>
              <a:pathLst>
                <a:path w="483" h="339" extrusionOk="0">
                  <a:moveTo>
                    <a:pt x="251" y="0"/>
                  </a:moveTo>
                  <a:cubicBezTo>
                    <a:pt x="120" y="0"/>
                    <a:pt x="0" y="169"/>
                    <a:pt x="117" y="285"/>
                  </a:cubicBezTo>
                  <a:cubicBezTo>
                    <a:pt x="154" y="323"/>
                    <a:pt x="196" y="339"/>
                    <a:pt x="236" y="339"/>
                  </a:cubicBezTo>
                  <a:cubicBezTo>
                    <a:pt x="368" y="339"/>
                    <a:pt x="483" y="170"/>
                    <a:pt x="366" y="53"/>
                  </a:cubicBezTo>
                  <a:cubicBezTo>
                    <a:pt x="331" y="16"/>
                    <a:pt x="290"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5743425" y="4774043"/>
              <a:ext cx="29462" cy="24792"/>
            </a:xfrm>
            <a:custGeom>
              <a:avLst/>
              <a:gdLst/>
              <a:ahLst/>
              <a:cxnLst/>
              <a:rect l="l" t="t" r="r" b="b"/>
              <a:pathLst>
                <a:path w="448" h="377" extrusionOk="0">
                  <a:moveTo>
                    <a:pt x="216" y="0"/>
                  </a:moveTo>
                  <a:cubicBezTo>
                    <a:pt x="76" y="0"/>
                    <a:pt x="1" y="170"/>
                    <a:pt x="171" y="341"/>
                  </a:cubicBezTo>
                  <a:cubicBezTo>
                    <a:pt x="198" y="376"/>
                    <a:pt x="242" y="376"/>
                    <a:pt x="278" y="376"/>
                  </a:cubicBezTo>
                  <a:cubicBezTo>
                    <a:pt x="349" y="359"/>
                    <a:pt x="430" y="287"/>
                    <a:pt x="439" y="207"/>
                  </a:cubicBezTo>
                  <a:cubicBezTo>
                    <a:pt x="448" y="171"/>
                    <a:pt x="448" y="136"/>
                    <a:pt x="412" y="100"/>
                  </a:cubicBezTo>
                  <a:cubicBezTo>
                    <a:pt x="344" y="29"/>
                    <a:pt x="274" y="0"/>
                    <a:pt x="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5676479" y="4777134"/>
              <a:ext cx="33342" cy="24595"/>
            </a:xfrm>
            <a:custGeom>
              <a:avLst/>
              <a:gdLst/>
              <a:ahLst/>
              <a:cxnLst/>
              <a:rect l="l" t="t" r="r" b="b"/>
              <a:pathLst>
                <a:path w="507" h="374" extrusionOk="0">
                  <a:moveTo>
                    <a:pt x="209" y="1"/>
                  </a:moveTo>
                  <a:cubicBezTo>
                    <a:pt x="70" y="1"/>
                    <a:pt x="1" y="170"/>
                    <a:pt x="163" y="338"/>
                  </a:cubicBezTo>
                  <a:cubicBezTo>
                    <a:pt x="188" y="363"/>
                    <a:pt x="217" y="373"/>
                    <a:pt x="247" y="373"/>
                  </a:cubicBezTo>
                  <a:cubicBezTo>
                    <a:pt x="369" y="373"/>
                    <a:pt x="506" y="200"/>
                    <a:pt x="413" y="106"/>
                  </a:cubicBezTo>
                  <a:cubicBezTo>
                    <a:pt x="341" y="32"/>
                    <a:pt x="269"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694235" y="4707689"/>
              <a:ext cx="25845" cy="26502"/>
            </a:xfrm>
            <a:custGeom>
              <a:avLst/>
              <a:gdLst/>
              <a:ahLst/>
              <a:cxnLst/>
              <a:rect l="l" t="t" r="r" b="b"/>
              <a:pathLst>
                <a:path w="393" h="403" extrusionOk="0">
                  <a:moveTo>
                    <a:pt x="178" y="1"/>
                  </a:moveTo>
                  <a:cubicBezTo>
                    <a:pt x="152" y="1"/>
                    <a:pt x="125" y="7"/>
                    <a:pt x="98" y="21"/>
                  </a:cubicBezTo>
                  <a:cubicBezTo>
                    <a:pt x="36" y="56"/>
                    <a:pt x="0" y="137"/>
                    <a:pt x="18" y="217"/>
                  </a:cubicBezTo>
                  <a:cubicBezTo>
                    <a:pt x="12" y="312"/>
                    <a:pt x="100" y="402"/>
                    <a:pt x="193" y="402"/>
                  </a:cubicBezTo>
                  <a:cubicBezTo>
                    <a:pt x="231" y="402"/>
                    <a:pt x="270" y="387"/>
                    <a:pt x="303" y="351"/>
                  </a:cubicBezTo>
                  <a:cubicBezTo>
                    <a:pt x="366" y="279"/>
                    <a:pt x="393" y="172"/>
                    <a:pt x="330" y="83"/>
                  </a:cubicBezTo>
                  <a:cubicBezTo>
                    <a:pt x="293" y="33"/>
                    <a:pt x="238" y="1"/>
                    <a:pt x="1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629656" y="4673229"/>
              <a:ext cx="31171" cy="22293"/>
            </a:xfrm>
            <a:custGeom>
              <a:avLst/>
              <a:gdLst/>
              <a:ahLst/>
              <a:cxnLst/>
              <a:rect l="l" t="t" r="r" b="b"/>
              <a:pathLst>
                <a:path w="474" h="339" extrusionOk="0">
                  <a:moveTo>
                    <a:pt x="243" y="1"/>
                  </a:moveTo>
                  <a:cubicBezTo>
                    <a:pt x="115" y="1"/>
                    <a:pt x="1" y="170"/>
                    <a:pt x="117" y="286"/>
                  </a:cubicBezTo>
                  <a:cubicBezTo>
                    <a:pt x="152" y="323"/>
                    <a:pt x="192" y="339"/>
                    <a:pt x="231" y="339"/>
                  </a:cubicBezTo>
                  <a:cubicBezTo>
                    <a:pt x="359" y="339"/>
                    <a:pt x="474" y="170"/>
                    <a:pt x="358" y="54"/>
                  </a:cubicBezTo>
                  <a:cubicBezTo>
                    <a:pt x="322" y="16"/>
                    <a:pt x="282" y="1"/>
                    <a:pt x="2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626697" y="4754183"/>
              <a:ext cx="31237" cy="22359"/>
            </a:xfrm>
            <a:custGeom>
              <a:avLst/>
              <a:gdLst/>
              <a:ahLst/>
              <a:cxnLst/>
              <a:rect l="l" t="t" r="r" b="b"/>
              <a:pathLst>
                <a:path w="475" h="340" extrusionOk="0">
                  <a:moveTo>
                    <a:pt x="244" y="1"/>
                  </a:moveTo>
                  <a:cubicBezTo>
                    <a:pt x="115" y="1"/>
                    <a:pt x="1" y="170"/>
                    <a:pt x="117" y="286"/>
                  </a:cubicBezTo>
                  <a:cubicBezTo>
                    <a:pt x="153" y="323"/>
                    <a:pt x="193" y="339"/>
                    <a:pt x="232" y="339"/>
                  </a:cubicBezTo>
                  <a:cubicBezTo>
                    <a:pt x="360" y="339"/>
                    <a:pt x="474" y="170"/>
                    <a:pt x="358" y="54"/>
                  </a:cubicBezTo>
                  <a:cubicBezTo>
                    <a:pt x="323" y="17"/>
                    <a:pt x="282" y="1"/>
                    <a:pt x="2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581452" y="4791799"/>
              <a:ext cx="33210" cy="24595"/>
            </a:xfrm>
            <a:custGeom>
              <a:avLst/>
              <a:gdLst/>
              <a:ahLst/>
              <a:cxnLst/>
              <a:rect l="l" t="t" r="r" b="b"/>
              <a:pathLst>
                <a:path w="505" h="374" extrusionOk="0">
                  <a:moveTo>
                    <a:pt x="206" y="1"/>
                  </a:moveTo>
                  <a:cubicBezTo>
                    <a:pt x="70" y="1"/>
                    <a:pt x="0" y="170"/>
                    <a:pt x="163" y="338"/>
                  </a:cubicBezTo>
                  <a:cubicBezTo>
                    <a:pt x="187" y="363"/>
                    <a:pt x="217" y="373"/>
                    <a:pt x="246" y="373"/>
                  </a:cubicBezTo>
                  <a:cubicBezTo>
                    <a:pt x="368" y="373"/>
                    <a:pt x="504" y="200"/>
                    <a:pt x="404" y="106"/>
                  </a:cubicBezTo>
                  <a:cubicBezTo>
                    <a:pt x="334" y="32"/>
                    <a:pt x="264" y="1"/>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580203" y="4714791"/>
              <a:ext cx="33407" cy="24727"/>
            </a:xfrm>
            <a:custGeom>
              <a:avLst/>
              <a:gdLst/>
              <a:ahLst/>
              <a:cxnLst/>
              <a:rect l="l" t="t" r="r" b="b"/>
              <a:pathLst>
                <a:path w="508" h="376" extrusionOk="0">
                  <a:moveTo>
                    <a:pt x="214" y="0"/>
                  </a:moveTo>
                  <a:cubicBezTo>
                    <a:pt x="72" y="0"/>
                    <a:pt x="0" y="170"/>
                    <a:pt x="164" y="341"/>
                  </a:cubicBezTo>
                  <a:cubicBezTo>
                    <a:pt x="189" y="365"/>
                    <a:pt x="217" y="376"/>
                    <a:pt x="247" y="376"/>
                  </a:cubicBezTo>
                  <a:cubicBezTo>
                    <a:pt x="370" y="376"/>
                    <a:pt x="507" y="200"/>
                    <a:pt x="414" y="100"/>
                  </a:cubicBezTo>
                  <a:cubicBezTo>
                    <a:pt x="343" y="29"/>
                    <a:pt x="273" y="0"/>
                    <a:pt x="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540351" y="4753920"/>
              <a:ext cx="33210" cy="24332"/>
            </a:xfrm>
            <a:custGeom>
              <a:avLst/>
              <a:gdLst/>
              <a:ahLst/>
              <a:cxnLst/>
              <a:rect l="l" t="t" r="r" b="b"/>
              <a:pathLst>
                <a:path w="505" h="370" extrusionOk="0">
                  <a:moveTo>
                    <a:pt x="207" y="1"/>
                  </a:moveTo>
                  <a:cubicBezTo>
                    <a:pt x="71" y="1"/>
                    <a:pt x="1" y="166"/>
                    <a:pt x="163" y="335"/>
                  </a:cubicBezTo>
                  <a:cubicBezTo>
                    <a:pt x="188" y="359"/>
                    <a:pt x="217" y="370"/>
                    <a:pt x="247" y="370"/>
                  </a:cubicBezTo>
                  <a:cubicBezTo>
                    <a:pt x="369" y="370"/>
                    <a:pt x="505" y="196"/>
                    <a:pt x="404" y="103"/>
                  </a:cubicBezTo>
                  <a:cubicBezTo>
                    <a:pt x="335" y="31"/>
                    <a:pt x="265"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5522069" y="4686777"/>
              <a:ext cx="33407" cy="24727"/>
            </a:xfrm>
            <a:custGeom>
              <a:avLst/>
              <a:gdLst/>
              <a:ahLst/>
              <a:cxnLst/>
              <a:rect l="l" t="t" r="r" b="b"/>
              <a:pathLst>
                <a:path w="508" h="376" extrusionOk="0">
                  <a:moveTo>
                    <a:pt x="260" y="0"/>
                  </a:moveTo>
                  <a:cubicBezTo>
                    <a:pt x="138" y="0"/>
                    <a:pt x="0" y="176"/>
                    <a:pt x="94" y="276"/>
                  </a:cubicBezTo>
                  <a:cubicBezTo>
                    <a:pt x="164" y="347"/>
                    <a:pt x="235" y="376"/>
                    <a:pt x="293" y="376"/>
                  </a:cubicBezTo>
                  <a:cubicBezTo>
                    <a:pt x="435" y="376"/>
                    <a:pt x="507" y="206"/>
                    <a:pt x="343" y="35"/>
                  </a:cubicBezTo>
                  <a:cubicBezTo>
                    <a:pt x="319" y="11"/>
                    <a:pt x="290" y="0"/>
                    <a:pt x="2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4"/>
          <p:cNvGrpSpPr/>
          <p:nvPr/>
        </p:nvGrpSpPr>
        <p:grpSpPr>
          <a:xfrm rot="-1978960">
            <a:off x="8243860" y="1477641"/>
            <a:ext cx="854328" cy="1152914"/>
            <a:chOff x="1326575" y="1917600"/>
            <a:chExt cx="436125" cy="588550"/>
          </a:xfrm>
        </p:grpSpPr>
        <p:sp>
          <p:nvSpPr>
            <p:cNvPr id="104" name="Google Shape;104;p4"/>
            <p:cNvSpPr/>
            <p:nvPr/>
          </p:nvSpPr>
          <p:spPr>
            <a:xfrm>
              <a:off x="1326575" y="1917600"/>
              <a:ext cx="436125" cy="588550"/>
            </a:xfrm>
            <a:custGeom>
              <a:avLst/>
              <a:gdLst/>
              <a:ahLst/>
              <a:cxnLst/>
              <a:rect l="l" t="t" r="r" b="b"/>
              <a:pathLst>
                <a:path w="17445" h="23542" extrusionOk="0">
                  <a:moveTo>
                    <a:pt x="8948" y="365"/>
                  </a:moveTo>
                  <a:cubicBezTo>
                    <a:pt x="10920" y="365"/>
                    <a:pt x="12891" y="399"/>
                    <a:pt x="14863" y="465"/>
                  </a:cubicBezTo>
                  <a:cubicBezTo>
                    <a:pt x="15239" y="491"/>
                    <a:pt x="15640" y="541"/>
                    <a:pt x="16016" y="616"/>
                  </a:cubicBezTo>
                  <a:cubicBezTo>
                    <a:pt x="16592" y="741"/>
                    <a:pt x="16993" y="1242"/>
                    <a:pt x="16943" y="1819"/>
                  </a:cubicBezTo>
                  <a:cubicBezTo>
                    <a:pt x="16617" y="5528"/>
                    <a:pt x="16993" y="9237"/>
                    <a:pt x="16968" y="12947"/>
                  </a:cubicBezTo>
                  <a:cubicBezTo>
                    <a:pt x="16968" y="15578"/>
                    <a:pt x="16968" y="18235"/>
                    <a:pt x="16993" y="20867"/>
                  </a:cubicBezTo>
                  <a:cubicBezTo>
                    <a:pt x="16993" y="21318"/>
                    <a:pt x="16918" y="21744"/>
                    <a:pt x="16692" y="22120"/>
                  </a:cubicBezTo>
                  <a:cubicBezTo>
                    <a:pt x="16467" y="22521"/>
                    <a:pt x="16141" y="22821"/>
                    <a:pt x="15665" y="22821"/>
                  </a:cubicBezTo>
                  <a:cubicBezTo>
                    <a:pt x="13354" y="22867"/>
                    <a:pt x="11064" y="23158"/>
                    <a:pt x="8757" y="23158"/>
                  </a:cubicBezTo>
                  <a:cubicBezTo>
                    <a:pt x="8512" y="23158"/>
                    <a:pt x="8266" y="23155"/>
                    <a:pt x="8021" y="23147"/>
                  </a:cubicBezTo>
                  <a:cubicBezTo>
                    <a:pt x="6116" y="23097"/>
                    <a:pt x="4211" y="22897"/>
                    <a:pt x="2306" y="22847"/>
                  </a:cubicBezTo>
                  <a:cubicBezTo>
                    <a:pt x="1204" y="22821"/>
                    <a:pt x="602" y="22220"/>
                    <a:pt x="577" y="21092"/>
                  </a:cubicBezTo>
                  <a:cubicBezTo>
                    <a:pt x="552" y="19363"/>
                    <a:pt x="577" y="17659"/>
                    <a:pt x="552" y="15929"/>
                  </a:cubicBezTo>
                  <a:cubicBezTo>
                    <a:pt x="552" y="14551"/>
                    <a:pt x="552" y="13172"/>
                    <a:pt x="552" y="11794"/>
                  </a:cubicBezTo>
                  <a:lnTo>
                    <a:pt x="602" y="11794"/>
                  </a:lnTo>
                  <a:cubicBezTo>
                    <a:pt x="652" y="9463"/>
                    <a:pt x="727" y="7132"/>
                    <a:pt x="753" y="4801"/>
                  </a:cubicBezTo>
                  <a:cubicBezTo>
                    <a:pt x="778" y="3899"/>
                    <a:pt x="702" y="2972"/>
                    <a:pt x="627" y="2044"/>
                  </a:cubicBezTo>
                  <a:cubicBezTo>
                    <a:pt x="552" y="1242"/>
                    <a:pt x="878" y="716"/>
                    <a:pt x="1680" y="591"/>
                  </a:cubicBezTo>
                  <a:cubicBezTo>
                    <a:pt x="3108" y="340"/>
                    <a:pt x="4562" y="415"/>
                    <a:pt x="5991" y="390"/>
                  </a:cubicBezTo>
                  <a:cubicBezTo>
                    <a:pt x="6976" y="374"/>
                    <a:pt x="7962" y="365"/>
                    <a:pt x="8948" y="365"/>
                  </a:cubicBezTo>
                  <a:close/>
                  <a:moveTo>
                    <a:pt x="8515" y="1"/>
                  </a:moveTo>
                  <a:cubicBezTo>
                    <a:pt x="6922" y="1"/>
                    <a:pt x="5328" y="21"/>
                    <a:pt x="3735" y="64"/>
                  </a:cubicBezTo>
                  <a:cubicBezTo>
                    <a:pt x="2958" y="90"/>
                    <a:pt x="2181" y="64"/>
                    <a:pt x="1429" y="240"/>
                  </a:cubicBezTo>
                  <a:cubicBezTo>
                    <a:pt x="677" y="440"/>
                    <a:pt x="427" y="766"/>
                    <a:pt x="326" y="1518"/>
                  </a:cubicBezTo>
                  <a:cubicBezTo>
                    <a:pt x="201" y="2646"/>
                    <a:pt x="352" y="3774"/>
                    <a:pt x="352" y="4877"/>
                  </a:cubicBezTo>
                  <a:cubicBezTo>
                    <a:pt x="276" y="8335"/>
                    <a:pt x="176" y="11794"/>
                    <a:pt x="151" y="15253"/>
                  </a:cubicBezTo>
                  <a:cubicBezTo>
                    <a:pt x="151" y="17283"/>
                    <a:pt x="1" y="19338"/>
                    <a:pt x="251" y="21368"/>
                  </a:cubicBezTo>
                  <a:cubicBezTo>
                    <a:pt x="427" y="22721"/>
                    <a:pt x="928" y="23197"/>
                    <a:pt x="2131" y="23273"/>
                  </a:cubicBezTo>
                  <a:cubicBezTo>
                    <a:pt x="2432" y="23273"/>
                    <a:pt x="2732" y="23298"/>
                    <a:pt x="3033" y="23323"/>
                  </a:cubicBezTo>
                  <a:cubicBezTo>
                    <a:pt x="4933" y="23471"/>
                    <a:pt x="6833" y="23541"/>
                    <a:pt x="8733" y="23541"/>
                  </a:cubicBezTo>
                  <a:cubicBezTo>
                    <a:pt x="11019" y="23541"/>
                    <a:pt x="13304" y="23439"/>
                    <a:pt x="15590" y="23248"/>
                  </a:cubicBezTo>
                  <a:cubicBezTo>
                    <a:pt x="16291" y="23197"/>
                    <a:pt x="16793" y="22897"/>
                    <a:pt x="17068" y="22195"/>
                  </a:cubicBezTo>
                  <a:cubicBezTo>
                    <a:pt x="17319" y="21593"/>
                    <a:pt x="17369" y="20992"/>
                    <a:pt x="17394" y="20340"/>
                  </a:cubicBezTo>
                  <a:cubicBezTo>
                    <a:pt x="17419" y="17333"/>
                    <a:pt x="17444" y="14300"/>
                    <a:pt x="17294" y="10917"/>
                  </a:cubicBezTo>
                  <a:cubicBezTo>
                    <a:pt x="17394" y="8410"/>
                    <a:pt x="17119" y="5553"/>
                    <a:pt x="17269" y="2671"/>
                  </a:cubicBezTo>
                  <a:cubicBezTo>
                    <a:pt x="17294" y="2245"/>
                    <a:pt x="17244" y="1844"/>
                    <a:pt x="17194" y="1418"/>
                  </a:cubicBezTo>
                  <a:cubicBezTo>
                    <a:pt x="17144" y="841"/>
                    <a:pt x="16843" y="465"/>
                    <a:pt x="16291" y="290"/>
                  </a:cubicBezTo>
                  <a:cubicBezTo>
                    <a:pt x="15740" y="140"/>
                    <a:pt x="15189" y="90"/>
                    <a:pt x="14637" y="90"/>
                  </a:cubicBezTo>
                  <a:cubicBezTo>
                    <a:pt x="12597" y="33"/>
                    <a:pt x="10556" y="1"/>
                    <a:pt x="85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1587225" y="1987650"/>
              <a:ext cx="130350" cy="50175"/>
            </a:xfrm>
            <a:custGeom>
              <a:avLst/>
              <a:gdLst/>
              <a:ahLst/>
              <a:cxnLst/>
              <a:rect l="l" t="t" r="r" b="b"/>
              <a:pathLst>
                <a:path w="5214" h="2007" extrusionOk="0">
                  <a:moveTo>
                    <a:pt x="2657" y="445"/>
                  </a:moveTo>
                  <a:cubicBezTo>
                    <a:pt x="3134" y="471"/>
                    <a:pt x="3610" y="496"/>
                    <a:pt x="4086" y="571"/>
                  </a:cubicBezTo>
                  <a:cubicBezTo>
                    <a:pt x="4387" y="621"/>
                    <a:pt x="4662" y="796"/>
                    <a:pt x="4662" y="1122"/>
                  </a:cubicBezTo>
                  <a:cubicBezTo>
                    <a:pt x="4662" y="1448"/>
                    <a:pt x="4312" y="1448"/>
                    <a:pt x="4086" y="1473"/>
                  </a:cubicBezTo>
                  <a:cubicBezTo>
                    <a:pt x="3184" y="1573"/>
                    <a:pt x="2307" y="1648"/>
                    <a:pt x="1404" y="1648"/>
                  </a:cubicBezTo>
                  <a:cubicBezTo>
                    <a:pt x="1374" y="1648"/>
                    <a:pt x="1342" y="1649"/>
                    <a:pt x="1309" y="1649"/>
                  </a:cubicBezTo>
                  <a:cubicBezTo>
                    <a:pt x="961" y="1649"/>
                    <a:pt x="500" y="1628"/>
                    <a:pt x="477" y="1147"/>
                  </a:cubicBezTo>
                  <a:cubicBezTo>
                    <a:pt x="427" y="571"/>
                    <a:pt x="1003" y="596"/>
                    <a:pt x="1379" y="521"/>
                  </a:cubicBezTo>
                  <a:cubicBezTo>
                    <a:pt x="1780" y="445"/>
                    <a:pt x="2231" y="471"/>
                    <a:pt x="2657" y="445"/>
                  </a:cubicBezTo>
                  <a:close/>
                  <a:moveTo>
                    <a:pt x="2657" y="1"/>
                  </a:moveTo>
                  <a:cubicBezTo>
                    <a:pt x="2087" y="1"/>
                    <a:pt x="1517" y="70"/>
                    <a:pt x="953" y="195"/>
                  </a:cubicBezTo>
                  <a:cubicBezTo>
                    <a:pt x="427" y="320"/>
                    <a:pt x="1" y="821"/>
                    <a:pt x="51" y="1222"/>
                  </a:cubicBezTo>
                  <a:cubicBezTo>
                    <a:pt x="126" y="1774"/>
                    <a:pt x="602" y="1874"/>
                    <a:pt x="1053" y="1949"/>
                  </a:cubicBezTo>
                  <a:cubicBezTo>
                    <a:pt x="1252" y="1992"/>
                    <a:pt x="1450" y="2006"/>
                    <a:pt x="1647" y="2006"/>
                  </a:cubicBezTo>
                  <a:cubicBezTo>
                    <a:pt x="2064" y="2006"/>
                    <a:pt x="2470" y="1941"/>
                    <a:pt x="2845" y="1941"/>
                  </a:cubicBezTo>
                  <a:cubicBezTo>
                    <a:pt x="2917" y="1941"/>
                    <a:pt x="2989" y="1943"/>
                    <a:pt x="3058" y="1949"/>
                  </a:cubicBezTo>
                  <a:lnTo>
                    <a:pt x="3911" y="1949"/>
                  </a:lnTo>
                  <a:cubicBezTo>
                    <a:pt x="3986" y="1949"/>
                    <a:pt x="4086" y="1924"/>
                    <a:pt x="4161" y="1924"/>
                  </a:cubicBezTo>
                  <a:cubicBezTo>
                    <a:pt x="4637" y="1899"/>
                    <a:pt x="5038" y="1799"/>
                    <a:pt x="5139" y="1273"/>
                  </a:cubicBezTo>
                  <a:cubicBezTo>
                    <a:pt x="5214" y="846"/>
                    <a:pt x="4838" y="345"/>
                    <a:pt x="4362" y="220"/>
                  </a:cubicBezTo>
                  <a:cubicBezTo>
                    <a:pt x="3798" y="70"/>
                    <a:pt x="3228"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1587225" y="2152950"/>
              <a:ext cx="130350" cy="49925"/>
            </a:xfrm>
            <a:custGeom>
              <a:avLst/>
              <a:gdLst/>
              <a:ahLst/>
              <a:cxnLst/>
              <a:rect l="l" t="t" r="r" b="b"/>
              <a:pathLst>
                <a:path w="5214" h="1997" extrusionOk="0">
                  <a:moveTo>
                    <a:pt x="2572" y="453"/>
                  </a:moveTo>
                  <a:cubicBezTo>
                    <a:pt x="3035" y="453"/>
                    <a:pt x="3498" y="484"/>
                    <a:pt x="3961" y="550"/>
                  </a:cubicBezTo>
                  <a:cubicBezTo>
                    <a:pt x="4136" y="575"/>
                    <a:pt x="4312" y="600"/>
                    <a:pt x="4462" y="726"/>
                  </a:cubicBezTo>
                  <a:cubicBezTo>
                    <a:pt x="4562" y="851"/>
                    <a:pt x="4687" y="951"/>
                    <a:pt x="4662" y="1127"/>
                  </a:cubicBezTo>
                  <a:cubicBezTo>
                    <a:pt x="4637" y="1327"/>
                    <a:pt x="4462" y="1377"/>
                    <a:pt x="4312" y="1402"/>
                  </a:cubicBezTo>
                  <a:cubicBezTo>
                    <a:pt x="3459" y="1503"/>
                    <a:pt x="2607" y="1578"/>
                    <a:pt x="1755" y="1653"/>
                  </a:cubicBezTo>
                  <a:cubicBezTo>
                    <a:pt x="1697" y="1657"/>
                    <a:pt x="1639" y="1659"/>
                    <a:pt x="1582" y="1659"/>
                  </a:cubicBezTo>
                  <a:cubicBezTo>
                    <a:pt x="1296" y="1659"/>
                    <a:pt x="1024" y="1607"/>
                    <a:pt x="753" y="1503"/>
                  </a:cubicBezTo>
                  <a:cubicBezTo>
                    <a:pt x="577" y="1427"/>
                    <a:pt x="452" y="1327"/>
                    <a:pt x="452" y="1127"/>
                  </a:cubicBezTo>
                  <a:cubicBezTo>
                    <a:pt x="427" y="901"/>
                    <a:pt x="552" y="776"/>
                    <a:pt x="728" y="701"/>
                  </a:cubicBezTo>
                  <a:cubicBezTo>
                    <a:pt x="928" y="625"/>
                    <a:pt x="1129" y="525"/>
                    <a:pt x="1329" y="525"/>
                  </a:cubicBezTo>
                  <a:cubicBezTo>
                    <a:pt x="1743" y="478"/>
                    <a:pt x="2157" y="453"/>
                    <a:pt x="2572" y="453"/>
                  </a:cubicBezTo>
                  <a:close/>
                  <a:moveTo>
                    <a:pt x="2533" y="0"/>
                  </a:moveTo>
                  <a:cubicBezTo>
                    <a:pt x="2021" y="0"/>
                    <a:pt x="1508" y="48"/>
                    <a:pt x="1003" y="174"/>
                  </a:cubicBezTo>
                  <a:cubicBezTo>
                    <a:pt x="452" y="300"/>
                    <a:pt x="1" y="801"/>
                    <a:pt x="51" y="1202"/>
                  </a:cubicBezTo>
                  <a:cubicBezTo>
                    <a:pt x="126" y="1778"/>
                    <a:pt x="602" y="1854"/>
                    <a:pt x="1053" y="1954"/>
                  </a:cubicBezTo>
                  <a:cubicBezTo>
                    <a:pt x="1232" y="1985"/>
                    <a:pt x="1411" y="1997"/>
                    <a:pt x="1589" y="1997"/>
                  </a:cubicBezTo>
                  <a:cubicBezTo>
                    <a:pt x="1985" y="1997"/>
                    <a:pt x="2377" y="1938"/>
                    <a:pt x="2758" y="1904"/>
                  </a:cubicBezTo>
                  <a:lnTo>
                    <a:pt x="4261" y="1904"/>
                  </a:lnTo>
                  <a:cubicBezTo>
                    <a:pt x="4687" y="1904"/>
                    <a:pt x="5038" y="1753"/>
                    <a:pt x="5114" y="1327"/>
                  </a:cubicBezTo>
                  <a:cubicBezTo>
                    <a:pt x="5214" y="826"/>
                    <a:pt x="4938" y="475"/>
                    <a:pt x="4512" y="275"/>
                  </a:cubicBezTo>
                  <a:cubicBezTo>
                    <a:pt x="4261" y="174"/>
                    <a:pt x="3986" y="124"/>
                    <a:pt x="3735" y="74"/>
                  </a:cubicBezTo>
                  <a:cubicBezTo>
                    <a:pt x="3338" y="30"/>
                    <a:pt x="2936" y="0"/>
                    <a:pt x="25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1586600" y="2323575"/>
              <a:ext cx="128475" cy="50025"/>
            </a:xfrm>
            <a:custGeom>
              <a:avLst/>
              <a:gdLst/>
              <a:ahLst/>
              <a:cxnLst/>
              <a:rect l="l" t="t" r="r" b="b"/>
              <a:pathLst>
                <a:path w="5139" h="2001" extrusionOk="0">
                  <a:moveTo>
                    <a:pt x="2261" y="466"/>
                  </a:moveTo>
                  <a:cubicBezTo>
                    <a:pt x="2397" y="466"/>
                    <a:pt x="2537" y="467"/>
                    <a:pt x="2682" y="467"/>
                  </a:cubicBezTo>
                  <a:cubicBezTo>
                    <a:pt x="3008" y="492"/>
                    <a:pt x="3459" y="517"/>
                    <a:pt x="3936" y="542"/>
                  </a:cubicBezTo>
                  <a:cubicBezTo>
                    <a:pt x="4211" y="567"/>
                    <a:pt x="4412" y="693"/>
                    <a:pt x="4562" y="918"/>
                  </a:cubicBezTo>
                  <a:cubicBezTo>
                    <a:pt x="4687" y="1119"/>
                    <a:pt x="4662" y="1344"/>
                    <a:pt x="4412" y="1394"/>
                  </a:cubicBezTo>
                  <a:cubicBezTo>
                    <a:pt x="3584" y="1481"/>
                    <a:pt x="2756" y="1638"/>
                    <a:pt x="1920" y="1638"/>
                  </a:cubicBezTo>
                  <a:cubicBezTo>
                    <a:pt x="1541" y="1638"/>
                    <a:pt x="1161" y="1606"/>
                    <a:pt x="778" y="1520"/>
                  </a:cubicBezTo>
                  <a:cubicBezTo>
                    <a:pt x="602" y="1470"/>
                    <a:pt x="402" y="1420"/>
                    <a:pt x="377" y="1169"/>
                  </a:cubicBezTo>
                  <a:cubicBezTo>
                    <a:pt x="377" y="868"/>
                    <a:pt x="527" y="743"/>
                    <a:pt x="778" y="643"/>
                  </a:cubicBezTo>
                  <a:cubicBezTo>
                    <a:pt x="1239" y="482"/>
                    <a:pt x="1716" y="466"/>
                    <a:pt x="2261" y="466"/>
                  </a:cubicBezTo>
                  <a:close/>
                  <a:moveTo>
                    <a:pt x="2556" y="0"/>
                  </a:moveTo>
                  <a:cubicBezTo>
                    <a:pt x="1980" y="0"/>
                    <a:pt x="1404" y="75"/>
                    <a:pt x="828" y="242"/>
                  </a:cubicBezTo>
                  <a:cubicBezTo>
                    <a:pt x="377" y="367"/>
                    <a:pt x="1" y="643"/>
                    <a:pt x="26" y="1169"/>
                  </a:cubicBezTo>
                  <a:cubicBezTo>
                    <a:pt x="26" y="1745"/>
                    <a:pt x="477" y="1846"/>
                    <a:pt x="928" y="1946"/>
                  </a:cubicBezTo>
                  <a:cubicBezTo>
                    <a:pt x="1114" y="1986"/>
                    <a:pt x="1303" y="2001"/>
                    <a:pt x="1494" y="2001"/>
                  </a:cubicBezTo>
                  <a:cubicBezTo>
                    <a:pt x="1893" y="2001"/>
                    <a:pt x="2300" y="1938"/>
                    <a:pt x="2707" y="1921"/>
                  </a:cubicBezTo>
                  <a:cubicBezTo>
                    <a:pt x="3042" y="1921"/>
                    <a:pt x="3387" y="1932"/>
                    <a:pt x="3736" y="1932"/>
                  </a:cubicBezTo>
                  <a:cubicBezTo>
                    <a:pt x="3910" y="1932"/>
                    <a:pt x="4086" y="1929"/>
                    <a:pt x="4261" y="1921"/>
                  </a:cubicBezTo>
                  <a:cubicBezTo>
                    <a:pt x="4612" y="1896"/>
                    <a:pt x="4988" y="1745"/>
                    <a:pt x="5063" y="1319"/>
                  </a:cubicBezTo>
                  <a:cubicBezTo>
                    <a:pt x="5139" y="868"/>
                    <a:pt x="4888" y="567"/>
                    <a:pt x="4562" y="317"/>
                  </a:cubicBezTo>
                  <a:cubicBezTo>
                    <a:pt x="4462" y="242"/>
                    <a:pt x="4311" y="217"/>
                    <a:pt x="4211" y="191"/>
                  </a:cubicBezTo>
                  <a:cubicBezTo>
                    <a:pt x="3660" y="69"/>
                    <a:pt x="3108" y="0"/>
                    <a:pt x="2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379200" y="2235500"/>
              <a:ext cx="122225" cy="49650"/>
            </a:xfrm>
            <a:custGeom>
              <a:avLst/>
              <a:gdLst/>
              <a:ahLst/>
              <a:cxnLst/>
              <a:rect l="l" t="t" r="r" b="b"/>
              <a:pathLst>
                <a:path w="4889" h="1986" extrusionOk="0">
                  <a:moveTo>
                    <a:pt x="2586" y="405"/>
                  </a:moveTo>
                  <a:cubicBezTo>
                    <a:pt x="3017" y="405"/>
                    <a:pt x="3449" y="437"/>
                    <a:pt x="3886" y="506"/>
                  </a:cubicBezTo>
                  <a:cubicBezTo>
                    <a:pt x="4161" y="532"/>
                    <a:pt x="4562" y="557"/>
                    <a:pt x="4537" y="983"/>
                  </a:cubicBezTo>
                  <a:cubicBezTo>
                    <a:pt x="4512" y="1359"/>
                    <a:pt x="4211" y="1509"/>
                    <a:pt x="3861" y="1559"/>
                  </a:cubicBezTo>
                  <a:cubicBezTo>
                    <a:pt x="3409" y="1659"/>
                    <a:pt x="2933" y="1659"/>
                    <a:pt x="2482" y="1659"/>
                  </a:cubicBezTo>
                  <a:cubicBezTo>
                    <a:pt x="2031" y="1634"/>
                    <a:pt x="1555" y="1609"/>
                    <a:pt x="1104" y="1559"/>
                  </a:cubicBezTo>
                  <a:cubicBezTo>
                    <a:pt x="728" y="1534"/>
                    <a:pt x="477" y="1308"/>
                    <a:pt x="452" y="958"/>
                  </a:cubicBezTo>
                  <a:cubicBezTo>
                    <a:pt x="452" y="607"/>
                    <a:pt x="803" y="557"/>
                    <a:pt x="1054" y="532"/>
                  </a:cubicBezTo>
                  <a:cubicBezTo>
                    <a:pt x="1569" y="450"/>
                    <a:pt x="2077" y="405"/>
                    <a:pt x="2586" y="405"/>
                  </a:cubicBezTo>
                  <a:close/>
                  <a:moveTo>
                    <a:pt x="2587" y="0"/>
                  </a:moveTo>
                  <a:cubicBezTo>
                    <a:pt x="2007" y="0"/>
                    <a:pt x="1426" y="41"/>
                    <a:pt x="853" y="156"/>
                  </a:cubicBezTo>
                  <a:cubicBezTo>
                    <a:pt x="427" y="256"/>
                    <a:pt x="1" y="381"/>
                    <a:pt x="1" y="907"/>
                  </a:cubicBezTo>
                  <a:cubicBezTo>
                    <a:pt x="26" y="1434"/>
                    <a:pt x="352" y="1735"/>
                    <a:pt x="828" y="1860"/>
                  </a:cubicBezTo>
                  <a:cubicBezTo>
                    <a:pt x="1304" y="1985"/>
                    <a:pt x="1780" y="1935"/>
                    <a:pt x="2282" y="1960"/>
                  </a:cubicBezTo>
                  <a:cubicBezTo>
                    <a:pt x="2833" y="1935"/>
                    <a:pt x="3409" y="1985"/>
                    <a:pt x="3986" y="1860"/>
                  </a:cubicBezTo>
                  <a:cubicBezTo>
                    <a:pt x="4562" y="1735"/>
                    <a:pt x="4888" y="1359"/>
                    <a:pt x="4863" y="882"/>
                  </a:cubicBezTo>
                  <a:cubicBezTo>
                    <a:pt x="4838" y="381"/>
                    <a:pt x="4562" y="105"/>
                    <a:pt x="3886" y="55"/>
                  </a:cubicBezTo>
                  <a:cubicBezTo>
                    <a:pt x="3456" y="23"/>
                    <a:pt x="3022" y="0"/>
                    <a:pt x="25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378575" y="2070425"/>
              <a:ext cx="122225" cy="48925"/>
            </a:xfrm>
            <a:custGeom>
              <a:avLst/>
              <a:gdLst/>
              <a:ahLst/>
              <a:cxnLst/>
              <a:rect l="l" t="t" r="r" b="b"/>
              <a:pathLst>
                <a:path w="4889" h="1957" extrusionOk="0">
                  <a:moveTo>
                    <a:pt x="2507" y="418"/>
                  </a:moveTo>
                  <a:cubicBezTo>
                    <a:pt x="3159" y="443"/>
                    <a:pt x="3635" y="393"/>
                    <a:pt x="4111" y="543"/>
                  </a:cubicBezTo>
                  <a:cubicBezTo>
                    <a:pt x="4312" y="618"/>
                    <a:pt x="4562" y="668"/>
                    <a:pt x="4562" y="944"/>
                  </a:cubicBezTo>
                  <a:cubicBezTo>
                    <a:pt x="4562" y="1220"/>
                    <a:pt x="4387" y="1420"/>
                    <a:pt x="4136" y="1495"/>
                  </a:cubicBezTo>
                  <a:cubicBezTo>
                    <a:pt x="3627" y="1614"/>
                    <a:pt x="3118" y="1665"/>
                    <a:pt x="2609" y="1665"/>
                  </a:cubicBezTo>
                  <a:cubicBezTo>
                    <a:pt x="2040" y="1665"/>
                    <a:pt x="1472" y="1601"/>
                    <a:pt x="903" y="1495"/>
                  </a:cubicBezTo>
                  <a:cubicBezTo>
                    <a:pt x="627" y="1445"/>
                    <a:pt x="477" y="1195"/>
                    <a:pt x="477" y="919"/>
                  </a:cubicBezTo>
                  <a:cubicBezTo>
                    <a:pt x="502" y="643"/>
                    <a:pt x="753" y="593"/>
                    <a:pt x="953" y="543"/>
                  </a:cubicBezTo>
                  <a:cubicBezTo>
                    <a:pt x="1530" y="418"/>
                    <a:pt x="2106" y="443"/>
                    <a:pt x="2507" y="418"/>
                  </a:cubicBezTo>
                  <a:close/>
                  <a:moveTo>
                    <a:pt x="2656" y="1"/>
                  </a:moveTo>
                  <a:cubicBezTo>
                    <a:pt x="2061" y="1"/>
                    <a:pt x="1465" y="50"/>
                    <a:pt x="878" y="167"/>
                  </a:cubicBezTo>
                  <a:cubicBezTo>
                    <a:pt x="452" y="242"/>
                    <a:pt x="1" y="393"/>
                    <a:pt x="26" y="919"/>
                  </a:cubicBezTo>
                  <a:cubicBezTo>
                    <a:pt x="51" y="1420"/>
                    <a:pt x="377" y="1721"/>
                    <a:pt x="853" y="1871"/>
                  </a:cubicBezTo>
                  <a:cubicBezTo>
                    <a:pt x="1104" y="1934"/>
                    <a:pt x="1354" y="1947"/>
                    <a:pt x="1586" y="1947"/>
                  </a:cubicBezTo>
                  <a:cubicBezTo>
                    <a:pt x="1741" y="1947"/>
                    <a:pt x="1887" y="1941"/>
                    <a:pt x="2019" y="1941"/>
                  </a:cubicBezTo>
                  <a:cubicBezTo>
                    <a:pt x="2085" y="1941"/>
                    <a:pt x="2148" y="1942"/>
                    <a:pt x="2206" y="1947"/>
                  </a:cubicBezTo>
                  <a:cubicBezTo>
                    <a:pt x="2507" y="1947"/>
                    <a:pt x="2778" y="1956"/>
                    <a:pt x="3033" y="1956"/>
                  </a:cubicBezTo>
                  <a:cubicBezTo>
                    <a:pt x="3351" y="1956"/>
                    <a:pt x="3643" y="1941"/>
                    <a:pt x="3936" y="1871"/>
                  </a:cubicBezTo>
                  <a:cubicBezTo>
                    <a:pt x="4537" y="1746"/>
                    <a:pt x="4888" y="1395"/>
                    <a:pt x="4888" y="919"/>
                  </a:cubicBezTo>
                  <a:cubicBezTo>
                    <a:pt x="4888" y="418"/>
                    <a:pt x="4587" y="117"/>
                    <a:pt x="3911" y="67"/>
                  </a:cubicBezTo>
                  <a:cubicBezTo>
                    <a:pt x="3495" y="25"/>
                    <a:pt x="3076" y="1"/>
                    <a:pt x="2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1377325" y="2406625"/>
              <a:ext cx="125975" cy="48375"/>
            </a:xfrm>
            <a:custGeom>
              <a:avLst/>
              <a:gdLst/>
              <a:ahLst/>
              <a:cxnLst/>
              <a:rect l="l" t="t" r="r" b="b"/>
              <a:pathLst>
                <a:path w="5039" h="1935" extrusionOk="0">
                  <a:moveTo>
                    <a:pt x="2692" y="384"/>
                  </a:moveTo>
                  <a:cubicBezTo>
                    <a:pt x="3221" y="384"/>
                    <a:pt x="3754" y="434"/>
                    <a:pt x="4286" y="529"/>
                  </a:cubicBezTo>
                  <a:cubicBezTo>
                    <a:pt x="4512" y="579"/>
                    <a:pt x="4713" y="704"/>
                    <a:pt x="4687" y="955"/>
                  </a:cubicBezTo>
                  <a:cubicBezTo>
                    <a:pt x="4662" y="1230"/>
                    <a:pt x="4487" y="1406"/>
                    <a:pt x="4236" y="1506"/>
                  </a:cubicBezTo>
                  <a:cubicBezTo>
                    <a:pt x="3863" y="1613"/>
                    <a:pt x="3476" y="1644"/>
                    <a:pt x="3095" y="1644"/>
                  </a:cubicBezTo>
                  <a:cubicBezTo>
                    <a:pt x="2940" y="1644"/>
                    <a:pt x="2785" y="1639"/>
                    <a:pt x="2632" y="1631"/>
                  </a:cubicBezTo>
                  <a:cubicBezTo>
                    <a:pt x="2206" y="1606"/>
                    <a:pt x="1780" y="1606"/>
                    <a:pt x="1354" y="1556"/>
                  </a:cubicBezTo>
                  <a:cubicBezTo>
                    <a:pt x="1078" y="1531"/>
                    <a:pt x="803" y="1456"/>
                    <a:pt x="677" y="1180"/>
                  </a:cubicBezTo>
                  <a:cubicBezTo>
                    <a:pt x="552" y="905"/>
                    <a:pt x="577" y="679"/>
                    <a:pt x="928" y="579"/>
                  </a:cubicBezTo>
                  <a:cubicBezTo>
                    <a:pt x="1510" y="446"/>
                    <a:pt x="2099" y="384"/>
                    <a:pt x="2692" y="384"/>
                  </a:cubicBezTo>
                  <a:close/>
                  <a:moveTo>
                    <a:pt x="2617" y="0"/>
                  </a:moveTo>
                  <a:cubicBezTo>
                    <a:pt x="2023" y="0"/>
                    <a:pt x="1432" y="50"/>
                    <a:pt x="853" y="203"/>
                  </a:cubicBezTo>
                  <a:cubicBezTo>
                    <a:pt x="251" y="328"/>
                    <a:pt x="1" y="779"/>
                    <a:pt x="226" y="1230"/>
                  </a:cubicBezTo>
                  <a:cubicBezTo>
                    <a:pt x="402" y="1581"/>
                    <a:pt x="677" y="1882"/>
                    <a:pt x="1129" y="1882"/>
                  </a:cubicBezTo>
                  <a:cubicBezTo>
                    <a:pt x="1580" y="1907"/>
                    <a:pt x="2031" y="1907"/>
                    <a:pt x="2482" y="1907"/>
                  </a:cubicBezTo>
                  <a:cubicBezTo>
                    <a:pt x="2744" y="1917"/>
                    <a:pt x="3006" y="1934"/>
                    <a:pt x="3267" y="1934"/>
                  </a:cubicBezTo>
                  <a:cubicBezTo>
                    <a:pt x="3679" y="1934"/>
                    <a:pt x="4088" y="1891"/>
                    <a:pt x="4487" y="1707"/>
                  </a:cubicBezTo>
                  <a:cubicBezTo>
                    <a:pt x="4838" y="1531"/>
                    <a:pt x="5038" y="1281"/>
                    <a:pt x="5013" y="854"/>
                  </a:cubicBezTo>
                  <a:cubicBezTo>
                    <a:pt x="4988" y="453"/>
                    <a:pt x="4763" y="203"/>
                    <a:pt x="4362" y="103"/>
                  </a:cubicBezTo>
                  <a:cubicBezTo>
                    <a:pt x="4061" y="52"/>
                    <a:pt x="3760" y="27"/>
                    <a:pt x="3459" y="27"/>
                  </a:cubicBezTo>
                  <a:cubicBezTo>
                    <a:pt x="3178" y="11"/>
                    <a:pt x="2897" y="0"/>
                    <a:pt x="2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1375450" y="1988125"/>
              <a:ext cx="132225" cy="49525"/>
            </a:xfrm>
            <a:custGeom>
              <a:avLst/>
              <a:gdLst/>
              <a:ahLst/>
              <a:cxnLst/>
              <a:rect l="l" t="t" r="r" b="b"/>
              <a:pathLst>
                <a:path w="5289" h="1981" extrusionOk="0">
                  <a:moveTo>
                    <a:pt x="2607" y="0"/>
                  </a:moveTo>
                  <a:cubicBezTo>
                    <a:pt x="1980" y="0"/>
                    <a:pt x="1354" y="0"/>
                    <a:pt x="777" y="226"/>
                  </a:cubicBezTo>
                  <a:cubicBezTo>
                    <a:pt x="301" y="401"/>
                    <a:pt x="1" y="752"/>
                    <a:pt x="51" y="1254"/>
                  </a:cubicBezTo>
                  <a:cubicBezTo>
                    <a:pt x="101" y="1755"/>
                    <a:pt x="502" y="1880"/>
                    <a:pt x="953" y="1905"/>
                  </a:cubicBezTo>
                  <a:cubicBezTo>
                    <a:pt x="1855" y="1930"/>
                    <a:pt x="2757" y="1980"/>
                    <a:pt x="3635" y="1980"/>
                  </a:cubicBezTo>
                  <a:cubicBezTo>
                    <a:pt x="3960" y="1980"/>
                    <a:pt x="4286" y="1905"/>
                    <a:pt x="4587" y="1805"/>
                  </a:cubicBezTo>
                  <a:cubicBezTo>
                    <a:pt x="5163" y="1629"/>
                    <a:pt x="5289" y="1053"/>
                    <a:pt x="4888" y="602"/>
                  </a:cubicBezTo>
                  <a:cubicBezTo>
                    <a:pt x="4662" y="351"/>
                    <a:pt x="4387" y="201"/>
                    <a:pt x="4061" y="126"/>
                  </a:cubicBezTo>
                  <a:cubicBezTo>
                    <a:pt x="3585" y="51"/>
                    <a:pt x="3108" y="0"/>
                    <a:pt x="2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1374200" y="2152900"/>
              <a:ext cx="134100" cy="49650"/>
            </a:xfrm>
            <a:custGeom>
              <a:avLst/>
              <a:gdLst/>
              <a:ahLst/>
              <a:cxnLst/>
              <a:rect l="l" t="t" r="r" b="b"/>
              <a:pathLst>
                <a:path w="5364" h="1986" extrusionOk="0">
                  <a:moveTo>
                    <a:pt x="2501" y="1"/>
                  </a:moveTo>
                  <a:cubicBezTo>
                    <a:pt x="1948" y="1"/>
                    <a:pt x="1400" y="68"/>
                    <a:pt x="853" y="226"/>
                  </a:cubicBezTo>
                  <a:cubicBezTo>
                    <a:pt x="351" y="352"/>
                    <a:pt x="0" y="878"/>
                    <a:pt x="76" y="1279"/>
                  </a:cubicBezTo>
                  <a:cubicBezTo>
                    <a:pt x="176" y="1780"/>
                    <a:pt x="577" y="1906"/>
                    <a:pt x="1028" y="1906"/>
                  </a:cubicBezTo>
                  <a:cubicBezTo>
                    <a:pt x="1187" y="1914"/>
                    <a:pt x="1345" y="1917"/>
                    <a:pt x="1504" y="1917"/>
                  </a:cubicBezTo>
                  <a:cubicBezTo>
                    <a:pt x="1822" y="1917"/>
                    <a:pt x="2139" y="1906"/>
                    <a:pt x="2457" y="1906"/>
                  </a:cubicBezTo>
                  <a:cubicBezTo>
                    <a:pt x="2851" y="1934"/>
                    <a:pt x="3246" y="1986"/>
                    <a:pt x="3640" y="1986"/>
                  </a:cubicBezTo>
                  <a:cubicBezTo>
                    <a:pt x="3947" y="1986"/>
                    <a:pt x="4255" y="1954"/>
                    <a:pt x="4562" y="1856"/>
                  </a:cubicBezTo>
                  <a:cubicBezTo>
                    <a:pt x="5239" y="1630"/>
                    <a:pt x="5364" y="1054"/>
                    <a:pt x="4863" y="527"/>
                  </a:cubicBezTo>
                  <a:cubicBezTo>
                    <a:pt x="4537" y="201"/>
                    <a:pt x="4136" y="151"/>
                    <a:pt x="3735" y="101"/>
                  </a:cubicBezTo>
                  <a:cubicBezTo>
                    <a:pt x="3320" y="37"/>
                    <a:pt x="2909" y="1"/>
                    <a:pt x="25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1377325" y="2323175"/>
              <a:ext cx="129100" cy="50250"/>
            </a:xfrm>
            <a:custGeom>
              <a:avLst/>
              <a:gdLst/>
              <a:ahLst/>
              <a:cxnLst/>
              <a:rect l="l" t="t" r="r" b="b"/>
              <a:pathLst>
                <a:path w="5164" h="2010" extrusionOk="0">
                  <a:moveTo>
                    <a:pt x="2545" y="1"/>
                  </a:moveTo>
                  <a:cubicBezTo>
                    <a:pt x="1931" y="1"/>
                    <a:pt x="1317" y="95"/>
                    <a:pt x="702" y="283"/>
                  </a:cubicBezTo>
                  <a:cubicBezTo>
                    <a:pt x="251" y="433"/>
                    <a:pt x="1" y="809"/>
                    <a:pt x="51" y="1285"/>
                  </a:cubicBezTo>
                  <a:cubicBezTo>
                    <a:pt x="101" y="1786"/>
                    <a:pt x="527" y="1912"/>
                    <a:pt x="928" y="1937"/>
                  </a:cubicBezTo>
                  <a:cubicBezTo>
                    <a:pt x="1087" y="1945"/>
                    <a:pt x="1245" y="1948"/>
                    <a:pt x="1405" y="1948"/>
                  </a:cubicBezTo>
                  <a:cubicBezTo>
                    <a:pt x="1724" y="1948"/>
                    <a:pt x="2048" y="1937"/>
                    <a:pt x="2382" y="1937"/>
                  </a:cubicBezTo>
                  <a:cubicBezTo>
                    <a:pt x="2781" y="1953"/>
                    <a:pt x="3181" y="2010"/>
                    <a:pt x="3581" y="2010"/>
                  </a:cubicBezTo>
                  <a:cubicBezTo>
                    <a:pt x="3808" y="2010"/>
                    <a:pt x="4034" y="1991"/>
                    <a:pt x="4261" y="1937"/>
                  </a:cubicBezTo>
                  <a:cubicBezTo>
                    <a:pt x="4662" y="1862"/>
                    <a:pt x="5063" y="1736"/>
                    <a:pt x="5114" y="1235"/>
                  </a:cubicBezTo>
                  <a:cubicBezTo>
                    <a:pt x="5164" y="734"/>
                    <a:pt x="4813" y="408"/>
                    <a:pt x="4387" y="283"/>
                  </a:cubicBezTo>
                  <a:cubicBezTo>
                    <a:pt x="3773" y="95"/>
                    <a:pt x="3159" y="1"/>
                    <a:pt x="25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1586600" y="2235375"/>
              <a:ext cx="127225" cy="48825"/>
            </a:xfrm>
            <a:custGeom>
              <a:avLst/>
              <a:gdLst/>
              <a:ahLst/>
              <a:cxnLst/>
              <a:rect l="l" t="t" r="r" b="b"/>
              <a:pathLst>
                <a:path w="5089" h="1953" extrusionOk="0">
                  <a:moveTo>
                    <a:pt x="1945" y="1"/>
                  </a:moveTo>
                  <a:cubicBezTo>
                    <a:pt x="1518" y="1"/>
                    <a:pt x="1094" y="41"/>
                    <a:pt x="677" y="211"/>
                  </a:cubicBezTo>
                  <a:cubicBezTo>
                    <a:pt x="101" y="436"/>
                    <a:pt x="1" y="1063"/>
                    <a:pt x="427" y="1514"/>
                  </a:cubicBezTo>
                  <a:cubicBezTo>
                    <a:pt x="627" y="1740"/>
                    <a:pt x="903" y="1815"/>
                    <a:pt x="1179" y="1890"/>
                  </a:cubicBezTo>
                  <a:cubicBezTo>
                    <a:pt x="1429" y="1940"/>
                    <a:pt x="1680" y="1953"/>
                    <a:pt x="1931" y="1953"/>
                  </a:cubicBezTo>
                  <a:cubicBezTo>
                    <a:pt x="2181" y="1953"/>
                    <a:pt x="2432" y="1940"/>
                    <a:pt x="2682" y="1940"/>
                  </a:cubicBezTo>
                  <a:lnTo>
                    <a:pt x="3735" y="1940"/>
                  </a:lnTo>
                  <a:cubicBezTo>
                    <a:pt x="4036" y="1940"/>
                    <a:pt x="4311" y="1890"/>
                    <a:pt x="4562" y="1714"/>
                  </a:cubicBezTo>
                  <a:cubicBezTo>
                    <a:pt x="4888" y="1489"/>
                    <a:pt x="5088" y="1213"/>
                    <a:pt x="5038" y="812"/>
                  </a:cubicBezTo>
                  <a:cubicBezTo>
                    <a:pt x="4988" y="436"/>
                    <a:pt x="4687" y="286"/>
                    <a:pt x="4362" y="211"/>
                  </a:cubicBezTo>
                  <a:cubicBezTo>
                    <a:pt x="3936" y="135"/>
                    <a:pt x="3535" y="35"/>
                    <a:pt x="3134" y="35"/>
                  </a:cubicBezTo>
                  <a:cubicBezTo>
                    <a:pt x="2737" y="35"/>
                    <a:pt x="2340" y="1"/>
                    <a:pt x="19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1587225" y="2070350"/>
              <a:ext cx="125975" cy="49150"/>
            </a:xfrm>
            <a:custGeom>
              <a:avLst/>
              <a:gdLst/>
              <a:ahLst/>
              <a:cxnLst/>
              <a:rect l="l" t="t" r="r" b="b"/>
              <a:pathLst>
                <a:path w="5039" h="1966" extrusionOk="0">
                  <a:moveTo>
                    <a:pt x="1926" y="0"/>
                  </a:moveTo>
                  <a:cubicBezTo>
                    <a:pt x="1499" y="0"/>
                    <a:pt x="1073" y="43"/>
                    <a:pt x="652" y="195"/>
                  </a:cubicBezTo>
                  <a:cubicBezTo>
                    <a:pt x="151" y="396"/>
                    <a:pt x="1" y="947"/>
                    <a:pt x="276" y="1398"/>
                  </a:cubicBezTo>
                  <a:cubicBezTo>
                    <a:pt x="477" y="1674"/>
                    <a:pt x="778" y="1799"/>
                    <a:pt x="1104" y="1874"/>
                  </a:cubicBezTo>
                  <a:cubicBezTo>
                    <a:pt x="1396" y="1944"/>
                    <a:pt x="1688" y="1959"/>
                    <a:pt x="2011" y="1959"/>
                  </a:cubicBezTo>
                  <a:cubicBezTo>
                    <a:pt x="2269" y="1959"/>
                    <a:pt x="2546" y="1950"/>
                    <a:pt x="2858" y="1950"/>
                  </a:cubicBezTo>
                  <a:cubicBezTo>
                    <a:pt x="3020" y="1950"/>
                    <a:pt x="3219" y="1966"/>
                    <a:pt x="3436" y="1966"/>
                  </a:cubicBezTo>
                  <a:cubicBezTo>
                    <a:pt x="3689" y="1966"/>
                    <a:pt x="3966" y="1944"/>
                    <a:pt x="4236" y="1849"/>
                  </a:cubicBezTo>
                  <a:cubicBezTo>
                    <a:pt x="4687" y="1724"/>
                    <a:pt x="4988" y="1398"/>
                    <a:pt x="5013" y="922"/>
                  </a:cubicBezTo>
                  <a:cubicBezTo>
                    <a:pt x="5038" y="421"/>
                    <a:pt x="4637" y="270"/>
                    <a:pt x="4236" y="195"/>
                  </a:cubicBezTo>
                  <a:cubicBezTo>
                    <a:pt x="3961" y="120"/>
                    <a:pt x="3660" y="70"/>
                    <a:pt x="3384" y="70"/>
                  </a:cubicBezTo>
                  <a:cubicBezTo>
                    <a:pt x="2903" y="56"/>
                    <a:pt x="2414" y="0"/>
                    <a:pt x="19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1587850" y="2406325"/>
              <a:ext cx="123475" cy="49875"/>
            </a:xfrm>
            <a:custGeom>
              <a:avLst/>
              <a:gdLst/>
              <a:ahLst/>
              <a:cxnLst/>
              <a:rect l="l" t="t" r="r" b="b"/>
              <a:pathLst>
                <a:path w="4939" h="1995" extrusionOk="0">
                  <a:moveTo>
                    <a:pt x="2261" y="0"/>
                  </a:moveTo>
                  <a:cubicBezTo>
                    <a:pt x="1850" y="0"/>
                    <a:pt x="1439" y="24"/>
                    <a:pt x="1028" y="64"/>
                  </a:cubicBezTo>
                  <a:cubicBezTo>
                    <a:pt x="352" y="140"/>
                    <a:pt x="101" y="365"/>
                    <a:pt x="51" y="866"/>
                  </a:cubicBezTo>
                  <a:cubicBezTo>
                    <a:pt x="1" y="1318"/>
                    <a:pt x="327" y="1694"/>
                    <a:pt x="903" y="1844"/>
                  </a:cubicBezTo>
                  <a:cubicBezTo>
                    <a:pt x="1429" y="1994"/>
                    <a:pt x="2006" y="1944"/>
                    <a:pt x="2557" y="1969"/>
                  </a:cubicBezTo>
                  <a:cubicBezTo>
                    <a:pt x="3058" y="1944"/>
                    <a:pt x="3560" y="1944"/>
                    <a:pt x="4036" y="1894"/>
                  </a:cubicBezTo>
                  <a:cubicBezTo>
                    <a:pt x="4487" y="1844"/>
                    <a:pt x="4888" y="1368"/>
                    <a:pt x="4913" y="967"/>
                  </a:cubicBezTo>
                  <a:cubicBezTo>
                    <a:pt x="4938" y="415"/>
                    <a:pt x="4537" y="265"/>
                    <a:pt x="4111" y="190"/>
                  </a:cubicBezTo>
                  <a:cubicBezTo>
                    <a:pt x="3495" y="54"/>
                    <a:pt x="2878" y="0"/>
                    <a:pt x="22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4"/>
          <p:cNvGrpSpPr/>
          <p:nvPr/>
        </p:nvGrpSpPr>
        <p:grpSpPr>
          <a:xfrm rot="-7199276">
            <a:off x="176167" y="719404"/>
            <a:ext cx="382812" cy="1087745"/>
            <a:chOff x="2114525" y="3893292"/>
            <a:chExt cx="382825" cy="1087784"/>
          </a:xfrm>
        </p:grpSpPr>
        <p:sp>
          <p:nvSpPr>
            <p:cNvPr id="118" name="Google Shape;118;p4"/>
            <p:cNvSpPr/>
            <p:nvPr/>
          </p:nvSpPr>
          <p:spPr>
            <a:xfrm>
              <a:off x="2244195" y="3981762"/>
              <a:ext cx="40675" cy="10504"/>
            </a:xfrm>
            <a:custGeom>
              <a:avLst/>
              <a:gdLst/>
              <a:ahLst/>
              <a:cxnLst/>
              <a:rect l="l" t="t" r="r" b="b"/>
              <a:pathLst>
                <a:path w="697" h="180" extrusionOk="0">
                  <a:moveTo>
                    <a:pt x="36" y="1"/>
                  </a:moveTo>
                  <a:cubicBezTo>
                    <a:pt x="27" y="54"/>
                    <a:pt x="9" y="117"/>
                    <a:pt x="0" y="179"/>
                  </a:cubicBezTo>
                  <a:lnTo>
                    <a:pt x="678" y="179"/>
                  </a:lnTo>
                  <a:cubicBezTo>
                    <a:pt x="687" y="143"/>
                    <a:pt x="687" y="108"/>
                    <a:pt x="696" y="72"/>
                  </a:cubicBezTo>
                  <a:cubicBezTo>
                    <a:pt x="473" y="36"/>
                    <a:pt x="259" y="10"/>
                    <a:pt x="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2250965" y="3893292"/>
              <a:ext cx="47386" cy="72889"/>
            </a:xfrm>
            <a:custGeom>
              <a:avLst/>
              <a:gdLst/>
              <a:ahLst/>
              <a:cxnLst/>
              <a:rect l="l" t="t" r="r" b="b"/>
              <a:pathLst>
                <a:path w="812" h="1249" extrusionOk="0">
                  <a:moveTo>
                    <a:pt x="548" y="1"/>
                  </a:moveTo>
                  <a:cubicBezTo>
                    <a:pt x="483" y="1"/>
                    <a:pt x="420" y="34"/>
                    <a:pt x="384" y="116"/>
                  </a:cubicBezTo>
                  <a:cubicBezTo>
                    <a:pt x="366" y="152"/>
                    <a:pt x="348" y="196"/>
                    <a:pt x="330" y="241"/>
                  </a:cubicBezTo>
                  <a:cubicBezTo>
                    <a:pt x="357" y="285"/>
                    <a:pt x="366" y="339"/>
                    <a:pt x="321" y="401"/>
                  </a:cubicBezTo>
                  <a:cubicBezTo>
                    <a:pt x="277" y="464"/>
                    <a:pt x="232" y="517"/>
                    <a:pt x="197" y="580"/>
                  </a:cubicBezTo>
                  <a:cubicBezTo>
                    <a:pt x="125" y="776"/>
                    <a:pt x="63" y="981"/>
                    <a:pt x="0" y="1178"/>
                  </a:cubicBezTo>
                  <a:cubicBezTo>
                    <a:pt x="205" y="1195"/>
                    <a:pt x="411" y="1222"/>
                    <a:pt x="616" y="1249"/>
                  </a:cubicBezTo>
                  <a:cubicBezTo>
                    <a:pt x="652" y="937"/>
                    <a:pt x="714" y="607"/>
                    <a:pt x="776" y="277"/>
                  </a:cubicBezTo>
                  <a:cubicBezTo>
                    <a:pt x="812" y="129"/>
                    <a:pt x="675" y="1"/>
                    <a:pt x="5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2460818" y="3928656"/>
              <a:ext cx="31746" cy="63610"/>
            </a:xfrm>
            <a:custGeom>
              <a:avLst/>
              <a:gdLst/>
              <a:ahLst/>
              <a:cxnLst/>
              <a:rect l="l" t="t" r="r" b="b"/>
              <a:pathLst>
                <a:path w="544" h="1090" extrusionOk="0">
                  <a:moveTo>
                    <a:pt x="209" y="0"/>
                  </a:moveTo>
                  <a:cubicBezTo>
                    <a:pt x="104" y="0"/>
                    <a:pt x="1" y="82"/>
                    <a:pt x="44" y="206"/>
                  </a:cubicBezTo>
                  <a:cubicBezTo>
                    <a:pt x="133" y="500"/>
                    <a:pt x="187" y="795"/>
                    <a:pt x="205" y="1089"/>
                  </a:cubicBezTo>
                  <a:lnTo>
                    <a:pt x="544" y="1089"/>
                  </a:lnTo>
                  <a:cubicBezTo>
                    <a:pt x="526" y="759"/>
                    <a:pt x="472" y="438"/>
                    <a:pt x="374" y="117"/>
                  </a:cubicBezTo>
                  <a:cubicBezTo>
                    <a:pt x="346" y="35"/>
                    <a:pt x="277"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2364937" y="4577358"/>
              <a:ext cx="10504" cy="7353"/>
            </a:xfrm>
            <a:custGeom>
              <a:avLst/>
              <a:gdLst/>
              <a:ahLst/>
              <a:cxnLst/>
              <a:rect l="l" t="t" r="r" b="b"/>
              <a:pathLst>
                <a:path w="180" h="126" extrusionOk="0">
                  <a:moveTo>
                    <a:pt x="108" y="0"/>
                  </a:moveTo>
                  <a:cubicBezTo>
                    <a:pt x="72" y="45"/>
                    <a:pt x="37" y="81"/>
                    <a:pt x="1" y="125"/>
                  </a:cubicBezTo>
                  <a:cubicBezTo>
                    <a:pt x="63" y="116"/>
                    <a:pt x="117" y="107"/>
                    <a:pt x="179" y="98"/>
                  </a:cubicBezTo>
                  <a:cubicBezTo>
                    <a:pt x="153" y="63"/>
                    <a:pt x="135" y="27"/>
                    <a:pt x="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2309264" y="4547129"/>
              <a:ext cx="75515" cy="38224"/>
            </a:xfrm>
            <a:custGeom>
              <a:avLst/>
              <a:gdLst/>
              <a:ahLst/>
              <a:cxnLst/>
              <a:rect l="l" t="t" r="r" b="b"/>
              <a:pathLst>
                <a:path w="1294" h="655" extrusionOk="0">
                  <a:moveTo>
                    <a:pt x="812" y="1"/>
                  </a:moveTo>
                  <a:cubicBezTo>
                    <a:pt x="554" y="233"/>
                    <a:pt x="277" y="438"/>
                    <a:pt x="0" y="643"/>
                  </a:cubicBezTo>
                  <a:cubicBezTo>
                    <a:pt x="134" y="643"/>
                    <a:pt x="268" y="652"/>
                    <a:pt x="402" y="652"/>
                  </a:cubicBezTo>
                  <a:cubicBezTo>
                    <a:pt x="487" y="652"/>
                    <a:pt x="578" y="654"/>
                    <a:pt x="672" y="654"/>
                  </a:cubicBezTo>
                  <a:cubicBezTo>
                    <a:pt x="765" y="654"/>
                    <a:pt x="861" y="652"/>
                    <a:pt x="955" y="643"/>
                  </a:cubicBezTo>
                  <a:cubicBezTo>
                    <a:pt x="991" y="599"/>
                    <a:pt x="1026" y="563"/>
                    <a:pt x="1062" y="518"/>
                  </a:cubicBezTo>
                  <a:cubicBezTo>
                    <a:pt x="1089" y="545"/>
                    <a:pt x="1107" y="581"/>
                    <a:pt x="1133" y="616"/>
                  </a:cubicBezTo>
                  <a:cubicBezTo>
                    <a:pt x="1187" y="599"/>
                    <a:pt x="1240" y="590"/>
                    <a:pt x="1294" y="563"/>
                  </a:cubicBezTo>
                  <a:cubicBezTo>
                    <a:pt x="1142" y="367"/>
                    <a:pt x="973" y="179"/>
                    <a:pt x="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2391023" y="4385245"/>
              <a:ext cx="20834" cy="59408"/>
            </a:xfrm>
            <a:custGeom>
              <a:avLst/>
              <a:gdLst/>
              <a:ahLst/>
              <a:cxnLst/>
              <a:rect l="l" t="t" r="r" b="b"/>
              <a:pathLst>
                <a:path w="357" h="1018" extrusionOk="0">
                  <a:moveTo>
                    <a:pt x="321" y="0"/>
                  </a:moveTo>
                  <a:cubicBezTo>
                    <a:pt x="259" y="54"/>
                    <a:pt x="178" y="90"/>
                    <a:pt x="98" y="116"/>
                  </a:cubicBezTo>
                  <a:cubicBezTo>
                    <a:pt x="116" y="259"/>
                    <a:pt x="125" y="411"/>
                    <a:pt x="98" y="562"/>
                  </a:cubicBezTo>
                  <a:cubicBezTo>
                    <a:pt x="80" y="714"/>
                    <a:pt x="45" y="866"/>
                    <a:pt x="0" y="1017"/>
                  </a:cubicBezTo>
                  <a:cubicBezTo>
                    <a:pt x="98" y="991"/>
                    <a:pt x="196" y="955"/>
                    <a:pt x="294" y="919"/>
                  </a:cubicBezTo>
                  <a:cubicBezTo>
                    <a:pt x="321" y="803"/>
                    <a:pt x="348" y="687"/>
                    <a:pt x="348" y="562"/>
                  </a:cubicBezTo>
                  <a:cubicBezTo>
                    <a:pt x="357" y="375"/>
                    <a:pt x="348" y="188"/>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2409230" y="4650247"/>
              <a:ext cx="28654" cy="45869"/>
            </a:xfrm>
            <a:custGeom>
              <a:avLst/>
              <a:gdLst/>
              <a:ahLst/>
              <a:cxnLst/>
              <a:rect l="l" t="t" r="r" b="b"/>
              <a:pathLst>
                <a:path w="491" h="786" extrusionOk="0">
                  <a:moveTo>
                    <a:pt x="295" y="0"/>
                  </a:moveTo>
                  <a:cubicBezTo>
                    <a:pt x="197" y="27"/>
                    <a:pt x="98" y="54"/>
                    <a:pt x="0" y="80"/>
                  </a:cubicBezTo>
                  <a:cubicBezTo>
                    <a:pt x="54" y="303"/>
                    <a:pt x="63" y="544"/>
                    <a:pt x="63" y="785"/>
                  </a:cubicBezTo>
                  <a:cubicBezTo>
                    <a:pt x="188" y="714"/>
                    <a:pt x="313" y="651"/>
                    <a:pt x="437" y="580"/>
                  </a:cubicBezTo>
                  <a:cubicBezTo>
                    <a:pt x="455" y="571"/>
                    <a:pt x="473" y="571"/>
                    <a:pt x="491" y="562"/>
                  </a:cubicBezTo>
                  <a:cubicBezTo>
                    <a:pt x="437" y="375"/>
                    <a:pt x="375" y="187"/>
                    <a:pt x="2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2375908" y="4337859"/>
              <a:ext cx="29704" cy="34956"/>
            </a:xfrm>
            <a:custGeom>
              <a:avLst/>
              <a:gdLst/>
              <a:ahLst/>
              <a:cxnLst/>
              <a:rect l="l" t="t" r="r" b="b"/>
              <a:pathLst>
                <a:path w="509" h="599" extrusionOk="0">
                  <a:moveTo>
                    <a:pt x="0" y="1"/>
                  </a:moveTo>
                  <a:lnTo>
                    <a:pt x="0" y="1"/>
                  </a:lnTo>
                  <a:cubicBezTo>
                    <a:pt x="116" y="188"/>
                    <a:pt x="214" y="393"/>
                    <a:pt x="277" y="598"/>
                  </a:cubicBezTo>
                  <a:cubicBezTo>
                    <a:pt x="330" y="580"/>
                    <a:pt x="375" y="554"/>
                    <a:pt x="411" y="518"/>
                  </a:cubicBezTo>
                  <a:cubicBezTo>
                    <a:pt x="437" y="482"/>
                    <a:pt x="473" y="473"/>
                    <a:pt x="509" y="464"/>
                  </a:cubicBezTo>
                  <a:cubicBezTo>
                    <a:pt x="464" y="313"/>
                    <a:pt x="420" y="161"/>
                    <a:pt x="357" y="18"/>
                  </a:cubicBezTo>
                  <a:cubicBezTo>
                    <a:pt x="232" y="18"/>
                    <a:pt x="116" y="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2386296" y="4596091"/>
              <a:ext cx="31805" cy="39625"/>
            </a:xfrm>
            <a:custGeom>
              <a:avLst/>
              <a:gdLst/>
              <a:ahLst/>
              <a:cxnLst/>
              <a:rect l="l" t="t" r="r" b="b"/>
              <a:pathLst>
                <a:path w="545" h="679" extrusionOk="0">
                  <a:moveTo>
                    <a:pt x="179" y="0"/>
                  </a:moveTo>
                  <a:cubicBezTo>
                    <a:pt x="117" y="36"/>
                    <a:pt x="63" y="54"/>
                    <a:pt x="1" y="81"/>
                  </a:cubicBezTo>
                  <a:cubicBezTo>
                    <a:pt x="117" y="268"/>
                    <a:pt x="215" y="464"/>
                    <a:pt x="295" y="678"/>
                  </a:cubicBezTo>
                  <a:cubicBezTo>
                    <a:pt x="375" y="661"/>
                    <a:pt x="456" y="634"/>
                    <a:pt x="545" y="616"/>
                  </a:cubicBezTo>
                  <a:cubicBezTo>
                    <a:pt x="438" y="402"/>
                    <a:pt x="313" y="197"/>
                    <a:pt x="1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2218168" y="4603385"/>
              <a:ext cx="127569" cy="52638"/>
            </a:xfrm>
            <a:custGeom>
              <a:avLst/>
              <a:gdLst/>
              <a:ahLst/>
              <a:cxnLst/>
              <a:rect l="l" t="t" r="r" b="b"/>
              <a:pathLst>
                <a:path w="2186" h="902" extrusionOk="0">
                  <a:moveTo>
                    <a:pt x="1098" y="0"/>
                  </a:moveTo>
                  <a:cubicBezTo>
                    <a:pt x="1026" y="54"/>
                    <a:pt x="964" y="98"/>
                    <a:pt x="892" y="152"/>
                  </a:cubicBezTo>
                  <a:cubicBezTo>
                    <a:pt x="571" y="375"/>
                    <a:pt x="268" y="625"/>
                    <a:pt x="0" y="901"/>
                  </a:cubicBezTo>
                  <a:cubicBezTo>
                    <a:pt x="402" y="901"/>
                    <a:pt x="803" y="883"/>
                    <a:pt x="1214" y="857"/>
                  </a:cubicBezTo>
                  <a:cubicBezTo>
                    <a:pt x="1535" y="625"/>
                    <a:pt x="1847" y="411"/>
                    <a:pt x="2052" y="205"/>
                  </a:cubicBezTo>
                  <a:cubicBezTo>
                    <a:pt x="2097" y="152"/>
                    <a:pt x="2141" y="107"/>
                    <a:pt x="2186" y="63"/>
                  </a:cubicBezTo>
                  <a:cubicBezTo>
                    <a:pt x="1811" y="63"/>
                    <a:pt x="1437" y="18"/>
                    <a:pt x="1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2239527" y="3992208"/>
              <a:ext cx="44293" cy="36473"/>
            </a:xfrm>
            <a:custGeom>
              <a:avLst/>
              <a:gdLst/>
              <a:ahLst/>
              <a:cxnLst/>
              <a:rect l="l" t="t" r="r" b="b"/>
              <a:pathLst>
                <a:path w="759" h="625" extrusionOk="0">
                  <a:moveTo>
                    <a:pt x="80" y="0"/>
                  </a:moveTo>
                  <a:cubicBezTo>
                    <a:pt x="45" y="196"/>
                    <a:pt x="18" y="393"/>
                    <a:pt x="0" y="589"/>
                  </a:cubicBezTo>
                  <a:cubicBezTo>
                    <a:pt x="0" y="598"/>
                    <a:pt x="0" y="607"/>
                    <a:pt x="0" y="607"/>
                  </a:cubicBezTo>
                  <a:lnTo>
                    <a:pt x="27" y="607"/>
                  </a:lnTo>
                  <a:cubicBezTo>
                    <a:pt x="259" y="607"/>
                    <a:pt x="491" y="616"/>
                    <a:pt x="740" y="624"/>
                  </a:cubicBezTo>
                  <a:cubicBezTo>
                    <a:pt x="740" y="419"/>
                    <a:pt x="749" y="205"/>
                    <a:pt x="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2241569" y="4094217"/>
              <a:ext cx="91154" cy="172913"/>
            </a:xfrm>
            <a:custGeom>
              <a:avLst/>
              <a:gdLst/>
              <a:ahLst/>
              <a:cxnLst/>
              <a:rect l="l" t="t" r="r" b="b"/>
              <a:pathLst>
                <a:path w="1562" h="2963" extrusionOk="0">
                  <a:moveTo>
                    <a:pt x="1" y="1"/>
                  </a:moveTo>
                  <a:lnTo>
                    <a:pt x="1" y="1"/>
                  </a:lnTo>
                  <a:cubicBezTo>
                    <a:pt x="72" y="429"/>
                    <a:pt x="188" y="848"/>
                    <a:pt x="375" y="1267"/>
                  </a:cubicBezTo>
                  <a:cubicBezTo>
                    <a:pt x="581" y="1722"/>
                    <a:pt x="830" y="2133"/>
                    <a:pt x="1098" y="2525"/>
                  </a:cubicBezTo>
                  <a:cubicBezTo>
                    <a:pt x="920" y="2650"/>
                    <a:pt x="786" y="2802"/>
                    <a:pt x="670" y="2962"/>
                  </a:cubicBezTo>
                  <a:cubicBezTo>
                    <a:pt x="946" y="2730"/>
                    <a:pt x="1267" y="2534"/>
                    <a:pt x="1562" y="2338"/>
                  </a:cubicBezTo>
                  <a:cubicBezTo>
                    <a:pt x="1009" y="1562"/>
                    <a:pt x="393" y="78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2320702" y="4520051"/>
              <a:ext cx="22993" cy="32330"/>
            </a:xfrm>
            <a:custGeom>
              <a:avLst/>
              <a:gdLst/>
              <a:ahLst/>
              <a:cxnLst/>
              <a:rect l="l" t="t" r="r" b="b"/>
              <a:pathLst>
                <a:path w="394" h="554" extrusionOk="0">
                  <a:moveTo>
                    <a:pt x="126" y="1"/>
                  </a:moveTo>
                  <a:lnTo>
                    <a:pt x="126" y="1"/>
                  </a:lnTo>
                  <a:cubicBezTo>
                    <a:pt x="179" y="81"/>
                    <a:pt x="242" y="161"/>
                    <a:pt x="304" y="242"/>
                  </a:cubicBezTo>
                  <a:cubicBezTo>
                    <a:pt x="206" y="349"/>
                    <a:pt x="108" y="456"/>
                    <a:pt x="1" y="554"/>
                  </a:cubicBezTo>
                  <a:cubicBezTo>
                    <a:pt x="135" y="456"/>
                    <a:pt x="268" y="358"/>
                    <a:pt x="393" y="242"/>
                  </a:cubicBezTo>
                  <a:cubicBezTo>
                    <a:pt x="304" y="161"/>
                    <a:pt x="215" y="81"/>
                    <a:pt x="1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2285337" y="4132732"/>
              <a:ext cx="45869" cy="65127"/>
            </a:xfrm>
            <a:custGeom>
              <a:avLst/>
              <a:gdLst/>
              <a:ahLst/>
              <a:cxnLst/>
              <a:rect l="l" t="t" r="r" b="b"/>
              <a:pathLst>
                <a:path w="786" h="1116" extrusionOk="0">
                  <a:moveTo>
                    <a:pt x="0" y="1"/>
                  </a:moveTo>
                  <a:cubicBezTo>
                    <a:pt x="241" y="366"/>
                    <a:pt x="509" y="741"/>
                    <a:pt x="785" y="1116"/>
                  </a:cubicBezTo>
                  <a:cubicBezTo>
                    <a:pt x="571" y="777"/>
                    <a:pt x="402" y="438"/>
                    <a:pt x="268" y="90"/>
                  </a:cubicBezTo>
                  <a:cubicBezTo>
                    <a:pt x="178" y="63"/>
                    <a:pt x="89" y="36"/>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2244195" y="4047355"/>
              <a:ext cx="49487" cy="67228"/>
            </a:xfrm>
            <a:custGeom>
              <a:avLst/>
              <a:gdLst/>
              <a:ahLst/>
              <a:cxnLst/>
              <a:rect l="l" t="t" r="r" b="b"/>
              <a:pathLst>
                <a:path w="848" h="1152" extrusionOk="0">
                  <a:moveTo>
                    <a:pt x="0" y="1"/>
                  </a:moveTo>
                  <a:cubicBezTo>
                    <a:pt x="90" y="349"/>
                    <a:pt x="250" y="696"/>
                    <a:pt x="446" y="1044"/>
                  </a:cubicBezTo>
                  <a:cubicBezTo>
                    <a:pt x="469" y="1031"/>
                    <a:pt x="493" y="1024"/>
                    <a:pt x="519" y="1024"/>
                  </a:cubicBezTo>
                  <a:cubicBezTo>
                    <a:pt x="544" y="1024"/>
                    <a:pt x="571" y="1031"/>
                    <a:pt x="598" y="1044"/>
                  </a:cubicBezTo>
                  <a:cubicBezTo>
                    <a:pt x="678" y="1089"/>
                    <a:pt x="768" y="1125"/>
                    <a:pt x="848" y="1151"/>
                  </a:cubicBezTo>
                  <a:cubicBezTo>
                    <a:pt x="741" y="786"/>
                    <a:pt x="687" y="402"/>
                    <a:pt x="669" y="18"/>
                  </a:cubicBezTo>
                  <a:cubicBezTo>
                    <a:pt x="437" y="10"/>
                    <a:pt x="214"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2164012" y="4674173"/>
              <a:ext cx="96348" cy="111988"/>
            </a:xfrm>
            <a:custGeom>
              <a:avLst/>
              <a:gdLst/>
              <a:ahLst/>
              <a:cxnLst/>
              <a:rect l="l" t="t" r="r" b="b"/>
              <a:pathLst>
                <a:path w="1651" h="1919" extrusionOk="0">
                  <a:moveTo>
                    <a:pt x="661" y="1"/>
                  </a:moveTo>
                  <a:cubicBezTo>
                    <a:pt x="304" y="447"/>
                    <a:pt x="63" y="955"/>
                    <a:pt x="0" y="1544"/>
                  </a:cubicBezTo>
                  <a:cubicBezTo>
                    <a:pt x="36" y="1669"/>
                    <a:pt x="81" y="1794"/>
                    <a:pt x="161" y="1919"/>
                  </a:cubicBezTo>
                  <a:cubicBezTo>
                    <a:pt x="420" y="1856"/>
                    <a:pt x="687" y="1794"/>
                    <a:pt x="955" y="1713"/>
                  </a:cubicBezTo>
                  <a:cubicBezTo>
                    <a:pt x="955" y="1713"/>
                    <a:pt x="946" y="1704"/>
                    <a:pt x="946" y="1704"/>
                  </a:cubicBezTo>
                  <a:cubicBezTo>
                    <a:pt x="652" y="1009"/>
                    <a:pt x="1089" y="473"/>
                    <a:pt x="1651" y="18"/>
                  </a:cubicBezTo>
                  <a:lnTo>
                    <a:pt x="1651" y="18"/>
                  </a:lnTo>
                  <a:cubicBezTo>
                    <a:pt x="1348" y="27"/>
                    <a:pt x="1053" y="36"/>
                    <a:pt x="759" y="36"/>
                  </a:cubicBezTo>
                  <a:cubicBezTo>
                    <a:pt x="714" y="36"/>
                    <a:pt x="687" y="18"/>
                    <a:pt x="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2186421" y="4795498"/>
              <a:ext cx="31280" cy="12780"/>
            </a:xfrm>
            <a:custGeom>
              <a:avLst/>
              <a:gdLst/>
              <a:ahLst/>
              <a:cxnLst/>
              <a:rect l="l" t="t" r="r" b="b"/>
              <a:pathLst>
                <a:path w="536" h="219" extrusionOk="0">
                  <a:moveTo>
                    <a:pt x="535" y="0"/>
                  </a:moveTo>
                  <a:lnTo>
                    <a:pt x="535" y="0"/>
                  </a:lnTo>
                  <a:cubicBezTo>
                    <a:pt x="357" y="45"/>
                    <a:pt x="179" y="89"/>
                    <a:pt x="0" y="134"/>
                  </a:cubicBezTo>
                  <a:cubicBezTo>
                    <a:pt x="68" y="193"/>
                    <a:pt x="142" y="218"/>
                    <a:pt x="213" y="218"/>
                  </a:cubicBezTo>
                  <a:cubicBezTo>
                    <a:pt x="346" y="218"/>
                    <a:pt x="471" y="128"/>
                    <a:pt x="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2359743" y="4235850"/>
              <a:ext cx="137607" cy="578906"/>
            </a:xfrm>
            <a:custGeom>
              <a:avLst/>
              <a:gdLst/>
              <a:ahLst/>
              <a:cxnLst/>
              <a:rect l="l" t="t" r="r" b="b"/>
              <a:pathLst>
                <a:path w="2358" h="9920" extrusionOk="0">
                  <a:moveTo>
                    <a:pt x="1" y="0"/>
                  </a:moveTo>
                  <a:cubicBezTo>
                    <a:pt x="1" y="9"/>
                    <a:pt x="1" y="9"/>
                    <a:pt x="1" y="9"/>
                  </a:cubicBezTo>
                  <a:cubicBezTo>
                    <a:pt x="661" y="937"/>
                    <a:pt x="1232" y="1873"/>
                    <a:pt x="1232" y="2837"/>
                  </a:cubicBezTo>
                  <a:cubicBezTo>
                    <a:pt x="1241" y="3809"/>
                    <a:pt x="795" y="4523"/>
                    <a:pt x="179" y="5121"/>
                  </a:cubicBezTo>
                  <a:cubicBezTo>
                    <a:pt x="429" y="5370"/>
                    <a:pt x="670" y="5620"/>
                    <a:pt x="857" y="5906"/>
                  </a:cubicBezTo>
                  <a:cubicBezTo>
                    <a:pt x="1589" y="6994"/>
                    <a:pt x="2142" y="8511"/>
                    <a:pt x="1401" y="9733"/>
                  </a:cubicBezTo>
                  <a:cubicBezTo>
                    <a:pt x="1369" y="9789"/>
                    <a:pt x="1320" y="9812"/>
                    <a:pt x="1270" y="9812"/>
                  </a:cubicBezTo>
                  <a:cubicBezTo>
                    <a:pt x="1154" y="9812"/>
                    <a:pt x="1032" y="9686"/>
                    <a:pt x="1107" y="9554"/>
                  </a:cubicBezTo>
                  <a:cubicBezTo>
                    <a:pt x="1410" y="9073"/>
                    <a:pt x="1482" y="8537"/>
                    <a:pt x="1401" y="8002"/>
                  </a:cubicBezTo>
                  <a:lnTo>
                    <a:pt x="1401" y="8002"/>
                  </a:lnTo>
                  <a:cubicBezTo>
                    <a:pt x="1250" y="8091"/>
                    <a:pt x="1089" y="8181"/>
                    <a:pt x="920" y="8261"/>
                  </a:cubicBezTo>
                  <a:cubicBezTo>
                    <a:pt x="929" y="8413"/>
                    <a:pt x="929" y="8555"/>
                    <a:pt x="929" y="8707"/>
                  </a:cubicBezTo>
                  <a:cubicBezTo>
                    <a:pt x="929" y="8943"/>
                    <a:pt x="825" y="9093"/>
                    <a:pt x="950" y="9093"/>
                  </a:cubicBezTo>
                  <a:cubicBezTo>
                    <a:pt x="976" y="9093"/>
                    <a:pt x="1013" y="9087"/>
                    <a:pt x="1062" y="9073"/>
                  </a:cubicBezTo>
                  <a:lnTo>
                    <a:pt x="1062" y="9073"/>
                  </a:lnTo>
                  <a:cubicBezTo>
                    <a:pt x="679" y="9189"/>
                    <a:pt x="607" y="9849"/>
                    <a:pt x="1062" y="9911"/>
                  </a:cubicBezTo>
                  <a:cubicBezTo>
                    <a:pt x="1101" y="9917"/>
                    <a:pt x="1139" y="9919"/>
                    <a:pt x="1174" y="9919"/>
                  </a:cubicBezTo>
                  <a:cubicBezTo>
                    <a:pt x="2357" y="9919"/>
                    <a:pt x="1795" y="6984"/>
                    <a:pt x="1526" y="6361"/>
                  </a:cubicBezTo>
                  <a:cubicBezTo>
                    <a:pt x="1348" y="5950"/>
                    <a:pt x="1062" y="5522"/>
                    <a:pt x="741" y="5094"/>
                  </a:cubicBezTo>
                  <a:cubicBezTo>
                    <a:pt x="1143" y="4461"/>
                    <a:pt x="1437" y="3765"/>
                    <a:pt x="1526" y="3024"/>
                  </a:cubicBezTo>
                  <a:cubicBezTo>
                    <a:pt x="1678" y="1891"/>
                    <a:pt x="697" y="83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2303020" y="4462277"/>
              <a:ext cx="97924" cy="59933"/>
            </a:xfrm>
            <a:custGeom>
              <a:avLst/>
              <a:gdLst/>
              <a:ahLst/>
              <a:cxnLst/>
              <a:rect l="l" t="t" r="r" b="b"/>
              <a:pathLst>
                <a:path w="1678" h="1027" extrusionOk="0">
                  <a:moveTo>
                    <a:pt x="1678" y="1"/>
                  </a:moveTo>
                  <a:cubicBezTo>
                    <a:pt x="1570" y="36"/>
                    <a:pt x="1472" y="63"/>
                    <a:pt x="1365" y="81"/>
                  </a:cubicBezTo>
                  <a:cubicBezTo>
                    <a:pt x="1303" y="215"/>
                    <a:pt x="1240" y="340"/>
                    <a:pt x="1169" y="465"/>
                  </a:cubicBezTo>
                  <a:cubicBezTo>
                    <a:pt x="1098" y="366"/>
                    <a:pt x="1017" y="259"/>
                    <a:pt x="946" y="152"/>
                  </a:cubicBezTo>
                  <a:cubicBezTo>
                    <a:pt x="751" y="180"/>
                    <a:pt x="552" y="194"/>
                    <a:pt x="354" y="194"/>
                  </a:cubicBezTo>
                  <a:cubicBezTo>
                    <a:pt x="236" y="194"/>
                    <a:pt x="117" y="189"/>
                    <a:pt x="0" y="179"/>
                  </a:cubicBezTo>
                  <a:lnTo>
                    <a:pt x="0" y="179"/>
                  </a:lnTo>
                  <a:cubicBezTo>
                    <a:pt x="286" y="473"/>
                    <a:pt x="607" y="750"/>
                    <a:pt x="919" y="1027"/>
                  </a:cubicBezTo>
                  <a:cubicBezTo>
                    <a:pt x="1231" y="732"/>
                    <a:pt x="1508" y="393"/>
                    <a:pt x="1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261878" y="4384720"/>
              <a:ext cx="83860" cy="69154"/>
            </a:xfrm>
            <a:custGeom>
              <a:avLst/>
              <a:gdLst/>
              <a:ahLst/>
              <a:cxnLst/>
              <a:rect l="l" t="t" r="r" b="b"/>
              <a:pathLst>
                <a:path w="1437" h="1185" extrusionOk="0">
                  <a:moveTo>
                    <a:pt x="1" y="0"/>
                  </a:moveTo>
                  <a:cubicBezTo>
                    <a:pt x="81" y="402"/>
                    <a:pt x="215" y="794"/>
                    <a:pt x="384" y="1151"/>
                  </a:cubicBezTo>
                  <a:cubicBezTo>
                    <a:pt x="384" y="1151"/>
                    <a:pt x="393" y="1160"/>
                    <a:pt x="393" y="1160"/>
                  </a:cubicBezTo>
                  <a:cubicBezTo>
                    <a:pt x="420" y="1142"/>
                    <a:pt x="447" y="1142"/>
                    <a:pt x="482" y="1142"/>
                  </a:cubicBezTo>
                  <a:cubicBezTo>
                    <a:pt x="678" y="1170"/>
                    <a:pt x="876" y="1184"/>
                    <a:pt x="1076" y="1184"/>
                  </a:cubicBezTo>
                  <a:cubicBezTo>
                    <a:pt x="1196" y="1184"/>
                    <a:pt x="1316" y="1179"/>
                    <a:pt x="1437" y="1169"/>
                  </a:cubicBezTo>
                  <a:cubicBezTo>
                    <a:pt x="1214" y="821"/>
                    <a:pt x="1027" y="482"/>
                    <a:pt x="893" y="134"/>
                  </a:cubicBezTo>
                  <a:cubicBezTo>
                    <a:pt x="598" y="108"/>
                    <a:pt x="295" y="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2257734" y="4311773"/>
              <a:ext cx="50538" cy="60517"/>
            </a:xfrm>
            <a:custGeom>
              <a:avLst/>
              <a:gdLst/>
              <a:ahLst/>
              <a:cxnLst/>
              <a:rect l="l" t="t" r="r" b="b"/>
              <a:pathLst>
                <a:path w="866" h="1037" extrusionOk="0">
                  <a:moveTo>
                    <a:pt x="182" y="1"/>
                  </a:moveTo>
                  <a:cubicBezTo>
                    <a:pt x="163" y="1"/>
                    <a:pt x="144" y="1"/>
                    <a:pt x="125" y="2"/>
                  </a:cubicBezTo>
                  <a:cubicBezTo>
                    <a:pt x="89" y="55"/>
                    <a:pt x="63" y="117"/>
                    <a:pt x="27" y="171"/>
                  </a:cubicBezTo>
                  <a:cubicBezTo>
                    <a:pt x="0" y="403"/>
                    <a:pt x="0" y="644"/>
                    <a:pt x="18" y="885"/>
                  </a:cubicBezTo>
                  <a:cubicBezTo>
                    <a:pt x="295" y="956"/>
                    <a:pt x="580" y="1001"/>
                    <a:pt x="866" y="1036"/>
                  </a:cubicBezTo>
                  <a:cubicBezTo>
                    <a:pt x="794" y="724"/>
                    <a:pt x="785" y="421"/>
                    <a:pt x="866" y="109"/>
                  </a:cubicBezTo>
                  <a:cubicBezTo>
                    <a:pt x="643" y="51"/>
                    <a:pt x="419" y="1"/>
                    <a:pt x="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2114525" y="3992208"/>
              <a:ext cx="382242" cy="988868"/>
            </a:xfrm>
            <a:custGeom>
              <a:avLst/>
              <a:gdLst/>
              <a:ahLst/>
              <a:cxnLst/>
              <a:rect l="l" t="t" r="r" b="b"/>
              <a:pathLst>
                <a:path w="6550" h="16945" extrusionOk="0">
                  <a:moveTo>
                    <a:pt x="2222" y="946"/>
                  </a:moveTo>
                  <a:cubicBezTo>
                    <a:pt x="2436" y="946"/>
                    <a:pt x="2659" y="955"/>
                    <a:pt x="2891" y="963"/>
                  </a:cubicBezTo>
                  <a:cubicBezTo>
                    <a:pt x="3891" y="999"/>
                    <a:pt x="5015" y="1115"/>
                    <a:pt x="5826" y="1606"/>
                  </a:cubicBezTo>
                  <a:cubicBezTo>
                    <a:pt x="5844" y="1615"/>
                    <a:pt x="5862" y="1615"/>
                    <a:pt x="5880" y="1624"/>
                  </a:cubicBezTo>
                  <a:cubicBezTo>
                    <a:pt x="5755" y="1936"/>
                    <a:pt x="5594" y="2239"/>
                    <a:pt x="5407" y="2516"/>
                  </a:cubicBezTo>
                  <a:cubicBezTo>
                    <a:pt x="4631" y="2364"/>
                    <a:pt x="3801" y="2391"/>
                    <a:pt x="3070" y="2096"/>
                  </a:cubicBezTo>
                  <a:cubicBezTo>
                    <a:pt x="2990" y="2070"/>
                    <a:pt x="2900" y="2034"/>
                    <a:pt x="2820" y="1989"/>
                  </a:cubicBezTo>
                  <a:cubicBezTo>
                    <a:pt x="2793" y="1976"/>
                    <a:pt x="2766" y="1969"/>
                    <a:pt x="2741" y="1969"/>
                  </a:cubicBezTo>
                  <a:cubicBezTo>
                    <a:pt x="2715" y="1969"/>
                    <a:pt x="2691" y="1976"/>
                    <a:pt x="2668" y="1989"/>
                  </a:cubicBezTo>
                  <a:cubicBezTo>
                    <a:pt x="2472" y="1641"/>
                    <a:pt x="2312" y="1294"/>
                    <a:pt x="2222" y="946"/>
                  </a:cubicBezTo>
                  <a:close/>
                  <a:moveTo>
                    <a:pt x="2927" y="2409"/>
                  </a:moveTo>
                  <a:cubicBezTo>
                    <a:pt x="3016" y="2444"/>
                    <a:pt x="3105" y="2471"/>
                    <a:pt x="3195" y="2498"/>
                  </a:cubicBezTo>
                  <a:cubicBezTo>
                    <a:pt x="3837" y="2694"/>
                    <a:pt x="4524" y="2703"/>
                    <a:pt x="5184" y="2819"/>
                  </a:cubicBezTo>
                  <a:cubicBezTo>
                    <a:pt x="4890" y="3203"/>
                    <a:pt x="4533" y="3542"/>
                    <a:pt x="4131" y="3827"/>
                  </a:cubicBezTo>
                  <a:cubicBezTo>
                    <a:pt x="4096" y="3854"/>
                    <a:pt x="4051" y="3881"/>
                    <a:pt x="4007" y="3916"/>
                  </a:cubicBezTo>
                  <a:cubicBezTo>
                    <a:pt x="3908" y="3783"/>
                    <a:pt x="3810" y="3649"/>
                    <a:pt x="3712" y="3524"/>
                  </a:cubicBezTo>
                  <a:cubicBezTo>
                    <a:pt x="3436" y="3149"/>
                    <a:pt x="3168" y="2774"/>
                    <a:pt x="2927" y="2409"/>
                  </a:cubicBezTo>
                  <a:close/>
                  <a:moveTo>
                    <a:pt x="3935" y="4362"/>
                  </a:moveTo>
                  <a:cubicBezTo>
                    <a:pt x="4221" y="4773"/>
                    <a:pt x="4479" y="5183"/>
                    <a:pt x="4685" y="5602"/>
                  </a:cubicBezTo>
                  <a:cubicBezTo>
                    <a:pt x="4524" y="5593"/>
                    <a:pt x="4372" y="5567"/>
                    <a:pt x="4212" y="5531"/>
                  </a:cubicBezTo>
                  <a:cubicBezTo>
                    <a:pt x="3953" y="5460"/>
                    <a:pt x="3694" y="5362"/>
                    <a:pt x="3427" y="5281"/>
                  </a:cubicBezTo>
                  <a:cubicBezTo>
                    <a:pt x="3239" y="5219"/>
                    <a:pt x="3052" y="5174"/>
                    <a:pt x="2865" y="5147"/>
                  </a:cubicBezTo>
                  <a:cubicBezTo>
                    <a:pt x="3141" y="4880"/>
                    <a:pt x="3480" y="4657"/>
                    <a:pt x="3801" y="4452"/>
                  </a:cubicBezTo>
                  <a:cubicBezTo>
                    <a:pt x="3846" y="4425"/>
                    <a:pt x="3891" y="4389"/>
                    <a:pt x="3935" y="4362"/>
                  </a:cubicBezTo>
                  <a:close/>
                  <a:moveTo>
                    <a:pt x="2636" y="5477"/>
                  </a:moveTo>
                  <a:cubicBezTo>
                    <a:pt x="2873" y="5477"/>
                    <a:pt x="3097" y="5527"/>
                    <a:pt x="3320" y="5585"/>
                  </a:cubicBezTo>
                  <a:cubicBezTo>
                    <a:pt x="3703" y="5701"/>
                    <a:pt x="4078" y="5861"/>
                    <a:pt x="4479" y="5924"/>
                  </a:cubicBezTo>
                  <a:cubicBezTo>
                    <a:pt x="4595" y="5932"/>
                    <a:pt x="4711" y="5941"/>
                    <a:pt x="4836" y="5941"/>
                  </a:cubicBezTo>
                  <a:cubicBezTo>
                    <a:pt x="4899" y="6084"/>
                    <a:pt x="4943" y="6236"/>
                    <a:pt x="4988" y="6387"/>
                  </a:cubicBezTo>
                  <a:cubicBezTo>
                    <a:pt x="4952" y="6396"/>
                    <a:pt x="4916" y="6405"/>
                    <a:pt x="4890" y="6441"/>
                  </a:cubicBezTo>
                  <a:cubicBezTo>
                    <a:pt x="4854" y="6477"/>
                    <a:pt x="4809" y="6503"/>
                    <a:pt x="4756" y="6521"/>
                  </a:cubicBezTo>
                  <a:cubicBezTo>
                    <a:pt x="4634" y="6574"/>
                    <a:pt x="4467" y="6591"/>
                    <a:pt x="4295" y="6591"/>
                  </a:cubicBezTo>
                  <a:cubicBezTo>
                    <a:pt x="4027" y="6591"/>
                    <a:pt x="3745" y="6550"/>
                    <a:pt x="3587" y="6539"/>
                  </a:cubicBezTo>
                  <a:cubicBezTo>
                    <a:pt x="3498" y="6530"/>
                    <a:pt x="3409" y="6521"/>
                    <a:pt x="3320" y="6512"/>
                  </a:cubicBezTo>
                  <a:cubicBezTo>
                    <a:pt x="3034" y="6477"/>
                    <a:pt x="2749" y="6432"/>
                    <a:pt x="2472" y="6361"/>
                  </a:cubicBezTo>
                  <a:cubicBezTo>
                    <a:pt x="2427" y="6343"/>
                    <a:pt x="2374" y="6334"/>
                    <a:pt x="2320" y="6316"/>
                  </a:cubicBezTo>
                  <a:lnTo>
                    <a:pt x="2320" y="6307"/>
                  </a:lnTo>
                  <a:cubicBezTo>
                    <a:pt x="2320" y="6057"/>
                    <a:pt x="2383" y="5843"/>
                    <a:pt x="2481" y="5647"/>
                  </a:cubicBezTo>
                  <a:cubicBezTo>
                    <a:pt x="2517" y="5593"/>
                    <a:pt x="2543" y="5531"/>
                    <a:pt x="2579" y="5478"/>
                  </a:cubicBezTo>
                  <a:cubicBezTo>
                    <a:pt x="2598" y="5477"/>
                    <a:pt x="2617" y="5477"/>
                    <a:pt x="2636" y="5477"/>
                  </a:cubicBezTo>
                  <a:close/>
                  <a:moveTo>
                    <a:pt x="2356" y="6682"/>
                  </a:moveTo>
                  <a:cubicBezTo>
                    <a:pt x="2410" y="6700"/>
                    <a:pt x="2472" y="6718"/>
                    <a:pt x="2526" y="6726"/>
                  </a:cubicBezTo>
                  <a:cubicBezTo>
                    <a:pt x="2820" y="6798"/>
                    <a:pt x="3123" y="6834"/>
                    <a:pt x="3418" y="6860"/>
                  </a:cubicBezTo>
                  <a:cubicBezTo>
                    <a:pt x="3560" y="6878"/>
                    <a:pt x="3703" y="6887"/>
                    <a:pt x="3846" y="6896"/>
                  </a:cubicBezTo>
                  <a:cubicBezTo>
                    <a:pt x="3974" y="6905"/>
                    <a:pt x="4136" y="6917"/>
                    <a:pt x="4304" y="6917"/>
                  </a:cubicBezTo>
                  <a:cubicBezTo>
                    <a:pt x="4485" y="6917"/>
                    <a:pt x="4674" y="6902"/>
                    <a:pt x="4836" y="6851"/>
                  </a:cubicBezTo>
                  <a:cubicBezTo>
                    <a:pt x="4916" y="6825"/>
                    <a:pt x="4997" y="6789"/>
                    <a:pt x="5059" y="6735"/>
                  </a:cubicBezTo>
                  <a:cubicBezTo>
                    <a:pt x="5086" y="6923"/>
                    <a:pt x="5095" y="7110"/>
                    <a:pt x="5086" y="7297"/>
                  </a:cubicBezTo>
                  <a:cubicBezTo>
                    <a:pt x="5086" y="7422"/>
                    <a:pt x="5059" y="7538"/>
                    <a:pt x="5032" y="7654"/>
                  </a:cubicBezTo>
                  <a:cubicBezTo>
                    <a:pt x="4934" y="7690"/>
                    <a:pt x="4836" y="7726"/>
                    <a:pt x="4738" y="7752"/>
                  </a:cubicBezTo>
                  <a:cubicBezTo>
                    <a:pt x="4488" y="7824"/>
                    <a:pt x="4221" y="7868"/>
                    <a:pt x="3962" y="7895"/>
                  </a:cubicBezTo>
                  <a:cubicBezTo>
                    <a:pt x="3841" y="7905"/>
                    <a:pt x="3721" y="7910"/>
                    <a:pt x="3601" y="7910"/>
                  </a:cubicBezTo>
                  <a:cubicBezTo>
                    <a:pt x="3401" y="7910"/>
                    <a:pt x="3203" y="7896"/>
                    <a:pt x="3007" y="7868"/>
                  </a:cubicBezTo>
                  <a:cubicBezTo>
                    <a:pt x="2972" y="7868"/>
                    <a:pt x="2945" y="7868"/>
                    <a:pt x="2918" y="7886"/>
                  </a:cubicBezTo>
                  <a:cubicBezTo>
                    <a:pt x="2918" y="7886"/>
                    <a:pt x="2909" y="7877"/>
                    <a:pt x="2909" y="7877"/>
                  </a:cubicBezTo>
                  <a:cubicBezTo>
                    <a:pt x="2633" y="7529"/>
                    <a:pt x="2427" y="7146"/>
                    <a:pt x="2356" y="6682"/>
                  </a:cubicBezTo>
                  <a:close/>
                  <a:moveTo>
                    <a:pt x="4908" y="8056"/>
                  </a:moveTo>
                  <a:lnTo>
                    <a:pt x="4908" y="8056"/>
                  </a:lnTo>
                  <a:cubicBezTo>
                    <a:pt x="4738" y="8448"/>
                    <a:pt x="4461" y="8787"/>
                    <a:pt x="4149" y="9082"/>
                  </a:cubicBezTo>
                  <a:cubicBezTo>
                    <a:pt x="3837" y="8805"/>
                    <a:pt x="3516" y="8528"/>
                    <a:pt x="3230" y="8234"/>
                  </a:cubicBezTo>
                  <a:lnTo>
                    <a:pt x="3230" y="8234"/>
                  </a:lnTo>
                  <a:cubicBezTo>
                    <a:pt x="3347" y="8244"/>
                    <a:pt x="3466" y="8249"/>
                    <a:pt x="3584" y="8249"/>
                  </a:cubicBezTo>
                  <a:cubicBezTo>
                    <a:pt x="3782" y="8249"/>
                    <a:pt x="3981" y="8235"/>
                    <a:pt x="4176" y="8207"/>
                  </a:cubicBezTo>
                  <a:cubicBezTo>
                    <a:pt x="4319" y="8189"/>
                    <a:pt x="4453" y="8172"/>
                    <a:pt x="4595" y="8136"/>
                  </a:cubicBezTo>
                  <a:cubicBezTo>
                    <a:pt x="4702" y="8118"/>
                    <a:pt x="4800" y="8091"/>
                    <a:pt x="4908" y="8056"/>
                  </a:cubicBezTo>
                  <a:close/>
                  <a:moveTo>
                    <a:pt x="4149" y="9510"/>
                  </a:moveTo>
                  <a:cubicBezTo>
                    <a:pt x="4310" y="9688"/>
                    <a:pt x="4479" y="9876"/>
                    <a:pt x="4631" y="10072"/>
                  </a:cubicBezTo>
                  <a:cubicBezTo>
                    <a:pt x="4577" y="10099"/>
                    <a:pt x="4524" y="10108"/>
                    <a:pt x="4470" y="10125"/>
                  </a:cubicBezTo>
                  <a:cubicBezTo>
                    <a:pt x="4408" y="10134"/>
                    <a:pt x="4354" y="10143"/>
                    <a:pt x="4292" y="10152"/>
                  </a:cubicBezTo>
                  <a:cubicBezTo>
                    <a:pt x="4198" y="10161"/>
                    <a:pt x="4102" y="10163"/>
                    <a:pt x="4009" y="10163"/>
                  </a:cubicBezTo>
                  <a:cubicBezTo>
                    <a:pt x="3915" y="10163"/>
                    <a:pt x="3824" y="10161"/>
                    <a:pt x="3739" y="10161"/>
                  </a:cubicBezTo>
                  <a:cubicBezTo>
                    <a:pt x="3605" y="10161"/>
                    <a:pt x="3471" y="10152"/>
                    <a:pt x="3337" y="10152"/>
                  </a:cubicBezTo>
                  <a:cubicBezTo>
                    <a:pt x="3614" y="9947"/>
                    <a:pt x="3891" y="9742"/>
                    <a:pt x="4149" y="9510"/>
                  </a:cubicBezTo>
                  <a:close/>
                  <a:moveTo>
                    <a:pt x="4836" y="10348"/>
                  </a:moveTo>
                  <a:cubicBezTo>
                    <a:pt x="4970" y="10545"/>
                    <a:pt x="5095" y="10750"/>
                    <a:pt x="5202" y="10964"/>
                  </a:cubicBezTo>
                  <a:cubicBezTo>
                    <a:pt x="5113" y="10982"/>
                    <a:pt x="5032" y="11009"/>
                    <a:pt x="4952" y="11026"/>
                  </a:cubicBezTo>
                  <a:cubicBezTo>
                    <a:pt x="4310" y="11196"/>
                    <a:pt x="3650" y="11285"/>
                    <a:pt x="2990" y="11330"/>
                  </a:cubicBezTo>
                  <a:cubicBezTo>
                    <a:pt x="2579" y="11356"/>
                    <a:pt x="2178" y="11374"/>
                    <a:pt x="1776" y="11374"/>
                  </a:cubicBezTo>
                  <a:cubicBezTo>
                    <a:pt x="2044" y="11098"/>
                    <a:pt x="2347" y="10848"/>
                    <a:pt x="2668" y="10625"/>
                  </a:cubicBezTo>
                  <a:cubicBezTo>
                    <a:pt x="2731" y="10571"/>
                    <a:pt x="2802" y="10527"/>
                    <a:pt x="2874" y="10473"/>
                  </a:cubicBezTo>
                  <a:cubicBezTo>
                    <a:pt x="3213" y="10491"/>
                    <a:pt x="3587" y="10536"/>
                    <a:pt x="3962" y="10536"/>
                  </a:cubicBezTo>
                  <a:cubicBezTo>
                    <a:pt x="4203" y="10527"/>
                    <a:pt x="4444" y="10500"/>
                    <a:pt x="4658" y="10429"/>
                  </a:cubicBezTo>
                  <a:cubicBezTo>
                    <a:pt x="4720" y="10402"/>
                    <a:pt x="4774" y="10384"/>
                    <a:pt x="4836" y="10348"/>
                  </a:cubicBezTo>
                  <a:close/>
                  <a:moveTo>
                    <a:pt x="5345" y="11276"/>
                  </a:moveTo>
                  <a:cubicBezTo>
                    <a:pt x="5425" y="11463"/>
                    <a:pt x="5487" y="11651"/>
                    <a:pt x="5541" y="11838"/>
                  </a:cubicBezTo>
                  <a:cubicBezTo>
                    <a:pt x="5523" y="11847"/>
                    <a:pt x="5505" y="11847"/>
                    <a:pt x="5487" y="11856"/>
                  </a:cubicBezTo>
                  <a:cubicBezTo>
                    <a:pt x="5363" y="11927"/>
                    <a:pt x="5238" y="11990"/>
                    <a:pt x="5113" y="12061"/>
                  </a:cubicBezTo>
                  <a:cubicBezTo>
                    <a:pt x="4069" y="12623"/>
                    <a:pt x="2945" y="13087"/>
                    <a:pt x="1803" y="13408"/>
                  </a:cubicBezTo>
                  <a:cubicBezTo>
                    <a:pt x="1535" y="13480"/>
                    <a:pt x="1268" y="13542"/>
                    <a:pt x="1009" y="13605"/>
                  </a:cubicBezTo>
                  <a:cubicBezTo>
                    <a:pt x="947" y="13613"/>
                    <a:pt x="884" y="13631"/>
                    <a:pt x="831" y="13640"/>
                  </a:cubicBezTo>
                  <a:cubicBezTo>
                    <a:pt x="822" y="13497"/>
                    <a:pt x="831" y="13364"/>
                    <a:pt x="848" y="13230"/>
                  </a:cubicBezTo>
                  <a:cubicBezTo>
                    <a:pt x="911" y="12641"/>
                    <a:pt x="1152" y="12133"/>
                    <a:pt x="1509" y="11687"/>
                  </a:cubicBezTo>
                  <a:cubicBezTo>
                    <a:pt x="1535" y="11704"/>
                    <a:pt x="1562" y="11722"/>
                    <a:pt x="1607" y="11722"/>
                  </a:cubicBezTo>
                  <a:cubicBezTo>
                    <a:pt x="1901" y="11722"/>
                    <a:pt x="2196" y="11713"/>
                    <a:pt x="2499" y="11704"/>
                  </a:cubicBezTo>
                  <a:cubicBezTo>
                    <a:pt x="3355" y="11669"/>
                    <a:pt x="4221" y="11571"/>
                    <a:pt x="5050" y="11356"/>
                  </a:cubicBezTo>
                  <a:cubicBezTo>
                    <a:pt x="5148" y="11330"/>
                    <a:pt x="5247" y="11303"/>
                    <a:pt x="5345" y="11276"/>
                  </a:cubicBezTo>
                  <a:close/>
                  <a:moveTo>
                    <a:pt x="1767" y="0"/>
                  </a:moveTo>
                  <a:cubicBezTo>
                    <a:pt x="1723" y="598"/>
                    <a:pt x="1892" y="1178"/>
                    <a:pt x="2178" y="1749"/>
                  </a:cubicBezTo>
                  <a:cubicBezTo>
                    <a:pt x="2570" y="2534"/>
                    <a:pt x="3186" y="3310"/>
                    <a:pt x="3739" y="4086"/>
                  </a:cubicBezTo>
                  <a:cubicBezTo>
                    <a:pt x="3444" y="4282"/>
                    <a:pt x="3123" y="4478"/>
                    <a:pt x="2847" y="4710"/>
                  </a:cubicBezTo>
                  <a:cubicBezTo>
                    <a:pt x="2410" y="5067"/>
                    <a:pt x="2062" y="5486"/>
                    <a:pt x="1999" y="6093"/>
                  </a:cubicBezTo>
                  <a:cubicBezTo>
                    <a:pt x="1865" y="7449"/>
                    <a:pt x="2686" y="8234"/>
                    <a:pt x="3650" y="9046"/>
                  </a:cubicBezTo>
                  <a:lnTo>
                    <a:pt x="3659" y="9046"/>
                  </a:lnTo>
                  <a:cubicBezTo>
                    <a:pt x="3748" y="9126"/>
                    <a:pt x="3837" y="9206"/>
                    <a:pt x="3926" y="9287"/>
                  </a:cubicBezTo>
                  <a:cubicBezTo>
                    <a:pt x="3801" y="9403"/>
                    <a:pt x="3668" y="9501"/>
                    <a:pt x="3534" y="9599"/>
                  </a:cubicBezTo>
                  <a:cubicBezTo>
                    <a:pt x="3364" y="9733"/>
                    <a:pt x="3186" y="9858"/>
                    <a:pt x="3016" y="9974"/>
                  </a:cubicBezTo>
                  <a:cubicBezTo>
                    <a:pt x="2936" y="10027"/>
                    <a:pt x="2865" y="10081"/>
                    <a:pt x="2784" y="10134"/>
                  </a:cubicBezTo>
                  <a:lnTo>
                    <a:pt x="2740" y="10134"/>
                  </a:lnTo>
                  <a:cubicBezTo>
                    <a:pt x="2642" y="10134"/>
                    <a:pt x="2588" y="10206"/>
                    <a:pt x="2579" y="10277"/>
                  </a:cubicBezTo>
                  <a:cubicBezTo>
                    <a:pt x="1821" y="10812"/>
                    <a:pt x="1143" y="11392"/>
                    <a:pt x="741" y="12266"/>
                  </a:cubicBezTo>
                  <a:cubicBezTo>
                    <a:pt x="1" y="13899"/>
                    <a:pt x="786" y="16245"/>
                    <a:pt x="2463" y="16932"/>
                  </a:cubicBezTo>
                  <a:cubicBezTo>
                    <a:pt x="2485" y="16941"/>
                    <a:pt x="2506" y="16945"/>
                    <a:pt x="2525" y="16945"/>
                  </a:cubicBezTo>
                  <a:cubicBezTo>
                    <a:pt x="2684" y="16945"/>
                    <a:pt x="2736" y="16674"/>
                    <a:pt x="2552" y="16602"/>
                  </a:cubicBezTo>
                  <a:cubicBezTo>
                    <a:pt x="1482" y="16165"/>
                    <a:pt x="982" y="15077"/>
                    <a:pt x="857" y="13979"/>
                  </a:cubicBezTo>
                  <a:cubicBezTo>
                    <a:pt x="982" y="13961"/>
                    <a:pt x="1107" y="13926"/>
                    <a:pt x="1232" y="13899"/>
                  </a:cubicBezTo>
                  <a:cubicBezTo>
                    <a:pt x="1411" y="13854"/>
                    <a:pt x="1589" y="13810"/>
                    <a:pt x="1767" y="13765"/>
                  </a:cubicBezTo>
                  <a:cubicBezTo>
                    <a:pt x="2927" y="13453"/>
                    <a:pt x="4069" y="12998"/>
                    <a:pt x="5122" y="12436"/>
                  </a:cubicBezTo>
                  <a:cubicBezTo>
                    <a:pt x="5291" y="12356"/>
                    <a:pt x="5452" y="12266"/>
                    <a:pt x="5603" y="12177"/>
                  </a:cubicBezTo>
                  <a:lnTo>
                    <a:pt x="5603" y="12177"/>
                  </a:lnTo>
                  <a:cubicBezTo>
                    <a:pt x="5684" y="12712"/>
                    <a:pt x="5612" y="13248"/>
                    <a:pt x="5309" y="13729"/>
                  </a:cubicBezTo>
                  <a:cubicBezTo>
                    <a:pt x="5234" y="13861"/>
                    <a:pt x="5356" y="13987"/>
                    <a:pt x="5472" y="13987"/>
                  </a:cubicBezTo>
                  <a:cubicBezTo>
                    <a:pt x="5522" y="13987"/>
                    <a:pt x="5571" y="13964"/>
                    <a:pt x="5603" y="13908"/>
                  </a:cubicBezTo>
                  <a:cubicBezTo>
                    <a:pt x="6344" y="12686"/>
                    <a:pt x="5791" y="11169"/>
                    <a:pt x="5059" y="10081"/>
                  </a:cubicBezTo>
                  <a:cubicBezTo>
                    <a:pt x="4872" y="9795"/>
                    <a:pt x="4631" y="9545"/>
                    <a:pt x="4381" y="9296"/>
                  </a:cubicBezTo>
                  <a:cubicBezTo>
                    <a:pt x="4997" y="8698"/>
                    <a:pt x="5443" y="7984"/>
                    <a:pt x="5434" y="7012"/>
                  </a:cubicBezTo>
                  <a:cubicBezTo>
                    <a:pt x="5434" y="6048"/>
                    <a:pt x="4863" y="5112"/>
                    <a:pt x="4203" y="4184"/>
                  </a:cubicBezTo>
                  <a:cubicBezTo>
                    <a:pt x="4203" y="4184"/>
                    <a:pt x="4203" y="4184"/>
                    <a:pt x="4203" y="4175"/>
                  </a:cubicBezTo>
                  <a:cubicBezTo>
                    <a:pt x="4685" y="3845"/>
                    <a:pt x="5131" y="3479"/>
                    <a:pt x="5505" y="3006"/>
                  </a:cubicBezTo>
                  <a:cubicBezTo>
                    <a:pt x="6085" y="2284"/>
                    <a:pt x="6424" y="1365"/>
                    <a:pt x="6478" y="446"/>
                  </a:cubicBezTo>
                  <a:cubicBezTo>
                    <a:pt x="6549" y="375"/>
                    <a:pt x="6549" y="259"/>
                    <a:pt x="6487" y="196"/>
                  </a:cubicBezTo>
                  <a:cubicBezTo>
                    <a:pt x="6478" y="125"/>
                    <a:pt x="6478" y="62"/>
                    <a:pt x="6478" y="0"/>
                  </a:cubicBezTo>
                  <a:lnTo>
                    <a:pt x="6139" y="0"/>
                  </a:lnTo>
                  <a:cubicBezTo>
                    <a:pt x="6139" y="54"/>
                    <a:pt x="6148" y="98"/>
                    <a:pt x="6148" y="152"/>
                  </a:cubicBezTo>
                  <a:cubicBezTo>
                    <a:pt x="5719" y="152"/>
                    <a:pt x="5300" y="89"/>
                    <a:pt x="4881" y="0"/>
                  </a:cubicBezTo>
                  <a:lnTo>
                    <a:pt x="3453" y="0"/>
                  </a:lnTo>
                  <a:cubicBezTo>
                    <a:pt x="4346" y="196"/>
                    <a:pt x="5220" y="482"/>
                    <a:pt x="6139" y="491"/>
                  </a:cubicBezTo>
                  <a:cubicBezTo>
                    <a:pt x="6112" y="767"/>
                    <a:pt x="6067" y="1035"/>
                    <a:pt x="5987" y="1302"/>
                  </a:cubicBezTo>
                  <a:cubicBezTo>
                    <a:pt x="5131" y="794"/>
                    <a:pt x="3935" y="660"/>
                    <a:pt x="2882" y="624"/>
                  </a:cubicBezTo>
                  <a:cubicBezTo>
                    <a:pt x="2633" y="616"/>
                    <a:pt x="2401" y="607"/>
                    <a:pt x="2169" y="607"/>
                  </a:cubicBezTo>
                  <a:lnTo>
                    <a:pt x="2142" y="607"/>
                  </a:lnTo>
                  <a:cubicBezTo>
                    <a:pt x="2142" y="607"/>
                    <a:pt x="2142" y="598"/>
                    <a:pt x="2142" y="589"/>
                  </a:cubicBezTo>
                  <a:cubicBezTo>
                    <a:pt x="2115" y="393"/>
                    <a:pt x="2106" y="196"/>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2217643" y="3902512"/>
              <a:ext cx="181725" cy="89754"/>
            </a:xfrm>
            <a:custGeom>
              <a:avLst/>
              <a:gdLst/>
              <a:ahLst/>
              <a:cxnLst/>
              <a:rect l="l" t="t" r="r" b="b"/>
              <a:pathLst>
                <a:path w="3114" h="1538" extrusionOk="0">
                  <a:moveTo>
                    <a:pt x="742" y="1"/>
                  </a:moveTo>
                  <a:cubicBezTo>
                    <a:pt x="690" y="1"/>
                    <a:pt x="638" y="22"/>
                    <a:pt x="598" y="74"/>
                  </a:cubicBezTo>
                  <a:cubicBezTo>
                    <a:pt x="223" y="574"/>
                    <a:pt x="45" y="1055"/>
                    <a:pt x="0" y="1537"/>
                  </a:cubicBezTo>
                  <a:lnTo>
                    <a:pt x="357" y="1537"/>
                  </a:lnTo>
                  <a:cubicBezTo>
                    <a:pt x="366" y="1475"/>
                    <a:pt x="375" y="1403"/>
                    <a:pt x="384" y="1341"/>
                  </a:cubicBezTo>
                  <a:lnTo>
                    <a:pt x="402" y="1350"/>
                  </a:lnTo>
                  <a:lnTo>
                    <a:pt x="491" y="1350"/>
                  </a:lnTo>
                  <a:cubicBezTo>
                    <a:pt x="714" y="1368"/>
                    <a:pt x="928" y="1394"/>
                    <a:pt x="1151" y="1430"/>
                  </a:cubicBezTo>
                  <a:cubicBezTo>
                    <a:pt x="1330" y="1457"/>
                    <a:pt x="1508" y="1492"/>
                    <a:pt x="1686" y="1537"/>
                  </a:cubicBezTo>
                  <a:lnTo>
                    <a:pt x="3114" y="1537"/>
                  </a:lnTo>
                  <a:cubicBezTo>
                    <a:pt x="2471" y="1394"/>
                    <a:pt x="1838" y="1207"/>
                    <a:pt x="1187" y="1091"/>
                  </a:cubicBezTo>
                  <a:cubicBezTo>
                    <a:pt x="982" y="1064"/>
                    <a:pt x="776" y="1037"/>
                    <a:pt x="571" y="1020"/>
                  </a:cubicBezTo>
                  <a:cubicBezTo>
                    <a:pt x="545" y="1020"/>
                    <a:pt x="509" y="1011"/>
                    <a:pt x="473" y="1011"/>
                  </a:cubicBezTo>
                  <a:cubicBezTo>
                    <a:pt x="545" y="814"/>
                    <a:pt x="643" y="618"/>
                    <a:pt x="768" y="422"/>
                  </a:cubicBezTo>
                  <a:cubicBezTo>
                    <a:pt x="803" y="359"/>
                    <a:pt x="848" y="306"/>
                    <a:pt x="892" y="243"/>
                  </a:cubicBezTo>
                  <a:cubicBezTo>
                    <a:pt x="937" y="181"/>
                    <a:pt x="928" y="127"/>
                    <a:pt x="901" y="83"/>
                  </a:cubicBezTo>
                  <a:cubicBezTo>
                    <a:pt x="867" y="34"/>
                    <a:pt x="805" y="1"/>
                    <a:pt x="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4"/>
          <p:cNvGrpSpPr/>
          <p:nvPr/>
        </p:nvGrpSpPr>
        <p:grpSpPr>
          <a:xfrm rot="1799931">
            <a:off x="55427" y="3854904"/>
            <a:ext cx="1589227" cy="1310350"/>
            <a:chOff x="2139875" y="1690850"/>
            <a:chExt cx="645375" cy="532125"/>
          </a:xfrm>
        </p:grpSpPr>
        <p:sp>
          <p:nvSpPr>
            <p:cNvPr id="142" name="Google Shape;142;p4"/>
            <p:cNvSpPr/>
            <p:nvPr/>
          </p:nvSpPr>
          <p:spPr>
            <a:xfrm>
              <a:off x="2139875" y="1690850"/>
              <a:ext cx="645375" cy="532125"/>
            </a:xfrm>
            <a:custGeom>
              <a:avLst/>
              <a:gdLst/>
              <a:ahLst/>
              <a:cxnLst/>
              <a:rect l="l" t="t" r="r" b="b"/>
              <a:pathLst>
                <a:path w="25815" h="21285" extrusionOk="0">
                  <a:moveTo>
                    <a:pt x="12832" y="1898"/>
                  </a:moveTo>
                  <a:cubicBezTo>
                    <a:pt x="13428" y="1898"/>
                    <a:pt x="14023" y="1929"/>
                    <a:pt x="14612" y="1992"/>
                  </a:cubicBezTo>
                  <a:cubicBezTo>
                    <a:pt x="15163" y="2042"/>
                    <a:pt x="15389" y="2317"/>
                    <a:pt x="15414" y="2969"/>
                  </a:cubicBezTo>
                  <a:cubicBezTo>
                    <a:pt x="14430" y="2955"/>
                    <a:pt x="13446" y="2940"/>
                    <a:pt x="12462" y="2940"/>
                  </a:cubicBezTo>
                  <a:cubicBezTo>
                    <a:pt x="11742" y="2940"/>
                    <a:pt x="11021" y="2948"/>
                    <a:pt x="10301" y="2969"/>
                  </a:cubicBezTo>
                  <a:cubicBezTo>
                    <a:pt x="10226" y="2393"/>
                    <a:pt x="10476" y="2042"/>
                    <a:pt x="11053" y="1992"/>
                  </a:cubicBezTo>
                  <a:cubicBezTo>
                    <a:pt x="11642" y="1929"/>
                    <a:pt x="12237" y="1898"/>
                    <a:pt x="12832" y="1898"/>
                  </a:cubicBezTo>
                  <a:close/>
                  <a:moveTo>
                    <a:pt x="12732" y="456"/>
                  </a:moveTo>
                  <a:cubicBezTo>
                    <a:pt x="13565" y="456"/>
                    <a:pt x="14399" y="488"/>
                    <a:pt x="15238" y="538"/>
                  </a:cubicBezTo>
                  <a:cubicBezTo>
                    <a:pt x="16491" y="588"/>
                    <a:pt x="16842" y="1165"/>
                    <a:pt x="17043" y="2192"/>
                  </a:cubicBezTo>
                  <a:cubicBezTo>
                    <a:pt x="17093" y="2443"/>
                    <a:pt x="17068" y="2718"/>
                    <a:pt x="17068" y="2994"/>
                  </a:cubicBezTo>
                  <a:cubicBezTo>
                    <a:pt x="16986" y="3045"/>
                    <a:pt x="16909" y="3059"/>
                    <a:pt x="16834" y="3059"/>
                  </a:cubicBezTo>
                  <a:cubicBezTo>
                    <a:pt x="16747" y="3059"/>
                    <a:pt x="16663" y="3040"/>
                    <a:pt x="16580" y="3040"/>
                  </a:cubicBezTo>
                  <a:cubicBezTo>
                    <a:pt x="16559" y="3040"/>
                    <a:pt x="16538" y="3041"/>
                    <a:pt x="16517" y="3044"/>
                  </a:cubicBezTo>
                  <a:cubicBezTo>
                    <a:pt x="16443" y="3052"/>
                    <a:pt x="16374" y="3057"/>
                    <a:pt x="16310" y="3057"/>
                  </a:cubicBezTo>
                  <a:cubicBezTo>
                    <a:pt x="15981" y="3057"/>
                    <a:pt x="15777" y="2929"/>
                    <a:pt x="15715" y="2468"/>
                  </a:cubicBezTo>
                  <a:cubicBezTo>
                    <a:pt x="15639" y="2017"/>
                    <a:pt x="15263" y="1716"/>
                    <a:pt x="14762" y="1616"/>
                  </a:cubicBezTo>
                  <a:cubicBezTo>
                    <a:pt x="14123" y="1503"/>
                    <a:pt x="13478" y="1446"/>
                    <a:pt x="12832" y="1446"/>
                  </a:cubicBezTo>
                  <a:cubicBezTo>
                    <a:pt x="12187" y="1446"/>
                    <a:pt x="11542" y="1503"/>
                    <a:pt x="10902" y="1616"/>
                  </a:cubicBezTo>
                  <a:cubicBezTo>
                    <a:pt x="10426" y="1716"/>
                    <a:pt x="10050" y="1992"/>
                    <a:pt x="9975" y="2443"/>
                  </a:cubicBezTo>
                  <a:cubicBezTo>
                    <a:pt x="9914" y="2969"/>
                    <a:pt x="9641" y="3054"/>
                    <a:pt x="9301" y="3054"/>
                  </a:cubicBezTo>
                  <a:cubicBezTo>
                    <a:pt x="9220" y="3054"/>
                    <a:pt x="9135" y="3049"/>
                    <a:pt x="9048" y="3044"/>
                  </a:cubicBezTo>
                  <a:lnTo>
                    <a:pt x="8647" y="3044"/>
                  </a:lnTo>
                  <a:cubicBezTo>
                    <a:pt x="8547" y="2568"/>
                    <a:pt x="8622" y="2167"/>
                    <a:pt x="8722" y="1766"/>
                  </a:cubicBezTo>
                  <a:cubicBezTo>
                    <a:pt x="8922" y="964"/>
                    <a:pt x="9399" y="613"/>
                    <a:pt x="10226" y="563"/>
                  </a:cubicBezTo>
                  <a:cubicBezTo>
                    <a:pt x="11065" y="488"/>
                    <a:pt x="11899" y="456"/>
                    <a:pt x="12732" y="456"/>
                  </a:cubicBezTo>
                  <a:close/>
                  <a:moveTo>
                    <a:pt x="5164" y="12686"/>
                  </a:moveTo>
                  <a:cubicBezTo>
                    <a:pt x="5323" y="12686"/>
                    <a:pt x="5513" y="12689"/>
                    <a:pt x="5740" y="12693"/>
                  </a:cubicBezTo>
                  <a:lnTo>
                    <a:pt x="5740" y="13345"/>
                  </a:lnTo>
                  <a:lnTo>
                    <a:pt x="4411" y="13345"/>
                  </a:lnTo>
                  <a:cubicBezTo>
                    <a:pt x="4348" y="12778"/>
                    <a:pt x="4338" y="12686"/>
                    <a:pt x="5164" y="12686"/>
                  </a:cubicBezTo>
                  <a:close/>
                  <a:moveTo>
                    <a:pt x="20522" y="12716"/>
                  </a:moveTo>
                  <a:cubicBezTo>
                    <a:pt x="21308" y="12716"/>
                    <a:pt x="21455" y="12767"/>
                    <a:pt x="21228" y="13345"/>
                  </a:cubicBezTo>
                  <a:lnTo>
                    <a:pt x="19925" y="13345"/>
                  </a:lnTo>
                  <a:lnTo>
                    <a:pt x="19925" y="12718"/>
                  </a:lnTo>
                  <a:cubicBezTo>
                    <a:pt x="20155" y="12718"/>
                    <a:pt x="20353" y="12716"/>
                    <a:pt x="20522" y="12716"/>
                  </a:cubicBezTo>
                  <a:close/>
                  <a:moveTo>
                    <a:pt x="12262" y="3317"/>
                  </a:moveTo>
                  <a:cubicBezTo>
                    <a:pt x="12402" y="3317"/>
                    <a:pt x="12542" y="3318"/>
                    <a:pt x="12682" y="3320"/>
                  </a:cubicBezTo>
                  <a:cubicBezTo>
                    <a:pt x="14110" y="3345"/>
                    <a:pt x="15539" y="3345"/>
                    <a:pt x="16968" y="3445"/>
                  </a:cubicBezTo>
                  <a:cubicBezTo>
                    <a:pt x="17782" y="3483"/>
                    <a:pt x="18597" y="3489"/>
                    <a:pt x="19411" y="3489"/>
                  </a:cubicBezTo>
                  <a:cubicBezTo>
                    <a:pt x="19819" y="3489"/>
                    <a:pt x="20226" y="3488"/>
                    <a:pt x="20633" y="3488"/>
                  </a:cubicBezTo>
                  <a:cubicBezTo>
                    <a:pt x="21040" y="3488"/>
                    <a:pt x="21448" y="3489"/>
                    <a:pt x="21855" y="3495"/>
                  </a:cubicBezTo>
                  <a:cubicBezTo>
                    <a:pt x="22080" y="3495"/>
                    <a:pt x="22306" y="3470"/>
                    <a:pt x="22557" y="3470"/>
                  </a:cubicBezTo>
                  <a:cubicBezTo>
                    <a:pt x="24111" y="3470"/>
                    <a:pt x="25038" y="4373"/>
                    <a:pt x="25113" y="5926"/>
                  </a:cubicBezTo>
                  <a:cubicBezTo>
                    <a:pt x="25213" y="7957"/>
                    <a:pt x="24963" y="9962"/>
                    <a:pt x="24988" y="11992"/>
                  </a:cubicBezTo>
                  <a:cubicBezTo>
                    <a:pt x="24988" y="12593"/>
                    <a:pt x="24587" y="12969"/>
                    <a:pt x="24060" y="13119"/>
                  </a:cubicBezTo>
                  <a:cubicBezTo>
                    <a:pt x="23544" y="13292"/>
                    <a:pt x="23028" y="13357"/>
                    <a:pt x="22504" y="13357"/>
                  </a:cubicBezTo>
                  <a:cubicBezTo>
                    <a:pt x="22264" y="13357"/>
                    <a:pt x="22023" y="13344"/>
                    <a:pt x="21780" y="13320"/>
                  </a:cubicBezTo>
                  <a:cubicBezTo>
                    <a:pt x="21618" y="12445"/>
                    <a:pt x="21457" y="12289"/>
                    <a:pt x="20615" y="12289"/>
                  </a:cubicBezTo>
                  <a:cubicBezTo>
                    <a:pt x="20541" y="12289"/>
                    <a:pt x="20461" y="12290"/>
                    <a:pt x="20376" y="12292"/>
                  </a:cubicBezTo>
                  <a:cubicBezTo>
                    <a:pt x="19499" y="12343"/>
                    <a:pt x="19499" y="12343"/>
                    <a:pt x="19424" y="13345"/>
                  </a:cubicBezTo>
                  <a:cubicBezTo>
                    <a:pt x="17231" y="13520"/>
                    <a:pt x="15038" y="13608"/>
                    <a:pt x="12845" y="13608"/>
                  </a:cubicBezTo>
                  <a:cubicBezTo>
                    <a:pt x="10652" y="13608"/>
                    <a:pt x="8459" y="13520"/>
                    <a:pt x="6266" y="13345"/>
                  </a:cubicBezTo>
                  <a:cubicBezTo>
                    <a:pt x="6115" y="12343"/>
                    <a:pt x="6115" y="12317"/>
                    <a:pt x="5263" y="12292"/>
                  </a:cubicBezTo>
                  <a:cubicBezTo>
                    <a:pt x="5178" y="12290"/>
                    <a:pt x="5099" y="12289"/>
                    <a:pt x="5025" y="12289"/>
                  </a:cubicBezTo>
                  <a:cubicBezTo>
                    <a:pt x="4190" y="12289"/>
                    <a:pt x="4071" y="12445"/>
                    <a:pt x="3910" y="13320"/>
                  </a:cubicBezTo>
                  <a:cubicBezTo>
                    <a:pt x="3666" y="13344"/>
                    <a:pt x="3423" y="13357"/>
                    <a:pt x="3180" y="13357"/>
                  </a:cubicBezTo>
                  <a:cubicBezTo>
                    <a:pt x="2648" y="13357"/>
                    <a:pt x="2120" y="13292"/>
                    <a:pt x="1604" y="13119"/>
                  </a:cubicBezTo>
                  <a:cubicBezTo>
                    <a:pt x="1053" y="12944"/>
                    <a:pt x="702" y="12593"/>
                    <a:pt x="702" y="11992"/>
                  </a:cubicBezTo>
                  <a:cubicBezTo>
                    <a:pt x="702" y="9962"/>
                    <a:pt x="476" y="7931"/>
                    <a:pt x="552" y="5901"/>
                  </a:cubicBezTo>
                  <a:cubicBezTo>
                    <a:pt x="627" y="4398"/>
                    <a:pt x="1579" y="3470"/>
                    <a:pt x="3083" y="3470"/>
                  </a:cubicBezTo>
                  <a:cubicBezTo>
                    <a:pt x="3985" y="3470"/>
                    <a:pt x="4887" y="3481"/>
                    <a:pt x="5797" y="3481"/>
                  </a:cubicBezTo>
                  <a:cubicBezTo>
                    <a:pt x="6252" y="3481"/>
                    <a:pt x="6709" y="3479"/>
                    <a:pt x="7168" y="3470"/>
                  </a:cubicBezTo>
                  <a:cubicBezTo>
                    <a:pt x="8858" y="3447"/>
                    <a:pt x="10569" y="3317"/>
                    <a:pt x="12262" y="3317"/>
                  </a:cubicBezTo>
                  <a:close/>
                  <a:moveTo>
                    <a:pt x="20529" y="13912"/>
                  </a:moveTo>
                  <a:cubicBezTo>
                    <a:pt x="20762" y="13912"/>
                    <a:pt x="20995" y="13933"/>
                    <a:pt x="21228" y="13947"/>
                  </a:cubicBezTo>
                  <a:cubicBezTo>
                    <a:pt x="21384" y="14860"/>
                    <a:pt x="21313" y="15171"/>
                    <a:pt x="20701" y="15171"/>
                  </a:cubicBezTo>
                  <a:cubicBezTo>
                    <a:pt x="20524" y="15171"/>
                    <a:pt x="20301" y="15144"/>
                    <a:pt x="20025" y="15099"/>
                  </a:cubicBezTo>
                  <a:cubicBezTo>
                    <a:pt x="19925" y="14723"/>
                    <a:pt x="19875" y="14373"/>
                    <a:pt x="19950" y="13972"/>
                  </a:cubicBezTo>
                  <a:cubicBezTo>
                    <a:pt x="20143" y="13926"/>
                    <a:pt x="20336" y="13912"/>
                    <a:pt x="20529" y="13912"/>
                  </a:cubicBezTo>
                  <a:close/>
                  <a:moveTo>
                    <a:pt x="5689" y="13947"/>
                  </a:moveTo>
                  <a:cubicBezTo>
                    <a:pt x="5865" y="14322"/>
                    <a:pt x="5714" y="14673"/>
                    <a:pt x="5664" y="15024"/>
                  </a:cubicBezTo>
                  <a:cubicBezTo>
                    <a:pt x="5343" y="15134"/>
                    <a:pt x="5095" y="15194"/>
                    <a:pt x="4906" y="15194"/>
                  </a:cubicBezTo>
                  <a:cubicBezTo>
                    <a:pt x="4445" y="15194"/>
                    <a:pt x="4340" y="14835"/>
                    <a:pt x="4411" y="13947"/>
                  </a:cubicBezTo>
                  <a:close/>
                  <a:moveTo>
                    <a:pt x="24963" y="13270"/>
                  </a:moveTo>
                  <a:cubicBezTo>
                    <a:pt x="24887" y="14774"/>
                    <a:pt x="24837" y="16177"/>
                    <a:pt x="24762" y="17581"/>
                  </a:cubicBezTo>
                  <a:cubicBezTo>
                    <a:pt x="24737" y="18232"/>
                    <a:pt x="24687" y="18884"/>
                    <a:pt x="24562" y="19510"/>
                  </a:cubicBezTo>
                  <a:cubicBezTo>
                    <a:pt x="24411" y="20363"/>
                    <a:pt x="23960" y="20739"/>
                    <a:pt x="23108" y="20739"/>
                  </a:cubicBezTo>
                  <a:cubicBezTo>
                    <a:pt x="22427" y="20751"/>
                    <a:pt x="21744" y="20755"/>
                    <a:pt x="21061" y="20755"/>
                  </a:cubicBezTo>
                  <a:cubicBezTo>
                    <a:pt x="18903" y="20755"/>
                    <a:pt x="16738" y="20707"/>
                    <a:pt x="14587" y="20688"/>
                  </a:cubicBezTo>
                  <a:cubicBezTo>
                    <a:pt x="13793" y="20672"/>
                    <a:pt x="13000" y="20665"/>
                    <a:pt x="12209" y="20665"/>
                  </a:cubicBezTo>
                  <a:cubicBezTo>
                    <a:pt x="9350" y="20665"/>
                    <a:pt x="6500" y="20755"/>
                    <a:pt x="3634" y="20814"/>
                  </a:cubicBezTo>
                  <a:cubicBezTo>
                    <a:pt x="3183" y="20814"/>
                    <a:pt x="2732" y="20789"/>
                    <a:pt x="2281" y="20739"/>
                  </a:cubicBezTo>
                  <a:cubicBezTo>
                    <a:pt x="1554" y="20638"/>
                    <a:pt x="1078" y="20087"/>
                    <a:pt x="1028" y="19185"/>
                  </a:cubicBezTo>
                  <a:cubicBezTo>
                    <a:pt x="877" y="17230"/>
                    <a:pt x="802" y="15300"/>
                    <a:pt x="702" y="13295"/>
                  </a:cubicBezTo>
                  <a:lnTo>
                    <a:pt x="702" y="13295"/>
                  </a:lnTo>
                  <a:cubicBezTo>
                    <a:pt x="1228" y="13596"/>
                    <a:pt x="1704" y="13821"/>
                    <a:pt x="2256" y="13871"/>
                  </a:cubicBezTo>
                  <a:cubicBezTo>
                    <a:pt x="2807" y="13896"/>
                    <a:pt x="3333" y="13921"/>
                    <a:pt x="3885" y="13947"/>
                  </a:cubicBezTo>
                  <a:cubicBezTo>
                    <a:pt x="3935" y="14272"/>
                    <a:pt x="3960" y="14573"/>
                    <a:pt x="4010" y="14874"/>
                  </a:cubicBezTo>
                  <a:cubicBezTo>
                    <a:pt x="4085" y="15325"/>
                    <a:pt x="4386" y="15500"/>
                    <a:pt x="4812" y="15525"/>
                  </a:cubicBezTo>
                  <a:lnTo>
                    <a:pt x="5288" y="15525"/>
                  </a:lnTo>
                  <a:cubicBezTo>
                    <a:pt x="5965" y="15475"/>
                    <a:pt x="6065" y="15400"/>
                    <a:pt x="6115" y="14723"/>
                  </a:cubicBezTo>
                  <a:cubicBezTo>
                    <a:pt x="6115" y="14623"/>
                    <a:pt x="6115" y="14498"/>
                    <a:pt x="6115" y="14398"/>
                  </a:cubicBezTo>
                  <a:cubicBezTo>
                    <a:pt x="6115" y="14072"/>
                    <a:pt x="6245" y="13919"/>
                    <a:pt x="6565" y="13919"/>
                  </a:cubicBezTo>
                  <a:cubicBezTo>
                    <a:pt x="6589" y="13919"/>
                    <a:pt x="6615" y="13920"/>
                    <a:pt x="6642" y="13921"/>
                  </a:cubicBezTo>
                  <a:cubicBezTo>
                    <a:pt x="8196" y="13972"/>
                    <a:pt x="9750" y="13947"/>
                    <a:pt x="11303" y="14047"/>
                  </a:cubicBezTo>
                  <a:cubicBezTo>
                    <a:pt x="11812" y="14081"/>
                    <a:pt x="12321" y="14095"/>
                    <a:pt x="12830" y="14095"/>
                  </a:cubicBezTo>
                  <a:cubicBezTo>
                    <a:pt x="14527" y="14095"/>
                    <a:pt x="16223" y="13947"/>
                    <a:pt x="17920" y="13947"/>
                  </a:cubicBezTo>
                  <a:lnTo>
                    <a:pt x="19424" y="13947"/>
                  </a:lnTo>
                  <a:cubicBezTo>
                    <a:pt x="19725" y="14398"/>
                    <a:pt x="19324" y="15074"/>
                    <a:pt x="19825" y="15400"/>
                  </a:cubicBezTo>
                  <a:cubicBezTo>
                    <a:pt x="19991" y="15525"/>
                    <a:pt x="20197" y="15558"/>
                    <a:pt x="20406" y="15558"/>
                  </a:cubicBezTo>
                  <a:cubicBezTo>
                    <a:pt x="20575" y="15558"/>
                    <a:pt x="20746" y="15537"/>
                    <a:pt x="20903" y="15525"/>
                  </a:cubicBezTo>
                  <a:cubicBezTo>
                    <a:pt x="21905" y="15425"/>
                    <a:pt x="21654" y="14598"/>
                    <a:pt x="21780" y="13947"/>
                  </a:cubicBezTo>
                  <a:cubicBezTo>
                    <a:pt x="22832" y="13871"/>
                    <a:pt x="23960" y="14022"/>
                    <a:pt x="24963" y="13270"/>
                  </a:cubicBezTo>
                  <a:close/>
                  <a:moveTo>
                    <a:pt x="12767" y="1"/>
                  </a:moveTo>
                  <a:cubicBezTo>
                    <a:pt x="12023" y="1"/>
                    <a:pt x="11277" y="39"/>
                    <a:pt x="10527" y="112"/>
                  </a:cubicBezTo>
                  <a:cubicBezTo>
                    <a:pt x="9198" y="262"/>
                    <a:pt x="8547" y="738"/>
                    <a:pt x="8321" y="1891"/>
                  </a:cubicBezTo>
                  <a:cubicBezTo>
                    <a:pt x="8246" y="2267"/>
                    <a:pt x="8271" y="2668"/>
                    <a:pt x="8246" y="3119"/>
                  </a:cubicBezTo>
                  <a:cubicBezTo>
                    <a:pt x="7970" y="3119"/>
                    <a:pt x="7745" y="3144"/>
                    <a:pt x="7519" y="3144"/>
                  </a:cubicBezTo>
                  <a:cubicBezTo>
                    <a:pt x="6065" y="3144"/>
                    <a:pt x="4587" y="3170"/>
                    <a:pt x="3133" y="3170"/>
                  </a:cubicBezTo>
                  <a:cubicBezTo>
                    <a:pt x="1604" y="3170"/>
                    <a:pt x="852" y="3646"/>
                    <a:pt x="276" y="5024"/>
                  </a:cubicBezTo>
                  <a:cubicBezTo>
                    <a:pt x="75" y="5500"/>
                    <a:pt x="0" y="6002"/>
                    <a:pt x="25" y="6503"/>
                  </a:cubicBezTo>
                  <a:cubicBezTo>
                    <a:pt x="125" y="9160"/>
                    <a:pt x="226" y="11816"/>
                    <a:pt x="351" y="14473"/>
                  </a:cubicBezTo>
                  <a:cubicBezTo>
                    <a:pt x="426" y="15952"/>
                    <a:pt x="476" y="17430"/>
                    <a:pt x="577" y="18909"/>
                  </a:cubicBezTo>
                  <a:cubicBezTo>
                    <a:pt x="677" y="20237"/>
                    <a:pt x="1253" y="21014"/>
                    <a:pt x="2256" y="21165"/>
                  </a:cubicBezTo>
                  <a:cubicBezTo>
                    <a:pt x="2825" y="21238"/>
                    <a:pt x="3393" y="21285"/>
                    <a:pt x="3962" y="21285"/>
                  </a:cubicBezTo>
                  <a:cubicBezTo>
                    <a:pt x="4170" y="21285"/>
                    <a:pt x="4378" y="21278"/>
                    <a:pt x="4587" y="21265"/>
                  </a:cubicBezTo>
                  <a:cubicBezTo>
                    <a:pt x="6357" y="21153"/>
                    <a:pt x="8117" y="21133"/>
                    <a:pt x="9874" y="21133"/>
                  </a:cubicBezTo>
                  <a:cubicBezTo>
                    <a:pt x="10877" y="21133"/>
                    <a:pt x="11880" y="21140"/>
                    <a:pt x="12882" y="21140"/>
                  </a:cubicBezTo>
                  <a:cubicBezTo>
                    <a:pt x="13424" y="21144"/>
                    <a:pt x="13966" y="21145"/>
                    <a:pt x="14507" y="21145"/>
                  </a:cubicBezTo>
                  <a:cubicBezTo>
                    <a:pt x="15100" y="21145"/>
                    <a:pt x="15692" y="21144"/>
                    <a:pt x="16284" y="21144"/>
                  </a:cubicBezTo>
                  <a:cubicBezTo>
                    <a:pt x="18083" y="21144"/>
                    <a:pt x="19881" y="21157"/>
                    <a:pt x="21679" y="21265"/>
                  </a:cubicBezTo>
                  <a:cubicBezTo>
                    <a:pt x="21834" y="21278"/>
                    <a:pt x="21987" y="21285"/>
                    <a:pt x="22138" y="21285"/>
                  </a:cubicBezTo>
                  <a:cubicBezTo>
                    <a:pt x="22551" y="21285"/>
                    <a:pt x="22955" y="21238"/>
                    <a:pt x="23359" y="21165"/>
                  </a:cubicBezTo>
                  <a:cubicBezTo>
                    <a:pt x="24060" y="21064"/>
                    <a:pt x="24612" y="20713"/>
                    <a:pt x="24862" y="19962"/>
                  </a:cubicBezTo>
                  <a:cubicBezTo>
                    <a:pt x="25138" y="19160"/>
                    <a:pt x="25138" y="18333"/>
                    <a:pt x="25188" y="17505"/>
                  </a:cubicBezTo>
                  <a:cubicBezTo>
                    <a:pt x="25339" y="14849"/>
                    <a:pt x="25439" y="12192"/>
                    <a:pt x="25539" y="9535"/>
                  </a:cubicBezTo>
                  <a:cubicBezTo>
                    <a:pt x="25589" y="8207"/>
                    <a:pt x="25815" y="6854"/>
                    <a:pt x="25539" y="5550"/>
                  </a:cubicBezTo>
                  <a:cubicBezTo>
                    <a:pt x="25245" y="4203"/>
                    <a:pt x="24328" y="3143"/>
                    <a:pt x="22859" y="3143"/>
                  </a:cubicBezTo>
                  <a:cubicBezTo>
                    <a:pt x="22825" y="3143"/>
                    <a:pt x="22791" y="3143"/>
                    <a:pt x="22757" y="3144"/>
                  </a:cubicBezTo>
                  <a:cubicBezTo>
                    <a:pt x="22111" y="3166"/>
                    <a:pt x="21465" y="3173"/>
                    <a:pt x="20817" y="3173"/>
                  </a:cubicBezTo>
                  <a:cubicBezTo>
                    <a:pt x="19932" y="3173"/>
                    <a:pt x="19043" y="3159"/>
                    <a:pt x="18146" y="3144"/>
                  </a:cubicBezTo>
                  <a:cubicBezTo>
                    <a:pt x="18054" y="3144"/>
                    <a:pt x="17963" y="3151"/>
                    <a:pt x="17872" y="3151"/>
                  </a:cubicBezTo>
                  <a:cubicBezTo>
                    <a:pt x="17713" y="3151"/>
                    <a:pt x="17553" y="3131"/>
                    <a:pt x="17394" y="3019"/>
                  </a:cubicBezTo>
                  <a:cubicBezTo>
                    <a:pt x="17394" y="2743"/>
                    <a:pt x="17419" y="2443"/>
                    <a:pt x="17394" y="2167"/>
                  </a:cubicBezTo>
                  <a:cubicBezTo>
                    <a:pt x="17344" y="1215"/>
                    <a:pt x="16642" y="337"/>
                    <a:pt x="15890" y="237"/>
                  </a:cubicBezTo>
                  <a:cubicBezTo>
                    <a:pt x="14851" y="76"/>
                    <a:pt x="13811" y="1"/>
                    <a:pt x="127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2374825" y="1818625"/>
              <a:ext cx="169200" cy="146350"/>
            </a:xfrm>
            <a:custGeom>
              <a:avLst/>
              <a:gdLst/>
              <a:ahLst/>
              <a:cxnLst/>
              <a:rect l="l" t="t" r="r" b="b"/>
              <a:pathLst>
                <a:path w="6768" h="5854" extrusionOk="0">
                  <a:moveTo>
                    <a:pt x="2894" y="0"/>
                  </a:moveTo>
                  <a:cubicBezTo>
                    <a:pt x="2518" y="0"/>
                    <a:pt x="2379" y="242"/>
                    <a:pt x="2357" y="640"/>
                  </a:cubicBezTo>
                  <a:cubicBezTo>
                    <a:pt x="2332" y="1041"/>
                    <a:pt x="2382" y="1442"/>
                    <a:pt x="2231" y="1843"/>
                  </a:cubicBezTo>
                  <a:lnTo>
                    <a:pt x="1454" y="1843"/>
                  </a:lnTo>
                  <a:cubicBezTo>
                    <a:pt x="1" y="1843"/>
                    <a:pt x="1" y="1843"/>
                    <a:pt x="151" y="3297"/>
                  </a:cubicBezTo>
                  <a:cubicBezTo>
                    <a:pt x="174" y="3646"/>
                    <a:pt x="306" y="3801"/>
                    <a:pt x="606" y="3801"/>
                  </a:cubicBezTo>
                  <a:cubicBezTo>
                    <a:pt x="629" y="3801"/>
                    <a:pt x="653" y="3800"/>
                    <a:pt x="677" y="3798"/>
                  </a:cubicBezTo>
                  <a:lnTo>
                    <a:pt x="2332" y="3798"/>
                  </a:lnTo>
                  <a:cubicBezTo>
                    <a:pt x="2332" y="4324"/>
                    <a:pt x="2332" y="4800"/>
                    <a:pt x="2357" y="5252"/>
                  </a:cubicBezTo>
                  <a:cubicBezTo>
                    <a:pt x="2357" y="5828"/>
                    <a:pt x="2432" y="5853"/>
                    <a:pt x="3885" y="5853"/>
                  </a:cubicBezTo>
                  <a:cubicBezTo>
                    <a:pt x="4311" y="5853"/>
                    <a:pt x="4537" y="5703"/>
                    <a:pt x="4537" y="5252"/>
                  </a:cubicBezTo>
                  <a:cubicBezTo>
                    <a:pt x="4537" y="4800"/>
                    <a:pt x="4537" y="4324"/>
                    <a:pt x="4537" y="3798"/>
                  </a:cubicBezTo>
                  <a:lnTo>
                    <a:pt x="6241" y="3798"/>
                  </a:lnTo>
                  <a:cubicBezTo>
                    <a:pt x="6492" y="3798"/>
                    <a:pt x="6692" y="3748"/>
                    <a:pt x="6718" y="3472"/>
                  </a:cubicBezTo>
                  <a:cubicBezTo>
                    <a:pt x="6743" y="3071"/>
                    <a:pt x="6768" y="2670"/>
                    <a:pt x="6768" y="2269"/>
                  </a:cubicBezTo>
                  <a:cubicBezTo>
                    <a:pt x="6768" y="1993"/>
                    <a:pt x="6617" y="1843"/>
                    <a:pt x="6291" y="1843"/>
                  </a:cubicBezTo>
                  <a:cubicBezTo>
                    <a:pt x="6108" y="1851"/>
                    <a:pt x="5924" y="1854"/>
                    <a:pt x="5740" y="1854"/>
                  </a:cubicBezTo>
                  <a:cubicBezTo>
                    <a:pt x="5372" y="1854"/>
                    <a:pt x="5005" y="1843"/>
                    <a:pt x="4637" y="1843"/>
                  </a:cubicBezTo>
                  <a:cubicBezTo>
                    <a:pt x="4512" y="1492"/>
                    <a:pt x="4537" y="1166"/>
                    <a:pt x="4537" y="866"/>
                  </a:cubicBezTo>
                  <a:cubicBezTo>
                    <a:pt x="4514" y="141"/>
                    <a:pt x="4451" y="10"/>
                    <a:pt x="3828" y="10"/>
                  </a:cubicBezTo>
                  <a:cubicBezTo>
                    <a:pt x="3762" y="10"/>
                    <a:pt x="3689" y="11"/>
                    <a:pt x="3610" y="13"/>
                  </a:cubicBezTo>
                  <a:cubicBezTo>
                    <a:pt x="3493" y="13"/>
                    <a:pt x="3365" y="25"/>
                    <a:pt x="3240" y="25"/>
                  </a:cubicBezTo>
                  <a:cubicBezTo>
                    <a:pt x="3178" y="25"/>
                    <a:pt x="3117" y="22"/>
                    <a:pt x="3058" y="13"/>
                  </a:cubicBezTo>
                  <a:cubicBezTo>
                    <a:pt x="2999" y="5"/>
                    <a:pt x="2945" y="0"/>
                    <a:pt x="289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2206275" y="1938450"/>
              <a:ext cx="16325" cy="22750"/>
            </a:xfrm>
            <a:custGeom>
              <a:avLst/>
              <a:gdLst/>
              <a:ahLst/>
              <a:cxnLst/>
              <a:rect l="l" t="t" r="r" b="b"/>
              <a:pathLst>
                <a:path w="653" h="910" extrusionOk="0">
                  <a:moveTo>
                    <a:pt x="259" y="1"/>
                  </a:moveTo>
                  <a:cubicBezTo>
                    <a:pt x="42" y="1"/>
                    <a:pt x="1" y="226"/>
                    <a:pt x="1" y="408"/>
                  </a:cubicBezTo>
                  <a:cubicBezTo>
                    <a:pt x="1" y="634"/>
                    <a:pt x="51" y="885"/>
                    <a:pt x="352" y="910"/>
                  </a:cubicBezTo>
                  <a:cubicBezTo>
                    <a:pt x="527" y="910"/>
                    <a:pt x="602" y="734"/>
                    <a:pt x="602" y="509"/>
                  </a:cubicBezTo>
                  <a:cubicBezTo>
                    <a:pt x="502" y="383"/>
                    <a:pt x="652" y="58"/>
                    <a:pt x="327" y="7"/>
                  </a:cubicBezTo>
                  <a:cubicBezTo>
                    <a:pt x="302" y="3"/>
                    <a:pt x="280"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2219450" y="1894775"/>
              <a:ext cx="13800" cy="25075"/>
            </a:xfrm>
            <a:custGeom>
              <a:avLst/>
              <a:gdLst/>
              <a:ahLst/>
              <a:cxnLst/>
              <a:rect l="l" t="t" r="r" b="b"/>
              <a:pathLst>
                <a:path w="552" h="1003" extrusionOk="0">
                  <a:moveTo>
                    <a:pt x="226" y="0"/>
                  </a:moveTo>
                  <a:lnTo>
                    <a:pt x="226" y="0"/>
                  </a:lnTo>
                  <a:cubicBezTo>
                    <a:pt x="50" y="401"/>
                    <a:pt x="0" y="702"/>
                    <a:pt x="351" y="1003"/>
                  </a:cubicBezTo>
                  <a:cubicBezTo>
                    <a:pt x="551" y="627"/>
                    <a:pt x="476" y="351"/>
                    <a:pt x="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 name="Google Shape;146;p4"/>
          <p:cNvSpPr/>
          <p:nvPr/>
        </p:nvSpPr>
        <p:spPr>
          <a:xfrm>
            <a:off x="7741863" y="3328010"/>
            <a:ext cx="902325" cy="217354"/>
          </a:xfrm>
          <a:custGeom>
            <a:avLst/>
            <a:gdLst/>
            <a:ahLst/>
            <a:cxnLst/>
            <a:rect l="l" t="t" r="r" b="b"/>
            <a:pathLst>
              <a:path w="24813" h="5977" extrusionOk="0">
                <a:moveTo>
                  <a:pt x="10050" y="0"/>
                </a:moveTo>
                <a:cubicBezTo>
                  <a:pt x="9800" y="0"/>
                  <a:pt x="9749" y="276"/>
                  <a:pt x="9649" y="451"/>
                </a:cubicBezTo>
                <a:cubicBezTo>
                  <a:pt x="9348" y="928"/>
                  <a:pt x="9073" y="1404"/>
                  <a:pt x="8797" y="1880"/>
                </a:cubicBezTo>
                <a:cubicBezTo>
                  <a:pt x="8271" y="2732"/>
                  <a:pt x="7694" y="3559"/>
                  <a:pt x="7343" y="4487"/>
                </a:cubicBezTo>
                <a:cubicBezTo>
                  <a:pt x="7076" y="4487"/>
                  <a:pt x="6809" y="4498"/>
                  <a:pt x="6549" y="4498"/>
                </a:cubicBezTo>
                <a:cubicBezTo>
                  <a:pt x="6419" y="4498"/>
                  <a:pt x="6291" y="4495"/>
                  <a:pt x="6165" y="4487"/>
                </a:cubicBezTo>
                <a:cubicBezTo>
                  <a:pt x="4311" y="4386"/>
                  <a:pt x="2481" y="4261"/>
                  <a:pt x="627" y="4161"/>
                </a:cubicBezTo>
                <a:cubicBezTo>
                  <a:pt x="545" y="4161"/>
                  <a:pt x="443" y="4147"/>
                  <a:pt x="346" y="4147"/>
                </a:cubicBezTo>
                <a:cubicBezTo>
                  <a:pt x="177" y="4147"/>
                  <a:pt x="25" y="4188"/>
                  <a:pt x="25" y="4411"/>
                </a:cubicBezTo>
                <a:cubicBezTo>
                  <a:pt x="0" y="4712"/>
                  <a:pt x="376" y="4662"/>
                  <a:pt x="602" y="4687"/>
                </a:cubicBezTo>
                <a:cubicBezTo>
                  <a:pt x="2632" y="4963"/>
                  <a:pt x="4687" y="4938"/>
                  <a:pt x="6717" y="4988"/>
                </a:cubicBezTo>
                <a:cubicBezTo>
                  <a:pt x="7419" y="4988"/>
                  <a:pt x="7795" y="4712"/>
                  <a:pt x="8095" y="4161"/>
                </a:cubicBezTo>
                <a:cubicBezTo>
                  <a:pt x="8672" y="3108"/>
                  <a:pt x="9273" y="2055"/>
                  <a:pt x="9850" y="1003"/>
                </a:cubicBezTo>
                <a:cubicBezTo>
                  <a:pt x="9900" y="903"/>
                  <a:pt x="9900" y="777"/>
                  <a:pt x="10050" y="727"/>
                </a:cubicBezTo>
                <a:cubicBezTo>
                  <a:pt x="10125" y="903"/>
                  <a:pt x="10176" y="1028"/>
                  <a:pt x="10226" y="1178"/>
                </a:cubicBezTo>
                <a:cubicBezTo>
                  <a:pt x="10702" y="2657"/>
                  <a:pt x="11228" y="4136"/>
                  <a:pt x="11880" y="5539"/>
                </a:cubicBezTo>
                <a:cubicBezTo>
                  <a:pt x="11999" y="5832"/>
                  <a:pt x="12119" y="5976"/>
                  <a:pt x="12261" y="5976"/>
                </a:cubicBezTo>
                <a:cubicBezTo>
                  <a:pt x="12387" y="5976"/>
                  <a:pt x="12530" y="5863"/>
                  <a:pt x="12707" y="5639"/>
                </a:cubicBezTo>
                <a:cubicBezTo>
                  <a:pt x="12807" y="5514"/>
                  <a:pt x="12907" y="5364"/>
                  <a:pt x="13008" y="5238"/>
                </a:cubicBezTo>
                <a:cubicBezTo>
                  <a:pt x="13509" y="4537"/>
                  <a:pt x="13985" y="3810"/>
                  <a:pt x="14511" y="3058"/>
                </a:cubicBezTo>
                <a:cubicBezTo>
                  <a:pt x="14587" y="3258"/>
                  <a:pt x="14662" y="3409"/>
                  <a:pt x="14737" y="3584"/>
                </a:cubicBezTo>
                <a:cubicBezTo>
                  <a:pt x="15013" y="4211"/>
                  <a:pt x="15288" y="4837"/>
                  <a:pt x="15564" y="5464"/>
                </a:cubicBezTo>
                <a:cubicBezTo>
                  <a:pt x="15664" y="5665"/>
                  <a:pt x="15739" y="5890"/>
                  <a:pt x="15990" y="5890"/>
                </a:cubicBezTo>
                <a:cubicBezTo>
                  <a:pt x="16266" y="5890"/>
                  <a:pt x="16291" y="5639"/>
                  <a:pt x="16366" y="5489"/>
                </a:cubicBezTo>
                <a:cubicBezTo>
                  <a:pt x="16592" y="4988"/>
                  <a:pt x="16817" y="4462"/>
                  <a:pt x="17018" y="3985"/>
                </a:cubicBezTo>
                <a:cubicBezTo>
                  <a:pt x="17484" y="4006"/>
                  <a:pt x="17934" y="4042"/>
                  <a:pt x="18368" y="4042"/>
                </a:cubicBezTo>
                <a:cubicBezTo>
                  <a:pt x="18470" y="4042"/>
                  <a:pt x="18571" y="4040"/>
                  <a:pt x="18672" y="4035"/>
                </a:cubicBezTo>
                <a:cubicBezTo>
                  <a:pt x="20025" y="4010"/>
                  <a:pt x="21354" y="3935"/>
                  <a:pt x="22682" y="3860"/>
                </a:cubicBezTo>
                <a:cubicBezTo>
                  <a:pt x="23283" y="3835"/>
                  <a:pt x="23885" y="3785"/>
                  <a:pt x="24486" y="3710"/>
                </a:cubicBezTo>
                <a:cubicBezTo>
                  <a:pt x="24637" y="3710"/>
                  <a:pt x="24812" y="3710"/>
                  <a:pt x="24762" y="3484"/>
                </a:cubicBezTo>
                <a:cubicBezTo>
                  <a:pt x="24702" y="3439"/>
                  <a:pt x="24651" y="3430"/>
                  <a:pt x="24598" y="3430"/>
                </a:cubicBezTo>
                <a:cubicBezTo>
                  <a:pt x="24563" y="3430"/>
                  <a:pt x="24526" y="3434"/>
                  <a:pt x="24486" y="3434"/>
                </a:cubicBezTo>
                <a:cubicBezTo>
                  <a:pt x="24183" y="3422"/>
                  <a:pt x="23882" y="3417"/>
                  <a:pt x="23581" y="3417"/>
                </a:cubicBezTo>
                <a:cubicBezTo>
                  <a:pt x="22588" y="3417"/>
                  <a:pt x="21602" y="3471"/>
                  <a:pt x="20602" y="3509"/>
                </a:cubicBezTo>
                <a:cubicBezTo>
                  <a:pt x="19846" y="3541"/>
                  <a:pt x="19101" y="3621"/>
                  <a:pt x="18353" y="3621"/>
                </a:cubicBezTo>
                <a:cubicBezTo>
                  <a:pt x="17910" y="3621"/>
                  <a:pt x="17465" y="3593"/>
                  <a:pt x="17018" y="3509"/>
                </a:cubicBezTo>
                <a:cubicBezTo>
                  <a:pt x="17003" y="3507"/>
                  <a:pt x="16989" y="3507"/>
                  <a:pt x="16975" y="3507"/>
                </a:cubicBezTo>
                <a:cubicBezTo>
                  <a:pt x="16782" y="3507"/>
                  <a:pt x="16712" y="3668"/>
                  <a:pt x="16642" y="3785"/>
                </a:cubicBezTo>
                <a:cubicBezTo>
                  <a:pt x="16441" y="4236"/>
                  <a:pt x="16241" y="4662"/>
                  <a:pt x="15990" y="5213"/>
                </a:cubicBezTo>
                <a:cubicBezTo>
                  <a:pt x="15664" y="4411"/>
                  <a:pt x="15364" y="3735"/>
                  <a:pt x="15063" y="3058"/>
                </a:cubicBezTo>
                <a:cubicBezTo>
                  <a:pt x="14904" y="2715"/>
                  <a:pt x="14781" y="2552"/>
                  <a:pt x="14633" y="2552"/>
                </a:cubicBezTo>
                <a:cubicBezTo>
                  <a:pt x="14501" y="2552"/>
                  <a:pt x="14349" y="2684"/>
                  <a:pt x="14135" y="2933"/>
                </a:cubicBezTo>
                <a:cubicBezTo>
                  <a:pt x="13734" y="3409"/>
                  <a:pt x="13359" y="3910"/>
                  <a:pt x="13008" y="4436"/>
                </a:cubicBezTo>
                <a:cubicBezTo>
                  <a:pt x="12782" y="4787"/>
                  <a:pt x="12531" y="5113"/>
                  <a:pt x="12256" y="5489"/>
                </a:cubicBezTo>
                <a:cubicBezTo>
                  <a:pt x="12080" y="4963"/>
                  <a:pt x="11905" y="4537"/>
                  <a:pt x="11754" y="4111"/>
                </a:cubicBezTo>
                <a:cubicBezTo>
                  <a:pt x="11303" y="2908"/>
                  <a:pt x="10877" y="1705"/>
                  <a:pt x="10451" y="502"/>
                </a:cubicBezTo>
                <a:cubicBezTo>
                  <a:pt x="10376" y="301"/>
                  <a:pt x="10326" y="25"/>
                  <a:pt x="10050" y="0"/>
                </a:cubicBezTo>
                <a:close/>
              </a:path>
            </a:pathLst>
          </a:custGeom>
          <a:solidFill>
            <a:srgbClr val="E27F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7"/>
        <p:cNvGrpSpPr/>
        <p:nvPr/>
      </p:nvGrpSpPr>
      <p:grpSpPr>
        <a:xfrm>
          <a:off x="0" y="0"/>
          <a:ext cx="0" cy="0"/>
          <a:chOff x="0" y="0"/>
          <a:chExt cx="0" cy="0"/>
        </a:xfrm>
      </p:grpSpPr>
      <p:sp>
        <p:nvSpPr>
          <p:cNvPr id="148" name="Google Shape;148;p5"/>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a:endParaRPr/>
          </a:p>
        </p:txBody>
      </p:sp>
      <p:sp>
        <p:nvSpPr>
          <p:cNvPr id="149" name="Google Shape;149;p5"/>
          <p:cNvSpPr txBox="1">
            <a:spLocks noGrp="1"/>
          </p:cNvSpPr>
          <p:nvPr>
            <p:ph type="subTitle" idx="1"/>
          </p:nvPr>
        </p:nvSpPr>
        <p:spPr>
          <a:xfrm>
            <a:off x="1326438" y="2794975"/>
            <a:ext cx="2868300" cy="393600"/>
          </a:xfrm>
          <a:prstGeom prst="rect">
            <a:avLst/>
          </a:prstGeom>
        </p:spPr>
        <p:txBody>
          <a:bodyPr spcFirstLastPara="1" wrap="square" lIns="91425" tIns="0" rIns="91425" bIns="0" anchor="t" anchorCtr="0">
            <a:noAutofit/>
          </a:bodyPr>
          <a:lstStyle>
            <a:lvl1pPr lvl="0" algn="ctr" rtl="0">
              <a:spcBef>
                <a:spcPts val="0"/>
              </a:spcBef>
              <a:spcAft>
                <a:spcPts val="0"/>
              </a:spcAft>
              <a:buSzPts val="2200"/>
              <a:buNone/>
              <a:defRPr sz="2400">
                <a:solidFill>
                  <a:schemeClr val="dk2"/>
                </a:solidFill>
                <a:latin typeface="Nerko One"/>
                <a:ea typeface="Nerko One"/>
                <a:cs typeface="Nerko One"/>
                <a:sym typeface="Nerko 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50" name="Google Shape;150;p5"/>
          <p:cNvSpPr txBox="1">
            <a:spLocks noGrp="1"/>
          </p:cNvSpPr>
          <p:nvPr>
            <p:ph type="subTitle" idx="2"/>
          </p:nvPr>
        </p:nvSpPr>
        <p:spPr>
          <a:xfrm>
            <a:off x="1326438" y="3307150"/>
            <a:ext cx="2868300" cy="1045500"/>
          </a:xfrm>
          <a:prstGeom prst="rect">
            <a:avLst/>
          </a:prstGeom>
        </p:spPr>
        <p:txBody>
          <a:bodyPr spcFirstLastPara="1" wrap="square" lIns="91425" tIns="0" rIns="91425" bIns="0"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1" name="Google Shape;151;p5"/>
          <p:cNvSpPr txBox="1">
            <a:spLocks noGrp="1"/>
          </p:cNvSpPr>
          <p:nvPr>
            <p:ph type="subTitle" idx="3"/>
          </p:nvPr>
        </p:nvSpPr>
        <p:spPr>
          <a:xfrm>
            <a:off x="4949263" y="2794975"/>
            <a:ext cx="2868300" cy="393600"/>
          </a:xfrm>
          <a:prstGeom prst="rect">
            <a:avLst/>
          </a:prstGeom>
        </p:spPr>
        <p:txBody>
          <a:bodyPr spcFirstLastPara="1" wrap="square" lIns="91425" tIns="0" rIns="91425" bIns="0" anchor="t" anchorCtr="0">
            <a:noAutofit/>
          </a:bodyPr>
          <a:lstStyle>
            <a:lvl1pPr lvl="0" algn="ctr" rtl="0">
              <a:spcBef>
                <a:spcPts val="0"/>
              </a:spcBef>
              <a:spcAft>
                <a:spcPts val="0"/>
              </a:spcAft>
              <a:buSzPts val="2200"/>
              <a:buNone/>
              <a:defRPr sz="2400">
                <a:solidFill>
                  <a:schemeClr val="dk2"/>
                </a:solidFill>
                <a:latin typeface="Nerko One"/>
                <a:ea typeface="Nerko One"/>
                <a:cs typeface="Nerko One"/>
                <a:sym typeface="Nerko 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52" name="Google Shape;152;p5"/>
          <p:cNvSpPr txBox="1">
            <a:spLocks noGrp="1"/>
          </p:cNvSpPr>
          <p:nvPr>
            <p:ph type="subTitle" idx="4"/>
          </p:nvPr>
        </p:nvSpPr>
        <p:spPr>
          <a:xfrm>
            <a:off x="4949263" y="3307150"/>
            <a:ext cx="2868300" cy="1045500"/>
          </a:xfrm>
          <a:prstGeom prst="rect">
            <a:avLst/>
          </a:prstGeom>
        </p:spPr>
        <p:txBody>
          <a:bodyPr spcFirstLastPara="1" wrap="square" lIns="91425" tIns="0" rIns="91425" bIns="0"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lvl1pPr lvl="0" algn="ctr" rtl="0">
              <a:lnSpc>
                <a:spcPct val="100000"/>
              </a:lnSpc>
              <a:spcBef>
                <a:spcPts val="0"/>
              </a:spcBef>
              <a:spcAft>
                <a:spcPts val="0"/>
              </a:spcAft>
              <a:buClr>
                <a:schemeClr val="dk1"/>
              </a:buClr>
              <a:buSzPts val="3400"/>
              <a:buFont typeface="Patrick Hand"/>
              <a:buNone/>
              <a:defRPr sz="3400">
                <a:solidFill>
                  <a:schemeClr val="dk1"/>
                </a:solidFill>
                <a:latin typeface="Patrick Hand"/>
                <a:ea typeface="Patrick Hand"/>
                <a:cs typeface="Patrick Hand"/>
                <a:sym typeface="Patrick Hand"/>
              </a:defRPr>
            </a:lvl1pPr>
            <a:lvl2pPr lvl="1"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2pPr>
            <a:lvl3pPr lvl="2"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3pPr>
            <a:lvl4pPr lvl="3"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4pPr>
            <a:lvl5pPr lvl="4"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5pPr>
            <a:lvl6pPr lvl="5"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6pPr>
            <a:lvl7pPr lvl="6"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7pPr>
            <a:lvl8pPr lvl="7"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8pPr>
            <a:lvl9pPr lvl="8" algn="ctr" rtl="0">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5"/>
        <p:cNvGrpSpPr/>
        <p:nvPr/>
      </p:nvGrpSpPr>
      <p:grpSpPr>
        <a:xfrm>
          <a:off x="0" y="0"/>
          <a:ext cx="0" cy="0"/>
          <a:chOff x="0" y="0"/>
          <a:chExt cx="0" cy="0"/>
        </a:xfrm>
      </p:grpSpPr>
      <p:sp>
        <p:nvSpPr>
          <p:cNvPr id="156" name="Google Shape;156;p7"/>
          <p:cNvSpPr txBox="1">
            <a:spLocks noGrp="1"/>
          </p:cNvSpPr>
          <p:nvPr>
            <p:ph type="body" idx="1"/>
          </p:nvPr>
        </p:nvSpPr>
        <p:spPr>
          <a:xfrm>
            <a:off x="720000" y="1887275"/>
            <a:ext cx="5294400" cy="2221800"/>
          </a:xfrm>
          <a:prstGeom prst="rect">
            <a:avLst/>
          </a:prstGeom>
        </p:spPr>
        <p:txBody>
          <a:bodyPr spcFirstLastPara="1" wrap="square" lIns="91425" tIns="0" rIns="91425" bIns="0" anchor="t" anchorCtr="0">
            <a:noAutofit/>
          </a:bodyPr>
          <a:lstStyle>
            <a:lvl1pPr marL="457200" lvl="0" indent="-292100">
              <a:spcBef>
                <a:spcPts val="0"/>
              </a:spcBef>
              <a:spcAft>
                <a:spcPts val="0"/>
              </a:spcAft>
              <a:buClr>
                <a:srgbClr val="595959"/>
              </a:buClr>
              <a:buSzPts val="1000"/>
              <a:buFont typeface="Anaheim"/>
              <a:buChar char="●"/>
              <a:defRPr/>
            </a:lvl1pPr>
            <a:lvl2pPr marL="914400" lvl="1" indent="-317500">
              <a:spcBef>
                <a:spcPts val="0"/>
              </a:spcBef>
              <a:spcAft>
                <a:spcPts val="0"/>
              </a:spcAft>
              <a:buClr>
                <a:srgbClr val="595959"/>
              </a:buClr>
              <a:buSzPts val="1400"/>
              <a:buFont typeface="Anaheim"/>
              <a:buChar char="○"/>
              <a:defRPr/>
            </a:lvl2pPr>
            <a:lvl3pPr marL="1371600" lvl="2" indent="-317500">
              <a:spcBef>
                <a:spcPts val="0"/>
              </a:spcBef>
              <a:spcAft>
                <a:spcPts val="0"/>
              </a:spcAft>
              <a:buClr>
                <a:srgbClr val="595959"/>
              </a:buClr>
              <a:buSzPts val="1400"/>
              <a:buFont typeface="Anaheim"/>
              <a:buChar char="■"/>
              <a:defRPr/>
            </a:lvl3pPr>
            <a:lvl4pPr marL="1828800" lvl="3" indent="-317500">
              <a:spcBef>
                <a:spcPts val="0"/>
              </a:spcBef>
              <a:spcAft>
                <a:spcPts val="0"/>
              </a:spcAft>
              <a:buClr>
                <a:srgbClr val="595959"/>
              </a:buClr>
              <a:buSzPts val="1400"/>
              <a:buFont typeface="Anaheim"/>
              <a:buChar char="●"/>
              <a:defRPr/>
            </a:lvl4pPr>
            <a:lvl5pPr marL="2286000" lvl="4" indent="-317500">
              <a:spcBef>
                <a:spcPts val="0"/>
              </a:spcBef>
              <a:spcAft>
                <a:spcPts val="0"/>
              </a:spcAft>
              <a:buClr>
                <a:srgbClr val="595959"/>
              </a:buClr>
              <a:buSzPts val="1400"/>
              <a:buFont typeface="Anaheim"/>
              <a:buChar char="○"/>
              <a:defRPr/>
            </a:lvl5pPr>
            <a:lvl6pPr marL="2743200" lvl="5" indent="-317500">
              <a:spcBef>
                <a:spcPts val="0"/>
              </a:spcBef>
              <a:spcAft>
                <a:spcPts val="0"/>
              </a:spcAft>
              <a:buClr>
                <a:srgbClr val="595959"/>
              </a:buClr>
              <a:buSzPts val="1400"/>
              <a:buFont typeface="Anaheim"/>
              <a:buChar char="■"/>
              <a:defRPr/>
            </a:lvl6pPr>
            <a:lvl7pPr marL="3200400" lvl="6" indent="-317500">
              <a:spcBef>
                <a:spcPts val="0"/>
              </a:spcBef>
              <a:spcAft>
                <a:spcPts val="0"/>
              </a:spcAft>
              <a:buClr>
                <a:srgbClr val="595959"/>
              </a:buClr>
              <a:buSzPts val="1400"/>
              <a:buFont typeface="Anaheim"/>
              <a:buChar char="●"/>
              <a:defRPr/>
            </a:lvl7pPr>
            <a:lvl8pPr marL="3657600" lvl="7" indent="-317500">
              <a:spcBef>
                <a:spcPts val="0"/>
              </a:spcBef>
              <a:spcAft>
                <a:spcPts val="0"/>
              </a:spcAft>
              <a:buClr>
                <a:srgbClr val="595959"/>
              </a:buClr>
              <a:buSzPts val="1400"/>
              <a:buFont typeface="Anaheim"/>
              <a:buChar char="○"/>
              <a:defRPr/>
            </a:lvl8pPr>
            <a:lvl9pPr marL="4114800" lvl="8" indent="-317500">
              <a:spcBef>
                <a:spcPts val="0"/>
              </a:spcBef>
              <a:spcAft>
                <a:spcPts val="0"/>
              </a:spcAft>
              <a:buClr>
                <a:srgbClr val="595959"/>
              </a:buClr>
              <a:buSzPts val="1400"/>
              <a:buFont typeface="Anaheim"/>
              <a:buChar char="■"/>
              <a:defRPr/>
            </a:lvl9pPr>
          </a:lstStyle>
          <a:p>
            <a:endParaRPr/>
          </a:p>
        </p:txBody>
      </p:sp>
      <p:sp>
        <p:nvSpPr>
          <p:cNvPr id="157" name="Google Shape;157;p7"/>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703075" y="2224200"/>
            <a:ext cx="7704000" cy="2271300"/>
          </a:xfrm>
          <a:prstGeom prst="rect">
            <a:avLst/>
          </a:prstGeom>
        </p:spPr>
        <p:txBody>
          <a:bodyPr spcFirstLastPara="1" wrap="square" lIns="91425" tIns="0" rIns="91425" bIns="0" anchor="ctr" anchorCtr="0">
            <a:noAutofit/>
          </a:bodyPr>
          <a:lstStyle>
            <a:lvl1pPr lvl="0" algn="ctr">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4605500" y="1599488"/>
            <a:ext cx="3360300" cy="1060200"/>
          </a:xfrm>
          <a:prstGeom prst="rect">
            <a:avLst/>
          </a:prstGeom>
        </p:spPr>
        <p:txBody>
          <a:bodyPr spcFirstLastPara="1" wrap="square" lIns="91425" tIns="0" rIns="91425" bIns="0" anchor="b" anchorCtr="0">
            <a:noAutofit/>
          </a:bodyPr>
          <a:lstStyle>
            <a:lvl1pPr lvl="0">
              <a:spcBef>
                <a:spcPts val="0"/>
              </a:spcBef>
              <a:spcAft>
                <a:spcPts val="0"/>
              </a:spcAft>
              <a:buSzPts val="4200"/>
              <a:buNone/>
              <a:defRPr sz="9300">
                <a:solidFill>
                  <a:schemeClr val="dk2"/>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62" name="Google Shape;162;p9"/>
          <p:cNvSpPr txBox="1">
            <a:spLocks noGrp="1"/>
          </p:cNvSpPr>
          <p:nvPr>
            <p:ph type="subTitle" idx="1"/>
          </p:nvPr>
        </p:nvSpPr>
        <p:spPr>
          <a:xfrm>
            <a:off x="4605505" y="2747513"/>
            <a:ext cx="3360300" cy="796500"/>
          </a:xfrm>
          <a:prstGeom prst="rect">
            <a:avLst/>
          </a:prstGeom>
        </p:spPr>
        <p:txBody>
          <a:bodyPr spcFirstLastPara="1" wrap="square" lIns="91425" tIns="0" rIns="91425" bIns="0" anchor="t" anchorCtr="0">
            <a:noAutofit/>
          </a:bodyPr>
          <a:lstStyle>
            <a:lvl1pPr lvl="0">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63"/>
        <p:cNvGrpSpPr/>
        <p:nvPr/>
      </p:nvGrpSpPr>
      <p:grpSpPr>
        <a:xfrm>
          <a:off x="0" y="0"/>
          <a:ext cx="0" cy="0"/>
          <a:chOff x="0" y="0"/>
          <a:chExt cx="0" cy="0"/>
        </a:xfrm>
      </p:grpSpPr>
      <p:sp>
        <p:nvSpPr>
          <p:cNvPr id="164" name="Google Shape;164;p10"/>
          <p:cNvSpPr txBox="1">
            <a:spLocks noGrp="1"/>
          </p:cNvSpPr>
          <p:nvPr>
            <p:ph type="body" idx="1"/>
          </p:nvPr>
        </p:nvSpPr>
        <p:spPr>
          <a:xfrm>
            <a:off x="4830325" y="3804975"/>
            <a:ext cx="3291000" cy="762600"/>
          </a:xfrm>
          <a:prstGeom prst="rect">
            <a:avLst/>
          </a:prstGeom>
        </p:spPr>
        <p:txBody>
          <a:bodyPr spcFirstLastPara="1" wrap="square" lIns="91425" tIns="0" rIns="91425" bIns="0" anchor="ctr" anchorCtr="0">
            <a:noAutofit/>
          </a:bodyPr>
          <a:lstStyle>
            <a:lvl1pPr marL="457200" lvl="0" indent="-228600" algn="ctr">
              <a:lnSpc>
                <a:spcPct val="70000"/>
              </a:lnSpc>
              <a:spcBef>
                <a:spcPts val="0"/>
              </a:spcBef>
              <a:spcAft>
                <a:spcPts val="0"/>
              </a:spcAft>
              <a:buSzPts val="2400"/>
              <a:buFont typeface="Nerko One"/>
              <a:buNone/>
              <a:defRPr sz="3100">
                <a:latin typeface="Nerko One"/>
                <a:ea typeface="Nerko One"/>
                <a:cs typeface="Nerko One"/>
                <a:sym typeface="Nerko 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9950" y="463300"/>
            <a:ext cx="7704000" cy="489300"/>
          </a:xfrm>
          <a:prstGeom prst="rect">
            <a:avLst/>
          </a:prstGeom>
          <a:noFill/>
          <a:ln>
            <a:noFill/>
          </a:ln>
        </p:spPr>
        <p:txBody>
          <a:bodyPr spcFirstLastPara="1" wrap="square" lIns="91425" tIns="0" rIns="91425" bIns="0" anchor="t" anchorCtr="0">
            <a:noAutofit/>
          </a:bodyPr>
          <a:lstStyle>
            <a:lvl1pPr lvl="0" algn="ctr">
              <a:lnSpc>
                <a:spcPct val="100000"/>
              </a:lnSpc>
              <a:spcBef>
                <a:spcPts val="0"/>
              </a:spcBef>
              <a:spcAft>
                <a:spcPts val="0"/>
              </a:spcAft>
              <a:buClr>
                <a:schemeClr val="dk1"/>
              </a:buClr>
              <a:buSzPts val="3400"/>
              <a:buFont typeface="Patrick Hand"/>
              <a:buNone/>
              <a:defRPr sz="3400">
                <a:solidFill>
                  <a:schemeClr val="dk1"/>
                </a:solidFill>
                <a:latin typeface="Patrick Hand"/>
                <a:ea typeface="Patrick Hand"/>
                <a:cs typeface="Patrick Hand"/>
                <a:sym typeface="Patrick Hand"/>
              </a:defRPr>
            </a:lvl1pPr>
            <a:lvl2pPr lvl="1"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2pPr>
            <a:lvl3pPr lvl="2"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3pPr>
            <a:lvl4pPr lvl="3"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4pPr>
            <a:lvl5pPr lvl="4"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5pPr>
            <a:lvl6pPr lvl="5"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6pPr>
            <a:lvl7pPr lvl="6"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7pPr>
            <a:lvl8pPr lvl="7"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8pPr>
            <a:lvl9pPr lvl="8" algn="ctr">
              <a:lnSpc>
                <a:spcPct val="100000"/>
              </a:lnSpc>
              <a:spcBef>
                <a:spcPts val="0"/>
              </a:spcBef>
              <a:spcAft>
                <a:spcPts val="0"/>
              </a:spcAft>
              <a:buClr>
                <a:schemeClr val="dk1"/>
              </a:buClr>
              <a:buSzPts val="3400"/>
              <a:buFont typeface="Nerko One"/>
              <a:buNone/>
              <a:defRPr sz="3400">
                <a:solidFill>
                  <a:schemeClr val="dk1"/>
                </a:solidFill>
                <a:latin typeface="Nerko One"/>
                <a:ea typeface="Nerko One"/>
                <a:cs typeface="Nerko One"/>
                <a:sym typeface="Nerko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0" rIns="91425" bIns="0" anchor="t" anchorCtr="0">
            <a:noAutofit/>
          </a:bodyPr>
          <a:lstStyle>
            <a:lvl1pPr marL="457200" lvl="0"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marL="914400" lvl="1"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marL="1371600" lvl="2"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marL="1828800" lvl="3"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marL="2286000" lvl="4"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marL="2743200" lvl="5"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marL="3200400" lvl="6"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marL="3657600" lvl="7"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marL="4114800" lvl="8"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71" name="Google Shape;171;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HarshTantak/J-and-J-hackath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5"/>
          <p:cNvSpPr txBox="1">
            <a:spLocks noGrp="1"/>
          </p:cNvSpPr>
          <p:nvPr>
            <p:ph type="ctrTitle"/>
          </p:nvPr>
        </p:nvSpPr>
        <p:spPr>
          <a:xfrm>
            <a:off x="3371246" y="200322"/>
            <a:ext cx="4677600" cy="29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t>Detecting Readmission Risk for Diabetic patients.</a:t>
            </a:r>
            <a:endParaRPr sz="5400" dirty="0"/>
          </a:p>
        </p:txBody>
      </p:sp>
      <p:sp>
        <p:nvSpPr>
          <p:cNvPr id="178" name="Google Shape;178;p15"/>
          <p:cNvSpPr txBox="1">
            <a:spLocks noGrp="1"/>
          </p:cNvSpPr>
          <p:nvPr>
            <p:ph type="subTitle" idx="1"/>
          </p:nvPr>
        </p:nvSpPr>
        <p:spPr>
          <a:xfrm>
            <a:off x="3551739" y="3219178"/>
            <a:ext cx="4677600" cy="125368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Team name: Code Syrup</a:t>
            </a:r>
          </a:p>
          <a:p>
            <a:pPr marL="0" lvl="0" indent="0" algn="ctr" rtl="0">
              <a:spcBef>
                <a:spcPts val="0"/>
              </a:spcBef>
              <a:spcAft>
                <a:spcPts val="0"/>
              </a:spcAft>
              <a:buNone/>
            </a:pPr>
            <a:r>
              <a:rPr lang="en" sz="1400" dirty="0"/>
              <a:t>Aarshi Shaikh</a:t>
            </a:r>
          </a:p>
          <a:p>
            <a:pPr marL="0" lvl="0" indent="0" algn="ctr" rtl="0">
              <a:spcBef>
                <a:spcPts val="0"/>
              </a:spcBef>
              <a:spcAft>
                <a:spcPts val="0"/>
              </a:spcAft>
              <a:buNone/>
            </a:pPr>
            <a:r>
              <a:rPr lang="en" sz="1400" dirty="0"/>
              <a:t>Prashant Srivastava</a:t>
            </a:r>
          </a:p>
          <a:p>
            <a:pPr marL="0" lvl="0" indent="0" algn="ctr" rtl="0">
              <a:spcBef>
                <a:spcPts val="0"/>
              </a:spcBef>
              <a:spcAft>
                <a:spcPts val="0"/>
              </a:spcAft>
              <a:buNone/>
            </a:pPr>
            <a:r>
              <a:rPr lang="en" sz="1400" dirty="0"/>
              <a:t>Harsh Tantak</a:t>
            </a:r>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r>
              <a:rPr lang="en-IN" sz="1200" dirty="0" err="1"/>
              <a:t>Github</a:t>
            </a:r>
            <a:r>
              <a:rPr lang="en-IN" sz="1200" dirty="0"/>
              <a:t> link</a:t>
            </a:r>
            <a:r>
              <a:rPr lang="en-IN" sz="1200" dirty="0">
                <a:hlinkClick r:id="rId3"/>
              </a:rPr>
              <a:t>: https://github.com/HarshTantak/J-and-J-hackathon</a:t>
            </a:r>
            <a:endParaRPr lang="en" sz="1200" dirty="0"/>
          </a:p>
        </p:txBody>
      </p:sp>
      <p:grpSp>
        <p:nvGrpSpPr>
          <p:cNvPr id="179" name="Google Shape;179;p15"/>
          <p:cNvGrpSpPr/>
          <p:nvPr/>
        </p:nvGrpSpPr>
        <p:grpSpPr>
          <a:xfrm>
            <a:off x="589864" y="1075141"/>
            <a:ext cx="2863047" cy="4144547"/>
            <a:chOff x="2924725" y="1150450"/>
            <a:chExt cx="249225" cy="360775"/>
          </a:xfrm>
        </p:grpSpPr>
        <p:sp>
          <p:nvSpPr>
            <p:cNvPr id="180" name="Google Shape;180;p15"/>
            <p:cNvSpPr/>
            <p:nvPr/>
          </p:nvSpPr>
          <p:spPr>
            <a:xfrm>
              <a:off x="2959850" y="1299350"/>
              <a:ext cx="212450" cy="174800"/>
            </a:xfrm>
            <a:custGeom>
              <a:avLst/>
              <a:gdLst/>
              <a:ahLst/>
              <a:cxnLst/>
              <a:rect l="l" t="t" r="r" b="b"/>
              <a:pathLst>
                <a:path w="8498" h="6992" extrusionOk="0">
                  <a:moveTo>
                    <a:pt x="8233" y="1"/>
                  </a:moveTo>
                  <a:cubicBezTo>
                    <a:pt x="8187" y="1"/>
                    <a:pt x="8142" y="14"/>
                    <a:pt x="8103" y="43"/>
                  </a:cubicBezTo>
                  <a:lnTo>
                    <a:pt x="6879" y="906"/>
                  </a:lnTo>
                  <a:lnTo>
                    <a:pt x="6526" y="1153"/>
                  </a:lnTo>
                  <a:lnTo>
                    <a:pt x="6780" y="742"/>
                  </a:lnTo>
                  <a:lnTo>
                    <a:pt x="7002" y="380"/>
                  </a:lnTo>
                  <a:cubicBezTo>
                    <a:pt x="7019" y="306"/>
                    <a:pt x="7002" y="232"/>
                    <a:pt x="6961" y="166"/>
                  </a:cubicBezTo>
                  <a:cubicBezTo>
                    <a:pt x="6920" y="117"/>
                    <a:pt x="6871" y="76"/>
                    <a:pt x="6797" y="68"/>
                  </a:cubicBezTo>
                  <a:cubicBezTo>
                    <a:pt x="6776" y="63"/>
                    <a:pt x="6757" y="61"/>
                    <a:pt x="6738" y="61"/>
                  </a:cubicBezTo>
                  <a:cubicBezTo>
                    <a:pt x="6632" y="61"/>
                    <a:pt x="6560" y="139"/>
                    <a:pt x="6476" y="265"/>
                  </a:cubicBezTo>
                  <a:lnTo>
                    <a:pt x="6427" y="347"/>
                  </a:lnTo>
                  <a:lnTo>
                    <a:pt x="6263" y="643"/>
                  </a:lnTo>
                  <a:lnTo>
                    <a:pt x="6148" y="832"/>
                  </a:lnTo>
                  <a:cubicBezTo>
                    <a:pt x="6041" y="1038"/>
                    <a:pt x="5876" y="1202"/>
                    <a:pt x="5696" y="1333"/>
                  </a:cubicBezTo>
                  <a:cubicBezTo>
                    <a:pt x="5687" y="1342"/>
                    <a:pt x="5671" y="1350"/>
                    <a:pt x="5663" y="1358"/>
                  </a:cubicBezTo>
                  <a:cubicBezTo>
                    <a:pt x="5630" y="1383"/>
                    <a:pt x="5564" y="1506"/>
                    <a:pt x="5490" y="1654"/>
                  </a:cubicBezTo>
                  <a:cubicBezTo>
                    <a:pt x="5367" y="1900"/>
                    <a:pt x="5227" y="2213"/>
                    <a:pt x="5186" y="2270"/>
                  </a:cubicBezTo>
                  <a:lnTo>
                    <a:pt x="2548" y="3692"/>
                  </a:lnTo>
                  <a:lnTo>
                    <a:pt x="2425" y="3297"/>
                  </a:lnTo>
                  <a:cubicBezTo>
                    <a:pt x="1159" y="4127"/>
                    <a:pt x="379" y="4300"/>
                    <a:pt x="1" y="4333"/>
                  </a:cubicBezTo>
                  <a:lnTo>
                    <a:pt x="535" y="6091"/>
                  </a:lnTo>
                  <a:cubicBezTo>
                    <a:pt x="666" y="6494"/>
                    <a:pt x="987" y="6806"/>
                    <a:pt x="1389" y="6930"/>
                  </a:cubicBezTo>
                  <a:cubicBezTo>
                    <a:pt x="1398" y="6930"/>
                    <a:pt x="1406" y="6938"/>
                    <a:pt x="1414" y="6938"/>
                  </a:cubicBezTo>
                  <a:cubicBezTo>
                    <a:pt x="1539" y="6974"/>
                    <a:pt x="1666" y="6992"/>
                    <a:pt x="1793" y="6992"/>
                  </a:cubicBezTo>
                  <a:cubicBezTo>
                    <a:pt x="2099" y="6992"/>
                    <a:pt x="2400" y="6887"/>
                    <a:pt x="2639" y="6683"/>
                  </a:cubicBezTo>
                  <a:lnTo>
                    <a:pt x="6797" y="3223"/>
                  </a:lnTo>
                  <a:cubicBezTo>
                    <a:pt x="6821" y="3215"/>
                    <a:pt x="6846" y="3207"/>
                    <a:pt x="6863" y="3191"/>
                  </a:cubicBezTo>
                  <a:cubicBezTo>
                    <a:pt x="6887" y="3182"/>
                    <a:pt x="6904" y="3166"/>
                    <a:pt x="6928" y="3149"/>
                  </a:cubicBezTo>
                  <a:lnTo>
                    <a:pt x="7536" y="2730"/>
                  </a:lnTo>
                  <a:lnTo>
                    <a:pt x="7832" y="2533"/>
                  </a:lnTo>
                  <a:cubicBezTo>
                    <a:pt x="7931" y="2459"/>
                    <a:pt x="7956" y="2311"/>
                    <a:pt x="7882" y="2204"/>
                  </a:cubicBezTo>
                  <a:cubicBezTo>
                    <a:pt x="7836" y="2139"/>
                    <a:pt x="7763" y="2104"/>
                    <a:pt x="7691" y="2104"/>
                  </a:cubicBezTo>
                  <a:cubicBezTo>
                    <a:pt x="7652" y="2104"/>
                    <a:pt x="7614" y="2114"/>
                    <a:pt x="7580" y="2134"/>
                  </a:cubicBezTo>
                  <a:lnTo>
                    <a:pt x="7580" y="2134"/>
                  </a:lnTo>
                  <a:lnTo>
                    <a:pt x="7832" y="1966"/>
                  </a:lnTo>
                  <a:cubicBezTo>
                    <a:pt x="7931" y="1892"/>
                    <a:pt x="7964" y="1744"/>
                    <a:pt x="7882" y="1637"/>
                  </a:cubicBezTo>
                  <a:cubicBezTo>
                    <a:pt x="7835" y="1576"/>
                    <a:pt x="7764" y="1543"/>
                    <a:pt x="7690" y="1543"/>
                  </a:cubicBezTo>
                  <a:cubicBezTo>
                    <a:pt x="7646" y="1543"/>
                    <a:pt x="7601" y="1555"/>
                    <a:pt x="7561" y="1580"/>
                  </a:cubicBezTo>
                  <a:lnTo>
                    <a:pt x="7725" y="1465"/>
                  </a:lnTo>
                  <a:cubicBezTo>
                    <a:pt x="7832" y="1391"/>
                    <a:pt x="7857" y="1251"/>
                    <a:pt x="7783" y="1144"/>
                  </a:cubicBezTo>
                  <a:cubicBezTo>
                    <a:pt x="7738" y="1079"/>
                    <a:pt x="7665" y="1044"/>
                    <a:pt x="7590" y="1044"/>
                  </a:cubicBezTo>
                  <a:cubicBezTo>
                    <a:pt x="7543" y="1044"/>
                    <a:pt x="7496" y="1058"/>
                    <a:pt x="7454" y="1087"/>
                  </a:cubicBezTo>
                  <a:lnTo>
                    <a:pt x="8366" y="429"/>
                  </a:lnTo>
                  <a:cubicBezTo>
                    <a:pt x="8473" y="355"/>
                    <a:pt x="8498" y="208"/>
                    <a:pt x="8424" y="101"/>
                  </a:cubicBezTo>
                  <a:cubicBezTo>
                    <a:pt x="8379" y="35"/>
                    <a:pt x="8306" y="1"/>
                    <a:pt x="8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5"/>
            <p:cNvSpPr/>
            <p:nvPr/>
          </p:nvSpPr>
          <p:spPr>
            <a:xfrm>
              <a:off x="3117225" y="1379100"/>
              <a:ext cx="33925" cy="130900"/>
            </a:xfrm>
            <a:custGeom>
              <a:avLst/>
              <a:gdLst/>
              <a:ahLst/>
              <a:cxnLst/>
              <a:rect l="l" t="t" r="r" b="b"/>
              <a:pathLst>
                <a:path w="1357" h="5236" extrusionOk="0">
                  <a:moveTo>
                    <a:pt x="576" y="1"/>
                  </a:moveTo>
                  <a:lnTo>
                    <a:pt x="1" y="510"/>
                  </a:lnTo>
                  <a:cubicBezTo>
                    <a:pt x="17" y="748"/>
                    <a:pt x="66" y="1291"/>
                    <a:pt x="66" y="1554"/>
                  </a:cubicBezTo>
                  <a:lnTo>
                    <a:pt x="66" y="5235"/>
                  </a:lnTo>
                  <a:lnTo>
                    <a:pt x="1356" y="5235"/>
                  </a:lnTo>
                  <a:lnTo>
                    <a:pt x="5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5"/>
            <p:cNvSpPr/>
            <p:nvPr/>
          </p:nvSpPr>
          <p:spPr>
            <a:xfrm>
              <a:off x="2925950" y="1351575"/>
              <a:ext cx="205675" cy="158425"/>
            </a:xfrm>
            <a:custGeom>
              <a:avLst/>
              <a:gdLst/>
              <a:ahLst/>
              <a:cxnLst/>
              <a:rect l="l" t="t" r="r" b="b"/>
              <a:pathLst>
                <a:path w="8227" h="6337" extrusionOk="0">
                  <a:moveTo>
                    <a:pt x="387" y="0"/>
                  </a:moveTo>
                  <a:lnTo>
                    <a:pt x="1" y="6336"/>
                  </a:lnTo>
                  <a:lnTo>
                    <a:pt x="7709" y="6336"/>
                  </a:lnTo>
                  <a:lnTo>
                    <a:pt x="7709" y="2655"/>
                  </a:lnTo>
                  <a:cubicBezTo>
                    <a:pt x="7709" y="2384"/>
                    <a:pt x="7668" y="1849"/>
                    <a:pt x="7652" y="1611"/>
                  </a:cubicBezTo>
                  <a:lnTo>
                    <a:pt x="8227" y="1102"/>
                  </a:lnTo>
                  <a:lnTo>
                    <a:pt x="8227" y="1102"/>
                  </a:lnTo>
                  <a:cubicBezTo>
                    <a:pt x="8202" y="1118"/>
                    <a:pt x="8177" y="1134"/>
                    <a:pt x="8161" y="1143"/>
                  </a:cubicBezTo>
                  <a:lnTo>
                    <a:pt x="4003" y="4594"/>
                  </a:lnTo>
                  <a:cubicBezTo>
                    <a:pt x="3759" y="4797"/>
                    <a:pt x="3458" y="4906"/>
                    <a:pt x="3151" y="4906"/>
                  </a:cubicBezTo>
                  <a:cubicBezTo>
                    <a:pt x="3024" y="4906"/>
                    <a:pt x="2896" y="4887"/>
                    <a:pt x="2770" y="4849"/>
                  </a:cubicBezTo>
                  <a:lnTo>
                    <a:pt x="2754" y="4849"/>
                  </a:lnTo>
                  <a:cubicBezTo>
                    <a:pt x="2351" y="4717"/>
                    <a:pt x="2031" y="4405"/>
                    <a:pt x="1891" y="4002"/>
                  </a:cubicBezTo>
                  <a:lnTo>
                    <a:pt x="1365" y="2244"/>
                  </a:lnTo>
                  <a:cubicBezTo>
                    <a:pt x="1329" y="2245"/>
                    <a:pt x="1297" y="2246"/>
                    <a:pt x="1268" y="2246"/>
                  </a:cubicBezTo>
                  <a:cubicBezTo>
                    <a:pt x="1155" y="2246"/>
                    <a:pt x="1102" y="2236"/>
                    <a:pt x="1102" y="2236"/>
                  </a:cubicBezTo>
                  <a:lnTo>
                    <a:pt x="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5"/>
            <p:cNvSpPr/>
            <p:nvPr/>
          </p:nvSpPr>
          <p:spPr>
            <a:xfrm>
              <a:off x="2962925" y="1292600"/>
              <a:ext cx="153500" cy="99050"/>
            </a:xfrm>
            <a:custGeom>
              <a:avLst/>
              <a:gdLst/>
              <a:ahLst/>
              <a:cxnLst/>
              <a:rect l="l" t="t" r="r" b="b"/>
              <a:pathLst>
                <a:path w="6140" h="3962" extrusionOk="0">
                  <a:moveTo>
                    <a:pt x="798" y="1"/>
                  </a:moveTo>
                  <a:cubicBezTo>
                    <a:pt x="519" y="1"/>
                    <a:pt x="256" y="50"/>
                    <a:pt x="1" y="141"/>
                  </a:cubicBezTo>
                  <a:lnTo>
                    <a:pt x="17" y="141"/>
                  </a:lnTo>
                  <a:cubicBezTo>
                    <a:pt x="58" y="132"/>
                    <a:pt x="100" y="124"/>
                    <a:pt x="141" y="124"/>
                  </a:cubicBezTo>
                  <a:cubicBezTo>
                    <a:pt x="194" y="119"/>
                    <a:pt x="247" y="116"/>
                    <a:pt x="299" y="116"/>
                  </a:cubicBezTo>
                  <a:cubicBezTo>
                    <a:pt x="969" y="116"/>
                    <a:pt x="1570" y="545"/>
                    <a:pt x="1776" y="1201"/>
                  </a:cubicBezTo>
                  <a:lnTo>
                    <a:pt x="2466" y="3461"/>
                  </a:lnTo>
                  <a:cubicBezTo>
                    <a:pt x="2417" y="3493"/>
                    <a:pt x="2359" y="3535"/>
                    <a:pt x="2302" y="3567"/>
                  </a:cubicBezTo>
                  <a:lnTo>
                    <a:pt x="2425" y="3962"/>
                  </a:lnTo>
                  <a:lnTo>
                    <a:pt x="5063" y="2540"/>
                  </a:lnTo>
                  <a:cubicBezTo>
                    <a:pt x="5104" y="2483"/>
                    <a:pt x="5244" y="2170"/>
                    <a:pt x="5367" y="1932"/>
                  </a:cubicBezTo>
                  <a:cubicBezTo>
                    <a:pt x="5441" y="1776"/>
                    <a:pt x="5507" y="1653"/>
                    <a:pt x="5540" y="1628"/>
                  </a:cubicBezTo>
                  <a:cubicBezTo>
                    <a:pt x="5548" y="1620"/>
                    <a:pt x="5564" y="1612"/>
                    <a:pt x="5573" y="1603"/>
                  </a:cubicBezTo>
                  <a:cubicBezTo>
                    <a:pt x="5762" y="1472"/>
                    <a:pt x="5918" y="1308"/>
                    <a:pt x="6025" y="1102"/>
                  </a:cubicBezTo>
                  <a:lnTo>
                    <a:pt x="6140" y="913"/>
                  </a:lnTo>
                  <a:cubicBezTo>
                    <a:pt x="5860" y="527"/>
                    <a:pt x="5458" y="247"/>
                    <a:pt x="4989" y="132"/>
                  </a:cubicBezTo>
                  <a:cubicBezTo>
                    <a:pt x="4825" y="91"/>
                    <a:pt x="4660" y="67"/>
                    <a:pt x="4488" y="67"/>
                  </a:cubicBezTo>
                  <a:lnTo>
                    <a:pt x="4126" y="67"/>
                  </a:lnTo>
                  <a:cubicBezTo>
                    <a:pt x="4126" y="67"/>
                    <a:pt x="4134" y="124"/>
                    <a:pt x="4134" y="215"/>
                  </a:cubicBezTo>
                  <a:cubicBezTo>
                    <a:pt x="4266" y="1151"/>
                    <a:pt x="3559" y="2154"/>
                    <a:pt x="3559" y="2154"/>
                  </a:cubicBezTo>
                  <a:cubicBezTo>
                    <a:pt x="2113" y="1340"/>
                    <a:pt x="1686" y="149"/>
                    <a:pt x="1653" y="26"/>
                  </a:cubicBezTo>
                  <a:cubicBezTo>
                    <a:pt x="1645" y="17"/>
                    <a:pt x="1645" y="17"/>
                    <a:pt x="1645" y="17"/>
                  </a:cubicBezTo>
                  <a:lnTo>
                    <a:pt x="1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5"/>
            <p:cNvSpPr/>
            <p:nvPr/>
          </p:nvSpPr>
          <p:spPr>
            <a:xfrm>
              <a:off x="3029300" y="1231950"/>
              <a:ext cx="65975" cy="47750"/>
            </a:xfrm>
            <a:custGeom>
              <a:avLst/>
              <a:gdLst/>
              <a:ahLst/>
              <a:cxnLst/>
              <a:rect l="l" t="t" r="r" b="b"/>
              <a:pathLst>
                <a:path w="2639" h="1910" extrusionOk="0">
                  <a:moveTo>
                    <a:pt x="1488" y="1"/>
                  </a:moveTo>
                  <a:cubicBezTo>
                    <a:pt x="757" y="1"/>
                    <a:pt x="173" y="249"/>
                    <a:pt x="173" y="249"/>
                  </a:cubicBezTo>
                  <a:lnTo>
                    <a:pt x="0" y="1679"/>
                  </a:lnTo>
                  <a:cubicBezTo>
                    <a:pt x="0" y="1679"/>
                    <a:pt x="446" y="1909"/>
                    <a:pt x="1050" y="1909"/>
                  </a:cubicBezTo>
                  <a:cubicBezTo>
                    <a:pt x="1352" y="1909"/>
                    <a:pt x="1693" y="1852"/>
                    <a:pt x="2038" y="1679"/>
                  </a:cubicBezTo>
                  <a:lnTo>
                    <a:pt x="2047" y="1679"/>
                  </a:lnTo>
                  <a:cubicBezTo>
                    <a:pt x="2408" y="1342"/>
                    <a:pt x="2638" y="865"/>
                    <a:pt x="2638" y="331"/>
                  </a:cubicBezTo>
                  <a:lnTo>
                    <a:pt x="2638" y="249"/>
                  </a:lnTo>
                  <a:cubicBezTo>
                    <a:pt x="2255" y="63"/>
                    <a:pt x="1853"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5"/>
            <p:cNvSpPr/>
            <p:nvPr/>
          </p:nvSpPr>
          <p:spPr>
            <a:xfrm>
              <a:off x="3003400" y="1185375"/>
              <a:ext cx="91875" cy="52825"/>
            </a:xfrm>
            <a:custGeom>
              <a:avLst/>
              <a:gdLst/>
              <a:ahLst/>
              <a:cxnLst/>
              <a:rect l="l" t="t" r="r" b="b"/>
              <a:pathLst>
                <a:path w="3675" h="2113" extrusionOk="0">
                  <a:moveTo>
                    <a:pt x="1751" y="0"/>
                  </a:moveTo>
                  <a:cubicBezTo>
                    <a:pt x="198" y="0"/>
                    <a:pt x="1" y="1241"/>
                    <a:pt x="1" y="1241"/>
                  </a:cubicBezTo>
                  <a:cubicBezTo>
                    <a:pt x="67" y="1249"/>
                    <a:pt x="132" y="1274"/>
                    <a:pt x="182" y="1307"/>
                  </a:cubicBezTo>
                  <a:lnTo>
                    <a:pt x="190" y="1307"/>
                  </a:lnTo>
                  <a:cubicBezTo>
                    <a:pt x="239" y="1340"/>
                    <a:pt x="288" y="1381"/>
                    <a:pt x="313" y="1438"/>
                  </a:cubicBezTo>
                  <a:lnTo>
                    <a:pt x="1209" y="2112"/>
                  </a:lnTo>
                  <a:cubicBezTo>
                    <a:pt x="1209" y="2112"/>
                    <a:pt x="1793" y="1867"/>
                    <a:pt x="2524" y="1867"/>
                  </a:cubicBezTo>
                  <a:cubicBezTo>
                    <a:pt x="2889" y="1867"/>
                    <a:pt x="3291" y="1929"/>
                    <a:pt x="3674" y="2112"/>
                  </a:cubicBezTo>
                  <a:lnTo>
                    <a:pt x="3674" y="896"/>
                  </a:lnTo>
                  <a:cubicBezTo>
                    <a:pt x="3674" y="723"/>
                    <a:pt x="3641" y="551"/>
                    <a:pt x="3600" y="386"/>
                  </a:cubicBezTo>
                  <a:lnTo>
                    <a:pt x="3592" y="386"/>
                  </a:lnTo>
                  <a:cubicBezTo>
                    <a:pt x="3576" y="362"/>
                    <a:pt x="3304" y="0"/>
                    <a:pt x="1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5"/>
            <p:cNvSpPr/>
            <p:nvPr/>
          </p:nvSpPr>
          <p:spPr>
            <a:xfrm>
              <a:off x="2993550" y="1151675"/>
              <a:ext cx="104800" cy="66375"/>
            </a:xfrm>
            <a:custGeom>
              <a:avLst/>
              <a:gdLst/>
              <a:ahLst/>
              <a:cxnLst/>
              <a:rect l="l" t="t" r="r" b="b"/>
              <a:pathLst>
                <a:path w="4192" h="2655" extrusionOk="0">
                  <a:moveTo>
                    <a:pt x="2096" y="0"/>
                  </a:moveTo>
                  <a:cubicBezTo>
                    <a:pt x="0" y="0"/>
                    <a:pt x="91" y="2655"/>
                    <a:pt x="91" y="2655"/>
                  </a:cubicBezTo>
                  <a:cubicBezTo>
                    <a:pt x="157" y="2622"/>
                    <a:pt x="230" y="2597"/>
                    <a:pt x="304" y="2589"/>
                  </a:cubicBezTo>
                  <a:lnTo>
                    <a:pt x="395" y="2589"/>
                  </a:lnTo>
                  <a:cubicBezTo>
                    <a:pt x="395" y="2589"/>
                    <a:pt x="641" y="1348"/>
                    <a:pt x="2145" y="1348"/>
                  </a:cubicBezTo>
                  <a:cubicBezTo>
                    <a:pt x="3649" y="1348"/>
                    <a:pt x="3970" y="1710"/>
                    <a:pt x="3994" y="1734"/>
                  </a:cubicBezTo>
                  <a:cubicBezTo>
                    <a:pt x="3994" y="1734"/>
                    <a:pt x="4191" y="0"/>
                    <a:pt x="2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5"/>
            <p:cNvSpPr/>
            <p:nvPr/>
          </p:nvSpPr>
          <p:spPr>
            <a:xfrm>
              <a:off x="3006700" y="1257675"/>
              <a:ext cx="73575" cy="28600"/>
            </a:xfrm>
            <a:custGeom>
              <a:avLst/>
              <a:gdLst/>
              <a:ahLst/>
              <a:cxnLst/>
              <a:rect l="l" t="t" r="r" b="b"/>
              <a:pathLst>
                <a:path w="2943" h="1144" extrusionOk="0">
                  <a:moveTo>
                    <a:pt x="0" y="1"/>
                  </a:moveTo>
                  <a:lnTo>
                    <a:pt x="0" y="1"/>
                  </a:lnTo>
                  <a:cubicBezTo>
                    <a:pt x="140" y="330"/>
                    <a:pt x="370" y="617"/>
                    <a:pt x="666" y="814"/>
                  </a:cubicBezTo>
                  <a:cubicBezTo>
                    <a:pt x="962" y="1020"/>
                    <a:pt x="1315" y="1143"/>
                    <a:pt x="1701" y="1143"/>
                  </a:cubicBezTo>
                  <a:cubicBezTo>
                    <a:pt x="1923" y="1143"/>
                    <a:pt x="2137" y="1102"/>
                    <a:pt x="2342" y="1020"/>
                  </a:cubicBezTo>
                  <a:cubicBezTo>
                    <a:pt x="2564" y="938"/>
                    <a:pt x="2770" y="814"/>
                    <a:pt x="2942" y="650"/>
                  </a:cubicBezTo>
                  <a:lnTo>
                    <a:pt x="2942" y="650"/>
                  </a:lnTo>
                  <a:cubicBezTo>
                    <a:pt x="2597" y="823"/>
                    <a:pt x="2256" y="880"/>
                    <a:pt x="1954" y="880"/>
                  </a:cubicBezTo>
                  <a:cubicBezTo>
                    <a:pt x="1350" y="880"/>
                    <a:pt x="904" y="650"/>
                    <a:pt x="904" y="650"/>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5"/>
            <p:cNvSpPr/>
            <p:nvPr/>
          </p:nvSpPr>
          <p:spPr>
            <a:xfrm>
              <a:off x="3004025" y="1293225"/>
              <a:ext cx="65550" cy="53225"/>
            </a:xfrm>
            <a:custGeom>
              <a:avLst/>
              <a:gdLst/>
              <a:ahLst/>
              <a:cxnLst/>
              <a:rect l="l" t="t" r="r" b="b"/>
              <a:pathLst>
                <a:path w="2622" h="2129" extrusionOk="0">
                  <a:moveTo>
                    <a:pt x="1" y="1"/>
                  </a:moveTo>
                  <a:cubicBezTo>
                    <a:pt x="42" y="124"/>
                    <a:pt x="469" y="1315"/>
                    <a:pt x="1915" y="2129"/>
                  </a:cubicBezTo>
                  <a:cubicBezTo>
                    <a:pt x="1915" y="2129"/>
                    <a:pt x="2622" y="1126"/>
                    <a:pt x="2482" y="190"/>
                  </a:cubicBezTo>
                  <a:lnTo>
                    <a:pt x="2482" y="190"/>
                  </a:lnTo>
                  <a:cubicBezTo>
                    <a:pt x="2482" y="461"/>
                    <a:pt x="2359" y="1003"/>
                    <a:pt x="1537" y="1003"/>
                  </a:cubicBezTo>
                  <a:cubicBezTo>
                    <a:pt x="510" y="1003"/>
                    <a:pt x="58" y="10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5"/>
            <p:cNvSpPr/>
            <p:nvPr/>
          </p:nvSpPr>
          <p:spPr>
            <a:xfrm>
              <a:off x="3004025" y="1257675"/>
              <a:ext cx="62275" cy="60650"/>
            </a:xfrm>
            <a:custGeom>
              <a:avLst/>
              <a:gdLst/>
              <a:ahLst/>
              <a:cxnLst/>
              <a:rect l="l" t="t" r="r" b="b"/>
              <a:pathLst>
                <a:path w="2491" h="2426" extrusionOk="0">
                  <a:moveTo>
                    <a:pt x="107" y="1"/>
                  </a:moveTo>
                  <a:lnTo>
                    <a:pt x="1" y="1414"/>
                  </a:lnTo>
                  <a:cubicBezTo>
                    <a:pt x="1" y="1414"/>
                    <a:pt x="1" y="1414"/>
                    <a:pt x="1" y="1423"/>
                  </a:cubicBezTo>
                  <a:cubicBezTo>
                    <a:pt x="58" y="1529"/>
                    <a:pt x="510" y="2425"/>
                    <a:pt x="1537" y="2425"/>
                  </a:cubicBezTo>
                  <a:cubicBezTo>
                    <a:pt x="2367" y="2425"/>
                    <a:pt x="2482" y="1883"/>
                    <a:pt x="2482" y="1612"/>
                  </a:cubicBezTo>
                  <a:cubicBezTo>
                    <a:pt x="2490" y="1521"/>
                    <a:pt x="2474" y="1464"/>
                    <a:pt x="2474" y="1464"/>
                  </a:cubicBezTo>
                  <a:lnTo>
                    <a:pt x="2449" y="1028"/>
                  </a:lnTo>
                  <a:lnTo>
                    <a:pt x="2449" y="1020"/>
                  </a:lnTo>
                  <a:cubicBezTo>
                    <a:pt x="2244" y="1102"/>
                    <a:pt x="2030" y="1143"/>
                    <a:pt x="1808" y="1143"/>
                  </a:cubicBezTo>
                  <a:cubicBezTo>
                    <a:pt x="1422" y="1143"/>
                    <a:pt x="1069" y="1020"/>
                    <a:pt x="773" y="814"/>
                  </a:cubicBezTo>
                  <a:cubicBezTo>
                    <a:pt x="477" y="617"/>
                    <a:pt x="247" y="330"/>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5"/>
            <p:cNvSpPr/>
            <p:nvPr/>
          </p:nvSpPr>
          <p:spPr>
            <a:xfrm>
              <a:off x="2986350" y="1216400"/>
              <a:ext cx="47275" cy="57550"/>
            </a:xfrm>
            <a:custGeom>
              <a:avLst/>
              <a:gdLst/>
              <a:ahLst/>
              <a:cxnLst/>
              <a:rect l="l" t="t" r="r" b="b"/>
              <a:pathLst>
                <a:path w="1891" h="2302" extrusionOk="0">
                  <a:moveTo>
                    <a:pt x="592" y="0"/>
                  </a:moveTo>
                  <a:cubicBezTo>
                    <a:pt x="518" y="8"/>
                    <a:pt x="445" y="33"/>
                    <a:pt x="379" y="66"/>
                  </a:cubicBezTo>
                  <a:cubicBezTo>
                    <a:pt x="305" y="107"/>
                    <a:pt x="247" y="156"/>
                    <a:pt x="198" y="222"/>
                  </a:cubicBezTo>
                  <a:cubicBezTo>
                    <a:pt x="99" y="345"/>
                    <a:pt x="42" y="501"/>
                    <a:pt x="25" y="657"/>
                  </a:cubicBezTo>
                  <a:cubicBezTo>
                    <a:pt x="1" y="929"/>
                    <a:pt x="91" y="1216"/>
                    <a:pt x="272" y="1405"/>
                  </a:cubicBezTo>
                  <a:cubicBezTo>
                    <a:pt x="420" y="1553"/>
                    <a:pt x="617" y="1644"/>
                    <a:pt x="814" y="1644"/>
                  </a:cubicBezTo>
                  <a:lnTo>
                    <a:pt x="814" y="1652"/>
                  </a:lnTo>
                  <a:lnTo>
                    <a:pt x="1718" y="2301"/>
                  </a:lnTo>
                  <a:lnTo>
                    <a:pt x="1891" y="871"/>
                  </a:lnTo>
                  <a:lnTo>
                    <a:pt x="995" y="197"/>
                  </a:lnTo>
                  <a:cubicBezTo>
                    <a:pt x="962" y="140"/>
                    <a:pt x="921" y="99"/>
                    <a:pt x="872" y="66"/>
                  </a:cubicBezTo>
                  <a:cubicBezTo>
                    <a:pt x="814" y="33"/>
                    <a:pt x="749" y="8"/>
                    <a:pt x="6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5"/>
            <p:cNvSpPr/>
            <p:nvPr/>
          </p:nvSpPr>
          <p:spPr>
            <a:xfrm>
              <a:off x="2931925" y="1295500"/>
              <a:ext cx="92675" cy="112250"/>
            </a:xfrm>
            <a:custGeom>
              <a:avLst/>
              <a:gdLst/>
              <a:ahLst/>
              <a:cxnLst/>
              <a:rect l="l" t="t" r="r" b="b"/>
              <a:pathLst>
                <a:path w="3707" h="4490" extrusionOk="0">
                  <a:moveTo>
                    <a:pt x="1538" y="0"/>
                  </a:moveTo>
                  <a:cubicBezTo>
                    <a:pt x="1486" y="0"/>
                    <a:pt x="1433" y="3"/>
                    <a:pt x="1381" y="8"/>
                  </a:cubicBezTo>
                  <a:cubicBezTo>
                    <a:pt x="1340" y="8"/>
                    <a:pt x="1298" y="16"/>
                    <a:pt x="1257" y="25"/>
                  </a:cubicBezTo>
                  <a:cubicBezTo>
                    <a:pt x="1249" y="25"/>
                    <a:pt x="1241" y="25"/>
                    <a:pt x="1233" y="33"/>
                  </a:cubicBezTo>
                  <a:lnTo>
                    <a:pt x="1208" y="33"/>
                  </a:lnTo>
                  <a:cubicBezTo>
                    <a:pt x="896" y="156"/>
                    <a:pt x="608" y="329"/>
                    <a:pt x="362" y="551"/>
                  </a:cubicBezTo>
                  <a:cubicBezTo>
                    <a:pt x="132" y="822"/>
                    <a:pt x="0" y="1167"/>
                    <a:pt x="0" y="1537"/>
                  </a:cubicBezTo>
                  <a:cubicBezTo>
                    <a:pt x="0" y="1602"/>
                    <a:pt x="0" y="1668"/>
                    <a:pt x="16" y="1734"/>
                  </a:cubicBezTo>
                  <a:cubicBezTo>
                    <a:pt x="25" y="1824"/>
                    <a:pt x="41" y="1915"/>
                    <a:pt x="74" y="2005"/>
                  </a:cubicBezTo>
                  <a:lnTo>
                    <a:pt x="148" y="2243"/>
                  </a:lnTo>
                  <a:lnTo>
                    <a:pt x="863" y="4479"/>
                  </a:lnTo>
                  <a:cubicBezTo>
                    <a:pt x="863" y="4479"/>
                    <a:pt x="916" y="4489"/>
                    <a:pt x="1029" y="4489"/>
                  </a:cubicBezTo>
                  <a:cubicBezTo>
                    <a:pt x="1058" y="4489"/>
                    <a:pt x="1090" y="4488"/>
                    <a:pt x="1126" y="4487"/>
                  </a:cubicBezTo>
                  <a:cubicBezTo>
                    <a:pt x="1496" y="4462"/>
                    <a:pt x="2276" y="4281"/>
                    <a:pt x="3542" y="3451"/>
                  </a:cubicBezTo>
                  <a:cubicBezTo>
                    <a:pt x="3599" y="3419"/>
                    <a:pt x="3649" y="3377"/>
                    <a:pt x="3706" y="3345"/>
                  </a:cubicBezTo>
                  <a:lnTo>
                    <a:pt x="3016" y="1085"/>
                  </a:lnTo>
                  <a:lnTo>
                    <a:pt x="3008" y="1085"/>
                  </a:lnTo>
                  <a:cubicBezTo>
                    <a:pt x="2810" y="429"/>
                    <a:pt x="2202" y="0"/>
                    <a:pt x="1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5"/>
            <p:cNvSpPr/>
            <p:nvPr/>
          </p:nvSpPr>
          <p:spPr>
            <a:xfrm>
              <a:off x="2962725" y="1296100"/>
              <a:ext cx="650" cy="225"/>
            </a:xfrm>
            <a:custGeom>
              <a:avLst/>
              <a:gdLst/>
              <a:ahLst/>
              <a:cxnLst/>
              <a:rect l="l" t="t" r="r" b="b"/>
              <a:pathLst>
                <a:path w="26" h="9" extrusionOk="0">
                  <a:moveTo>
                    <a:pt x="9" y="1"/>
                  </a:moveTo>
                  <a:cubicBezTo>
                    <a:pt x="9" y="2"/>
                    <a:pt x="9" y="2"/>
                    <a:pt x="9" y="3"/>
                  </a:cubicBezTo>
                  <a:lnTo>
                    <a:pt x="9" y="3"/>
                  </a:lnTo>
                  <a:cubicBezTo>
                    <a:pt x="14" y="1"/>
                    <a:pt x="20" y="1"/>
                    <a:pt x="25" y="1"/>
                  </a:cubicBezTo>
                  <a:close/>
                  <a:moveTo>
                    <a:pt x="9" y="3"/>
                  </a:moveTo>
                  <a:lnTo>
                    <a:pt x="9" y="3"/>
                  </a:lnTo>
                  <a:cubicBezTo>
                    <a:pt x="6" y="4"/>
                    <a:pt x="3" y="6"/>
                    <a:pt x="1" y="9"/>
                  </a:cubicBezTo>
                  <a:cubicBezTo>
                    <a:pt x="1" y="9"/>
                    <a:pt x="7" y="9"/>
                    <a:pt x="9" y="3"/>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5"/>
            <p:cNvSpPr/>
            <p:nvPr/>
          </p:nvSpPr>
          <p:spPr>
            <a:xfrm>
              <a:off x="3091950" y="1193800"/>
              <a:ext cx="2700" cy="2475"/>
            </a:xfrm>
            <a:custGeom>
              <a:avLst/>
              <a:gdLst/>
              <a:ahLst/>
              <a:cxnLst/>
              <a:rect l="l" t="t" r="r" b="b"/>
              <a:pathLst>
                <a:path w="108" h="99" extrusionOk="0">
                  <a:moveTo>
                    <a:pt x="99" y="0"/>
                  </a:moveTo>
                  <a:lnTo>
                    <a:pt x="1" y="25"/>
                  </a:lnTo>
                  <a:cubicBezTo>
                    <a:pt x="1" y="33"/>
                    <a:pt x="1" y="49"/>
                    <a:pt x="1" y="58"/>
                  </a:cubicBezTo>
                  <a:cubicBezTo>
                    <a:pt x="9" y="82"/>
                    <a:pt x="25" y="99"/>
                    <a:pt x="58" y="99"/>
                  </a:cubicBezTo>
                  <a:cubicBezTo>
                    <a:pt x="91" y="99"/>
                    <a:pt x="108" y="66"/>
                    <a:pt x="108" y="41"/>
                  </a:cubicBezTo>
                  <a:cubicBezTo>
                    <a:pt x="108" y="25"/>
                    <a:pt x="99" y="17"/>
                    <a:pt x="99"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5"/>
            <p:cNvSpPr/>
            <p:nvPr/>
          </p:nvSpPr>
          <p:spPr>
            <a:xfrm>
              <a:off x="3079025" y="1193725"/>
              <a:ext cx="17475" cy="81450"/>
            </a:xfrm>
            <a:custGeom>
              <a:avLst/>
              <a:gdLst/>
              <a:ahLst/>
              <a:cxnLst/>
              <a:rect l="l" t="t" r="r" b="b"/>
              <a:pathLst>
                <a:path w="699" h="3258" extrusionOk="0">
                  <a:moveTo>
                    <a:pt x="573" y="1"/>
                  </a:moveTo>
                  <a:cubicBezTo>
                    <a:pt x="568" y="1"/>
                    <a:pt x="563" y="2"/>
                    <a:pt x="559" y="3"/>
                  </a:cubicBezTo>
                  <a:cubicBezTo>
                    <a:pt x="534" y="11"/>
                    <a:pt x="518" y="36"/>
                    <a:pt x="526" y="69"/>
                  </a:cubicBezTo>
                  <a:cubicBezTo>
                    <a:pt x="567" y="233"/>
                    <a:pt x="592" y="398"/>
                    <a:pt x="592" y="562"/>
                  </a:cubicBezTo>
                  <a:lnTo>
                    <a:pt x="592" y="1860"/>
                  </a:lnTo>
                  <a:cubicBezTo>
                    <a:pt x="592" y="2353"/>
                    <a:pt x="386" y="2830"/>
                    <a:pt x="16" y="3167"/>
                  </a:cubicBezTo>
                  <a:cubicBezTo>
                    <a:pt x="0" y="3192"/>
                    <a:pt x="0" y="3224"/>
                    <a:pt x="16" y="3241"/>
                  </a:cubicBezTo>
                  <a:cubicBezTo>
                    <a:pt x="25" y="3249"/>
                    <a:pt x="41" y="3257"/>
                    <a:pt x="58" y="3257"/>
                  </a:cubicBezTo>
                  <a:cubicBezTo>
                    <a:pt x="66" y="3257"/>
                    <a:pt x="82" y="3257"/>
                    <a:pt x="90" y="3241"/>
                  </a:cubicBezTo>
                  <a:cubicBezTo>
                    <a:pt x="477" y="2888"/>
                    <a:pt x="699" y="2386"/>
                    <a:pt x="699" y="1860"/>
                  </a:cubicBezTo>
                  <a:lnTo>
                    <a:pt x="699" y="562"/>
                  </a:lnTo>
                  <a:cubicBezTo>
                    <a:pt x="699" y="389"/>
                    <a:pt x="674" y="209"/>
                    <a:pt x="625" y="36"/>
                  </a:cubicBezTo>
                  <a:cubicBezTo>
                    <a:pt x="618" y="16"/>
                    <a:pt x="594"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5"/>
            <p:cNvSpPr/>
            <p:nvPr/>
          </p:nvSpPr>
          <p:spPr>
            <a:xfrm>
              <a:off x="3063800" y="1272700"/>
              <a:ext cx="17900" cy="11925"/>
            </a:xfrm>
            <a:custGeom>
              <a:avLst/>
              <a:gdLst/>
              <a:ahLst/>
              <a:cxnLst/>
              <a:rect l="l" t="t" r="r" b="b"/>
              <a:pathLst>
                <a:path w="716" h="477" extrusionOk="0">
                  <a:moveTo>
                    <a:pt x="662" y="1"/>
                  </a:moveTo>
                  <a:cubicBezTo>
                    <a:pt x="649" y="1"/>
                    <a:pt x="637" y="5"/>
                    <a:pt x="625" y="16"/>
                  </a:cubicBezTo>
                  <a:cubicBezTo>
                    <a:pt x="461" y="172"/>
                    <a:pt x="256" y="296"/>
                    <a:pt x="34" y="378"/>
                  </a:cubicBezTo>
                  <a:cubicBezTo>
                    <a:pt x="9" y="386"/>
                    <a:pt x="1" y="411"/>
                    <a:pt x="9" y="444"/>
                  </a:cubicBezTo>
                  <a:cubicBezTo>
                    <a:pt x="17" y="460"/>
                    <a:pt x="34" y="476"/>
                    <a:pt x="58" y="476"/>
                  </a:cubicBezTo>
                  <a:lnTo>
                    <a:pt x="75" y="476"/>
                  </a:lnTo>
                  <a:cubicBezTo>
                    <a:pt x="305" y="386"/>
                    <a:pt x="519" y="254"/>
                    <a:pt x="699" y="90"/>
                  </a:cubicBezTo>
                  <a:cubicBezTo>
                    <a:pt x="716" y="74"/>
                    <a:pt x="716" y="41"/>
                    <a:pt x="699" y="16"/>
                  </a:cubicBezTo>
                  <a:cubicBezTo>
                    <a:pt x="690" y="7"/>
                    <a:pt x="676"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5"/>
            <p:cNvSpPr/>
            <p:nvPr/>
          </p:nvSpPr>
          <p:spPr>
            <a:xfrm>
              <a:off x="2985125" y="1215150"/>
              <a:ext cx="111575" cy="43800"/>
            </a:xfrm>
            <a:custGeom>
              <a:avLst/>
              <a:gdLst/>
              <a:ahLst/>
              <a:cxnLst/>
              <a:rect l="l" t="t" r="r" b="b"/>
              <a:pathLst>
                <a:path w="4463" h="1752" extrusionOk="0">
                  <a:moveTo>
                    <a:pt x="641" y="1"/>
                  </a:moveTo>
                  <a:cubicBezTo>
                    <a:pt x="567" y="9"/>
                    <a:pt x="485" y="34"/>
                    <a:pt x="403" y="75"/>
                  </a:cubicBezTo>
                  <a:cubicBezTo>
                    <a:pt x="329" y="116"/>
                    <a:pt x="255" y="173"/>
                    <a:pt x="206" y="239"/>
                  </a:cubicBezTo>
                  <a:cubicBezTo>
                    <a:pt x="107" y="371"/>
                    <a:pt x="42" y="527"/>
                    <a:pt x="25" y="699"/>
                  </a:cubicBezTo>
                  <a:cubicBezTo>
                    <a:pt x="0" y="995"/>
                    <a:pt x="91" y="1291"/>
                    <a:pt x="288" y="1496"/>
                  </a:cubicBezTo>
                  <a:cubicBezTo>
                    <a:pt x="436" y="1653"/>
                    <a:pt x="650" y="1743"/>
                    <a:pt x="863" y="1751"/>
                  </a:cubicBezTo>
                  <a:lnTo>
                    <a:pt x="896" y="1751"/>
                  </a:lnTo>
                  <a:cubicBezTo>
                    <a:pt x="962" y="1751"/>
                    <a:pt x="1028" y="1743"/>
                    <a:pt x="1085" y="1726"/>
                  </a:cubicBezTo>
                  <a:cubicBezTo>
                    <a:pt x="1118" y="1718"/>
                    <a:pt x="1126" y="1685"/>
                    <a:pt x="1118" y="1661"/>
                  </a:cubicBezTo>
                  <a:cubicBezTo>
                    <a:pt x="1111" y="1640"/>
                    <a:pt x="1093" y="1626"/>
                    <a:pt x="1074" y="1626"/>
                  </a:cubicBezTo>
                  <a:cubicBezTo>
                    <a:pt x="1069" y="1626"/>
                    <a:pt x="1065" y="1626"/>
                    <a:pt x="1061" y="1628"/>
                  </a:cubicBezTo>
                  <a:cubicBezTo>
                    <a:pt x="1018" y="1640"/>
                    <a:pt x="972" y="1648"/>
                    <a:pt x="921" y="1648"/>
                  </a:cubicBezTo>
                  <a:cubicBezTo>
                    <a:pt x="902" y="1648"/>
                    <a:pt x="883" y="1647"/>
                    <a:pt x="863" y="1644"/>
                  </a:cubicBezTo>
                  <a:cubicBezTo>
                    <a:pt x="683" y="1644"/>
                    <a:pt x="494" y="1562"/>
                    <a:pt x="362" y="1422"/>
                  </a:cubicBezTo>
                  <a:cubicBezTo>
                    <a:pt x="189" y="1242"/>
                    <a:pt x="99" y="979"/>
                    <a:pt x="132" y="716"/>
                  </a:cubicBezTo>
                  <a:cubicBezTo>
                    <a:pt x="148" y="560"/>
                    <a:pt x="198" y="420"/>
                    <a:pt x="288" y="305"/>
                  </a:cubicBezTo>
                  <a:cubicBezTo>
                    <a:pt x="329" y="247"/>
                    <a:pt x="387" y="198"/>
                    <a:pt x="452" y="165"/>
                  </a:cubicBezTo>
                  <a:cubicBezTo>
                    <a:pt x="518" y="132"/>
                    <a:pt x="584" y="108"/>
                    <a:pt x="650" y="108"/>
                  </a:cubicBezTo>
                  <a:cubicBezTo>
                    <a:pt x="662" y="103"/>
                    <a:pt x="674" y="101"/>
                    <a:pt x="687" y="101"/>
                  </a:cubicBezTo>
                  <a:cubicBezTo>
                    <a:pt x="699" y="101"/>
                    <a:pt x="711" y="103"/>
                    <a:pt x="724" y="108"/>
                  </a:cubicBezTo>
                  <a:cubicBezTo>
                    <a:pt x="781" y="108"/>
                    <a:pt x="839" y="132"/>
                    <a:pt x="888" y="165"/>
                  </a:cubicBezTo>
                  <a:cubicBezTo>
                    <a:pt x="937" y="190"/>
                    <a:pt x="978" y="231"/>
                    <a:pt x="1003" y="272"/>
                  </a:cubicBezTo>
                  <a:cubicBezTo>
                    <a:pt x="1011" y="280"/>
                    <a:pt x="1019" y="288"/>
                    <a:pt x="1019" y="288"/>
                  </a:cubicBezTo>
                  <a:lnTo>
                    <a:pt x="1907" y="962"/>
                  </a:lnTo>
                  <a:cubicBezTo>
                    <a:pt x="1923" y="970"/>
                    <a:pt x="1940" y="970"/>
                    <a:pt x="1956" y="970"/>
                  </a:cubicBezTo>
                  <a:cubicBezTo>
                    <a:pt x="1967" y="965"/>
                    <a:pt x="2549" y="725"/>
                    <a:pt x="3265" y="725"/>
                  </a:cubicBezTo>
                  <a:cubicBezTo>
                    <a:pt x="3622" y="725"/>
                    <a:pt x="4012" y="785"/>
                    <a:pt x="4381" y="962"/>
                  </a:cubicBezTo>
                  <a:cubicBezTo>
                    <a:pt x="4389" y="968"/>
                    <a:pt x="4399" y="971"/>
                    <a:pt x="4408" y="971"/>
                  </a:cubicBezTo>
                  <a:cubicBezTo>
                    <a:pt x="4425" y="971"/>
                    <a:pt x="4441" y="962"/>
                    <a:pt x="4446" y="946"/>
                  </a:cubicBezTo>
                  <a:cubicBezTo>
                    <a:pt x="4463" y="913"/>
                    <a:pt x="4446" y="888"/>
                    <a:pt x="4422" y="872"/>
                  </a:cubicBezTo>
                  <a:cubicBezTo>
                    <a:pt x="4034" y="686"/>
                    <a:pt x="3626" y="624"/>
                    <a:pt x="3255" y="624"/>
                  </a:cubicBezTo>
                  <a:cubicBezTo>
                    <a:pt x="2609" y="624"/>
                    <a:pt x="2073" y="811"/>
                    <a:pt x="1948" y="864"/>
                  </a:cubicBezTo>
                  <a:lnTo>
                    <a:pt x="1085" y="206"/>
                  </a:lnTo>
                  <a:cubicBezTo>
                    <a:pt x="1052" y="157"/>
                    <a:pt x="1003" y="108"/>
                    <a:pt x="946" y="75"/>
                  </a:cubicBezTo>
                  <a:cubicBezTo>
                    <a:pt x="880" y="34"/>
                    <a:pt x="806" y="9"/>
                    <a:pt x="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5"/>
            <p:cNvSpPr/>
            <p:nvPr/>
          </p:nvSpPr>
          <p:spPr>
            <a:xfrm>
              <a:off x="3028050" y="1236725"/>
              <a:ext cx="53875" cy="44200"/>
            </a:xfrm>
            <a:custGeom>
              <a:avLst/>
              <a:gdLst/>
              <a:ahLst/>
              <a:cxnLst/>
              <a:rect l="l" t="t" r="r" b="b"/>
              <a:pathLst>
                <a:path w="2155" h="1768" extrusionOk="0">
                  <a:moveTo>
                    <a:pt x="231" y="1"/>
                  </a:moveTo>
                  <a:cubicBezTo>
                    <a:pt x="206" y="1"/>
                    <a:pt x="174" y="25"/>
                    <a:pt x="174" y="50"/>
                  </a:cubicBezTo>
                  <a:lnTo>
                    <a:pt x="1" y="1480"/>
                  </a:lnTo>
                  <a:cubicBezTo>
                    <a:pt x="1" y="1504"/>
                    <a:pt x="9" y="1521"/>
                    <a:pt x="26" y="1529"/>
                  </a:cubicBezTo>
                  <a:cubicBezTo>
                    <a:pt x="34" y="1537"/>
                    <a:pt x="494" y="1767"/>
                    <a:pt x="1110" y="1767"/>
                  </a:cubicBezTo>
                  <a:cubicBezTo>
                    <a:pt x="1414" y="1767"/>
                    <a:pt x="1768" y="1710"/>
                    <a:pt x="2113" y="1537"/>
                  </a:cubicBezTo>
                  <a:cubicBezTo>
                    <a:pt x="2121" y="1529"/>
                    <a:pt x="2129" y="1529"/>
                    <a:pt x="2129" y="1521"/>
                  </a:cubicBezTo>
                  <a:cubicBezTo>
                    <a:pt x="2154" y="1504"/>
                    <a:pt x="2154" y="1472"/>
                    <a:pt x="2129" y="1455"/>
                  </a:cubicBezTo>
                  <a:cubicBezTo>
                    <a:pt x="2119" y="1445"/>
                    <a:pt x="2106" y="1438"/>
                    <a:pt x="2093" y="1438"/>
                  </a:cubicBezTo>
                  <a:cubicBezTo>
                    <a:pt x="2086" y="1438"/>
                    <a:pt x="2078" y="1441"/>
                    <a:pt x="2072" y="1447"/>
                  </a:cubicBezTo>
                  <a:cubicBezTo>
                    <a:pt x="1737" y="1611"/>
                    <a:pt x="1406" y="1666"/>
                    <a:pt x="1112" y="1666"/>
                  </a:cubicBezTo>
                  <a:cubicBezTo>
                    <a:pt x="613" y="1666"/>
                    <a:pt x="222" y="1507"/>
                    <a:pt x="108" y="1455"/>
                  </a:cubicBezTo>
                  <a:lnTo>
                    <a:pt x="272" y="58"/>
                  </a:lnTo>
                  <a:cubicBezTo>
                    <a:pt x="280" y="33"/>
                    <a:pt x="256" y="9"/>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5"/>
            <p:cNvSpPr/>
            <p:nvPr/>
          </p:nvSpPr>
          <p:spPr>
            <a:xfrm>
              <a:off x="3002575" y="1256250"/>
              <a:ext cx="64750" cy="39250"/>
            </a:xfrm>
            <a:custGeom>
              <a:avLst/>
              <a:gdLst/>
              <a:ahLst/>
              <a:cxnLst/>
              <a:rect l="l" t="t" r="r" b="b"/>
              <a:pathLst>
                <a:path w="2590" h="1570" extrusionOk="0">
                  <a:moveTo>
                    <a:pt x="157" y="0"/>
                  </a:moveTo>
                  <a:cubicBezTo>
                    <a:pt x="132" y="9"/>
                    <a:pt x="116" y="25"/>
                    <a:pt x="116" y="50"/>
                  </a:cubicBezTo>
                  <a:lnTo>
                    <a:pt x="1" y="1463"/>
                  </a:lnTo>
                  <a:cubicBezTo>
                    <a:pt x="1" y="1488"/>
                    <a:pt x="26" y="1512"/>
                    <a:pt x="50" y="1521"/>
                  </a:cubicBezTo>
                  <a:cubicBezTo>
                    <a:pt x="75" y="1521"/>
                    <a:pt x="108" y="1496"/>
                    <a:pt x="108" y="1471"/>
                  </a:cubicBezTo>
                  <a:lnTo>
                    <a:pt x="206" y="247"/>
                  </a:lnTo>
                  <a:cubicBezTo>
                    <a:pt x="346" y="518"/>
                    <a:pt x="552" y="740"/>
                    <a:pt x="806" y="921"/>
                  </a:cubicBezTo>
                  <a:cubicBezTo>
                    <a:pt x="1119" y="1134"/>
                    <a:pt x="1488" y="1249"/>
                    <a:pt x="1866" y="1249"/>
                  </a:cubicBezTo>
                  <a:cubicBezTo>
                    <a:pt x="2064" y="1249"/>
                    <a:pt x="2269" y="1217"/>
                    <a:pt x="2458" y="1151"/>
                  </a:cubicBezTo>
                  <a:lnTo>
                    <a:pt x="2483" y="1521"/>
                  </a:lnTo>
                  <a:cubicBezTo>
                    <a:pt x="2483" y="1553"/>
                    <a:pt x="2507" y="1570"/>
                    <a:pt x="2532" y="1570"/>
                  </a:cubicBezTo>
                  <a:lnTo>
                    <a:pt x="2540" y="1570"/>
                  </a:lnTo>
                  <a:cubicBezTo>
                    <a:pt x="2565" y="1570"/>
                    <a:pt x="2590" y="1545"/>
                    <a:pt x="2581" y="1512"/>
                  </a:cubicBezTo>
                  <a:lnTo>
                    <a:pt x="2557" y="1077"/>
                  </a:lnTo>
                  <a:cubicBezTo>
                    <a:pt x="2557" y="1060"/>
                    <a:pt x="2548" y="1044"/>
                    <a:pt x="2532" y="1036"/>
                  </a:cubicBezTo>
                  <a:cubicBezTo>
                    <a:pt x="2524" y="1028"/>
                    <a:pt x="2499" y="1028"/>
                    <a:pt x="2483" y="1028"/>
                  </a:cubicBezTo>
                  <a:cubicBezTo>
                    <a:pt x="2286" y="1102"/>
                    <a:pt x="2080" y="1143"/>
                    <a:pt x="1866" y="1143"/>
                  </a:cubicBezTo>
                  <a:cubicBezTo>
                    <a:pt x="1505" y="1143"/>
                    <a:pt x="1160" y="1036"/>
                    <a:pt x="864" y="830"/>
                  </a:cubicBezTo>
                  <a:cubicBezTo>
                    <a:pt x="568" y="633"/>
                    <a:pt x="346" y="354"/>
                    <a:pt x="215" y="33"/>
                  </a:cubicBezTo>
                  <a:cubicBezTo>
                    <a:pt x="206" y="9"/>
                    <a:pt x="182" y="0"/>
                    <a:pt x="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5"/>
            <p:cNvSpPr/>
            <p:nvPr/>
          </p:nvSpPr>
          <p:spPr>
            <a:xfrm>
              <a:off x="3005250" y="1256325"/>
              <a:ext cx="25500" cy="18850"/>
            </a:xfrm>
            <a:custGeom>
              <a:avLst/>
              <a:gdLst/>
              <a:ahLst/>
              <a:cxnLst/>
              <a:rect l="l" t="t" r="r" b="b"/>
              <a:pathLst>
                <a:path w="1020" h="754" extrusionOk="0">
                  <a:moveTo>
                    <a:pt x="62" y="1"/>
                  </a:moveTo>
                  <a:cubicBezTo>
                    <a:pt x="45" y="1"/>
                    <a:pt x="28" y="6"/>
                    <a:pt x="17" y="22"/>
                  </a:cubicBezTo>
                  <a:cubicBezTo>
                    <a:pt x="1" y="47"/>
                    <a:pt x="9" y="79"/>
                    <a:pt x="34" y="96"/>
                  </a:cubicBezTo>
                  <a:lnTo>
                    <a:pt x="938" y="745"/>
                  </a:lnTo>
                  <a:cubicBezTo>
                    <a:pt x="946" y="753"/>
                    <a:pt x="954" y="753"/>
                    <a:pt x="962" y="753"/>
                  </a:cubicBezTo>
                  <a:cubicBezTo>
                    <a:pt x="979" y="753"/>
                    <a:pt x="995" y="745"/>
                    <a:pt x="1003" y="737"/>
                  </a:cubicBezTo>
                  <a:cubicBezTo>
                    <a:pt x="1020" y="712"/>
                    <a:pt x="1020" y="679"/>
                    <a:pt x="995" y="663"/>
                  </a:cubicBezTo>
                  <a:lnTo>
                    <a:pt x="91" y="6"/>
                  </a:lnTo>
                  <a:cubicBezTo>
                    <a:pt x="82" y="3"/>
                    <a:pt x="72"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5"/>
            <p:cNvSpPr/>
            <p:nvPr/>
          </p:nvSpPr>
          <p:spPr>
            <a:xfrm>
              <a:off x="2991500" y="1225875"/>
              <a:ext cx="16250" cy="23625"/>
            </a:xfrm>
            <a:custGeom>
              <a:avLst/>
              <a:gdLst/>
              <a:ahLst/>
              <a:cxnLst/>
              <a:rect l="l" t="t" r="r" b="b"/>
              <a:pathLst>
                <a:path w="650" h="945" extrusionOk="0">
                  <a:moveTo>
                    <a:pt x="61" y="1"/>
                  </a:moveTo>
                  <a:cubicBezTo>
                    <a:pt x="41" y="1"/>
                    <a:pt x="23" y="14"/>
                    <a:pt x="17" y="32"/>
                  </a:cubicBezTo>
                  <a:cubicBezTo>
                    <a:pt x="0" y="57"/>
                    <a:pt x="17" y="89"/>
                    <a:pt x="41" y="98"/>
                  </a:cubicBezTo>
                  <a:cubicBezTo>
                    <a:pt x="197" y="163"/>
                    <a:pt x="329" y="278"/>
                    <a:pt x="419" y="418"/>
                  </a:cubicBezTo>
                  <a:cubicBezTo>
                    <a:pt x="502" y="558"/>
                    <a:pt x="543" y="730"/>
                    <a:pt x="534" y="895"/>
                  </a:cubicBezTo>
                  <a:cubicBezTo>
                    <a:pt x="534" y="919"/>
                    <a:pt x="559" y="944"/>
                    <a:pt x="584" y="944"/>
                  </a:cubicBezTo>
                  <a:lnTo>
                    <a:pt x="592" y="944"/>
                  </a:lnTo>
                  <a:cubicBezTo>
                    <a:pt x="617" y="944"/>
                    <a:pt x="641" y="928"/>
                    <a:pt x="641" y="895"/>
                  </a:cubicBezTo>
                  <a:cubicBezTo>
                    <a:pt x="649" y="714"/>
                    <a:pt x="600" y="525"/>
                    <a:pt x="502" y="361"/>
                  </a:cubicBezTo>
                  <a:cubicBezTo>
                    <a:pt x="403" y="205"/>
                    <a:pt x="255" y="81"/>
                    <a:pt x="82" y="7"/>
                  </a:cubicBezTo>
                  <a:cubicBezTo>
                    <a:pt x="76" y="3"/>
                    <a:pt x="68"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5"/>
            <p:cNvSpPr/>
            <p:nvPr/>
          </p:nvSpPr>
          <p:spPr>
            <a:xfrm>
              <a:off x="3056825" y="1213750"/>
              <a:ext cx="9875" cy="18900"/>
            </a:xfrm>
            <a:custGeom>
              <a:avLst/>
              <a:gdLst/>
              <a:ahLst/>
              <a:cxnLst/>
              <a:rect l="l" t="t" r="r" b="b"/>
              <a:pathLst>
                <a:path w="395" h="756" extrusionOk="0">
                  <a:moveTo>
                    <a:pt x="55" y="1"/>
                  </a:moveTo>
                  <a:cubicBezTo>
                    <a:pt x="48" y="1"/>
                    <a:pt x="40" y="3"/>
                    <a:pt x="33" y="7"/>
                  </a:cubicBezTo>
                  <a:cubicBezTo>
                    <a:pt x="9" y="16"/>
                    <a:pt x="0" y="49"/>
                    <a:pt x="9" y="73"/>
                  </a:cubicBezTo>
                  <a:cubicBezTo>
                    <a:pt x="99" y="287"/>
                    <a:pt x="198" y="509"/>
                    <a:pt x="288" y="722"/>
                  </a:cubicBezTo>
                  <a:cubicBezTo>
                    <a:pt x="296" y="739"/>
                    <a:pt x="313" y="755"/>
                    <a:pt x="337" y="755"/>
                  </a:cubicBezTo>
                  <a:cubicBezTo>
                    <a:pt x="346" y="755"/>
                    <a:pt x="354" y="747"/>
                    <a:pt x="354" y="747"/>
                  </a:cubicBezTo>
                  <a:cubicBezTo>
                    <a:pt x="387" y="739"/>
                    <a:pt x="395" y="706"/>
                    <a:pt x="387" y="681"/>
                  </a:cubicBezTo>
                  <a:cubicBezTo>
                    <a:pt x="288" y="468"/>
                    <a:pt x="198" y="246"/>
                    <a:pt x="107" y="32"/>
                  </a:cubicBezTo>
                  <a:cubicBezTo>
                    <a:pt x="95" y="14"/>
                    <a:pt x="75"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5"/>
            <p:cNvSpPr/>
            <p:nvPr/>
          </p:nvSpPr>
          <p:spPr>
            <a:xfrm>
              <a:off x="3042650" y="1244950"/>
              <a:ext cx="42350" cy="2700"/>
            </a:xfrm>
            <a:custGeom>
              <a:avLst/>
              <a:gdLst/>
              <a:ahLst/>
              <a:cxnLst/>
              <a:rect l="l" t="t" r="r" b="b"/>
              <a:pathLst>
                <a:path w="1694" h="108" extrusionOk="0">
                  <a:moveTo>
                    <a:pt x="50" y="0"/>
                  </a:moveTo>
                  <a:cubicBezTo>
                    <a:pt x="25" y="0"/>
                    <a:pt x="0" y="25"/>
                    <a:pt x="0" y="58"/>
                  </a:cubicBezTo>
                  <a:cubicBezTo>
                    <a:pt x="0" y="83"/>
                    <a:pt x="25" y="107"/>
                    <a:pt x="50" y="107"/>
                  </a:cubicBezTo>
                  <a:lnTo>
                    <a:pt x="1644" y="107"/>
                  </a:lnTo>
                  <a:cubicBezTo>
                    <a:pt x="1669" y="107"/>
                    <a:pt x="1693" y="83"/>
                    <a:pt x="1693" y="58"/>
                  </a:cubicBezTo>
                  <a:cubicBezTo>
                    <a:pt x="1693" y="25"/>
                    <a:pt x="1669"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3037525" y="1258300"/>
              <a:ext cx="47275" cy="2700"/>
            </a:xfrm>
            <a:custGeom>
              <a:avLst/>
              <a:gdLst/>
              <a:ahLst/>
              <a:cxnLst/>
              <a:rect l="l" t="t" r="r" b="b"/>
              <a:pathLst>
                <a:path w="1891" h="108" extrusionOk="0">
                  <a:moveTo>
                    <a:pt x="49" y="0"/>
                  </a:moveTo>
                  <a:cubicBezTo>
                    <a:pt x="25" y="0"/>
                    <a:pt x="0" y="25"/>
                    <a:pt x="0" y="58"/>
                  </a:cubicBezTo>
                  <a:cubicBezTo>
                    <a:pt x="0" y="83"/>
                    <a:pt x="25" y="107"/>
                    <a:pt x="49" y="107"/>
                  </a:cubicBezTo>
                  <a:lnTo>
                    <a:pt x="1833" y="107"/>
                  </a:lnTo>
                  <a:cubicBezTo>
                    <a:pt x="1865" y="107"/>
                    <a:pt x="1890" y="83"/>
                    <a:pt x="1890" y="58"/>
                  </a:cubicBezTo>
                  <a:cubicBezTo>
                    <a:pt x="1890" y="25"/>
                    <a:pt x="1865"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3050450" y="1265700"/>
              <a:ext cx="19950" cy="2475"/>
            </a:xfrm>
            <a:custGeom>
              <a:avLst/>
              <a:gdLst/>
              <a:ahLst/>
              <a:cxnLst/>
              <a:rect l="l" t="t" r="r" b="b"/>
              <a:pathLst>
                <a:path w="798" h="99" extrusionOk="0">
                  <a:moveTo>
                    <a:pt x="50" y="0"/>
                  </a:moveTo>
                  <a:cubicBezTo>
                    <a:pt x="25" y="0"/>
                    <a:pt x="1" y="25"/>
                    <a:pt x="1" y="50"/>
                  </a:cubicBezTo>
                  <a:cubicBezTo>
                    <a:pt x="1" y="83"/>
                    <a:pt x="25" y="99"/>
                    <a:pt x="50" y="99"/>
                  </a:cubicBezTo>
                  <a:lnTo>
                    <a:pt x="740" y="99"/>
                  </a:lnTo>
                  <a:cubicBezTo>
                    <a:pt x="773" y="99"/>
                    <a:pt x="798" y="83"/>
                    <a:pt x="798" y="50"/>
                  </a:cubicBezTo>
                  <a:cubicBezTo>
                    <a:pt x="798" y="25"/>
                    <a:pt x="773" y="0"/>
                    <a:pt x="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a:off x="3006700" y="1194600"/>
              <a:ext cx="12350" cy="24700"/>
            </a:xfrm>
            <a:custGeom>
              <a:avLst/>
              <a:gdLst/>
              <a:ahLst/>
              <a:cxnLst/>
              <a:rect l="l" t="t" r="r" b="b"/>
              <a:pathLst>
                <a:path w="494" h="988" extrusionOk="0">
                  <a:moveTo>
                    <a:pt x="395" y="1"/>
                  </a:moveTo>
                  <a:cubicBezTo>
                    <a:pt x="362" y="1"/>
                    <a:pt x="345" y="26"/>
                    <a:pt x="345" y="58"/>
                  </a:cubicBezTo>
                  <a:cubicBezTo>
                    <a:pt x="387" y="617"/>
                    <a:pt x="41" y="888"/>
                    <a:pt x="25" y="897"/>
                  </a:cubicBezTo>
                  <a:cubicBezTo>
                    <a:pt x="0" y="913"/>
                    <a:pt x="0" y="946"/>
                    <a:pt x="17" y="971"/>
                  </a:cubicBezTo>
                  <a:cubicBezTo>
                    <a:pt x="25" y="987"/>
                    <a:pt x="41" y="987"/>
                    <a:pt x="58" y="987"/>
                  </a:cubicBezTo>
                  <a:cubicBezTo>
                    <a:pt x="66" y="987"/>
                    <a:pt x="74" y="987"/>
                    <a:pt x="83" y="979"/>
                  </a:cubicBezTo>
                  <a:cubicBezTo>
                    <a:pt x="107" y="971"/>
                    <a:pt x="493" y="675"/>
                    <a:pt x="452" y="50"/>
                  </a:cubicBezTo>
                  <a:cubicBezTo>
                    <a:pt x="444" y="17"/>
                    <a:pt x="419"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a:off x="2993550" y="1150450"/>
              <a:ext cx="102950" cy="68850"/>
            </a:xfrm>
            <a:custGeom>
              <a:avLst/>
              <a:gdLst/>
              <a:ahLst/>
              <a:cxnLst/>
              <a:rect l="l" t="t" r="r" b="b"/>
              <a:pathLst>
                <a:path w="4118" h="2754" extrusionOk="0">
                  <a:moveTo>
                    <a:pt x="2096" y="0"/>
                  </a:moveTo>
                  <a:cubicBezTo>
                    <a:pt x="1545" y="0"/>
                    <a:pt x="1093" y="181"/>
                    <a:pt x="756" y="534"/>
                  </a:cubicBezTo>
                  <a:cubicBezTo>
                    <a:pt x="0" y="1315"/>
                    <a:pt x="41" y="2654"/>
                    <a:pt x="41" y="2704"/>
                  </a:cubicBezTo>
                  <a:cubicBezTo>
                    <a:pt x="41" y="2737"/>
                    <a:pt x="66" y="2753"/>
                    <a:pt x="91" y="2753"/>
                  </a:cubicBezTo>
                  <a:cubicBezTo>
                    <a:pt x="115" y="2753"/>
                    <a:pt x="140" y="2728"/>
                    <a:pt x="140" y="2704"/>
                  </a:cubicBezTo>
                  <a:cubicBezTo>
                    <a:pt x="140" y="2687"/>
                    <a:pt x="99" y="1356"/>
                    <a:pt x="822" y="608"/>
                  </a:cubicBezTo>
                  <a:cubicBezTo>
                    <a:pt x="1143" y="271"/>
                    <a:pt x="1570" y="107"/>
                    <a:pt x="2096" y="107"/>
                  </a:cubicBezTo>
                  <a:cubicBezTo>
                    <a:pt x="2762" y="107"/>
                    <a:pt x="3263" y="288"/>
                    <a:pt x="3575" y="633"/>
                  </a:cubicBezTo>
                  <a:cubicBezTo>
                    <a:pt x="3912" y="1003"/>
                    <a:pt x="3945" y="1471"/>
                    <a:pt x="3945" y="1677"/>
                  </a:cubicBezTo>
                  <a:cubicBezTo>
                    <a:pt x="3772" y="1562"/>
                    <a:pt x="3304" y="1348"/>
                    <a:pt x="2145" y="1348"/>
                  </a:cubicBezTo>
                  <a:cubicBezTo>
                    <a:pt x="559" y="1348"/>
                    <a:pt x="346" y="2613"/>
                    <a:pt x="337" y="2630"/>
                  </a:cubicBezTo>
                  <a:cubicBezTo>
                    <a:pt x="337" y="2654"/>
                    <a:pt x="354" y="2687"/>
                    <a:pt x="387" y="2687"/>
                  </a:cubicBezTo>
                  <a:cubicBezTo>
                    <a:pt x="411" y="2687"/>
                    <a:pt x="436" y="2671"/>
                    <a:pt x="444" y="2646"/>
                  </a:cubicBezTo>
                  <a:cubicBezTo>
                    <a:pt x="444" y="2630"/>
                    <a:pt x="658" y="1446"/>
                    <a:pt x="2145" y="1446"/>
                  </a:cubicBezTo>
                  <a:cubicBezTo>
                    <a:pt x="3624" y="1446"/>
                    <a:pt x="3937" y="1800"/>
                    <a:pt x="3953" y="1816"/>
                  </a:cubicBezTo>
                  <a:cubicBezTo>
                    <a:pt x="3965" y="1828"/>
                    <a:pt x="3982" y="1836"/>
                    <a:pt x="3996" y="1836"/>
                  </a:cubicBezTo>
                  <a:cubicBezTo>
                    <a:pt x="4001" y="1836"/>
                    <a:pt x="4006" y="1835"/>
                    <a:pt x="4011" y="1833"/>
                  </a:cubicBezTo>
                  <a:cubicBezTo>
                    <a:pt x="4027" y="1824"/>
                    <a:pt x="4044" y="1808"/>
                    <a:pt x="4044" y="1792"/>
                  </a:cubicBezTo>
                  <a:cubicBezTo>
                    <a:pt x="4044" y="1759"/>
                    <a:pt x="4118" y="1085"/>
                    <a:pt x="3657" y="567"/>
                  </a:cubicBezTo>
                  <a:cubicBezTo>
                    <a:pt x="3320" y="197"/>
                    <a:pt x="2794"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a:off x="3009150" y="1173375"/>
              <a:ext cx="9275" cy="15725"/>
            </a:xfrm>
            <a:custGeom>
              <a:avLst/>
              <a:gdLst/>
              <a:ahLst/>
              <a:cxnLst/>
              <a:rect l="l" t="t" r="r" b="b"/>
              <a:pathLst>
                <a:path w="371" h="629" extrusionOk="0">
                  <a:moveTo>
                    <a:pt x="53" y="0"/>
                  </a:moveTo>
                  <a:cubicBezTo>
                    <a:pt x="47" y="0"/>
                    <a:pt x="40" y="1"/>
                    <a:pt x="34" y="4"/>
                  </a:cubicBezTo>
                  <a:cubicBezTo>
                    <a:pt x="9" y="20"/>
                    <a:pt x="1" y="53"/>
                    <a:pt x="17" y="77"/>
                  </a:cubicBezTo>
                  <a:cubicBezTo>
                    <a:pt x="108" y="250"/>
                    <a:pt x="190" y="423"/>
                    <a:pt x="264" y="603"/>
                  </a:cubicBezTo>
                  <a:cubicBezTo>
                    <a:pt x="272" y="620"/>
                    <a:pt x="297" y="628"/>
                    <a:pt x="313" y="628"/>
                  </a:cubicBezTo>
                  <a:lnTo>
                    <a:pt x="338" y="628"/>
                  </a:lnTo>
                  <a:cubicBezTo>
                    <a:pt x="363" y="620"/>
                    <a:pt x="371" y="587"/>
                    <a:pt x="363" y="562"/>
                  </a:cubicBezTo>
                  <a:cubicBezTo>
                    <a:pt x="289" y="382"/>
                    <a:pt x="198" y="201"/>
                    <a:pt x="108" y="28"/>
                  </a:cubicBezTo>
                  <a:cubicBezTo>
                    <a:pt x="95" y="10"/>
                    <a:pt x="74" y="0"/>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2958625" y="1298125"/>
              <a:ext cx="215325" cy="177350"/>
            </a:xfrm>
            <a:custGeom>
              <a:avLst/>
              <a:gdLst/>
              <a:ahLst/>
              <a:cxnLst/>
              <a:rect l="l" t="t" r="r" b="b"/>
              <a:pathLst>
                <a:path w="8613" h="7094" extrusionOk="0">
                  <a:moveTo>
                    <a:pt x="8284" y="0"/>
                  </a:moveTo>
                  <a:cubicBezTo>
                    <a:pt x="8227" y="0"/>
                    <a:pt x="8170" y="17"/>
                    <a:pt x="8120" y="51"/>
                  </a:cubicBezTo>
                  <a:lnTo>
                    <a:pt x="6755" y="1021"/>
                  </a:lnTo>
                  <a:lnTo>
                    <a:pt x="7092" y="462"/>
                  </a:lnTo>
                  <a:cubicBezTo>
                    <a:pt x="7101" y="454"/>
                    <a:pt x="7101" y="446"/>
                    <a:pt x="7101" y="446"/>
                  </a:cubicBezTo>
                  <a:cubicBezTo>
                    <a:pt x="7125" y="355"/>
                    <a:pt x="7109" y="265"/>
                    <a:pt x="7051" y="191"/>
                  </a:cubicBezTo>
                  <a:cubicBezTo>
                    <a:pt x="7010" y="125"/>
                    <a:pt x="6936" y="76"/>
                    <a:pt x="6862" y="59"/>
                  </a:cubicBezTo>
                  <a:cubicBezTo>
                    <a:pt x="6839" y="54"/>
                    <a:pt x="6818" y="52"/>
                    <a:pt x="6797" y="52"/>
                  </a:cubicBezTo>
                  <a:cubicBezTo>
                    <a:pt x="6648" y="52"/>
                    <a:pt x="6556" y="174"/>
                    <a:pt x="6484" y="289"/>
                  </a:cubicBezTo>
                  <a:lnTo>
                    <a:pt x="6271" y="667"/>
                  </a:lnTo>
                  <a:cubicBezTo>
                    <a:pt x="6254" y="692"/>
                    <a:pt x="6262" y="717"/>
                    <a:pt x="6287" y="733"/>
                  </a:cubicBezTo>
                  <a:cubicBezTo>
                    <a:pt x="6296" y="739"/>
                    <a:pt x="6305" y="742"/>
                    <a:pt x="6315" y="742"/>
                  </a:cubicBezTo>
                  <a:cubicBezTo>
                    <a:pt x="6332" y="742"/>
                    <a:pt x="6347" y="733"/>
                    <a:pt x="6353" y="717"/>
                  </a:cubicBezTo>
                  <a:lnTo>
                    <a:pt x="6566" y="339"/>
                  </a:lnTo>
                  <a:cubicBezTo>
                    <a:pt x="6654" y="210"/>
                    <a:pt x="6715" y="159"/>
                    <a:pt x="6788" y="159"/>
                  </a:cubicBezTo>
                  <a:cubicBezTo>
                    <a:pt x="6804" y="159"/>
                    <a:pt x="6820" y="162"/>
                    <a:pt x="6838" y="166"/>
                  </a:cubicBezTo>
                  <a:cubicBezTo>
                    <a:pt x="6887" y="174"/>
                    <a:pt x="6936" y="207"/>
                    <a:pt x="6969" y="248"/>
                  </a:cubicBezTo>
                  <a:cubicBezTo>
                    <a:pt x="7002" y="298"/>
                    <a:pt x="7010" y="355"/>
                    <a:pt x="7002" y="413"/>
                  </a:cubicBezTo>
                  <a:lnTo>
                    <a:pt x="6534" y="1177"/>
                  </a:lnTo>
                  <a:cubicBezTo>
                    <a:pt x="6517" y="1193"/>
                    <a:pt x="6525" y="1226"/>
                    <a:pt x="6542" y="1243"/>
                  </a:cubicBezTo>
                  <a:cubicBezTo>
                    <a:pt x="6550" y="1251"/>
                    <a:pt x="6562" y="1255"/>
                    <a:pt x="6575" y="1255"/>
                  </a:cubicBezTo>
                  <a:cubicBezTo>
                    <a:pt x="6587" y="1255"/>
                    <a:pt x="6599" y="1251"/>
                    <a:pt x="6607" y="1243"/>
                  </a:cubicBezTo>
                  <a:lnTo>
                    <a:pt x="8177" y="133"/>
                  </a:lnTo>
                  <a:cubicBezTo>
                    <a:pt x="8208" y="112"/>
                    <a:pt x="8243" y="102"/>
                    <a:pt x="8277" y="102"/>
                  </a:cubicBezTo>
                  <a:cubicBezTo>
                    <a:pt x="8337" y="102"/>
                    <a:pt x="8396" y="131"/>
                    <a:pt x="8432" y="183"/>
                  </a:cubicBezTo>
                  <a:cubicBezTo>
                    <a:pt x="8489" y="265"/>
                    <a:pt x="8473" y="380"/>
                    <a:pt x="8391" y="437"/>
                  </a:cubicBezTo>
                  <a:lnTo>
                    <a:pt x="7479" y="1095"/>
                  </a:lnTo>
                  <a:cubicBezTo>
                    <a:pt x="7454" y="1111"/>
                    <a:pt x="7446" y="1144"/>
                    <a:pt x="7462" y="1160"/>
                  </a:cubicBezTo>
                  <a:cubicBezTo>
                    <a:pt x="7473" y="1176"/>
                    <a:pt x="7490" y="1185"/>
                    <a:pt x="7508" y="1185"/>
                  </a:cubicBezTo>
                  <a:cubicBezTo>
                    <a:pt x="7518" y="1185"/>
                    <a:pt x="7527" y="1183"/>
                    <a:pt x="7536" y="1177"/>
                  </a:cubicBezTo>
                  <a:cubicBezTo>
                    <a:pt x="7569" y="1154"/>
                    <a:pt x="7607" y="1143"/>
                    <a:pt x="7644" y="1143"/>
                  </a:cubicBezTo>
                  <a:cubicBezTo>
                    <a:pt x="7701" y="1143"/>
                    <a:pt x="7756" y="1168"/>
                    <a:pt x="7791" y="1218"/>
                  </a:cubicBezTo>
                  <a:cubicBezTo>
                    <a:pt x="7848" y="1300"/>
                    <a:pt x="7824" y="1415"/>
                    <a:pt x="7742" y="1473"/>
                  </a:cubicBezTo>
                  <a:lnTo>
                    <a:pt x="7577" y="1588"/>
                  </a:lnTo>
                  <a:cubicBezTo>
                    <a:pt x="7561" y="1604"/>
                    <a:pt x="7553" y="1637"/>
                    <a:pt x="7569" y="1662"/>
                  </a:cubicBezTo>
                  <a:cubicBezTo>
                    <a:pt x="7580" y="1678"/>
                    <a:pt x="7597" y="1687"/>
                    <a:pt x="7615" y="1687"/>
                  </a:cubicBezTo>
                  <a:cubicBezTo>
                    <a:pt x="7624" y="1687"/>
                    <a:pt x="7634" y="1684"/>
                    <a:pt x="7643" y="1678"/>
                  </a:cubicBezTo>
                  <a:cubicBezTo>
                    <a:pt x="7672" y="1655"/>
                    <a:pt x="7710" y="1644"/>
                    <a:pt x="7747" y="1644"/>
                  </a:cubicBezTo>
                  <a:cubicBezTo>
                    <a:pt x="7805" y="1644"/>
                    <a:pt x="7863" y="1670"/>
                    <a:pt x="7898" y="1719"/>
                  </a:cubicBezTo>
                  <a:cubicBezTo>
                    <a:pt x="7922" y="1760"/>
                    <a:pt x="7931" y="1810"/>
                    <a:pt x="7922" y="1859"/>
                  </a:cubicBezTo>
                  <a:cubicBezTo>
                    <a:pt x="7914" y="1908"/>
                    <a:pt x="7889" y="1949"/>
                    <a:pt x="7848" y="1974"/>
                  </a:cubicBezTo>
                  <a:lnTo>
                    <a:pt x="7585" y="2155"/>
                  </a:lnTo>
                  <a:lnTo>
                    <a:pt x="7577" y="2155"/>
                  </a:lnTo>
                  <a:cubicBezTo>
                    <a:pt x="7561" y="2171"/>
                    <a:pt x="7553" y="2204"/>
                    <a:pt x="7569" y="2229"/>
                  </a:cubicBezTo>
                  <a:cubicBezTo>
                    <a:pt x="7578" y="2242"/>
                    <a:pt x="7592" y="2248"/>
                    <a:pt x="7606" y="2248"/>
                  </a:cubicBezTo>
                  <a:cubicBezTo>
                    <a:pt x="7617" y="2248"/>
                    <a:pt x="7627" y="2244"/>
                    <a:pt x="7635" y="2237"/>
                  </a:cubicBezTo>
                  <a:lnTo>
                    <a:pt x="7643" y="2237"/>
                  </a:lnTo>
                  <a:cubicBezTo>
                    <a:pt x="7674" y="2219"/>
                    <a:pt x="7709" y="2209"/>
                    <a:pt x="7744" y="2209"/>
                  </a:cubicBezTo>
                  <a:cubicBezTo>
                    <a:pt x="7802" y="2209"/>
                    <a:pt x="7859" y="2235"/>
                    <a:pt x="7889" y="2286"/>
                  </a:cubicBezTo>
                  <a:cubicBezTo>
                    <a:pt x="7947" y="2368"/>
                    <a:pt x="7931" y="2484"/>
                    <a:pt x="7848" y="2541"/>
                  </a:cubicBezTo>
                  <a:lnTo>
                    <a:pt x="6944" y="3157"/>
                  </a:lnTo>
                  <a:cubicBezTo>
                    <a:pt x="6928" y="3174"/>
                    <a:pt x="6912" y="3182"/>
                    <a:pt x="6887" y="3198"/>
                  </a:cubicBezTo>
                  <a:cubicBezTo>
                    <a:pt x="6870" y="3207"/>
                    <a:pt x="6846" y="3223"/>
                    <a:pt x="6829" y="3231"/>
                  </a:cubicBezTo>
                  <a:cubicBezTo>
                    <a:pt x="6821" y="3231"/>
                    <a:pt x="6821" y="3240"/>
                    <a:pt x="6821" y="3240"/>
                  </a:cubicBezTo>
                  <a:lnTo>
                    <a:pt x="2655" y="6691"/>
                  </a:lnTo>
                  <a:cubicBezTo>
                    <a:pt x="2428" y="6888"/>
                    <a:pt x="2140" y="6992"/>
                    <a:pt x="1843" y="6992"/>
                  </a:cubicBezTo>
                  <a:cubicBezTo>
                    <a:pt x="1719" y="6992"/>
                    <a:pt x="1594" y="6974"/>
                    <a:pt x="1471" y="6938"/>
                  </a:cubicBezTo>
                  <a:lnTo>
                    <a:pt x="1455" y="6929"/>
                  </a:lnTo>
                  <a:cubicBezTo>
                    <a:pt x="1069" y="6814"/>
                    <a:pt x="765" y="6510"/>
                    <a:pt x="633" y="6124"/>
                  </a:cubicBezTo>
                  <a:lnTo>
                    <a:pt x="107" y="4365"/>
                  </a:lnTo>
                  <a:cubicBezTo>
                    <a:pt x="100" y="4345"/>
                    <a:pt x="77" y="4330"/>
                    <a:pt x="55" y="4330"/>
                  </a:cubicBezTo>
                  <a:cubicBezTo>
                    <a:pt x="50" y="4330"/>
                    <a:pt x="46" y="4331"/>
                    <a:pt x="41" y="4333"/>
                  </a:cubicBezTo>
                  <a:cubicBezTo>
                    <a:pt x="17" y="4341"/>
                    <a:pt x="0" y="4365"/>
                    <a:pt x="9" y="4398"/>
                  </a:cubicBezTo>
                  <a:lnTo>
                    <a:pt x="535" y="6157"/>
                  </a:lnTo>
                  <a:cubicBezTo>
                    <a:pt x="674" y="6576"/>
                    <a:pt x="1011" y="6897"/>
                    <a:pt x="1438" y="7036"/>
                  </a:cubicBezTo>
                  <a:lnTo>
                    <a:pt x="1455" y="7036"/>
                  </a:lnTo>
                  <a:cubicBezTo>
                    <a:pt x="1578" y="7077"/>
                    <a:pt x="1710" y="7094"/>
                    <a:pt x="1841" y="7094"/>
                  </a:cubicBezTo>
                  <a:cubicBezTo>
                    <a:pt x="2162" y="7094"/>
                    <a:pt x="2474" y="6979"/>
                    <a:pt x="2729" y="6773"/>
                  </a:cubicBezTo>
                  <a:lnTo>
                    <a:pt x="6879" y="3322"/>
                  </a:lnTo>
                  <a:cubicBezTo>
                    <a:pt x="6903" y="3314"/>
                    <a:pt x="6928" y="3297"/>
                    <a:pt x="6944" y="3289"/>
                  </a:cubicBezTo>
                  <a:cubicBezTo>
                    <a:pt x="6969" y="3272"/>
                    <a:pt x="6986" y="3256"/>
                    <a:pt x="7010" y="3248"/>
                  </a:cubicBezTo>
                  <a:lnTo>
                    <a:pt x="7914" y="2623"/>
                  </a:lnTo>
                  <a:cubicBezTo>
                    <a:pt x="8037" y="2533"/>
                    <a:pt x="8070" y="2352"/>
                    <a:pt x="7980" y="2229"/>
                  </a:cubicBezTo>
                  <a:cubicBezTo>
                    <a:pt x="7939" y="2171"/>
                    <a:pt x="7889" y="2130"/>
                    <a:pt x="7824" y="2114"/>
                  </a:cubicBezTo>
                  <a:lnTo>
                    <a:pt x="7914" y="2056"/>
                  </a:lnTo>
                  <a:cubicBezTo>
                    <a:pt x="7972" y="2015"/>
                    <a:pt x="8013" y="1949"/>
                    <a:pt x="8029" y="1875"/>
                  </a:cubicBezTo>
                  <a:cubicBezTo>
                    <a:pt x="8037" y="1801"/>
                    <a:pt x="8021" y="1719"/>
                    <a:pt x="7980" y="1662"/>
                  </a:cubicBezTo>
                  <a:cubicBezTo>
                    <a:pt x="7939" y="1604"/>
                    <a:pt x="7881" y="1563"/>
                    <a:pt x="7816" y="1547"/>
                  </a:cubicBezTo>
                  <a:cubicBezTo>
                    <a:pt x="7939" y="1456"/>
                    <a:pt x="7963" y="1284"/>
                    <a:pt x="7881" y="1160"/>
                  </a:cubicBezTo>
                  <a:cubicBezTo>
                    <a:pt x="7840" y="1103"/>
                    <a:pt x="7783" y="1070"/>
                    <a:pt x="7717" y="1054"/>
                  </a:cubicBezTo>
                  <a:lnTo>
                    <a:pt x="8448" y="519"/>
                  </a:lnTo>
                  <a:cubicBezTo>
                    <a:pt x="8580" y="429"/>
                    <a:pt x="8613" y="248"/>
                    <a:pt x="8522" y="125"/>
                  </a:cubicBezTo>
                  <a:cubicBezTo>
                    <a:pt x="8466" y="44"/>
                    <a:pt x="8376" y="0"/>
                    <a:pt x="8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a:off x="3002575" y="1291925"/>
              <a:ext cx="115300" cy="100975"/>
            </a:xfrm>
            <a:custGeom>
              <a:avLst/>
              <a:gdLst/>
              <a:ahLst/>
              <a:cxnLst/>
              <a:rect l="l" t="t" r="r" b="b"/>
              <a:pathLst>
                <a:path w="4612" h="4039" extrusionOk="0">
                  <a:moveTo>
                    <a:pt x="60" y="0"/>
                  </a:moveTo>
                  <a:cubicBezTo>
                    <a:pt x="54" y="0"/>
                    <a:pt x="48" y="1"/>
                    <a:pt x="42" y="3"/>
                  </a:cubicBezTo>
                  <a:cubicBezTo>
                    <a:pt x="9" y="20"/>
                    <a:pt x="1" y="44"/>
                    <a:pt x="17" y="77"/>
                  </a:cubicBezTo>
                  <a:cubicBezTo>
                    <a:pt x="100" y="250"/>
                    <a:pt x="560" y="1113"/>
                    <a:pt x="1595" y="1113"/>
                  </a:cubicBezTo>
                  <a:cubicBezTo>
                    <a:pt x="2475" y="1113"/>
                    <a:pt x="2590" y="505"/>
                    <a:pt x="2598" y="242"/>
                  </a:cubicBezTo>
                  <a:cubicBezTo>
                    <a:pt x="2598" y="200"/>
                    <a:pt x="2590" y="168"/>
                    <a:pt x="2590" y="143"/>
                  </a:cubicBezTo>
                  <a:lnTo>
                    <a:pt x="2902" y="143"/>
                  </a:lnTo>
                  <a:cubicBezTo>
                    <a:pt x="3066" y="143"/>
                    <a:pt x="3231" y="159"/>
                    <a:pt x="3387" y="200"/>
                  </a:cubicBezTo>
                  <a:cubicBezTo>
                    <a:pt x="3830" y="315"/>
                    <a:pt x="4217" y="578"/>
                    <a:pt x="4488" y="940"/>
                  </a:cubicBezTo>
                  <a:lnTo>
                    <a:pt x="4398" y="1104"/>
                  </a:lnTo>
                  <a:cubicBezTo>
                    <a:pt x="4291" y="1293"/>
                    <a:pt x="4135" y="1458"/>
                    <a:pt x="3954" y="1589"/>
                  </a:cubicBezTo>
                  <a:lnTo>
                    <a:pt x="3921" y="1614"/>
                  </a:lnTo>
                  <a:cubicBezTo>
                    <a:pt x="3904" y="1630"/>
                    <a:pt x="3863" y="1655"/>
                    <a:pt x="3732" y="1934"/>
                  </a:cubicBezTo>
                  <a:cubicBezTo>
                    <a:pt x="3691" y="2025"/>
                    <a:pt x="3641" y="2123"/>
                    <a:pt x="3592" y="2214"/>
                  </a:cubicBezTo>
                  <a:cubicBezTo>
                    <a:pt x="3535" y="2345"/>
                    <a:pt x="3469" y="2485"/>
                    <a:pt x="3444" y="2526"/>
                  </a:cubicBezTo>
                  <a:lnTo>
                    <a:pt x="872" y="3915"/>
                  </a:lnTo>
                  <a:lnTo>
                    <a:pt x="765" y="3578"/>
                  </a:lnTo>
                  <a:cubicBezTo>
                    <a:pt x="758" y="3558"/>
                    <a:pt x="741" y="3543"/>
                    <a:pt x="721" y="3543"/>
                  </a:cubicBezTo>
                  <a:cubicBezTo>
                    <a:pt x="716" y="3543"/>
                    <a:pt x="712" y="3544"/>
                    <a:pt x="708" y="3545"/>
                  </a:cubicBezTo>
                  <a:cubicBezTo>
                    <a:pt x="675" y="3553"/>
                    <a:pt x="658" y="3578"/>
                    <a:pt x="667" y="3611"/>
                  </a:cubicBezTo>
                  <a:lnTo>
                    <a:pt x="790" y="4005"/>
                  </a:lnTo>
                  <a:cubicBezTo>
                    <a:pt x="798" y="4022"/>
                    <a:pt x="806" y="4030"/>
                    <a:pt x="823" y="4038"/>
                  </a:cubicBezTo>
                  <a:lnTo>
                    <a:pt x="872" y="4038"/>
                  </a:lnTo>
                  <a:lnTo>
                    <a:pt x="3510" y="2608"/>
                  </a:lnTo>
                  <a:cubicBezTo>
                    <a:pt x="3510" y="2608"/>
                    <a:pt x="3518" y="2600"/>
                    <a:pt x="3526" y="2592"/>
                  </a:cubicBezTo>
                  <a:cubicBezTo>
                    <a:pt x="3551" y="2559"/>
                    <a:pt x="3609" y="2444"/>
                    <a:pt x="3691" y="2263"/>
                  </a:cubicBezTo>
                  <a:cubicBezTo>
                    <a:pt x="3732" y="2173"/>
                    <a:pt x="3781" y="2066"/>
                    <a:pt x="3830" y="1975"/>
                  </a:cubicBezTo>
                  <a:cubicBezTo>
                    <a:pt x="3946" y="1737"/>
                    <a:pt x="3987" y="1696"/>
                    <a:pt x="3987" y="1696"/>
                  </a:cubicBezTo>
                  <a:lnTo>
                    <a:pt x="4019" y="1671"/>
                  </a:lnTo>
                  <a:cubicBezTo>
                    <a:pt x="4208" y="1540"/>
                    <a:pt x="4373" y="1359"/>
                    <a:pt x="4488" y="1162"/>
                  </a:cubicBezTo>
                  <a:lnTo>
                    <a:pt x="4603" y="965"/>
                  </a:lnTo>
                  <a:cubicBezTo>
                    <a:pt x="4611" y="948"/>
                    <a:pt x="4611" y="924"/>
                    <a:pt x="4595" y="907"/>
                  </a:cubicBezTo>
                  <a:cubicBezTo>
                    <a:pt x="4307" y="513"/>
                    <a:pt x="3888" y="225"/>
                    <a:pt x="3411" y="102"/>
                  </a:cubicBezTo>
                  <a:cubicBezTo>
                    <a:pt x="3247" y="61"/>
                    <a:pt x="3074" y="44"/>
                    <a:pt x="2902" y="44"/>
                  </a:cubicBezTo>
                  <a:lnTo>
                    <a:pt x="2532" y="44"/>
                  </a:lnTo>
                  <a:cubicBezTo>
                    <a:pt x="2524" y="44"/>
                    <a:pt x="2507" y="53"/>
                    <a:pt x="2499" y="61"/>
                  </a:cubicBezTo>
                  <a:cubicBezTo>
                    <a:pt x="2491" y="69"/>
                    <a:pt x="2483" y="85"/>
                    <a:pt x="2483" y="102"/>
                  </a:cubicBezTo>
                  <a:cubicBezTo>
                    <a:pt x="2483" y="102"/>
                    <a:pt x="2491" y="159"/>
                    <a:pt x="2491" y="242"/>
                  </a:cubicBezTo>
                  <a:cubicBezTo>
                    <a:pt x="2483" y="529"/>
                    <a:pt x="2359" y="1006"/>
                    <a:pt x="1595" y="1006"/>
                  </a:cubicBezTo>
                  <a:cubicBezTo>
                    <a:pt x="626" y="1006"/>
                    <a:pt x="182" y="192"/>
                    <a:pt x="108" y="28"/>
                  </a:cubicBezTo>
                  <a:cubicBezTo>
                    <a:pt x="95" y="9"/>
                    <a:pt x="79"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a:off x="2961500" y="1291375"/>
              <a:ext cx="43775" cy="6200"/>
            </a:xfrm>
            <a:custGeom>
              <a:avLst/>
              <a:gdLst/>
              <a:ahLst/>
              <a:cxnLst/>
              <a:rect l="l" t="t" r="r" b="b"/>
              <a:pathLst>
                <a:path w="1751" h="248" extrusionOk="0">
                  <a:moveTo>
                    <a:pt x="855" y="1"/>
                  </a:moveTo>
                  <a:cubicBezTo>
                    <a:pt x="567" y="1"/>
                    <a:pt x="296" y="50"/>
                    <a:pt x="42" y="148"/>
                  </a:cubicBezTo>
                  <a:cubicBezTo>
                    <a:pt x="17" y="157"/>
                    <a:pt x="0" y="181"/>
                    <a:pt x="9" y="214"/>
                  </a:cubicBezTo>
                  <a:cubicBezTo>
                    <a:pt x="17" y="231"/>
                    <a:pt x="33" y="247"/>
                    <a:pt x="58" y="247"/>
                  </a:cubicBezTo>
                  <a:cubicBezTo>
                    <a:pt x="66" y="247"/>
                    <a:pt x="66" y="247"/>
                    <a:pt x="74" y="239"/>
                  </a:cubicBezTo>
                  <a:cubicBezTo>
                    <a:pt x="321" y="148"/>
                    <a:pt x="584" y="107"/>
                    <a:pt x="855" y="107"/>
                  </a:cubicBezTo>
                  <a:lnTo>
                    <a:pt x="1291" y="107"/>
                  </a:lnTo>
                  <a:lnTo>
                    <a:pt x="1693" y="116"/>
                  </a:lnTo>
                  <a:lnTo>
                    <a:pt x="1702" y="116"/>
                  </a:lnTo>
                  <a:cubicBezTo>
                    <a:pt x="1726" y="116"/>
                    <a:pt x="1751" y="91"/>
                    <a:pt x="1751" y="66"/>
                  </a:cubicBezTo>
                  <a:cubicBezTo>
                    <a:pt x="1751" y="33"/>
                    <a:pt x="1726" y="9"/>
                    <a:pt x="1702" y="9"/>
                  </a:cubicBezTo>
                  <a:lnTo>
                    <a:pt x="1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a:off x="3115775" y="1377950"/>
              <a:ext cx="36600" cy="133275"/>
            </a:xfrm>
            <a:custGeom>
              <a:avLst/>
              <a:gdLst/>
              <a:ahLst/>
              <a:cxnLst/>
              <a:rect l="l" t="t" r="r" b="b"/>
              <a:pathLst>
                <a:path w="1464" h="5331" extrusionOk="0">
                  <a:moveTo>
                    <a:pt x="627" y="0"/>
                  </a:moveTo>
                  <a:cubicBezTo>
                    <a:pt x="615" y="0"/>
                    <a:pt x="602" y="4"/>
                    <a:pt x="593" y="14"/>
                  </a:cubicBezTo>
                  <a:lnTo>
                    <a:pt x="17" y="523"/>
                  </a:lnTo>
                  <a:cubicBezTo>
                    <a:pt x="9" y="531"/>
                    <a:pt x="1" y="548"/>
                    <a:pt x="1" y="564"/>
                  </a:cubicBezTo>
                  <a:lnTo>
                    <a:pt x="9" y="696"/>
                  </a:lnTo>
                  <a:cubicBezTo>
                    <a:pt x="34" y="967"/>
                    <a:pt x="67" y="1378"/>
                    <a:pt x="67" y="1600"/>
                  </a:cubicBezTo>
                  <a:cubicBezTo>
                    <a:pt x="67" y="1624"/>
                    <a:pt x="91" y="1649"/>
                    <a:pt x="116" y="1649"/>
                  </a:cubicBezTo>
                  <a:cubicBezTo>
                    <a:pt x="149" y="1649"/>
                    <a:pt x="174" y="1624"/>
                    <a:pt x="174" y="1600"/>
                  </a:cubicBezTo>
                  <a:cubicBezTo>
                    <a:pt x="174" y="1370"/>
                    <a:pt x="141" y="959"/>
                    <a:pt x="116" y="688"/>
                  </a:cubicBezTo>
                  <a:lnTo>
                    <a:pt x="108" y="581"/>
                  </a:lnTo>
                  <a:lnTo>
                    <a:pt x="593" y="153"/>
                  </a:lnTo>
                  <a:lnTo>
                    <a:pt x="1349" y="5232"/>
                  </a:lnTo>
                  <a:lnTo>
                    <a:pt x="116" y="5232"/>
                  </a:lnTo>
                  <a:cubicBezTo>
                    <a:pt x="91" y="5232"/>
                    <a:pt x="67" y="5257"/>
                    <a:pt x="67" y="5281"/>
                  </a:cubicBezTo>
                  <a:cubicBezTo>
                    <a:pt x="67" y="5306"/>
                    <a:pt x="91" y="5331"/>
                    <a:pt x="116" y="5331"/>
                  </a:cubicBezTo>
                  <a:lnTo>
                    <a:pt x="1414" y="5331"/>
                  </a:lnTo>
                  <a:cubicBezTo>
                    <a:pt x="1423" y="5331"/>
                    <a:pt x="1439" y="5331"/>
                    <a:pt x="1447" y="5314"/>
                  </a:cubicBezTo>
                  <a:cubicBezTo>
                    <a:pt x="1464" y="5306"/>
                    <a:pt x="1464" y="5290"/>
                    <a:pt x="1464" y="5273"/>
                  </a:cubicBezTo>
                  <a:lnTo>
                    <a:pt x="683" y="47"/>
                  </a:lnTo>
                  <a:cubicBezTo>
                    <a:pt x="675" y="22"/>
                    <a:pt x="667" y="5"/>
                    <a:pt x="650" y="5"/>
                  </a:cubicBezTo>
                  <a:cubicBezTo>
                    <a:pt x="643" y="2"/>
                    <a:pt x="635"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2924725" y="1350300"/>
              <a:ext cx="195400" cy="160925"/>
            </a:xfrm>
            <a:custGeom>
              <a:avLst/>
              <a:gdLst/>
              <a:ahLst/>
              <a:cxnLst/>
              <a:rect l="l" t="t" r="r" b="b"/>
              <a:pathLst>
                <a:path w="7816" h="6437" extrusionOk="0">
                  <a:moveTo>
                    <a:pt x="432" y="0"/>
                  </a:moveTo>
                  <a:cubicBezTo>
                    <a:pt x="405" y="0"/>
                    <a:pt x="387" y="23"/>
                    <a:pt x="387" y="51"/>
                  </a:cubicBezTo>
                  <a:lnTo>
                    <a:pt x="0" y="6387"/>
                  </a:lnTo>
                  <a:cubicBezTo>
                    <a:pt x="0" y="6396"/>
                    <a:pt x="9" y="6412"/>
                    <a:pt x="17" y="6420"/>
                  </a:cubicBezTo>
                  <a:cubicBezTo>
                    <a:pt x="25" y="6437"/>
                    <a:pt x="42" y="6437"/>
                    <a:pt x="50" y="6437"/>
                  </a:cubicBezTo>
                  <a:lnTo>
                    <a:pt x="7766" y="6437"/>
                  </a:lnTo>
                  <a:cubicBezTo>
                    <a:pt x="7791" y="6437"/>
                    <a:pt x="7816" y="6412"/>
                    <a:pt x="7816" y="6387"/>
                  </a:cubicBezTo>
                  <a:lnTo>
                    <a:pt x="7816" y="2706"/>
                  </a:lnTo>
                  <a:cubicBezTo>
                    <a:pt x="7816" y="2673"/>
                    <a:pt x="7791" y="2656"/>
                    <a:pt x="7766" y="2656"/>
                  </a:cubicBezTo>
                  <a:cubicBezTo>
                    <a:pt x="7733" y="2656"/>
                    <a:pt x="7709" y="2673"/>
                    <a:pt x="7709" y="2706"/>
                  </a:cubicBezTo>
                  <a:lnTo>
                    <a:pt x="7709" y="6338"/>
                  </a:lnTo>
                  <a:lnTo>
                    <a:pt x="107" y="6338"/>
                  </a:lnTo>
                  <a:lnTo>
                    <a:pt x="493" y="51"/>
                  </a:lnTo>
                  <a:cubicBezTo>
                    <a:pt x="493" y="27"/>
                    <a:pt x="469" y="2"/>
                    <a:pt x="444" y="2"/>
                  </a:cubicBezTo>
                  <a:cubicBezTo>
                    <a:pt x="440" y="1"/>
                    <a:pt x="436" y="0"/>
                    <a:pt x="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2930675" y="1294275"/>
              <a:ext cx="95350" cy="114850"/>
            </a:xfrm>
            <a:custGeom>
              <a:avLst/>
              <a:gdLst/>
              <a:ahLst/>
              <a:cxnLst/>
              <a:rect l="l" t="t" r="r" b="b"/>
              <a:pathLst>
                <a:path w="3814" h="4594" extrusionOk="0">
                  <a:moveTo>
                    <a:pt x="1580" y="100"/>
                  </a:moveTo>
                  <a:cubicBezTo>
                    <a:pt x="2231" y="100"/>
                    <a:pt x="2817" y="521"/>
                    <a:pt x="3017" y="1150"/>
                  </a:cubicBezTo>
                  <a:lnTo>
                    <a:pt x="3699" y="3369"/>
                  </a:lnTo>
                  <a:lnTo>
                    <a:pt x="3682" y="3385"/>
                  </a:lnTo>
                  <a:cubicBezTo>
                    <a:pt x="3641" y="3410"/>
                    <a:pt x="3600" y="3435"/>
                    <a:pt x="3567" y="3459"/>
                  </a:cubicBezTo>
                  <a:cubicBezTo>
                    <a:pt x="2302" y="4289"/>
                    <a:pt x="1521" y="4462"/>
                    <a:pt x="1168" y="4487"/>
                  </a:cubicBezTo>
                  <a:cubicBezTo>
                    <a:pt x="1136" y="4489"/>
                    <a:pt x="1108" y="4490"/>
                    <a:pt x="1082" y="4490"/>
                  </a:cubicBezTo>
                  <a:cubicBezTo>
                    <a:pt x="1021" y="4490"/>
                    <a:pt x="977" y="4484"/>
                    <a:pt x="954" y="4478"/>
                  </a:cubicBezTo>
                  <a:lnTo>
                    <a:pt x="247" y="2284"/>
                  </a:lnTo>
                  <a:cubicBezTo>
                    <a:pt x="247" y="2284"/>
                    <a:pt x="247" y="2276"/>
                    <a:pt x="247" y="2276"/>
                  </a:cubicBezTo>
                  <a:lnTo>
                    <a:pt x="173" y="2038"/>
                  </a:lnTo>
                  <a:cubicBezTo>
                    <a:pt x="140" y="1955"/>
                    <a:pt x="124" y="1865"/>
                    <a:pt x="116" y="1783"/>
                  </a:cubicBezTo>
                  <a:lnTo>
                    <a:pt x="116" y="1775"/>
                  </a:lnTo>
                  <a:cubicBezTo>
                    <a:pt x="108" y="1717"/>
                    <a:pt x="99" y="1660"/>
                    <a:pt x="99" y="1586"/>
                  </a:cubicBezTo>
                  <a:cubicBezTo>
                    <a:pt x="99" y="1241"/>
                    <a:pt x="231" y="895"/>
                    <a:pt x="453" y="632"/>
                  </a:cubicBezTo>
                  <a:cubicBezTo>
                    <a:pt x="691" y="419"/>
                    <a:pt x="970" y="246"/>
                    <a:pt x="1275" y="131"/>
                  </a:cubicBezTo>
                  <a:cubicBezTo>
                    <a:pt x="1280" y="131"/>
                    <a:pt x="1282" y="135"/>
                    <a:pt x="1285" y="135"/>
                  </a:cubicBezTo>
                  <a:cubicBezTo>
                    <a:pt x="1286" y="135"/>
                    <a:pt x="1288" y="134"/>
                    <a:pt x="1291" y="131"/>
                  </a:cubicBezTo>
                  <a:cubicBezTo>
                    <a:pt x="1291" y="131"/>
                    <a:pt x="1299" y="131"/>
                    <a:pt x="1307" y="123"/>
                  </a:cubicBezTo>
                  <a:cubicBezTo>
                    <a:pt x="1307" y="126"/>
                    <a:pt x="1308" y="127"/>
                    <a:pt x="1310" y="127"/>
                  </a:cubicBezTo>
                  <a:cubicBezTo>
                    <a:pt x="1312" y="127"/>
                    <a:pt x="1316" y="123"/>
                    <a:pt x="1316" y="123"/>
                  </a:cubicBezTo>
                  <a:cubicBezTo>
                    <a:pt x="1357" y="115"/>
                    <a:pt x="1398" y="115"/>
                    <a:pt x="1439" y="106"/>
                  </a:cubicBezTo>
                  <a:cubicBezTo>
                    <a:pt x="1486" y="102"/>
                    <a:pt x="1533" y="100"/>
                    <a:pt x="1580" y="100"/>
                  </a:cubicBezTo>
                  <a:close/>
                  <a:moveTo>
                    <a:pt x="1586" y="0"/>
                  </a:moveTo>
                  <a:cubicBezTo>
                    <a:pt x="1534" y="0"/>
                    <a:pt x="1483" y="3"/>
                    <a:pt x="1431" y="8"/>
                  </a:cubicBezTo>
                  <a:cubicBezTo>
                    <a:pt x="1390" y="8"/>
                    <a:pt x="1340" y="16"/>
                    <a:pt x="1299" y="24"/>
                  </a:cubicBezTo>
                  <a:lnTo>
                    <a:pt x="1291" y="24"/>
                  </a:lnTo>
                  <a:cubicBezTo>
                    <a:pt x="1283" y="24"/>
                    <a:pt x="1275" y="32"/>
                    <a:pt x="1266" y="32"/>
                  </a:cubicBezTo>
                  <a:lnTo>
                    <a:pt x="1258" y="32"/>
                  </a:lnTo>
                  <a:cubicBezTo>
                    <a:pt x="1250" y="32"/>
                    <a:pt x="1250" y="32"/>
                    <a:pt x="1242" y="41"/>
                  </a:cubicBezTo>
                  <a:cubicBezTo>
                    <a:pt x="921" y="156"/>
                    <a:pt x="634" y="337"/>
                    <a:pt x="379" y="567"/>
                  </a:cubicBezTo>
                  <a:cubicBezTo>
                    <a:pt x="132" y="854"/>
                    <a:pt x="1" y="1216"/>
                    <a:pt x="1" y="1586"/>
                  </a:cubicBezTo>
                  <a:cubicBezTo>
                    <a:pt x="1" y="1660"/>
                    <a:pt x="1" y="1725"/>
                    <a:pt x="9" y="1791"/>
                  </a:cubicBezTo>
                  <a:cubicBezTo>
                    <a:pt x="25" y="1881"/>
                    <a:pt x="42" y="1980"/>
                    <a:pt x="75" y="2071"/>
                  </a:cubicBezTo>
                  <a:lnTo>
                    <a:pt x="149" y="2301"/>
                  </a:lnTo>
                  <a:cubicBezTo>
                    <a:pt x="149" y="2301"/>
                    <a:pt x="149" y="2309"/>
                    <a:pt x="149" y="2309"/>
                  </a:cubicBezTo>
                  <a:lnTo>
                    <a:pt x="864" y="4544"/>
                  </a:lnTo>
                  <a:cubicBezTo>
                    <a:pt x="864" y="4561"/>
                    <a:pt x="880" y="4569"/>
                    <a:pt x="896" y="4577"/>
                  </a:cubicBezTo>
                  <a:cubicBezTo>
                    <a:pt x="905" y="4577"/>
                    <a:pt x="962" y="4593"/>
                    <a:pt x="1075" y="4593"/>
                  </a:cubicBezTo>
                  <a:lnTo>
                    <a:pt x="1075" y="4593"/>
                  </a:lnTo>
                  <a:cubicBezTo>
                    <a:pt x="1106" y="4593"/>
                    <a:pt x="1137" y="4593"/>
                    <a:pt x="1176" y="4585"/>
                  </a:cubicBezTo>
                  <a:cubicBezTo>
                    <a:pt x="1537" y="4561"/>
                    <a:pt x="2335" y="4396"/>
                    <a:pt x="3625" y="3541"/>
                  </a:cubicBezTo>
                  <a:cubicBezTo>
                    <a:pt x="3658" y="3517"/>
                    <a:pt x="3699" y="3492"/>
                    <a:pt x="3732" y="3468"/>
                  </a:cubicBezTo>
                  <a:lnTo>
                    <a:pt x="3789" y="3435"/>
                  </a:lnTo>
                  <a:cubicBezTo>
                    <a:pt x="3806" y="3418"/>
                    <a:pt x="3814" y="3394"/>
                    <a:pt x="3806" y="3377"/>
                  </a:cubicBezTo>
                  <a:lnTo>
                    <a:pt x="3115" y="1117"/>
                  </a:lnTo>
                  <a:cubicBezTo>
                    <a:pt x="2901" y="452"/>
                    <a:pt x="2274" y="0"/>
                    <a:pt x="1586" y="0"/>
                  </a:cubicBezTo>
                  <a:close/>
                  <a:moveTo>
                    <a:pt x="1075" y="4593"/>
                  </a:moveTo>
                  <a:lnTo>
                    <a:pt x="1075" y="4593"/>
                  </a:lnTo>
                  <a:cubicBezTo>
                    <a:pt x="1073" y="4593"/>
                    <a:pt x="1071" y="4593"/>
                    <a:pt x="1069" y="4593"/>
                  </a:cubicBezTo>
                  <a:lnTo>
                    <a:pt x="1077" y="4593"/>
                  </a:lnTo>
                  <a:cubicBezTo>
                    <a:pt x="1077" y="4593"/>
                    <a:pt x="1076" y="4593"/>
                    <a:pt x="1075" y="45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3002575" y="1291700"/>
              <a:ext cx="68250" cy="56000"/>
            </a:xfrm>
            <a:custGeom>
              <a:avLst/>
              <a:gdLst/>
              <a:ahLst/>
              <a:cxnLst/>
              <a:rect l="l" t="t" r="r" b="b"/>
              <a:pathLst>
                <a:path w="2730" h="2240" extrusionOk="0">
                  <a:moveTo>
                    <a:pt x="53" y="1"/>
                  </a:moveTo>
                  <a:cubicBezTo>
                    <a:pt x="47" y="1"/>
                    <a:pt x="40" y="2"/>
                    <a:pt x="34" y="4"/>
                  </a:cubicBezTo>
                  <a:cubicBezTo>
                    <a:pt x="9" y="20"/>
                    <a:pt x="1" y="53"/>
                    <a:pt x="9" y="78"/>
                  </a:cubicBezTo>
                  <a:cubicBezTo>
                    <a:pt x="26" y="127"/>
                    <a:pt x="445" y="1393"/>
                    <a:pt x="1940" y="2239"/>
                  </a:cubicBezTo>
                  <a:lnTo>
                    <a:pt x="1973" y="2239"/>
                  </a:lnTo>
                  <a:cubicBezTo>
                    <a:pt x="1990" y="2239"/>
                    <a:pt x="1998" y="2239"/>
                    <a:pt x="2014" y="2223"/>
                  </a:cubicBezTo>
                  <a:cubicBezTo>
                    <a:pt x="2039" y="2182"/>
                    <a:pt x="2729" y="1187"/>
                    <a:pt x="2598" y="242"/>
                  </a:cubicBezTo>
                  <a:cubicBezTo>
                    <a:pt x="2590" y="218"/>
                    <a:pt x="2565" y="201"/>
                    <a:pt x="2540" y="201"/>
                  </a:cubicBezTo>
                  <a:cubicBezTo>
                    <a:pt x="2507" y="209"/>
                    <a:pt x="2491" y="234"/>
                    <a:pt x="2491" y="259"/>
                  </a:cubicBezTo>
                  <a:cubicBezTo>
                    <a:pt x="2614" y="1056"/>
                    <a:pt x="2080" y="1935"/>
                    <a:pt x="1957" y="2124"/>
                  </a:cubicBezTo>
                  <a:cubicBezTo>
                    <a:pt x="527" y="1302"/>
                    <a:pt x="124" y="94"/>
                    <a:pt x="108" y="45"/>
                  </a:cubicBezTo>
                  <a:cubicBezTo>
                    <a:pt x="108" y="29"/>
                    <a:pt x="100" y="29"/>
                    <a:pt x="100" y="29"/>
                  </a:cubicBezTo>
                  <a:cubicBezTo>
                    <a:pt x="93" y="10"/>
                    <a:pt x="73"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3035450" y="1215575"/>
              <a:ext cx="9475" cy="11725"/>
            </a:xfrm>
            <a:custGeom>
              <a:avLst/>
              <a:gdLst/>
              <a:ahLst/>
              <a:cxnLst/>
              <a:rect l="l" t="t" r="r" b="b"/>
              <a:pathLst>
                <a:path w="379" h="469" extrusionOk="0">
                  <a:moveTo>
                    <a:pt x="190" y="0"/>
                  </a:moveTo>
                  <a:cubicBezTo>
                    <a:pt x="83" y="0"/>
                    <a:pt x="1" y="99"/>
                    <a:pt x="1" y="230"/>
                  </a:cubicBezTo>
                  <a:cubicBezTo>
                    <a:pt x="1" y="362"/>
                    <a:pt x="83" y="469"/>
                    <a:pt x="190" y="469"/>
                  </a:cubicBezTo>
                  <a:cubicBezTo>
                    <a:pt x="297" y="469"/>
                    <a:pt x="379" y="362"/>
                    <a:pt x="379" y="230"/>
                  </a:cubicBezTo>
                  <a:cubicBezTo>
                    <a:pt x="379" y="99"/>
                    <a:pt x="297"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3031750" y="1207350"/>
              <a:ext cx="14200" cy="7750"/>
            </a:xfrm>
            <a:custGeom>
              <a:avLst/>
              <a:gdLst/>
              <a:ahLst/>
              <a:cxnLst/>
              <a:rect l="l" t="t" r="r" b="b"/>
              <a:pathLst>
                <a:path w="568" h="310" extrusionOk="0">
                  <a:moveTo>
                    <a:pt x="436" y="0"/>
                  </a:moveTo>
                  <a:cubicBezTo>
                    <a:pt x="330" y="0"/>
                    <a:pt x="215" y="25"/>
                    <a:pt x="108" y="58"/>
                  </a:cubicBezTo>
                  <a:cubicBezTo>
                    <a:pt x="75" y="66"/>
                    <a:pt x="42" y="83"/>
                    <a:pt x="26" y="116"/>
                  </a:cubicBezTo>
                  <a:cubicBezTo>
                    <a:pt x="9" y="140"/>
                    <a:pt x="1" y="181"/>
                    <a:pt x="9" y="214"/>
                  </a:cubicBezTo>
                  <a:cubicBezTo>
                    <a:pt x="26" y="247"/>
                    <a:pt x="42" y="280"/>
                    <a:pt x="75" y="296"/>
                  </a:cubicBezTo>
                  <a:cubicBezTo>
                    <a:pt x="89" y="306"/>
                    <a:pt x="109" y="310"/>
                    <a:pt x="130" y="310"/>
                  </a:cubicBezTo>
                  <a:cubicBezTo>
                    <a:pt x="145" y="310"/>
                    <a:pt x="160" y="308"/>
                    <a:pt x="173" y="305"/>
                  </a:cubicBezTo>
                  <a:cubicBezTo>
                    <a:pt x="231" y="288"/>
                    <a:pt x="289" y="272"/>
                    <a:pt x="346" y="263"/>
                  </a:cubicBezTo>
                  <a:cubicBezTo>
                    <a:pt x="379" y="263"/>
                    <a:pt x="404" y="263"/>
                    <a:pt x="436" y="255"/>
                  </a:cubicBezTo>
                  <a:cubicBezTo>
                    <a:pt x="469" y="255"/>
                    <a:pt x="568" y="157"/>
                    <a:pt x="568" y="124"/>
                  </a:cubicBezTo>
                  <a:cubicBezTo>
                    <a:pt x="568" y="91"/>
                    <a:pt x="551" y="58"/>
                    <a:pt x="527" y="33"/>
                  </a:cubicBezTo>
                  <a:cubicBezTo>
                    <a:pt x="502" y="17"/>
                    <a:pt x="469" y="0"/>
                    <a:pt x="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3074500" y="1215575"/>
              <a:ext cx="9475" cy="11725"/>
            </a:xfrm>
            <a:custGeom>
              <a:avLst/>
              <a:gdLst/>
              <a:ahLst/>
              <a:cxnLst/>
              <a:rect l="l" t="t" r="r" b="b"/>
              <a:pathLst>
                <a:path w="379" h="469" extrusionOk="0">
                  <a:moveTo>
                    <a:pt x="189" y="0"/>
                  </a:moveTo>
                  <a:cubicBezTo>
                    <a:pt x="82" y="0"/>
                    <a:pt x="0" y="99"/>
                    <a:pt x="0" y="230"/>
                  </a:cubicBezTo>
                  <a:cubicBezTo>
                    <a:pt x="0" y="362"/>
                    <a:pt x="82" y="469"/>
                    <a:pt x="189" y="469"/>
                  </a:cubicBezTo>
                  <a:cubicBezTo>
                    <a:pt x="296" y="469"/>
                    <a:pt x="378" y="362"/>
                    <a:pt x="378" y="230"/>
                  </a:cubicBezTo>
                  <a:cubicBezTo>
                    <a:pt x="378" y="99"/>
                    <a:pt x="296"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3073475" y="1202625"/>
              <a:ext cx="13975" cy="7900"/>
            </a:xfrm>
            <a:custGeom>
              <a:avLst/>
              <a:gdLst/>
              <a:ahLst/>
              <a:cxnLst/>
              <a:rect l="l" t="t" r="r" b="b"/>
              <a:pathLst>
                <a:path w="559" h="316" extrusionOk="0">
                  <a:moveTo>
                    <a:pt x="132" y="0"/>
                  </a:moveTo>
                  <a:cubicBezTo>
                    <a:pt x="91" y="0"/>
                    <a:pt x="58" y="17"/>
                    <a:pt x="33" y="42"/>
                  </a:cubicBezTo>
                  <a:lnTo>
                    <a:pt x="41" y="42"/>
                  </a:lnTo>
                  <a:cubicBezTo>
                    <a:pt x="17" y="66"/>
                    <a:pt x="0" y="99"/>
                    <a:pt x="0" y="132"/>
                  </a:cubicBezTo>
                  <a:cubicBezTo>
                    <a:pt x="0" y="165"/>
                    <a:pt x="17" y="206"/>
                    <a:pt x="41" y="222"/>
                  </a:cubicBezTo>
                  <a:cubicBezTo>
                    <a:pt x="66" y="247"/>
                    <a:pt x="99" y="263"/>
                    <a:pt x="132" y="263"/>
                  </a:cubicBezTo>
                  <a:cubicBezTo>
                    <a:pt x="156" y="263"/>
                    <a:pt x="189" y="272"/>
                    <a:pt x="222" y="272"/>
                  </a:cubicBezTo>
                  <a:cubicBezTo>
                    <a:pt x="280" y="280"/>
                    <a:pt x="337" y="296"/>
                    <a:pt x="395" y="313"/>
                  </a:cubicBezTo>
                  <a:cubicBezTo>
                    <a:pt x="403" y="315"/>
                    <a:pt x="412" y="316"/>
                    <a:pt x="421" y="316"/>
                  </a:cubicBezTo>
                  <a:cubicBezTo>
                    <a:pt x="445" y="316"/>
                    <a:pt x="469" y="308"/>
                    <a:pt x="493" y="296"/>
                  </a:cubicBezTo>
                  <a:cubicBezTo>
                    <a:pt x="526" y="280"/>
                    <a:pt x="542" y="255"/>
                    <a:pt x="551" y="222"/>
                  </a:cubicBezTo>
                  <a:cubicBezTo>
                    <a:pt x="559" y="189"/>
                    <a:pt x="559" y="148"/>
                    <a:pt x="542" y="116"/>
                  </a:cubicBezTo>
                  <a:cubicBezTo>
                    <a:pt x="518" y="91"/>
                    <a:pt x="493" y="66"/>
                    <a:pt x="460" y="58"/>
                  </a:cubicBezTo>
                  <a:cubicBezTo>
                    <a:pt x="353" y="25"/>
                    <a:pt x="238" y="9"/>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23"/>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endParaRPr dirty="0"/>
          </a:p>
        </p:txBody>
      </p:sp>
      <p:sp>
        <p:nvSpPr>
          <p:cNvPr id="555" name="Google Shape;555;p23"/>
          <p:cNvSpPr txBox="1">
            <a:spLocks noGrp="1"/>
          </p:cNvSpPr>
          <p:nvPr>
            <p:ph type="subTitle" idx="4294967295"/>
          </p:nvPr>
        </p:nvSpPr>
        <p:spPr>
          <a:xfrm>
            <a:off x="721200" y="1063238"/>
            <a:ext cx="7701600" cy="393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endParaRPr sz="2400" b="1" dirty="0">
              <a:solidFill>
                <a:schemeClr val="dk1"/>
              </a:solidFill>
              <a:latin typeface="Patrick Hand"/>
              <a:ea typeface="Patrick Hand"/>
              <a:cs typeface="Patrick Hand"/>
              <a:sym typeface="Patrick Hand"/>
            </a:endParaRPr>
          </a:p>
        </p:txBody>
      </p:sp>
      <p:pic>
        <p:nvPicPr>
          <p:cNvPr id="3" name="Picture 2">
            <a:extLst>
              <a:ext uri="{FF2B5EF4-FFF2-40B4-BE49-F238E27FC236}">
                <a16:creationId xmlns:a16="http://schemas.microsoft.com/office/drawing/2014/main" id="{EBEA6751-D5CA-1B0D-FEDF-471495A852CA}"/>
              </a:ext>
            </a:extLst>
          </p:cNvPr>
          <p:cNvPicPr>
            <a:picLocks noChangeAspect="1"/>
          </p:cNvPicPr>
          <p:nvPr/>
        </p:nvPicPr>
        <p:blipFill>
          <a:blip r:embed="rId3"/>
          <a:stretch>
            <a:fillRect/>
          </a:stretch>
        </p:blipFill>
        <p:spPr>
          <a:xfrm>
            <a:off x="164811" y="251250"/>
            <a:ext cx="4335697" cy="1429848"/>
          </a:xfrm>
          <a:prstGeom prst="rect">
            <a:avLst/>
          </a:prstGeom>
        </p:spPr>
      </p:pic>
      <p:pic>
        <p:nvPicPr>
          <p:cNvPr id="5" name="Picture 4">
            <a:extLst>
              <a:ext uri="{FF2B5EF4-FFF2-40B4-BE49-F238E27FC236}">
                <a16:creationId xmlns:a16="http://schemas.microsoft.com/office/drawing/2014/main" id="{B1B337BA-39FB-0BBF-74F5-23B8724D6489}"/>
              </a:ext>
            </a:extLst>
          </p:cNvPr>
          <p:cNvPicPr>
            <a:picLocks noChangeAspect="1"/>
          </p:cNvPicPr>
          <p:nvPr/>
        </p:nvPicPr>
        <p:blipFill>
          <a:blip r:embed="rId4"/>
          <a:stretch>
            <a:fillRect/>
          </a:stretch>
        </p:blipFill>
        <p:spPr>
          <a:xfrm>
            <a:off x="179100" y="3400261"/>
            <a:ext cx="4335697" cy="1491990"/>
          </a:xfrm>
          <a:prstGeom prst="rect">
            <a:avLst/>
          </a:prstGeom>
        </p:spPr>
      </p:pic>
      <p:pic>
        <p:nvPicPr>
          <p:cNvPr id="7" name="Picture 6">
            <a:extLst>
              <a:ext uri="{FF2B5EF4-FFF2-40B4-BE49-F238E27FC236}">
                <a16:creationId xmlns:a16="http://schemas.microsoft.com/office/drawing/2014/main" id="{E94080FC-3D37-420D-3675-4A24A8BCBA9E}"/>
              </a:ext>
            </a:extLst>
          </p:cNvPr>
          <p:cNvPicPr>
            <a:picLocks noChangeAspect="1"/>
          </p:cNvPicPr>
          <p:nvPr/>
        </p:nvPicPr>
        <p:blipFill>
          <a:blip r:embed="rId5"/>
          <a:stretch>
            <a:fillRect/>
          </a:stretch>
        </p:blipFill>
        <p:spPr>
          <a:xfrm>
            <a:off x="179100" y="1789719"/>
            <a:ext cx="4335697" cy="1429848"/>
          </a:xfrm>
          <a:prstGeom prst="rect">
            <a:avLst/>
          </a:prstGeom>
        </p:spPr>
      </p:pic>
      <p:sp>
        <p:nvSpPr>
          <p:cNvPr id="9" name="TextBox 8">
            <a:extLst>
              <a:ext uri="{FF2B5EF4-FFF2-40B4-BE49-F238E27FC236}">
                <a16:creationId xmlns:a16="http://schemas.microsoft.com/office/drawing/2014/main" id="{9CA4BF79-FF1A-3258-96F6-0919E5BCD096}"/>
              </a:ext>
            </a:extLst>
          </p:cNvPr>
          <p:cNvSpPr txBox="1"/>
          <p:nvPr/>
        </p:nvSpPr>
        <p:spPr>
          <a:xfrm>
            <a:off x="4857241" y="1456838"/>
            <a:ext cx="3971925" cy="2308324"/>
          </a:xfrm>
          <a:prstGeom prst="rect">
            <a:avLst/>
          </a:prstGeom>
          <a:noFill/>
        </p:spPr>
        <p:txBody>
          <a:bodyPr wrap="square">
            <a:spAutoFit/>
          </a:bodyPr>
          <a:lstStyle/>
          <a:p>
            <a:r>
              <a:rPr lang="en-US" sz="1600" dirty="0">
                <a:solidFill>
                  <a:schemeClr val="bg1">
                    <a:lumMod val="25000"/>
                  </a:schemeClr>
                </a:solidFill>
                <a:latin typeface="Patrick Hand" panose="00000500000000000000" pitchFamily="2" charset="0"/>
              </a:rPr>
              <a:t>After fitting Logistic Regression, KNN, and Random Forest models, we recommend using </a:t>
            </a:r>
            <a:r>
              <a:rPr lang="en-US" sz="1600" b="1" dirty="0">
                <a:solidFill>
                  <a:schemeClr val="bg1">
                    <a:lumMod val="25000"/>
                  </a:schemeClr>
                </a:solidFill>
                <a:latin typeface="Patrick Hand" panose="00000500000000000000" pitchFamily="2" charset="0"/>
              </a:rPr>
              <a:t>Logistic Regression</a:t>
            </a:r>
            <a:r>
              <a:rPr lang="en-US" sz="1600" dirty="0">
                <a:solidFill>
                  <a:schemeClr val="bg1">
                    <a:lumMod val="25000"/>
                  </a:schemeClr>
                </a:solidFill>
                <a:latin typeface="Patrick Hand" panose="00000500000000000000" pitchFamily="2" charset="0"/>
              </a:rPr>
              <a:t>. Although both Logistic Regression and Random Forest have the same accuracy of 75%, we choose Logistic Regression because the target variable is binary (early readmission: Yes or No). Logistic Regression is simpler, easier to interpret, and works well with binary outcomes, making it the best fit for our project.</a:t>
            </a:r>
            <a:endParaRPr lang="en-IN" sz="1600" dirty="0">
              <a:solidFill>
                <a:schemeClr val="bg1">
                  <a:lumMod val="25000"/>
                </a:schemeClr>
              </a:solidFill>
              <a:latin typeface="Patrick Hand" panose="000005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24"/>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r>
              <a:rPr lang="en-US" b="1" dirty="0"/>
              <a:t>Multi-Collinearity Detection</a:t>
            </a:r>
            <a:br>
              <a:rPr lang="en-US" b="1" dirty="0"/>
            </a:br>
            <a:r>
              <a:rPr lang="en-US" sz="1400" b="1" dirty="0"/>
              <a:t>Title:</a:t>
            </a:r>
            <a:r>
              <a:rPr lang="en-US" sz="1400" dirty="0"/>
              <a:t> </a:t>
            </a:r>
            <a:r>
              <a:rPr lang="en-US" sz="1400" i="1" dirty="0"/>
              <a:t>Detecting Multi-Collinearity in the Dataset</a:t>
            </a:r>
            <a:br>
              <a:rPr lang="en-US" dirty="0"/>
            </a:br>
            <a:endParaRPr dirty="0"/>
          </a:p>
        </p:txBody>
      </p:sp>
      <p:sp>
        <p:nvSpPr>
          <p:cNvPr id="590" name="Google Shape;590;p24"/>
          <p:cNvSpPr txBox="1">
            <a:spLocks noGrp="1"/>
          </p:cNvSpPr>
          <p:nvPr>
            <p:ph type="subTitle" idx="4294967295"/>
          </p:nvPr>
        </p:nvSpPr>
        <p:spPr>
          <a:xfrm>
            <a:off x="464343" y="1239778"/>
            <a:ext cx="8108157" cy="3825141"/>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US" sz="1600" dirty="0">
                <a:latin typeface="Patrick Hand" panose="00000500000000000000" pitchFamily="2" charset="0"/>
              </a:rPr>
              <a:t>To address multicollinearity, a correlation matrix was used to assess the relationships between predictors and the target variable (early readmission). The analysis revealed no significant evidence of multicollinearity, as correlation coefficients between features were not greater than 0.7. Most variables showed weak correlations with the target variable, and features like </a:t>
            </a:r>
            <a:r>
              <a:rPr lang="en-US" sz="1600" b="1" dirty="0" err="1">
                <a:latin typeface="Patrick Hand" panose="00000500000000000000" pitchFamily="2" charset="0"/>
              </a:rPr>
              <a:t>number_inpatient</a:t>
            </a:r>
            <a:r>
              <a:rPr lang="en-US" sz="1600" dirty="0">
                <a:latin typeface="Patrick Hand" panose="00000500000000000000" pitchFamily="2" charset="0"/>
              </a:rPr>
              <a:t>, </a:t>
            </a:r>
            <a:r>
              <a:rPr lang="en-US" sz="1600" b="1" dirty="0">
                <a:latin typeface="Patrick Hand" panose="00000500000000000000" pitchFamily="2" charset="0"/>
              </a:rPr>
              <a:t>weight</a:t>
            </a:r>
            <a:r>
              <a:rPr lang="en-US" sz="1600" dirty="0">
                <a:latin typeface="Patrick Hand" panose="00000500000000000000" pitchFamily="2" charset="0"/>
              </a:rPr>
              <a:t>, </a:t>
            </a:r>
            <a:r>
              <a:rPr lang="en-US" sz="1600" b="1" dirty="0" err="1">
                <a:latin typeface="Patrick Hand" panose="00000500000000000000" pitchFamily="2" charset="0"/>
              </a:rPr>
              <a:t>number_diagnoses</a:t>
            </a:r>
            <a:r>
              <a:rPr lang="en-US" sz="1600" dirty="0">
                <a:latin typeface="Patrick Hand" panose="00000500000000000000" pitchFamily="2" charset="0"/>
              </a:rPr>
              <a:t>, and </a:t>
            </a:r>
            <a:r>
              <a:rPr lang="en-US" sz="1600" b="1" dirty="0" err="1">
                <a:latin typeface="Patrick Hand" panose="00000500000000000000" pitchFamily="2" charset="0"/>
              </a:rPr>
              <a:t>time_in_hospital</a:t>
            </a:r>
            <a:r>
              <a:rPr lang="en-US" sz="1600" dirty="0">
                <a:latin typeface="Patrick Hand" panose="00000500000000000000" pitchFamily="2" charset="0"/>
              </a:rPr>
              <a:t> exhibited weak negative correlations, while </a:t>
            </a:r>
            <a:r>
              <a:rPr lang="en-US" sz="1600" b="1" dirty="0" err="1">
                <a:latin typeface="Patrick Hand" panose="00000500000000000000" pitchFamily="2" charset="0"/>
              </a:rPr>
              <a:t>payer_code</a:t>
            </a:r>
            <a:r>
              <a:rPr lang="en-US" sz="1600" dirty="0">
                <a:latin typeface="Patrick Hand" panose="00000500000000000000" pitchFamily="2" charset="0"/>
              </a:rPr>
              <a:t> and </a:t>
            </a:r>
            <a:r>
              <a:rPr lang="en-US" sz="1600" b="1" dirty="0" err="1">
                <a:latin typeface="Patrick Hand" panose="00000500000000000000" pitchFamily="2" charset="0"/>
              </a:rPr>
              <a:t>medical_specialty</a:t>
            </a:r>
            <a:r>
              <a:rPr lang="en-US" sz="1600" dirty="0">
                <a:latin typeface="Patrick Hand" panose="00000500000000000000" pitchFamily="2" charset="0"/>
              </a:rPr>
              <a:t> had weak positive correlations.</a:t>
            </a:r>
          </a:p>
          <a:p>
            <a:pPr marL="0" lvl="0" indent="0" algn="ctr" rtl="0">
              <a:spcBef>
                <a:spcPts val="0"/>
              </a:spcBef>
              <a:spcAft>
                <a:spcPts val="0"/>
              </a:spcAft>
              <a:buNone/>
            </a:pPr>
            <a:endParaRPr lang="en-US" sz="1600" dirty="0">
              <a:latin typeface="Patrick Hand" panose="00000500000000000000" pitchFamily="2" charset="0"/>
            </a:endParaRPr>
          </a:p>
          <a:p>
            <a:pPr marL="0" lvl="0" indent="0" algn="ctr" rtl="0">
              <a:spcBef>
                <a:spcPts val="0"/>
              </a:spcBef>
              <a:spcAft>
                <a:spcPts val="0"/>
              </a:spcAft>
              <a:buNone/>
            </a:pPr>
            <a:r>
              <a:rPr lang="en-US" sz="1600" dirty="0">
                <a:latin typeface="Patrick Hand" panose="00000500000000000000" pitchFamily="2" charset="0"/>
              </a:rPr>
              <a:t>If multicollinearity had been present, we could have used </a:t>
            </a:r>
            <a:r>
              <a:rPr lang="en-US" sz="1600" b="1" dirty="0">
                <a:latin typeface="Patrick Hand" panose="00000500000000000000" pitchFamily="2" charset="0"/>
              </a:rPr>
              <a:t>Principal Component Analysis (PCA)</a:t>
            </a:r>
            <a:r>
              <a:rPr lang="en-US" sz="1600" dirty="0">
                <a:latin typeface="Patrick Hand" panose="00000500000000000000" pitchFamily="2" charset="0"/>
              </a:rPr>
              <a:t> to reduce dimensionality and transform correlated features into uncorrelated principal components while preserving data variance. However, since no substantial multicollinearity was detected, PCA was deemed unnecessary. Instead, we proceeded with training the model directly on the selected features. This absence of multicollinearity ensures the stability of the model’s coefficients, maintaining both interpretability and predictive power, thereby strengthening our confidence in the performance of logistic regression without the need for feature transformation.</a:t>
            </a:r>
            <a:endParaRPr sz="1600" b="1" dirty="0">
              <a:solidFill>
                <a:schemeClr val="dk1"/>
              </a:solidFill>
              <a:latin typeface="Patrick Hand" panose="00000500000000000000" pitchFamily="2" charset="0"/>
              <a:ea typeface="Patrick Hand"/>
              <a:cs typeface="Patrick Hand"/>
              <a:sym typeface="Patrick Ha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25"/>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IN" dirty="0"/>
              <a:t>Correlation heatmap</a:t>
            </a:r>
            <a:endParaRPr dirty="0"/>
          </a:p>
        </p:txBody>
      </p:sp>
      <p:sp>
        <p:nvSpPr>
          <p:cNvPr id="649" name="Google Shape;649;p25"/>
          <p:cNvSpPr txBox="1">
            <a:spLocks noGrp="1"/>
          </p:cNvSpPr>
          <p:nvPr>
            <p:ph type="subTitle" idx="4294967295"/>
          </p:nvPr>
        </p:nvSpPr>
        <p:spPr>
          <a:xfrm>
            <a:off x="1099819" y="755800"/>
            <a:ext cx="7701600" cy="393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endParaRPr sz="2400" b="1" dirty="0">
              <a:solidFill>
                <a:schemeClr val="dk1"/>
              </a:solidFill>
              <a:latin typeface="Patrick Hand"/>
              <a:ea typeface="Patrick Hand"/>
              <a:cs typeface="Patrick Hand"/>
              <a:sym typeface="Patrick Hand"/>
            </a:endParaRPr>
          </a:p>
        </p:txBody>
      </p:sp>
      <p:pic>
        <p:nvPicPr>
          <p:cNvPr id="3" name="Picture 2">
            <a:extLst>
              <a:ext uri="{FF2B5EF4-FFF2-40B4-BE49-F238E27FC236}">
                <a16:creationId xmlns:a16="http://schemas.microsoft.com/office/drawing/2014/main" id="{C7EB4516-5215-5004-E9D6-62111BF5DBB5}"/>
              </a:ext>
            </a:extLst>
          </p:cNvPr>
          <p:cNvPicPr>
            <a:picLocks noChangeAspect="1"/>
          </p:cNvPicPr>
          <p:nvPr/>
        </p:nvPicPr>
        <p:blipFill>
          <a:blip r:embed="rId3"/>
          <a:stretch>
            <a:fillRect/>
          </a:stretch>
        </p:blipFill>
        <p:spPr>
          <a:xfrm>
            <a:off x="1334125" y="1035046"/>
            <a:ext cx="6775554" cy="40548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27"/>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Model validation</a:t>
            </a:r>
            <a:endParaRPr dirty="0"/>
          </a:p>
        </p:txBody>
      </p:sp>
      <p:sp>
        <p:nvSpPr>
          <p:cNvPr id="733" name="Google Shape;733;p27"/>
          <p:cNvSpPr txBox="1">
            <a:spLocks noGrp="1"/>
          </p:cNvSpPr>
          <p:nvPr>
            <p:ph type="subTitle" idx="4294967295"/>
          </p:nvPr>
        </p:nvSpPr>
        <p:spPr>
          <a:xfrm>
            <a:off x="4571950" y="4168202"/>
            <a:ext cx="4624466" cy="393600"/>
          </a:xfrm>
          <a:prstGeom prst="rect">
            <a:avLst/>
          </a:prstGeom>
        </p:spPr>
        <p:txBody>
          <a:bodyPr spcFirstLastPara="1" wrap="square" lIns="91425" tIns="0" rIns="91425" bIns="0" anchor="b" anchorCtr="0">
            <a:noAutofit/>
          </a:bodyPr>
          <a:lstStyle/>
          <a:p>
            <a:r>
              <a:rPr lang="en-US" b="1" dirty="0"/>
              <a:t>Model Validation and Performance Evaluation:</a:t>
            </a:r>
            <a:endParaRPr lang="en-US" dirty="0"/>
          </a:p>
          <a:p>
            <a:pPr>
              <a:buFont typeface="+mj-lt"/>
              <a:buAutoNum type="arabicPeriod"/>
            </a:pPr>
            <a:r>
              <a:rPr lang="en-US" b="1" dirty="0"/>
              <a:t>ROC Curve and AUC:</a:t>
            </a:r>
            <a:br>
              <a:rPr lang="en-US" dirty="0"/>
            </a:br>
            <a:r>
              <a:rPr lang="en-US" dirty="0"/>
              <a:t>The ROC curve illustrates the tradeoff between the true positive rate (sensitivity) and the false positive rate (1-specificity). The AUC (Area Under the Curve) is 0.65, indicating that while the model performs better than random guessing (AUC = 0.5), its overall performance remains modest and could benefit from further optimization.</a:t>
            </a:r>
          </a:p>
          <a:p>
            <a:pPr marL="0" lvl="0" indent="0" algn="ctr" rtl="0">
              <a:spcBef>
                <a:spcPts val="0"/>
              </a:spcBef>
              <a:spcAft>
                <a:spcPts val="0"/>
              </a:spcAft>
              <a:buNone/>
            </a:pPr>
            <a:endParaRPr sz="2400" b="1" dirty="0">
              <a:solidFill>
                <a:schemeClr val="dk1"/>
              </a:solidFill>
              <a:latin typeface="Patrick Hand"/>
              <a:ea typeface="Patrick Hand"/>
              <a:cs typeface="Patrick Hand"/>
              <a:sym typeface="Patrick Hand"/>
            </a:endParaRPr>
          </a:p>
        </p:txBody>
      </p:sp>
      <p:pic>
        <p:nvPicPr>
          <p:cNvPr id="3" name="Picture 2">
            <a:extLst>
              <a:ext uri="{FF2B5EF4-FFF2-40B4-BE49-F238E27FC236}">
                <a16:creationId xmlns:a16="http://schemas.microsoft.com/office/drawing/2014/main" id="{33718D8A-106D-2750-5692-B1ED226A93D3}"/>
              </a:ext>
            </a:extLst>
          </p:cNvPr>
          <p:cNvPicPr>
            <a:picLocks noChangeAspect="1"/>
          </p:cNvPicPr>
          <p:nvPr/>
        </p:nvPicPr>
        <p:blipFill>
          <a:blip r:embed="rId3"/>
          <a:stretch>
            <a:fillRect/>
          </a:stretch>
        </p:blipFill>
        <p:spPr>
          <a:xfrm>
            <a:off x="184932" y="1087512"/>
            <a:ext cx="4387018" cy="38667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1">
          <a:extLst>
            <a:ext uri="{FF2B5EF4-FFF2-40B4-BE49-F238E27FC236}">
              <a16:creationId xmlns:a16="http://schemas.microsoft.com/office/drawing/2014/main" id="{B64C2627-7F6B-A35E-746D-4521EF0CA385}"/>
            </a:ext>
          </a:extLst>
        </p:cNvPr>
        <p:cNvGrpSpPr/>
        <p:nvPr/>
      </p:nvGrpSpPr>
      <p:grpSpPr>
        <a:xfrm>
          <a:off x="0" y="0"/>
          <a:ext cx="0" cy="0"/>
          <a:chOff x="0" y="0"/>
          <a:chExt cx="0" cy="0"/>
        </a:xfrm>
      </p:grpSpPr>
      <p:sp>
        <p:nvSpPr>
          <p:cNvPr id="732" name="Google Shape;732;p27">
            <a:extLst>
              <a:ext uri="{FF2B5EF4-FFF2-40B4-BE49-F238E27FC236}">
                <a16:creationId xmlns:a16="http://schemas.microsoft.com/office/drawing/2014/main" id="{BF9EE761-05E2-2220-4EDC-EC163D6532B6}"/>
              </a:ext>
            </a:extLst>
          </p:cNvPr>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Model validation</a:t>
            </a:r>
            <a:endParaRPr dirty="0"/>
          </a:p>
        </p:txBody>
      </p:sp>
      <p:sp>
        <p:nvSpPr>
          <p:cNvPr id="733" name="Google Shape;733;p27">
            <a:extLst>
              <a:ext uri="{FF2B5EF4-FFF2-40B4-BE49-F238E27FC236}">
                <a16:creationId xmlns:a16="http://schemas.microsoft.com/office/drawing/2014/main" id="{D77AED7D-888B-E548-2483-E3C62FC8DF80}"/>
              </a:ext>
            </a:extLst>
          </p:cNvPr>
          <p:cNvSpPr txBox="1">
            <a:spLocks noGrp="1"/>
          </p:cNvSpPr>
          <p:nvPr>
            <p:ph type="subTitle" idx="4294967295"/>
          </p:nvPr>
        </p:nvSpPr>
        <p:spPr>
          <a:xfrm>
            <a:off x="4519534" y="3433684"/>
            <a:ext cx="4624466" cy="393600"/>
          </a:xfrm>
          <a:prstGeom prst="rect">
            <a:avLst/>
          </a:prstGeom>
        </p:spPr>
        <p:txBody>
          <a:bodyPr spcFirstLastPara="1" wrap="square" lIns="91425" tIns="0" rIns="91425" bIns="0" anchor="b" anchorCtr="0">
            <a:noAutofit/>
          </a:bodyPr>
          <a:lstStyle/>
          <a:p>
            <a:pPr marL="139700" indent="0">
              <a:buNone/>
            </a:pPr>
            <a:r>
              <a:rPr lang="en-US" b="1" dirty="0"/>
              <a:t>2. Precision-Recall Curve and PR AUC:</a:t>
            </a:r>
            <a:br>
              <a:rPr lang="en-US" dirty="0"/>
            </a:br>
            <a:endParaRPr lang="en-US" dirty="0"/>
          </a:p>
          <a:p>
            <a:pPr marL="139700" indent="0">
              <a:buNone/>
            </a:pPr>
            <a:r>
              <a:rPr lang="en-US" dirty="0"/>
              <a:t>The </a:t>
            </a:r>
            <a:r>
              <a:rPr lang="en-US" b="1" dirty="0"/>
              <a:t>Precision-Recall curve</a:t>
            </a:r>
            <a:r>
              <a:rPr lang="en-US" dirty="0"/>
              <a:t> shows the balance between precision (positive predictive value) and recall (sensitivity). The </a:t>
            </a:r>
            <a:r>
              <a:rPr lang="en-US" b="1" dirty="0"/>
              <a:t>PR AUC</a:t>
            </a:r>
            <a:r>
              <a:rPr lang="en-US" dirty="0"/>
              <a:t> is 0.10, which is low. This suggests the model struggles with identifying true positives, especially in a heavily imbalanced dataset where the minority class (early readmission) is underrepresented.</a:t>
            </a:r>
            <a:endParaRPr sz="2400" b="1" dirty="0">
              <a:solidFill>
                <a:schemeClr val="dk1"/>
              </a:solidFill>
              <a:latin typeface="Patrick Hand"/>
              <a:ea typeface="Patrick Hand"/>
              <a:cs typeface="Patrick Hand"/>
              <a:sym typeface="Patrick Hand"/>
            </a:endParaRPr>
          </a:p>
        </p:txBody>
      </p:sp>
      <p:pic>
        <p:nvPicPr>
          <p:cNvPr id="4" name="Picture 3">
            <a:extLst>
              <a:ext uri="{FF2B5EF4-FFF2-40B4-BE49-F238E27FC236}">
                <a16:creationId xmlns:a16="http://schemas.microsoft.com/office/drawing/2014/main" id="{4DAFB822-A368-B42E-2A3D-30EFC238AA37}"/>
              </a:ext>
            </a:extLst>
          </p:cNvPr>
          <p:cNvPicPr>
            <a:picLocks noChangeAspect="1"/>
          </p:cNvPicPr>
          <p:nvPr/>
        </p:nvPicPr>
        <p:blipFill>
          <a:blip r:embed="rId3"/>
          <a:stretch>
            <a:fillRect/>
          </a:stretch>
        </p:blipFill>
        <p:spPr>
          <a:xfrm>
            <a:off x="310368" y="1129054"/>
            <a:ext cx="4261582" cy="3432748"/>
          </a:xfrm>
          <a:prstGeom prst="rect">
            <a:avLst/>
          </a:prstGeom>
        </p:spPr>
      </p:pic>
    </p:spTree>
    <p:extLst>
      <p:ext uri="{BB962C8B-B14F-4D97-AF65-F5344CB8AC3E}">
        <p14:creationId xmlns:p14="http://schemas.microsoft.com/office/powerpoint/2010/main" val="105066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1">
          <a:extLst>
            <a:ext uri="{FF2B5EF4-FFF2-40B4-BE49-F238E27FC236}">
              <a16:creationId xmlns:a16="http://schemas.microsoft.com/office/drawing/2014/main" id="{1ABDE730-7A9F-D471-71FD-1B58D49040D5}"/>
            </a:ext>
          </a:extLst>
        </p:cNvPr>
        <p:cNvGrpSpPr/>
        <p:nvPr/>
      </p:nvGrpSpPr>
      <p:grpSpPr>
        <a:xfrm>
          <a:off x="0" y="0"/>
          <a:ext cx="0" cy="0"/>
          <a:chOff x="0" y="0"/>
          <a:chExt cx="0" cy="0"/>
        </a:xfrm>
      </p:grpSpPr>
      <p:sp>
        <p:nvSpPr>
          <p:cNvPr id="732" name="Google Shape;732;p27">
            <a:extLst>
              <a:ext uri="{FF2B5EF4-FFF2-40B4-BE49-F238E27FC236}">
                <a16:creationId xmlns:a16="http://schemas.microsoft.com/office/drawing/2014/main" id="{C3F89C52-A11A-5701-7F9A-46043F9E501F}"/>
              </a:ext>
            </a:extLst>
          </p:cNvPr>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Model validation</a:t>
            </a:r>
            <a:endParaRPr dirty="0"/>
          </a:p>
        </p:txBody>
      </p:sp>
      <p:sp>
        <p:nvSpPr>
          <p:cNvPr id="733" name="Google Shape;733;p27">
            <a:extLst>
              <a:ext uri="{FF2B5EF4-FFF2-40B4-BE49-F238E27FC236}">
                <a16:creationId xmlns:a16="http://schemas.microsoft.com/office/drawing/2014/main" id="{662703BB-EFD2-63E7-6D1B-C2CC745BF6BC}"/>
              </a:ext>
            </a:extLst>
          </p:cNvPr>
          <p:cNvSpPr txBox="1">
            <a:spLocks noGrp="1"/>
          </p:cNvSpPr>
          <p:nvPr>
            <p:ph type="subTitle" idx="4294967295"/>
          </p:nvPr>
        </p:nvSpPr>
        <p:spPr>
          <a:xfrm>
            <a:off x="4563933" y="3905874"/>
            <a:ext cx="4624466" cy="393600"/>
          </a:xfrm>
          <a:prstGeom prst="rect">
            <a:avLst/>
          </a:prstGeom>
        </p:spPr>
        <p:txBody>
          <a:bodyPr spcFirstLastPara="1" wrap="square" lIns="91425" tIns="0" rIns="91425" bIns="0" anchor="b" anchorCtr="0">
            <a:noAutofit/>
          </a:bodyPr>
          <a:lstStyle/>
          <a:p>
            <a:pPr marL="139700" indent="0">
              <a:buNone/>
            </a:pPr>
            <a:r>
              <a:rPr lang="en-US" b="1" dirty="0"/>
              <a:t>3.Confusion Matrix:</a:t>
            </a:r>
          </a:p>
          <a:p>
            <a:pPr marL="139700" indent="0">
              <a:buNone/>
            </a:pPr>
            <a:endParaRPr lang="en-US" dirty="0"/>
          </a:p>
          <a:p>
            <a:pPr>
              <a:buFont typeface="Arial" panose="020B0604020202020204" pitchFamily="34" charset="0"/>
              <a:buChar char="•"/>
            </a:pPr>
            <a:r>
              <a:rPr lang="en-US" b="1" dirty="0"/>
              <a:t>True Negatives:</a:t>
            </a:r>
            <a:r>
              <a:rPr lang="en-US" dirty="0"/>
              <a:t> 13,189</a:t>
            </a:r>
          </a:p>
          <a:p>
            <a:pPr>
              <a:buFont typeface="Arial" panose="020B0604020202020204" pitchFamily="34" charset="0"/>
              <a:buChar char="•"/>
            </a:pPr>
            <a:r>
              <a:rPr lang="en-US" b="1" dirty="0"/>
              <a:t>False Positives:</a:t>
            </a:r>
            <a:r>
              <a:rPr lang="en-US" dirty="0"/>
              <a:t> 2</a:t>
            </a:r>
          </a:p>
          <a:p>
            <a:pPr>
              <a:buFont typeface="Arial" panose="020B0604020202020204" pitchFamily="34" charset="0"/>
              <a:buChar char="•"/>
            </a:pPr>
            <a:r>
              <a:rPr lang="en-US" b="1" dirty="0"/>
              <a:t>False Negatives:</a:t>
            </a:r>
            <a:r>
              <a:rPr lang="en-US" dirty="0"/>
              <a:t> 639</a:t>
            </a:r>
          </a:p>
          <a:p>
            <a:pPr>
              <a:buFont typeface="Arial" panose="020B0604020202020204" pitchFamily="34" charset="0"/>
              <a:buChar char="•"/>
            </a:pPr>
            <a:r>
              <a:rPr lang="en-US" b="1" dirty="0"/>
              <a:t>True Positives:</a:t>
            </a:r>
            <a:r>
              <a:rPr lang="en-US" dirty="0"/>
              <a:t> 4</a:t>
            </a:r>
          </a:p>
          <a:p>
            <a:pPr marL="139700" indent="0">
              <a:buNone/>
            </a:pPr>
            <a:br>
              <a:rPr lang="en-US" dirty="0"/>
            </a:br>
            <a:r>
              <a:rPr lang="en-US" dirty="0"/>
              <a:t>The model shows a heavy bias towards predicting the majority class (no early readmission), as indicated by the high true negatives and very low true positives.</a:t>
            </a:r>
          </a:p>
        </p:txBody>
      </p:sp>
      <p:pic>
        <p:nvPicPr>
          <p:cNvPr id="3" name="Picture 2">
            <a:extLst>
              <a:ext uri="{FF2B5EF4-FFF2-40B4-BE49-F238E27FC236}">
                <a16:creationId xmlns:a16="http://schemas.microsoft.com/office/drawing/2014/main" id="{4BFA50E6-47ED-F07D-0831-B15B17B9AC07}"/>
              </a:ext>
            </a:extLst>
          </p:cNvPr>
          <p:cNvPicPr>
            <a:picLocks noChangeAspect="1"/>
          </p:cNvPicPr>
          <p:nvPr/>
        </p:nvPicPr>
        <p:blipFill>
          <a:blip r:embed="rId3"/>
          <a:stretch>
            <a:fillRect/>
          </a:stretch>
        </p:blipFill>
        <p:spPr>
          <a:xfrm>
            <a:off x="354688" y="1274477"/>
            <a:ext cx="3909723" cy="3579634"/>
          </a:xfrm>
          <a:prstGeom prst="rect">
            <a:avLst/>
          </a:prstGeom>
        </p:spPr>
      </p:pic>
    </p:spTree>
    <p:extLst>
      <p:ext uri="{BB962C8B-B14F-4D97-AF65-F5344CB8AC3E}">
        <p14:creationId xmlns:p14="http://schemas.microsoft.com/office/powerpoint/2010/main" val="603249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816"/>
        <p:cNvGrpSpPr/>
        <p:nvPr/>
      </p:nvGrpSpPr>
      <p:grpSpPr>
        <a:xfrm>
          <a:off x="0" y="0"/>
          <a:ext cx="0" cy="0"/>
          <a:chOff x="0" y="0"/>
          <a:chExt cx="0" cy="0"/>
        </a:xfrm>
      </p:grpSpPr>
      <p:sp>
        <p:nvSpPr>
          <p:cNvPr id="1817" name="Google Shape;1817;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solidFill>
                  <a:srgbClr val="FFFFFF"/>
                </a:solidFill>
                <a:latin typeface="Patrick Hand" panose="00000500000000000000" pitchFamily="2" charset="0"/>
              </a:rPr>
              <a:t>Conclusion</a:t>
            </a:r>
            <a:endParaRPr sz="3200" dirty="0">
              <a:solidFill>
                <a:srgbClr val="FFFFFF"/>
              </a:solidFill>
              <a:latin typeface="Patrick Hand" panose="00000500000000000000" pitchFamily="2" charset="0"/>
            </a:endParaRPr>
          </a:p>
        </p:txBody>
      </p:sp>
      <p:sp>
        <p:nvSpPr>
          <p:cNvPr id="1818" name="Google Shape;1818;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sz="1000" u="sng" dirty="0">
              <a:solidFill>
                <a:srgbClr val="869FB2"/>
              </a:solidFill>
            </a:endParaRPr>
          </a:p>
        </p:txBody>
      </p:sp>
      <p:sp>
        <p:nvSpPr>
          <p:cNvPr id="1819" name="Google Shape;1819;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r>
              <a:rPr lang="en-US" sz="1100" b="1" dirty="0">
                <a:solidFill>
                  <a:schemeClr val="bg1"/>
                </a:solidFill>
              </a:rPr>
              <a:t>Early Readmission Analysis:</a:t>
            </a:r>
            <a:br>
              <a:rPr lang="en-US" sz="1100" dirty="0">
                <a:solidFill>
                  <a:schemeClr val="bg1"/>
                </a:solidFill>
              </a:rPr>
            </a:br>
            <a:r>
              <a:rPr lang="en-US" sz="1100" dirty="0">
                <a:solidFill>
                  <a:schemeClr val="bg1"/>
                </a:solidFill>
              </a:rPr>
              <a:t>The logistic regression model identified key factors like time in hospital, number of diagnoses, and changes in medications that affect early readmission. Despite imbalances in the dataset, the model showed moderate performance.</a:t>
            </a:r>
          </a:p>
          <a:p>
            <a:pPr marL="228600" indent="-228600">
              <a:buAutoNum type="arabicPeriod"/>
            </a:pPr>
            <a:endParaRPr lang="en-US" sz="1100" dirty="0">
              <a:solidFill>
                <a:schemeClr val="bg1"/>
              </a:solidFill>
            </a:endParaRPr>
          </a:p>
          <a:p>
            <a:endParaRPr lang="en-US" sz="1100" b="1" dirty="0">
              <a:solidFill>
                <a:schemeClr val="bg1"/>
              </a:solidFill>
            </a:endParaRPr>
          </a:p>
          <a:p>
            <a:r>
              <a:rPr lang="en-US" sz="1100" b="1" dirty="0">
                <a:solidFill>
                  <a:schemeClr val="bg1"/>
                </a:solidFill>
              </a:rPr>
              <a:t>Data Preparation and Model Performance:</a:t>
            </a:r>
            <a:br>
              <a:rPr lang="en-US" sz="1100" dirty="0">
                <a:solidFill>
                  <a:schemeClr val="bg1"/>
                </a:solidFill>
              </a:rPr>
            </a:br>
            <a:r>
              <a:rPr lang="en-US" sz="1100" dirty="0">
                <a:solidFill>
                  <a:schemeClr val="bg1"/>
                </a:solidFill>
              </a:rPr>
              <a:t>Effective data preprocessing and feature selection helped build a robust model. While advanced models like Random Forest and KNN improved accuracy, logistic regression was chosen for its interpretability.</a:t>
            </a:r>
          </a:p>
          <a:p>
            <a:endParaRPr lang="en-US" sz="1100" b="1" dirty="0">
              <a:solidFill>
                <a:schemeClr val="bg1"/>
              </a:solidFill>
            </a:endParaRPr>
          </a:p>
          <a:p>
            <a:endParaRPr lang="en-US" sz="1100" b="1" dirty="0">
              <a:solidFill>
                <a:schemeClr val="bg1"/>
              </a:solidFill>
            </a:endParaRPr>
          </a:p>
          <a:p>
            <a:r>
              <a:rPr lang="en-US" sz="1100" b="1" dirty="0">
                <a:solidFill>
                  <a:schemeClr val="bg1"/>
                </a:solidFill>
              </a:rPr>
              <a:t>Exploratory Insights:</a:t>
            </a:r>
            <a:br>
              <a:rPr lang="en-US" sz="1100" dirty="0">
                <a:solidFill>
                  <a:schemeClr val="bg1"/>
                </a:solidFill>
              </a:rPr>
            </a:br>
            <a:r>
              <a:rPr lang="en-US" sz="1100" dirty="0">
                <a:solidFill>
                  <a:schemeClr val="bg1"/>
                </a:solidFill>
              </a:rPr>
              <a:t>Demographic trends showed higher readmission rates in Caucasian males. Longer hospital stays and more medical procedures also increased the likelihood of early readmission. Changes in HbA1c levels were linked to medication adjustments.</a:t>
            </a:r>
          </a:p>
          <a:p>
            <a:endParaRPr lang="en-US" sz="1100" dirty="0">
              <a:solidFill>
                <a:schemeClr val="bg1"/>
              </a:solidFill>
            </a:endParaRPr>
          </a:p>
          <a:p>
            <a:endParaRPr lang="en-US" sz="1100" dirty="0">
              <a:solidFill>
                <a:schemeClr val="bg1"/>
              </a:solidFill>
            </a:endParaRPr>
          </a:p>
          <a:p>
            <a:r>
              <a:rPr lang="en-US" sz="1100" b="1" dirty="0">
                <a:solidFill>
                  <a:schemeClr val="bg1"/>
                </a:solidFill>
              </a:rPr>
              <a:t>Predictive Power of A1C and Medication Changes:</a:t>
            </a:r>
            <a:br>
              <a:rPr lang="en-US" sz="1100" dirty="0">
                <a:solidFill>
                  <a:schemeClr val="bg1"/>
                </a:solidFill>
              </a:rPr>
            </a:br>
            <a:r>
              <a:rPr lang="en-US" sz="1100" dirty="0">
                <a:solidFill>
                  <a:schemeClr val="bg1"/>
                </a:solidFill>
              </a:rPr>
              <a:t>Changes in A1C levels and adjustments in diabetes medications showed a strong correlation with readmission, emphasizing the importance of regular monitoring of these parameters in diabetes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6"/>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Why is detecting readmission risk important?</a:t>
            </a:r>
            <a:endParaRPr dirty="0"/>
          </a:p>
        </p:txBody>
      </p:sp>
      <p:sp>
        <p:nvSpPr>
          <p:cNvPr id="224" name="Google Shape;224;p16"/>
          <p:cNvSpPr txBox="1">
            <a:spLocks noGrp="1"/>
          </p:cNvSpPr>
          <p:nvPr>
            <p:ph type="body" idx="1"/>
          </p:nvPr>
        </p:nvSpPr>
        <p:spPr>
          <a:xfrm>
            <a:off x="1455900" y="1426800"/>
            <a:ext cx="6232200" cy="3181800"/>
          </a:xfrm>
          <a:prstGeom prst="rect">
            <a:avLst/>
          </a:prstGeom>
        </p:spPr>
        <p:txBody>
          <a:bodyPr spcFirstLastPara="1" wrap="square" lIns="91425" tIns="0" rIns="91425" bIns="0" anchor="t" anchorCtr="0">
            <a:noAutofit/>
          </a:bodyPr>
          <a:lstStyle/>
          <a:p>
            <a:pPr marL="0" lvl="0" indent="0" algn="l" rtl="0">
              <a:spcBef>
                <a:spcPts val="0"/>
              </a:spcBef>
              <a:spcAft>
                <a:spcPts val="0"/>
              </a:spcAft>
              <a:buClr>
                <a:schemeClr val="dk1"/>
              </a:buClr>
              <a:buSzPts val="1100"/>
              <a:buFont typeface="Arial"/>
              <a:buNone/>
            </a:pPr>
            <a:r>
              <a:rPr lang="en-US" dirty="0"/>
              <a:t>Detecting readmission risk is important for hospitals because it helps ensure better patient care and prevents unnecessary hospital stays. When hospitals can identify patients at risk of being readmitted, they can take early actions to improve their health, reduce complications, and provide the right follow-up care. This helps patients avoid going back to the hospital soon after being discharged. It also helps hospitals make better use of their resources, like staff and hospital beds, since they can focus on high-risk patients and prevent overcrowding. By lowering readmission rates, hospitals can also save on costs and improve their overall performance.</a:t>
            </a:r>
          </a:p>
          <a:p>
            <a:pPr marL="285750" indent="-285750">
              <a:buClr>
                <a:schemeClr val="dk1"/>
              </a:buClr>
              <a:buSzPts val="1100"/>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dirty="0"/>
              <a:t>Exploratory Analysis of the Features.</a:t>
            </a:r>
            <a:endParaRPr dirty="0"/>
          </a:p>
        </p:txBody>
      </p:sp>
      <p:sp>
        <p:nvSpPr>
          <p:cNvPr id="230" name="Google Shape;230;p17"/>
          <p:cNvSpPr txBox="1">
            <a:spLocks noGrp="1"/>
          </p:cNvSpPr>
          <p:nvPr>
            <p:ph type="subTitle" idx="4294967295"/>
          </p:nvPr>
        </p:nvSpPr>
        <p:spPr>
          <a:xfrm>
            <a:off x="721200" y="1063238"/>
            <a:ext cx="7701600" cy="393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2400" b="1" dirty="0">
                <a:solidFill>
                  <a:schemeClr val="dk1"/>
                </a:solidFill>
                <a:latin typeface="Patrick Hand"/>
                <a:ea typeface="Patrick Hand"/>
                <a:cs typeface="Patrick Hand"/>
                <a:sym typeface="Patrick Hand"/>
              </a:rPr>
              <a:t>About distribution of time in hospital</a:t>
            </a:r>
            <a:endParaRPr sz="2400" b="1" dirty="0">
              <a:solidFill>
                <a:schemeClr val="dk1"/>
              </a:solidFill>
              <a:latin typeface="Patrick Hand"/>
              <a:ea typeface="Patrick Hand"/>
              <a:cs typeface="Patrick Hand"/>
              <a:sym typeface="Patrick Hand"/>
            </a:endParaRPr>
          </a:p>
        </p:txBody>
      </p:sp>
      <p:pic>
        <p:nvPicPr>
          <p:cNvPr id="3" name="Picture 2">
            <a:extLst>
              <a:ext uri="{FF2B5EF4-FFF2-40B4-BE49-F238E27FC236}">
                <a16:creationId xmlns:a16="http://schemas.microsoft.com/office/drawing/2014/main" id="{D9953D0E-7539-54F0-A45C-E73E8E34F1CC}"/>
              </a:ext>
            </a:extLst>
          </p:cNvPr>
          <p:cNvPicPr>
            <a:picLocks noChangeAspect="1"/>
          </p:cNvPicPr>
          <p:nvPr/>
        </p:nvPicPr>
        <p:blipFill>
          <a:blip r:embed="rId3"/>
          <a:stretch>
            <a:fillRect/>
          </a:stretch>
        </p:blipFill>
        <p:spPr>
          <a:xfrm>
            <a:off x="280403" y="1679470"/>
            <a:ext cx="4945023" cy="3000730"/>
          </a:xfrm>
          <a:prstGeom prst="rect">
            <a:avLst/>
          </a:prstGeom>
        </p:spPr>
      </p:pic>
      <p:sp>
        <p:nvSpPr>
          <p:cNvPr id="5" name="TextBox 4">
            <a:extLst>
              <a:ext uri="{FF2B5EF4-FFF2-40B4-BE49-F238E27FC236}">
                <a16:creationId xmlns:a16="http://schemas.microsoft.com/office/drawing/2014/main" id="{82EC432F-AD65-FE69-36D8-FD2137644E81}"/>
              </a:ext>
            </a:extLst>
          </p:cNvPr>
          <p:cNvSpPr txBox="1"/>
          <p:nvPr/>
        </p:nvSpPr>
        <p:spPr>
          <a:xfrm>
            <a:off x="5650705" y="1767439"/>
            <a:ext cx="3050383" cy="2800767"/>
          </a:xfrm>
          <a:prstGeom prst="rect">
            <a:avLst/>
          </a:prstGeom>
          <a:noFill/>
        </p:spPr>
        <p:txBody>
          <a:bodyPr wrap="square">
            <a:spAutoFit/>
          </a:bodyPr>
          <a:lstStyle/>
          <a:p>
            <a:r>
              <a:rPr lang="en-US" sz="1600" dirty="0">
                <a:solidFill>
                  <a:schemeClr val="bg1">
                    <a:lumMod val="25000"/>
                  </a:schemeClr>
                </a:solidFill>
                <a:latin typeface="Patrick Hand" panose="00000500000000000000" pitchFamily="2" charset="0"/>
              </a:rPr>
              <a:t>The graph shows how long people stay in the hospital. Most people stay for a short time, with two groups being common: one around 2-3 days and another around 6-7 days. As the time in the hospital gets longer, fewer people stay that long. It's like a hill that's longer on one side - this is called a "right-skewed" shape. This means there are a few people who stay in the hospital for a very long time.</a:t>
            </a:r>
            <a:endParaRPr lang="en-IN" sz="1600" dirty="0">
              <a:solidFill>
                <a:schemeClr val="bg1">
                  <a:lumMod val="25000"/>
                </a:schemeClr>
              </a:solidFill>
              <a:latin typeface="Patrick Hand"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a:extLst>
            <a:ext uri="{FF2B5EF4-FFF2-40B4-BE49-F238E27FC236}">
              <a16:creationId xmlns:a16="http://schemas.microsoft.com/office/drawing/2014/main" id="{F1BD3F3F-E694-3AF2-F10F-5B0A984D7733}"/>
            </a:ext>
          </a:extLst>
        </p:cNvPr>
        <p:cNvGrpSpPr/>
        <p:nvPr/>
      </p:nvGrpSpPr>
      <p:grpSpPr>
        <a:xfrm>
          <a:off x="0" y="0"/>
          <a:ext cx="0" cy="0"/>
          <a:chOff x="0" y="0"/>
          <a:chExt cx="0" cy="0"/>
        </a:xfrm>
      </p:grpSpPr>
      <p:sp>
        <p:nvSpPr>
          <p:cNvPr id="229" name="Google Shape;229;p17">
            <a:extLst>
              <a:ext uri="{FF2B5EF4-FFF2-40B4-BE49-F238E27FC236}">
                <a16:creationId xmlns:a16="http://schemas.microsoft.com/office/drawing/2014/main" id="{D1BF7E51-471B-8F4F-C55A-1985435284F8}"/>
              </a:ext>
            </a:extLst>
          </p:cNvPr>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dirty="0"/>
              <a:t>Exploratory Analysis of the Features.</a:t>
            </a:r>
            <a:endParaRPr dirty="0"/>
          </a:p>
        </p:txBody>
      </p:sp>
      <p:sp>
        <p:nvSpPr>
          <p:cNvPr id="230" name="Google Shape;230;p17">
            <a:extLst>
              <a:ext uri="{FF2B5EF4-FFF2-40B4-BE49-F238E27FC236}">
                <a16:creationId xmlns:a16="http://schemas.microsoft.com/office/drawing/2014/main" id="{CF0C2275-6CDD-7DA5-F6F9-E533976B6EA8}"/>
              </a:ext>
            </a:extLst>
          </p:cNvPr>
          <p:cNvSpPr txBox="1">
            <a:spLocks noGrp="1"/>
          </p:cNvSpPr>
          <p:nvPr>
            <p:ph type="subTitle" idx="4294967295"/>
          </p:nvPr>
        </p:nvSpPr>
        <p:spPr>
          <a:xfrm>
            <a:off x="721200" y="1063238"/>
            <a:ext cx="7701600" cy="393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r>
              <a:rPr lang="en" sz="2400" b="1" dirty="0">
                <a:solidFill>
                  <a:schemeClr val="dk1"/>
                </a:solidFill>
                <a:latin typeface="Patrick Hand"/>
                <a:ea typeface="Patrick Hand"/>
                <a:cs typeface="Patrick Hand"/>
                <a:sym typeface="Patrick Hand"/>
              </a:rPr>
              <a:t>About relationship between age and readmitted</a:t>
            </a:r>
            <a:endParaRPr sz="2400" b="1" dirty="0">
              <a:solidFill>
                <a:schemeClr val="dk1"/>
              </a:solidFill>
              <a:latin typeface="Patrick Hand"/>
              <a:ea typeface="Patrick Hand"/>
              <a:cs typeface="Patrick Hand"/>
              <a:sym typeface="Patrick Hand"/>
            </a:endParaRPr>
          </a:p>
        </p:txBody>
      </p:sp>
      <p:sp>
        <p:nvSpPr>
          <p:cNvPr id="5" name="TextBox 4">
            <a:extLst>
              <a:ext uri="{FF2B5EF4-FFF2-40B4-BE49-F238E27FC236}">
                <a16:creationId xmlns:a16="http://schemas.microsoft.com/office/drawing/2014/main" id="{4CECF959-E9A6-0235-77CE-87C57962F684}"/>
              </a:ext>
            </a:extLst>
          </p:cNvPr>
          <p:cNvSpPr txBox="1"/>
          <p:nvPr/>
        </p:nvSpPr>
        <p:spPr>
          <a:xfrm>
            <a:off x="5536405" y="1879433"/>
            <a:ext cx="3200402" cy="2800767"/>
          </a:xfrm>
          <a:prstGeom prst="rect">
            <a:avLst/>
          </a:prstGeom>
          <a:noFill/>
        </p:spPr>
        <p:txBody>
          <a:bodyPr wrap="square">
            <a:spAutoFit/>
          </a:bodyPr>
          <a:lstStyle/>
          <a:p>
            <a:r>
              <a:rPr lang="en-US" sz="1600" dirty="0">
                <a:solidFill>
                  <a:schemeClr val="bg1">
                    <a:lumMod val="25000"/>
                  </a:schemeClr>
                </a:solidFill>
                <a:latin typeface="Patrick Hand" panose="00000500000000000000" pitchFamily="2" charset="0"/>
              </a:rPr>
              <a:t>The box plots reveal that the age distribution varies significantly across the readmission categories. In the "No Readmission" group (0), the age range is concentrated in the lower end with a few outliers in the higher age range. For the "Readmitted" groups (1 and 2), the age distribution is more spread out, with a wider range of ages represented. This suggests a potential association between age and the likelihood of readmission.</a:t>
            </a:r>
            <a:endParaRPr lang="en-IN" sz="1600" dirty="0">
              <a:solidFill>
                <a:schemeClr val="bg1">
                  <a:lumMod val="25000"/>
                </a:schemeClr>
              </a:solidFill>
              <a:latin typeface="Patrick Hand" panose="00000500000000000000" pitchFamily="2" charset="0"/>
            </a:endParaRPr>
          </a:p>
        </p:txBody>
      </p:sp>
      <p:pic>
        <p:nvPicPr>
          <p:cNvPr id="4" name="Picture 3">
            <a:extLst>
              <a:ext uri="{FF2B5EF4-FFF2-40B4-BE49-F238E27FC236}">
                <a16:creationId xmlns:a16="http://schemas.microsoft.com/office/drawing/2014/main" id="{3D188F72-77CA-C789-CE87-9C8C8A03F74F}"/>
              </a:ext>
            </a:extLst>
          </p:cNvPr>
          <p:cNvPicPr>
            <a:picLocks noChangeAspect="1"/>
          </p:cNvPicPr>
          <p:nvPr/>
        </p:nvPicPr>
        <p:blipFill>
          <a:blip r:embed="rId3"/>
          <a:stretch>
            <a:fillRect/>
          </a:stretch>
        </p:blipFill>
        <p:spPr>
          <a:xfrm>
            <a:off x="342340" y="1710351"/>
            <a:ext cx="4923126" cy="3112724"/>
          </a:xfrm>
          <a:prstGeom prst="rect">
            <a:avLst/>
          </a:prstGeom>
        </p:spPr>
      </p:pic>
    </p:spTree>
    <p:extLst>
      <p:ext uri="{BB962C8B-B14F-4D97-AF65-F5344CB8AC3E}">
        <p14:creationId xmlns:p14="http://schemas.microsoft.com/office/powerpoint/2010/main" val="2322085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8"/>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Assumption</a:t>
            </a:r>
            <a:endParaRPr dirty="0"/>
          </a:p>
        </p:txBody>
      </p:sp>
      <p:sp>
        <p:nvSpPr>
          <p:cNvPr id="2" name="Subtitle 1">
            <a:extLst>
              <a:ext uri="{FF2B5EF4-FFF2-40B4-BE49-F238E27FC236}">
                <a16:creationId xmlns:a16="http://schemas.microsoft.com/office/drawing/2014/main" id="{2C8385A8-162F-B4A2-EF57-815101317A28}"/>
              </a:ext>
            </a:extLst>
          </p:cNvPr>
          <p:cNvSpPr>
            <a:spLocks noGrp="1" noChangeArrowheads="1"/>
          </p:cNvSpPr>
          <p:nvPr>
            <p:ph type="subTitle" idx="4294967295"/>
          </p:nvPr>
        </p:nvSpPr>
        <p:spPr bwMode="auto">
          <a:xfrm>
            <a:off x="1821656" y="1741259"/>
            <a:ext cx="6415087"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Patrick Hand" panose="00000500000000000000" pitchFamily="2" charset="0"/>
              </a:rPr>
              <a:t>For handling missing data, we made the decision to remove the </a:t>
            </a:r>
            <a:r>
              <a:rPr kumimoji="0" lang="en-US" altLang="en-US" sz="2000" b="1" i="0" u="none" strike="noStrike" cap="none" normalizeH="0" baseline="0" dirty="0">
                <a:ln>
                  <a:noFill/>
                </a:ln>
                <a:solidFill>
                  <a:schemeClr val="tx1"/>
                </a:solidFill>
                <a:effectLst/>
                <a:latin typeface="Patrick Hand" panose="00000500000000000000" pitchFamily="2" charset="0"/>
              </a:rPr>
              <a:t>weight</a:t>
            </a:r>
            <a:r>
              <a:rPr kumimoji="0" lang="en-US" altLang="en-US" sz="2000" b="0" i="0" u="none" strike="noStrike" cap="none" normalizeH="0" baseline="0" dirty="0">
                <a:ln>
                  <a:noFill/>
                </a:ln>
                <a:solidFill>
                  <a:schemeClr val="tx1"/>
                </a:solidFill>
                <a:effectLst/>
                <a:latin typeface="Patrick Hand" panose="00000500000000000000" pitchFamily="2" charset="0"/>
              </a:rPr>
              <a:t> column from the dataset during the data cleaning process. The reason for this was that nearly 95% of the values in this feature were missing, which made it impractical to retain. We assumed that </a:t>
            </a:r>
            <a:r>
              <a:rPr kumimoji="0" lang="en-US" altLang="en-US" sz="2000" b="1" i="0" u="none" strike="noStrike" cap="none" normalizeH="0" baseline="0" dirty="0">
                <a:ln>
                  <a:noFill/>
                </a:ln>
                <a:solidFill>
                  <a:schemeClr val="tx1"/>
                </a:solidFill>
                <a:effectLst/>
                <a:latin typeface="Patrick Hand" panose="00000500000000000000" pitchFamily="2" charset="0"/>
              </a:rPr>
              <a:t>weight</a:t>
            </a:r>
            <a:r>
              <a:rPr kumimoji="0" lang="en-US" altLang="en-US" sz="2000" b="0" i="0" u="none" strike="noStrike" cap="none" normalizeH="0" baseline="0" dirty="0">
                <a:ln>
                  <a:noFill/>
                </a:ln>
                <a:solidFill>
                  <a:schemeClr val="tx1"/>
                </a:solidFill>
                <a:effectLst/>
                <a:latin typeface="Patrick Hand" panose="00000500000000000000" pitchFamily="2" charset="0"/>
              </a:rPr>
              <a:t> does not have a significant impact on predicting the outcomes in our model, and thus, removing it would not affect the overall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9"/>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 dirty="0"/>
              <a:t>Handling missing value</a:t>
            </a:r>
            <a:endParaRPr dirty="0"/>
          </a:p>
        </p:txBody>
      </p:sp>
      <p:sp>
        <p:nvSpPr>
          <p:cNvPr id="305" name="Google Shape;305;p19"/>
          <p:cNvSpPr txBox="1">
            <a:spLocks noGrp="1"/>
          </p:cNvSpPr>
          <p:nvPr>
            <p:ph type="subTitle" idx="4294967295"/>
          </p:nvPr>
        </p:nvSpPr>
        <p:spPr>
          <a:xfrm>
            <a:off x="1469" y="2178149"/>
            <a:ext cx="7701600" cy="2129531"/>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endParaRPr lang="en" sz="2400" b="1" dirty="0">
              <a:solidFill>
                <a:schemeClr val="dk1"/>
              </a:solidFill>
              <a:latin typeface="Patrick Hand"/>
              <a:ea typeface="Patrick Hand"/>
              <a:cs typeface="Patrick Hand"/>
              <a:sym typeface="Patrick Hand"/>
            </a:endParaRPr>
          </a:p>
          <a:p>
            <a:pPr marL="0" lvl="0" indent="0" algn="ctr" rtl="0">
              <a:spcBef>
                <a:spcPts val="0"/>
              </a:spcBef>
              <a:spcAft>
                <a:spcPts val="0"/>
              </a:spcAft>
              <a:buNone/>
            </a:pPr>
            <a:endParaRPr sz="2400" b="1" dirty="0">
              <a:solidFill>
                <a:schemeClr val="dk1"/>
              </a:solidFill>
              <a:latin typeface="Patrick Hand"/>
              <a:ea typeface="Patrick Hand"/>
              <a:cs typeface="Patrick Hand"/>
              <a:sym typeface="Patrick Hand"/>
            </a:endParaRPr>
          </a:p>
        </p:txBody>
      </p:sp>
      <p:sp>
        <p:nvSpPr>
          <p:cNvPr id="2" name="Rectangle 1">
            <a:extLst>
              <a:ext uri="{FF2B5EF4-FFF2-40B4-BE49-F238E27FC236}">
                <a16:creationId xmlns:a16="http://schemas.microsoft.com/office/drawing/2014/main" id="{D793DAEC-B820-AE10-4D15-54701CA6C882}"/>
              </a:ext>
            </a:extLst>
          </p:cNvPr>
          <p:cNvSpPr>
            <a:spLocks noChangeArrowheads="1"/>
          </p:cNvSpPr>
          <p:nvPr/>
        </p:nvSpPr>
        <p:spPr bwMode="auto">
          <a:xfrm>
            <a:off x="1235818" y="1599630"/>
            <a:ext cx="667226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Patrick Hand" panose="00000500000000000000" pitchFamily="2" charset="0"/>
              </a:rPr>
              <a:t>A1Cresult</a:t>
            </a:r>
            <a:r>
              <a:rPr kumimoji="0" lang="en-US" altLang="en-US" sz="1600" b="0" i="0" u="none" strike="noStrike" cap="none" normalizeH="0" baseline="0" dirty="0">
                <a:ln>
                  <a:noFill/>
                </a:ln>
                <a:solidFill>
                  <a:schemeClr val="tx1"/>
                </a:solidFill>
                <a:effectLst/>
                <a:latin typeface="Patrick Hand" panose="00000500000000000000" pitchFamily="2" charset="0"/>
              </a:rPr>
              <a:t>: The </a:t>
            </a:r>
            <a:r>
              <a:rPr kumimoji="0" lang="en-US" altLang="en-US" sz="1600" i="0" u="none" strike="noStrike" cap="none" normalizeH="0" baseline="0" dirty="0">
                <a:ln>
                  <a:noFill/>
                </a:ln>
                <a:solidFill>
                  <a:schemeClr val="tx1"/>
                </a:solidFill>
                <a:effectLst/>
                <a:latin typeface="Patrick Hand" panose="00000500000000000000" pitchFamily="2" charset="0"/>
              </a:rPr>
              <a:t>A1Cresult </a:t>
            </a:r>
            <a:r>
              <a:rPr kumimoji="0" lang="en-US" altLang="en-US" sz="1600" b="0" i="0" u="none" strike="noStrike" cap="none" normalizeH="0" baseline="0" dirty="0">
                <a:ln>
                  <a:noFill/>
                </a:ln>
                <a:solidFill>
                  <a:schemeClr val="tx1"/>
                </a:solidFill>
                <a:effectLst/>
                <a:latin typeface="Patrick Hand" panose="00000500000000000000" pitchFamily="2" charset="0"/>
              </a:rPr>
              <a:t>feature had some missing values, which we imputed using the </a:t>
            </a:r>
            <a:r>
              <a:rPr kumimoji="0" lang="en-US" altLang="en-US" sz="1600" i="0" u="none" strike="noStrike" cap="none" normalizeH="0" baseline="0" dirty="0">
                <a:ln>
                  <a:noFill/>
                </a:ln>
                <a:solidFill>
                  <a:schemeClr val="tx1"/>
                </a:solidFill>
                <a:effectLst/>
                <a:latin typeface="Patrick Hand" panose="00000500000000000000" pitchFamily="2" charset="0"/>
              </a:rPr>
              <a:t>mode</a:t>
            </a:r>
            <a:r>
              <a:rPr kumimoji="0" lang="en-US" altLang="en-US" sz="1600" b="0" i="0" u="none" strike="noStrike" cap="none" normalizeH="0" baseline="0" dirty="0">
                <a:ln>
                  <a:noFill/>
                </a:ln>
                <a:solidFill>
                  <a:schemeClr val="tx1"/>
                </a:solidFill>
                <a:effectLst/>
                <a:latin typeface="Patrick Hand" panose="00000500000000000000" pitchFamily="2" charset="0"/>
              </a:rPr>
              <a:t> (the most frequent value). This method was chosen because it helps retain the distribution of values while minimizing the impact of missing data.</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Patrick Hand"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Patrick Hand"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Patrick Hand" panose="00000500000000000000" pitchFamily="2" charset="0"/>
              </a:rPr>
              <a:t>medical_specialty</a:t>
            </a:r>
            <a:r>
              <a:rPr kumimoji="0" lang="en-US" altLang="en-US" sz="1600" b="0" i="0" u="none" strike="noStrike" cap="none" normalizeH="0" baseline="0" dirty="0">
                <a:ln>
                  <a:noFill/>
                </a:ln>
                <a:solidFill>
                  <a:schemeClr val="tx1"/>
                </a:solidFill>
                <a:effectLst/>
                <a:latin typeface="Patrick Hand" panose="00000500000000000000" pitchFamily="2" charset="0"/>
              </a:rPr>
              <a:t>: Some rows had the </a:t>
            </a:r>
            <a:r>
              <a:rPr kumimoji="0" lang="en-US" altLang="en-US" sz="1600" i="0" u="none" strike="noStrike" cap="none" normalizeH="0" baseline="0" dirty="0" err="1">
                <a:ln>
                  <a:noFill/>
                </a:ln>
                <a:solidFill>
                  <a:schemeClr val="tx1"/>
                </a:solidFill>
                <a:effectLst/>
                <a:latin typeface="Patrick Hand" panose="00000500000000000000" pitchFamily="2" charset="0"/>
              </a:rPr>
              <a:t>medical_specialty</a:t>
            </a:r>
            <a:r>
              <a:rPr kumimoji="0" lang="en-US" altLang="en-US" sz="1600" i="0" u="none" strike="noStrike" cap="none" normalizeH="0" baseline="0" dirty="0">
                <a:ln>
                  <a:noFill/>
                </a:ln>
                <a:solidFill>
                  <a:schemeClr val="tx1"/>
                </a:solidFill>
                <a:effectLst/>
                <a:latin typeface="Patrick Hand" panose="00000500000000000000" pitchFamily="2" charset="0"/>
              </a:rPr>
              <a:t> </a:t>
            </a:r>
            <a:r>
              <a:rPr kumimoji="0" lang="en-US" altLang="en-US" sz="1600" b="0" i="0" u="none" strike="noStrike" cap="none" normalizeH="0" baseline="0" dirty="0">
                <a:ln>
                  <a:noFill/>
                </a:ln>
                <a:solidFill>
                  <a:schemeClr val="tx1"/>
                </a:solidFill>
                <a:effectLst/>
                <a:latin typeface="Patrick Hand" panose="00000500000000000000" pitchFamily="2" charset="0"/>
              </a:rPr>
              <a:t>labeled as ?, which represented missing or unknown information. Instead of removing these rows, we stored them in a separate </a:t>
            </a:r>
            <a:r>
              <a:rPr kumimoji="0" lang="en-US" altLang="en-US" sz="1600" b="0" i="0" u="none" strike="noStrike" cap="none" normalizeH="0" baseline="0" dirty="0" err="1">
                <a:ln>
                  <a:noFill/>
                </a:ln>
                <a:solidFill>
                  <a:schemeClr val="tx1"/>
                </a:solidFill>
                <a:effectLst/>
                <a:latin typeface="Patrick Hand" panose="00000500000000000000" pitchFamily="2" charset="0"/>
              </a:rPr>
              <a:t>dataframe</a:t>
            </a:r>
            <a:r>
              <a:rPr kumimoji="0" lang="en-US" altLang="en-US" sz="1600" b="0" i="0" u="none" strike="noStrike" cap="none" normalizeH="0" baseline="0" dirty="0">
                <a:ln>
                  <a:noFill/>
                </a:ln>
                <a:solidFill>
                  <a:schemeClr val="tx1"/>
                </a:solidFill>
                <a:effectLst/>
                <a:latin typeface="Patrick Hand" panose="00000500000000000000" pitchFamily="2" charset="0"/>
              </a:rPr>
              <a:t> called </a:t>
            </a:r>
            <a:r>
              <a:rPr kumimoji="0" lang="en-US" altLang="en-US" sz="1600" i="0" u="none" strike="noStrike" cap="none" normalizeH="0" baseline="0" dirty="0" err="1">
                <a:ln>
                  <a:noFill/>
                </a:ln>
                <a:solidFill>
                  <a:schemeClr val="tx1"/>
                </a:solidFill>
                <a:effectLst/>
                <a:latin typeface="Patrick Hand" panose="00000500000000000000" pitchFamily="2" charset="0"/>
              </a:rPr>
              <a:t>unknown_Specialty</a:t>
            </a:r>
            <a:r>
              <a:rPr kumimoji="0" lang="en-US" altLang="en-US" sz="1600" i="0" u="none" strike="noStrike" cap="none" normalizeH="0" baseline="0" dirty="0">
                <a:ln>
                  <a:noFill/>
                </a:ln>
                <a:solidFill>
                  <a:schemeClr val="tx1"/>
                </a:solidFill>
                <a:effectLst/>
                <a:latin typeface="Patrick Hand" panose="00000500000000000000" pitchFamily="2" charset="0"/>
              </a:rPr>
              <a:t> </a:t>
            </a:r>
            <a:r>
              <a:rPr kumimoji="0" lang="en-US" altLang="en-US" sz="1600" b="0" i="0" u="none" strike="noStrike" cap="none" normalizeH="0" baseline="0" dirty="0">
                <a:ln>
                  <a:noFill/>
                </a:ln>
                <a:solidFill>
                  <a:schemeClr val="tx1"/>
                </a:solidFill>
                <a:effectLst/>
                <a:latin typeface="Patrick Hand" panose="00000500000000000000" pitchFamily="2" charset="0"/>
              </a:rPr>
              <a:t>for further analysis or prediction later. This ensures we don't lose any valuable data and can handle it in a different context where necessary.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0"/>
          <p:cNvSpPr txBox="1">
            <a:spLocks noGrp="1"/>
          </p:cNvSpPr>
          <p:nvPr>
            <p:ph type="title"/>
          </p:nvPr>
        </p:nvSpPr>
        <p:spPr>
          <a:xfrm>
            <a:off x="720000" y="442922"/>
            <a:ext cx="7704000" cy="489300"/>
          </a:xfrm>
          <a:prstGeom prst="rect">
            <a:avLst/>
          </a:prstGeom>
        </p:spPr>
        <p:txBody>
          <a:bodyPr spcFirstLastPara="1" wrap="square" lIns="91425" tIns="0" rIns="91425" bIns="0" anchor="t" anchorCtr="0">
            <a:noAutofit/>
          </a:bodyPr>
          <a:lstStyle/>
          <a:p>
            <a:r>
              <a:rPr lang="en-US" b="1" dirty="0"/>
              <a:t>Analyzing the Impact of HbA1c on Readmission</a:t>
            </a:r>
            <a:br>
              <a:rPr lang="en-US" b="1" dirty="0"/>
            </a:br>
            <a:r>
              <a:rPr lang="en-US" sz="1400" b="1" dirty="0"/>
              <a:t>Title:</a:t>
            </a:r>
            <a:r>
              <a:rPr lang="en-US" sz="1400" dirty="0"/>
              <a:t> </a:t>
            </a:r>
            <a:r>
              <a:rPr lang="en-US" sz="1400" i="1" dirty="0"/>
              <a:t>Impact of HbA1c (A1Cresult) on Readmission</a:t>
            </a:r>
            <a:br>
              <a:rPr lang="en-US" dirty="0"/>
            </a:br>
            <a:endParaRPr dirty="0"/>
          </a:p>
        </p:txBody>
      </p:sp>
      <p:grpSp>
        <p:nvGrpSpPr>
          <p:cNvPr id="343" name="Google Shape;343;p20"/>
          <p:cNvGrpSpPr/>
          <p:nvPr/>
        </p:nvGrpSpPr>
        <p:grpSpPr>
          <a:xfrm>
            <a:off x="209397" y="1695682"/>
            <a:ext cx="2436623" cy="3527261"/>
            <a:chOff x="2924725" y="1150450"/>
            <a:chExt cx="249225" cy="360775"/>
          </a:xfrm>
        </p:grpSpPr>
        <p:sp>
          <p:nvSpPr>
            <p:cNvPr id="344" name="Google Shape;344;p20"/>
            <p:cNvSpPr/>
            <p:nvPr/>
          </p:nvSpPr>
          <p:spPr>
            <a:xfrm>
              <a:off x="2959850" y="1299350"/>
              <a:ext cx="212450" cy="174800"/>
            </a:xfrm>
            <a:custGeom>
              <a:avLst/>
              <a:gdLst/>
              <a:ahLst/>
              <a:cxnLst/>
              <a:rect l="l" t="t" r="r" b="b"/>
              <a:pathLst>
                <a:path w="8498" h="6992" extrusionOk="0">
                  <a:moveTo>
                    <a:pt x="8233" y="1"/>
                  </a:moveTo>
                  <a:cubicBezTo>
                    <a:pt x="8187" y="1"/>
                    <a:pt x="8142" y="14"/>
                    <a:pt x="8103" y="43"/>
                  </a:cubicBezTo>
                  <a:lnTo>
                    <a:pt x="6879" y="906"/>
                  </a:lnTo>
                  <a:lnTo>
                    <a:pt x="6526" y="1153"/>
                  </a:lnTo>
                  <a:lnTo>
                    <a:pt x="6780" y="742"/>
                  </a:lnTo>
                  <a:lnTo>
                    <a:pt x="7002" y="380"/>
                  </a:lnTo>
                  <a:cubicBezTo>
                    <a:pt x="7019" y="306"/>
                    <a:pt x="7002" y="232"/>
                    <a:pt x="6961" y="166"/>
                  </a:cubicBezTo>
                  <a:cubicBezTo>
                    <a:pt x="6920" y="117"/>
                    <a:pt x="6871" y="76"/>
                    <a:pt x="6797" y="68"/>
                  </a:cubicBezTo>
                  <a:cubicBezTo>
                    <a:pt x="6776" y="63"/>
                    <a:pt x="6757" y="61"/>
                    <a:pt x="6738" y="61"/>
                  </a:cubicBezTo>
                  <a:cubicBezTo>
                    <a:pt x="6632" y="61"/>
                    <a:pt x="6560" y="139"/>
                    <a:pt x="6476" y="265"/>
                  </a:cubicBezTo>
                  <a:lnTo>
                    <a:pt x="6427" y="347"/>
                  </a:lnTo>
                  <a:lnTo>
                    <a:pt x="6263" y="643"/>
                  </a:lnTo>
                  <a:lnTo>
                    <a:pt x="6148" y="832"/>
                  </a:lnTo>
                  <a:cubicBezTo>
                    <a:pt x="6041" y="1038"/>
                    <a:pt x="5876" y="1202"/>
                    <a:pt x="5696" y="1333"/>
                  </a:cubicBezTo>
                  <a:cubicBezTo>
                    <a:pt x="5687" y="1342"/>
                    <a:pt x="5671" y="1350"/>
                    <a:pt x="5663" y="1358"/>
                  </a:cubicBezTo>
                  <a:cubicBezTo>
                    <a:pt x="5630" y="1383"/>
                    <a:pt x="5564" y="1506"/>
                    <a:pt x="5490" y="1654"/>
                  </a:cubicBezTo>
                  <a:cubicBezTo>
                    <a:pt x="5367" y="1900"/>
                    <a:pt x="5227" y="2213"/>
                    <a:pt x="5186" y="2270"/>
                  </a:cubicBezTo>
                  <a:lnTo>
                    <a:pt x="2548" y="3692"/>
                  </a:lnTo>
                  <a:lnTo>
                    <a:pt x="2425" y="3297"/>
                  </a:lnTo>
                  <a:cubicBezTo>
                    <a:pt x="1159" y="4127"/>
                    <a:pt x="379" y="4300"/>
                    <a:pt x="1" y="4333"/>
                  </a:cubicBezTo>
                  <a:lnTo>
                    <a:pt x="535" y="6091"/>
                  </a:lnTo>
                  <a:cubicBezTo>
                    <a:pt x="666" y="6494"/>
                    <a:pt x="987" y="6806"/>
                    <a:pt x="1389" y="6930"/>
                  </a:cubicBezTo>
                  <a:cubicBezTo>
                    <a:pt x="1398" y="6930"/>
                    <a:pt x="1406" y="6938"/>
                    <a:pt x="1414" y="6938"/>
                  </a:cubicBezTo>
                  <a:cubicBezTo>
                    <a:pt x="1539" y="6974"/>
                    <a:pt x="1666" y="6992"/>
                    <a:pt x="1793" y="6992"/>
                  </a:cubicBezTo>
                  <a:cubicBezTo>
                    <a:pt x="2099" y="6992"/>
                    <a:pt x="2400" y="6887"/>
                    <a:pt x="2639" y="6683"/>
                  </a:cubicBezTo>
                  <a:lnTo>
                    <a:pt x="6797" y="3223"/>
                  </a:lnTo>
                  <a:cubicBezTo>
                    <a:pt x="6821" y="3215"/>
                    <a:pt x="6846" y="3207"/>
                    <a:pt x="6863" y="3191"/>
                  </a:cubicBezTo>
                  <a:cubicBezTo>
                    <a:pt x="6887" y="3182"/>
                    <a:pt x="6904" y="3166"/>
                    <a:pt x="6928" y="3149"/>
                  </a:cubicBezTo>
                  <a:lnTo>
                    <a:pt x="7536" y="2730"/>
                  </a:lnTo>
                  <a:lnTo>
                    <a:pt x="7832" y="2533"/>
                  </a:lnTo>
                  <a:cubicBezTo>
                    <a:pt x="7931" y="2459"/>
                    <a:pt x="7956" y="2311"/>
                    <a:pt x="7882" y="2204"/>
                  </a:cubicBezTo>
                  <a:cubicBezTo>
                    <a:pt x="7836" y="2139"/>
                    <a:pt x="7763" y="2104"/>
                    <a:pt x="7691" y="2104"/>
                  </a:cubicBezTo>
                  <a:cubicBezTo>
                    <a:pt x="7652" y="2104"/>
                    <a:pt x="7614" y="2114"/>
                    <a:pt x="7580" y="2134"/>
                  </a:cubicBezTo>
                  <a:lnTo>
                    <a:pt x="7580" y="2134"/>
                  </a:lnTo>
                  <a:lnTo>
                    <a:pt x="7832" y="1966"/>
                  </a:lnTo>
                  <a:cubicBezTo>
                    <a:pt x="7931" y="1892"/>
                    <a:pt x="7964" y="1744"/>
                    <a:pt x="7882" y="1637"/>
                  </a:cubicBezTo>
                  <a:cubicBezTo>
                    <a:pt x="7835" y="1576"/>
                    <a:pt x="7764" y="1543"/>
                    <a:pt x="7690" y="1543"/>
                  </a:cubicBezTo>
                  <a:cubicBezTo>
                    <a:pt x="7646" y="1543"/>
                    <a:pt x="7601" y="1555"/>
                    <a:pt x="7561" y="1580"/>
                  </a:cubicBezTo>
                  <a:lnTo>
                    <a:pt x="7725" y="1465"/>
                  </a:lnTo>
                  <a:cubicBezTo>
                    <a:pt x="7832" y="1391"/>
                    <a:pt x="7857" y="1251"/>
                    <a:pt x="7783" y="1144"/>
                  </a:cubicBezTo>
                  <a:cubicBezTo>
                    <a:pt x="7738" y="1079"/>
                    <a:pt x="7665" y="1044"/>
                    <a:pt x="7590" y="1044"/>
                  </a:cubicBezTo>
                  <a:cubicBezTo>
                    <a:pt x="7543" y="1044"/>
                    <a:pt x="7496" y="1058"/>
                    <a:pt x="7454" y="1087"/>
                  </a:cubicBezTo>
                  <a:lnTo>
                    <a:pt x="8366" y="429"/>
                  </a:lnTo>
                  <a:cubicBezTo>
                    <a:pt x="8473" y="355"/>
                    <a:pt x="8498" y="208"/>
                    <a:pt x="8424" y="101"/>
                  </a:cubicBezTo>
                  <a:cubicBezTo>
                    <a:pt x="8379" y="35"/>
                    <a:pt x="8306" y="1"/>
                    <a:pt x="82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0"/>
            <p:cNvSpPr/>
            <p:nvPr/>
          </p:nvSpPr>
          <p:spPr>
            <a:xfrm>
              <a:off x="3117225" y="1379100"/>
              <a:ext cx="33925" cy="130900"/>
            </a:xfrm>
            <a:custGeom>
              <a:avLst/>
              <a:gdLst/>
              <a:ahLst/>
              <a:cxnLst/>
              <a:rect l="l" t="t" r="r" b="b"/>
              <a:pathLst>
                <a:path w="1357" h="5236" extrusionOk="0">
                  <a:moveTo>
                    <a:pt x="576" y="1"/>
                  </a:moveTo>
                  <a:lnTo>
                    <a:pt x="1" y="510"/>
                  </a:lnTo>
                  <a:cubicBezTo>
                    <a:pt x="17" y="748"/>
                    <a:pt x="66" y="1291"/>
                    <a:pt x="66" y="1554"/>
                  </a:cubicBezTo>
                  <a:lnTo>
                    <a:pt x="66" y="5235"/>
                  </a:lnTo>
                  <a:lnTo>
                    <a:pt x="1356" y="5235"/>
                  </a:lnTo>
                  <a:lnTo>
                    <a:pt x="5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0"/>
            <p:cNvSpPr/>
            <p:nvPr/>
          </p:nvSpPr>
          <p:spPr>
            <a:xfrm>
              <a:off x="2925950" y="1351575"/>
              <a:ext cx="205675" cy="158425"/>
            </a:xfrm>
            <a:custGeom>
              <a:avLst/>
              <a:gdLst/>
              <a:ahLst/>
              <a:cxnLst/>
              <a:rect l="l" t="t" r="r" b="b"/>
              <a:pathLst>
                <a:path w="8227" h="6337" extrusionOk="0">
                  <a:moveTo>
                    <a:pt x="387" y="0"/>
                  </a:moveTo>
                  <a:lnTo>
                    <a:pt x="1" y="6336"/>
                  </a:lnTo>
                  <a:lnTo>
                    <a:pt x="7709" y="6336"/>
                  </a:lnTo>
                  <a:lnTo>
                    <a:pt x="7709" y="2655"/>
                  </a:lnTo>
                  <a:cubicBezTo>
                    <a:pt x="7709" y="2384"/>
                    <a:pt x="7668" y="1849"/>
                    <a:pt x="7652" y="1611"/>
                  </a:cubicBezTo>
                  <a:lnTo>
                    <a:pt x="8227" y="1102"/>
                  </a:lnTo>
                  <a:lnTo>
                    <a:pt x="8227" y="1102"/>
                  </a:lnTo>
                  <a:cubicBezTo>
                    <a:pt x="8202" y="1118"/>
                    <a:pt x="8177" y="1134"/>
                    <a:pt x="8161" y="1143"/>
                  </a:cubicBezTo>
                  <a:lnTo>
                    <a:pt x="4003" y="4594"/>
                  </a:lnTo>
                  <a:cubicBezTo>
                    <a:pt x="3759" y="4797"/>
                    <a:pt x="3458" y="4906"/>
                    <a:pt x="3151" y="4906"/>
                  </a:cubicBezTo>
                  <a:cubicBezTo>
                    <a:pt x="3024" y="4906"/>
                    <a:pt x="2896" y="4887"/>
                    <a:pt x="2770" y="4849"/>
                  </a:cubicBezTo>
                  <a:lnTo>
                    <a:pt x="2754" y="4849"/>
                  </a:lnTo>
                  <a:cubicBezTo>
                    <a:pt x="2351" y="4717"/>
                    <a:pt x="2031" y="4405"/>
                    <a:pt x="1891" y="4002"/>
                  </a:cubicBezTo>
                  <a:lnTo>
                    <a:pt x="1365" y="2244"/>
                  </a:lnTo>
                  <a:cubicBezTo>
                    <a:pt x="1329" y="2245"/>
                    <a:pt x="1297" y="2246"/>
                    <a:pt x="1268" y="2246"/>
                  </a:cubicBezTo>
                  <a:cubicBezTo>
                    <a:pt x="1155" y="2246"/>
                    <a:pt x="1102" y="2236"/>
                    <a:pt x="1102" y="2236"/>
                  </a:cubicBezTo>
                  <a:lnTo>
                    <a:pt x="3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0"/>
            <p:cNvSpPr/>
            <p:nvPr/>
          </p:nvSpPr>
          <p:spPr>
            <a:xfrm>
              <a:off x="2962925" y="1292600"/>
              <a:ext cx="153500" cy="99050"/>
            </a:xfrm>
            <a:custGeom>
              <a:avLst/>
              <a:gdLst/>
              <a:ahLst/>
              <a:cxnLst/>
              <a:rect l="l" t="t" r="r" b="b"/>
              <a:pathLst>
                <a:path w="6140" h="3962" extrusionOk="0">
                  <a:moveTo>
                    <a:pt x="798" y="1"/>
                  </a:moveTo>
                  <a:cubicBezTo>
                    <a:pt x="519" y="1"/>
                    <a:pt x="256" y="50"/>
                    <a:pt x="1" y="141"/>
                  </a:cubicBezTo>
                  <a:lnTo>
                    <a:pt x="17" y="141"/>
                  </a:lnTo>
                  <a:cubicBezTo>
                    <a:pt x="58" y="132"/>
                    <a:pt x="100" y="124"/>
                    <a:pt x="141" y="124"/>
                  </a:cubicBezTo>
                  <a:cubicBezTo>
                    <a:pt x="194" y="119"/>
                    <a:pt x="247" y="116"/>
                    <a:pt x="299" y="116"/>
                  </a:cubicBezTo>
                  <a:cubicBezTo>
                    <a:pt x="969" y="116"/>
                    <a:pt x="1570" y="545"/>
                    <a:pt x="1776" y="1201"/>
                  </a:cubicBezTo>
                  <a:lnTo>
                    <a:pt x="2466" y="3461"/>
                  </a:lnTo>
                  <a:cubicBezTo>
                    <a:pt x="2417" y="3493"/>
                    <a:pt x="2359" y="3535"/>
                    <a:pt x="2302" y="3567"/>
                  </a:cubicBezTo>
                  <a:lnTo>
                    <a:pt x="2425" y="3962"/>
                  </a:lnTo>
                  <a:lnTo>
                    <a:pt x="5063" y="2540"/>
                  </a:lnTo>
                  <a:cubicBezTo>
                    <a:pt x="5104" y="2483"/>
                    <a:pt x="5244" y="2170"/>
                    <a:pt x="5367" y="1932"/>
                  </a:cubicBezTo>
                  <a:cubicBezTo>
                    <a:pt x="5441" y="1776"/>
                    <a:pt x="5507" y="1653"/>
                    <a:pt x="5540" y="1628"/>
                  </a:cubicBezTo>
                  <a:cubicBezTo>
                    <a:pt x="5548" y="1620"/>
                    <a:pt x="5564" y="1612"/>
                    <a:pt x="5573" y="1603"/>
                  </a:cubicBezTo>
                  <a:cubicBezTo>
                    <a:pt x="5762" y="1472"/>
                    <a:pt x="5918" y="1308"/>
                    <a:pt x="6025" y="1102"/>
                  </a:cubicBezTo>
                  <a:lnTo>
                    <a:pt x="6140" y="913"/>
                  </a:lnTo>
                  <a:cubicBezTo>
                    <a:pt x="5860" y="527"/>
                    <a:pt x="5458" y="247"/>
                    <a:pt x="4989" y="132"/>
                  </a:cubicBezTo>
                  <a:cubicBezTo>
                    <a:pt x="4825" y="91"/>
                    <a:pt x="4660" y="67"/>
                    <a:pt x="4488" y="67"/>
                  </a:cubicBezTo>
                  <a:lnTo>
                    <a:pt x="4126" y="67"/>
                  </a:lnTo>
                  <a:cubicBezTo>
                    <a:pt x="4126" y="67"/>
                    <a:pt x="4134" y="124"/>
                    <a:pt x="4134" y="215"/>
                  </a:cubicBezTo>
                  <a:cubicBezTo>
                    <a:pt x="4266" y="1151"/>
                    <a:pt x="3559" y="2154"/>
                    <a:pt x="3559" y="2154"/>
                  </a:cubicBezTo>
                  <a:cubicBezTo>
                    <a:pt x="2113" y="1340"/>
                    <a:pt x="1686" y="149"/>
                    <a:pt x="1653" y="26"/>
                  </a:cubicBezTo>
                  <a:cubicBezTo>
                    <a:pt x="1645" y="17"/>
                    <a:pt x="1645" y="17"/>
                    <a:pt x="1645" y="17"/>
                  </a:cubicBezTo>
                  <a:lnTo>
                    <a:pt x="12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0"/>
            <p:cNvSpPr/>
            <p:nvPr/>
          </p:nvSpPr>
          <p:spPr>
            <a:xfrm>
              <a:off x="3029300" y="1231950"/>
              <a:ext cx="65975" cy="47750"/>
            </a:xfrm>
            <a:custGeom>
              <a:avLst/>
              <a:gdLst/>
              <a:ahLst/>
              <a:cxnLst/>
              <a:rect l="l" t="t" r="r" b="b"/>
              <a:pathLst>
                <a:path w="2639" h="1910" extrusionOk="0">
                  <a:moveTo>
                    <a:pt x="1488" y="1"/>
                  </a:moveTo>
                  <a:cubicBezTo>
                    <a:pt x="757" y="1"/>
                    <a:pt x="173" y="249"/>
                    <a:pt x="173" y="249"/>
                  </a:cubicBezTo>
                  <a:lnTo>
                    <a:pt x="0" y="1679"/>
                  </a:lnTo>
                  <a:cubicBezTo>
                    <a:pt x="0" y="1679"/>
                    <a:pt x="446" y="1909"/>
                    <a:pt x="1050" y="1909"/>
                  </a:cubicBezTo>
                  <a:cubicBezTo>
                    <a:pt x="1352" y="1909"/>
                    <a:pt x="1693" y="1852"/>
                    <a:pt x="2038" y="1679"/>
                  </a:cubicBezTo>
                  <a:lnTo>
                    <a:pt x="2047" y="1679"/>
                  </a:lnTo>
                  <a:cubicBezTo>
                    <a:pt x="2408" y="1342"/>
                    <a:pt x="2638" y="865"/>
                    <a:pt x="2638" y="331"/>
                  </a:cubicBezTo>
                  <a:lnTo>
                    <a:pt x="2638" y="249"/>
                  </a:lnTo>
                  <a:cubicBezTo>
                    <a:pt x="2255" y="63"/>
                    <a:pt x="1853"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0"/>
            <p:cNvSpPr/>
            <p:nvPr/>
          </p:nvSpPr>
          <p:spPr>
            <a:xfrm>
              <a:off x="3003400" y="1185375"/>
              <a:ext cx="91875" cy="52825"/>
            </a:xfrm>
            <a:custGeom>
              <a:avLst/>
              <a:gdLst/>
              <a:ahLst/>
              <a:cxnLst/>
              <a:rect l="l" t="t" r="r" b="b"/>
              <a:pathLst>
                <a:path w="3675" h="2113" extrusionOk="0">
                  <a:moveTo>
                    <a:pt x="1751" y="0"/>
                  </a:moveTo>
                  <a:cubicBezTo>
                    <a:pt x="198" y="0"/>
                    <a:pt x="1" y="1241"/>
                    <a:pt x="1" y="1241"/>
                  </a:cubicBezTo>
                  <a:cubicBezTo>
                    <a:pt x="67" y="1249"/>
                    <a:pt x="132" y="1274"/>
                    <a:pt x="182" y="1307"/>
                  </a:cubicBezTo>
                  <a:lnTo>
                    <a:pt x="190" y="1307"/>
                  </a:lnTo>
                  <a:cubicBezTo>
                    <a:pt x="239" y="1340"/>
                    <a:pt x="288" y="1381"/>
                    <a:pt x="313" y="1438"/>
                  </a:cubicBezTo>
                  <a:lnTo>
                    <a:pt x="1209" y="2112"/>
                  </a:lnTo>
                  <a:cubicBezTo>
                    <a:pt x="1209" y="2112"/>
                    <a:pt x="1793" y="1867"/>
                    <a:pt x="2524" y="1867"/>
                  </a:cubicBezTo>
                  <a:cubicBezTo>
                    <a:pt x="2889" y="1867"/>
                    <a:pt x="3291" y="1929"/>
                    <a:pt x="3674" y="2112"/>
                  </a:cubicBezTo>
                  <a:lnTo>
                    <a:pt x="3674" y="896"/>
                  </a:lnTo>
                  <a:cubicBezTo>
                    <a:pt x="3674" y="723"/>
                    <a:pt x="3641" y="551"/>
                    <a:pt x="3600" y="386"/>
                  </a:cubicBezTo>
                  <a:lnTo>
                    <a:pt x="3592" y="386"/>
                  </a:lnTo>
                  <a:cubicBezTo>
                    <a:pt x="3576" y="362"/>
                    <a:pt x="3304" y="0"/>
                    <a:pt x="17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0"/>
            <p:cNvSpPr/>
            <p:nvPr/>
          </p:nvSpPr>
          <p:spPr>
            <a:xfrm>
              <a:off x="2993550" y="1151675"/>
              <a:ext cx="104800" cy="66375"/>
            </a:xfrm>
            <a:custGeom>
              <a:avLst/>
              <a:gdLst/>
              <a:ahLst/>
              <a:cxnLst/>
              <a:rect l="l" t="t" r="r" b="b"/>
              <a:pathLst>
                <a:path w="4192" h="2655" extrusionOk="0">
                  <a:moveTo>
                    <a:pt x="2096" y="0"/>
                  </a:moveTo>
                  <a:cubicBezTo>
                    <a:pt x="0" y="0"/>
                    <a:pt x="91" y="2655"/>
                    <a:pt x="91" y="2655"/>
                  </a:cubicBezTo>
                  <a:cubicBezTo>
                    <a:pt x="157" y="2622"/>
                    <a:pt x="230" y="2597"/>
                    <a:pt x="304" y="2589"/>
                  </a:cubicBezTo>
                  <a:lnTo>
                    <a:pt x="395" y="2589"/>
                  </a:lnTo>
                  <a:cubicBezTo>
                    <a:pt x="395" y="2589"/>
                    <a:pt x="641" y="1348"/>
                    <a:pt x="2145" y="1348"/>
                  </a:cubicBezTo>
                  <a:cubicBezTo>
                    <a:pt x="3649" y="1348"/>
                    <a:pt x="3970" y="1710"/>
                    <a:pt x="3994" y="1734"/>
                  </a:cubicBezTo>
                  <a:cubicBezTo>
                    <a:pt x="3994" y="1734"/>
                    <a:pt x="4191" y="0"/>
                    <a:pt x="20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0"/>
            <p:cNvSpPr/>
            <p:nvPr/>
          </p:nvSpPr>
          <p:spPr>
            <a:xfrm>
              <a:off x="3006700" y="1257675"/>
              <a:ext cx="73575" cy="28600"/>
            </a:xfrm>
            <a:custGeom>
              <a:avLst/>
              <a:gdLst/>
              <a:ahLst/>
              <a:cxnLst/>
              <a:rect l="l" t="t" r="r" b="b"/>
              <a:pathLst>
                <a:path w="2943" h="1144" extrusionOk="0">
                  <a:moveTo>
                    <a:pt x="0" y="1"/>
                  </a:moveTo>
                  <a:lnTo>
                    <a:pt x="0" y="1"/>
                  </a:lnTo>
                  <a:cubicBezTo>
                    <a:pt x="140" y="330"/>
                    <a:pt x="370" y="617"/>
                    <a:pt x="666" y="814"/>
                  </a:cubicBezTo>
                  <a:cubicBezTo>
                    <a:pt x="962" y="1020"/>
                    <a:pt x="1315" y="1143"/>
                    <a:pt x="1701" y="1143"/>
                  </a:cubicBezTo>
                  <a:cubicBezTo>
                    <a:pt x="1923" y="1143"/>
                    <a:pt x="2137" y="1102"/>
                    <a:pt x="2342" y="1020"/>
                  </a:cubicBezTo>
                  <a:cubicBezTo>
                    <a:pt x="2564" y="938"/>
                    <a:pt x="2770" y="814"/>
                    <a:pt x="2942" y="650"/>
                  </a:cubicBezTo>
                  <a:lnTo>
                    <a:pt x="2942" y="650"/>
                  </a:lnTo>
                  <a:cubicBezTo>
                    <a:pt x="2597" y="823"/>
                    <a:pt x="2256" y="880"/>
                    <a:pt x="1954" y="880"/>
                  </a:cubicBezTo>
                  <a:cubicBezTo>
                    <a:pt x="1350" y="880"/>
                    <a:pt x="904" y="650"/>
                    <a:pt x="904" y="650"/>
                  </a:cubicBez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0"/>
            <p:cNvSpPr/>
            <p:nvPr/>
          </p:nvSpPr>
          <p:spPr>
            <a:xfrm>
              <a:off x="3004025" y="1293225"/>
              <a:ext cx="65550" cy="53225"/>
            </a:xfrm>
            <a:custGeom>
              <a:avLst/>
              <a:gdLst/>
              <a:ahLst/>
              <a:cxnLst/>
              <a:rect l="l" t="t" r="r" b="b"/>
              <a:pathLst>
                <a:path w="2622" h="2129" extrusionOk="0">
                  <a:moveTo>
                    <a:pt x="1" y="1"/>
                  </a:moveTo>
                  <a:cubicBezTo>
                    <a:pt x="42" y="124"/>
                    <a:pt x="469" y="1315"/>
                    <a:pt x="1915" y="2129"/>
                  </a:cubicBezTo>
                  <a:cubicBezTo>
                    <a:pt x="1915" y="2129"/>
                    <a:pt x="2622" y="1126"/>
                    <a:pt x="2482" y="190"/>
                  </a:cubicBezTo>
                  <a:lnTo>
                    <a:pt x="2482" y="190"/>
                  </a:lnTo>
                  <a:cubicBezTo>
                    <a:pt x="2482" y="461"/>
                    <a:pt x="2359" y="1003"/>
                    <a:pt x="1537" y="1003"/>
                  </a:cubicBezTo>
                  <a:cubicBezTo>
                    <a:pt x="510" y="1003"/>
                    <a:pt x="58" y="107"/>
                    <a:pt x="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0"/>
            <p:cNvSpPr/>
            <p:nvPr/>
          </p:nvSpPr>
          <p:spPr>
            <a:xfrm>
              <a:off x="3004025" y="1257675"/>
              <a:ext cx="62275" cy="60650"/>
            </a:xfrm>
            <a:custGeom>
              <a:avLst/>
              <a:gdLst/>
              <a:ahLst/>
              <a:cxnLst/>
              <a:rect l="l" t="t" r="r" b="b"/>
              <a:pathLst>
                <a:path w="2491" h="2426" extrusionOk="0">
                  <a:moveTo>
                    <a:pt x="107" y="1"/>
                  </a:moveTo>
                  <a:lnTo>
                    <a:pt x="1" y="1414"/>
                  </a:lnTo>
                  <a:cubicBezTo>
                    <a:pt x="1" y="1414"/>
                    <a:pt x="1" y="1414"/>
                    <a:pt x="1" y="1423"/>
                  </a:cubicBezTo>
                  <a:cubicBezTo>
                    <a:pt x="58" y="1529"/>
                    <a:pt x="510" y="2425"/>
                    <a:pt x="1537" y="2425"/>
                  </a:cubicBezTo>
                  <a:cubicBezTo>
                    <a:pt x="2367" y="2425"/>
                    <a:pt x="2482" y="1883"/>
                    <a:pt x="2482" y="1612"/>
                  </a:cubicBezTo>
                  <a:cubicBezTo>
                    <a:pt x="2490" y="1521"/>
                    <a:pt x="2474" y="1464"/>
                    <a:pt x="2474" y="1464"/>
                  </a:cubicBezTo>
                  <a:lnTo>
                    <a:pt x="2449" y="1028"/>
                  </a:lnTo>
                  <a:lnTo>
                    <a:pt x="2449" y="1020"/>
                  </a:lnTo>
                  <a:cubicBezTo>
                    <a:pt x="2244" y="1102"/>
                    <a:pt x="2030" y="1143"/>
                    <a:pt x="1808" y="1143"/>
                  </a:cubicBezTo>
                  <a:cubicBezTo>
                    <a:pt x="1422" y="1143"/>
                    <a:pt x="1069" y="1020"/>
                    <a:pt x="773" y="814"/>
                  </a:cubicBezTo>
                  <a:cubicBezTo>
                    <a:pt x="477" y="617"/>
                    <a:pt x="247" y="330"/>
                    <a:pt x="10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0"/>
            <p:cNvSpPr/>
            <p:nvPr/>
          </p:nvSpPr>
          <p:spPr>
            <a:xfrm>
              <a:off x="2986350" y="1216400"/>
              <a:ext cx="47275" cy="57550"/>
            </a:xfrm>
            <a:custGeom>
              <a:avLst/>
              <a:gdLst/>
              <a:ahLst/>
              <a:cxnLst/>
              <a:rect l="l" t="t" r="r" b="b"/>
              <a:pathLst>
                <a:path w="1891" h="2302" extrusionOk="0">
                  <a:moveTo>
                    <a:pt x="592" y="0"/>
                  </a:moveTo>
                  <a:cubicBezTo>
                    <a:pt x="518" y="8"/>
                    <a:pt x="445" y="33"/>
                    <a:pt x="379" y="66"/>
                  </a:cubicBezTo>
                  <a:cubicBezTo>
                    <a:pt x="305" y="107"/>
                    <a:pt x="247" y="156"/>
                    <a:pt x="198" y="222"/>
                  </a:cubicBezTo>
                  <a:cubicBezTo>
                    <a:pt x="99" y="345"/>
                    <a:pt x="42" y="501"/>
                    <a:pt x="25" y="657"/>
                  </a:cubicBezTo>
                  <a:cubicBezTo>
                    <a:pt x="1" y="929"/>
                    <a:pt x="91" y="1216"/>
                    <a:pt x="272" y="1405"/>
                  </a:cubicBezTo>
                  <a:cubicBezTo>
                    <a:pt x="420" y="1553"/>
                    <a:pt x="617" y="1644"/>
                    <a:pt x="814" y="1644"/>
                  </a:cubicBezTo>
                  <a:lnTo>
                    <a:pt x="814" y="1652"/>
                  </a:lnTo>
                  <a:lnTo>
                    <a:pt x="1718" y="2301"/>
                  </a:lnTo>
                  <a:lnTo>
                    <a:pt x="1891" y="871"/>
                  </a:lnTo>
                  <a:lnTo>
                    <a:pt x="995" y="197"/>
                  </a:lnTo>
                  <a:cubicBezTo>
                    <a:pt x="962" y="140"/>
                    <a:pt x="921" y="99"/>
                    <a:pt x="872" y="66"/>
                  </a:cubicBezTo>
                  <a:cubicBezTo>
                    <a:pt x="814" y="33"/>
                    <a:pt x="749" y="8"/>
                    <a:pt x="6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0"/>
            <p:cNvSpPr/>
            <p:nvPr/>
          </p:nvSpPr>
          <p:spPr>
            <a:xfrm>
              <a:off x="2931925" y="1295500"/>
              <a:ext cx="92675" cy="112250"/>
            </a:xfrm>
            <a:custGeom>
              <a:avLst/>
              <a:gdLst/>
              <a:ahLst/>
              <a:cxnLst/>
              <a:rect l="l" t="t" r="r" b="b"/>
              <a:pathLst>
                <a:path w="3707" h="4490" extrusionOk="0">
                  <a:moveTo>
                    <a:pt x="1538" y="0"/>
                  </a:moveTo>
                  <a:cubicBezTo>
                    <a:pt x="1486" y="0"/>
                    <a:pt x="1433" y="3"/>
                    <a:pt x="1381" y="8"/>
                  </a:cubicBezTo>
                  <a:cubicBezTo>
                    <a:pt x="1340" y="8"/>
                    <a:pt x="1298" y="16"/>
                    <a:pt x="1257" y="25"/>
                  </a:cubicBezTo>
                  <a:cubicBezTo>
                    <a:pt x="1249" y="25"/>
                    <a:pt x="1241" y="25"/>
                    <a:pt x="1233" y="33"/>
                  </a:cubicBezTo>
                  <a:lnTo>
                    <a:pt x="1208" y="33"/>
                  </a:lnTo>
                  <a:cubicBezTo>
                    <a:pt x="896" y="156"/>
                    <a:pt x="608" y="329"/>
                    <a:pt x="362" y="551"/>
                  </a:cubicBezTo>
                  <a:cubicBezTo>
                    <a:pt x="132" y="822"/>
                    <a:pt x="0" y="1167"/>
                    <a:pt x="0" y="1537"/>
                  </a:cubicBezTo>
                  <a:cubicBezTo>
                    <a:pt x="0" y="1602"/>
                    <a:pt x="0" y="1668"/>
                    <a:pt x="16" y="1734"/>
                  </a:cubicBezTo>
                  <a:cubicBezTo>
                    <a:pt x="25" y="1824"/>
                    <a:pt x="41" y="1915"/>
                    <a:pt x="74" y="2005"/>
                  </a:cubicBezTo>
                  <a:lnTo>
                    <a:pt x="148" y="2243"/>
                  </a:lnTo>
                  <a:lnTo>
                    <a:pt x="863" y="4479"/>
                  </a:lnTo>
                  <a:cubicBezTo>
                    <a:pt x="863" y="4479"/>
                    <a:pt x="916" y="4489"/>
                    <a:pt x="1029" y="4489"/>
                  </a:cubicBezTo>
                  <a:cubicBezTo>
                    <a:pt x="1058" y="4489"/>
                    <a:pt x="1090" y="4488"/>
                    <a:pt x="1126" y="4487"/>
                  </a:cubicBezTo>
                  <a:cubicBezTo>
                    <a:pt x="1496" y="4462"/>
                    <a:pt x="2276" y="4281"/>
                    <a:pt x="3542" y="3451"/>
                  </a:cubicBezTo>
                  <a:cubicBezTo>
                    <a:pt x="3599" y="3419"/>
                    <a:pt x="3649" y="3377"/>
                    <a:pt x="3706" y="3345"/>
                  </a:cubicBezTo>
                  <a:lnTo>
                    <a:pt x="3016" y="1085"/>
                  </a:lnTo>
                  <a:lnTo>
                    <a:pt x="3008" y="1085"/>
                  </a:lnTo>
                  <a:cubicBezTo>
                    <a:pt x="2810" y="429"/>
                    <a:pt x="2202" y="0"/>
                    <a:pt x="1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0"/>
            <p:cNvSpPr/>
            <p:nvPr/>
          </p:nvSpPr>
          <p:spPr>
            <a:xfrm>
              <a:off x="2962725" y="1296100"/>
              <a:ext cx="650" cy="225"/>
            </a:xfrm>
            <a:custGeom>
              <a:avLst/>
              <a:gdLst/>
              <a:ahLst/>
              <a:cxnLst/>
              <a:rect l="l" t="t" r="r" b="b"/>
              <a:pathLst>
                <a:path w="26" h="9" extrusionOk="0">
                  <a:moveTo>
                    <a:pt x="9" y="1"/>
                  </a:moveTo>
                  <a:cubicBezTo>
                    <a:pt x="9" y="2"/>
                    <a:pt x="9" y="2"/>
                    <a:pt x="9" y="3"/>
                  </a:cubicBezTo>
                  <a:lnTo>
                    <a:pt x="9" y="3"/>
                  </a:lnTo>
                  <a:cubicBezTo>
                    <a:pt x="14" y="1"/>
                    <a:pt x="20" y="1"/>
                    <a:pt x="25" y="1"/>
                  </a:cubicBezTo>
                  <a:close/>
                  <a:moveTo>
                    <a:pt x="9" y="3"/>
                  </a:moveTo>
                  <a:lnTo>
                    <a:pt x="9" y="3"/>
                  </a:lnTo>
                  <a:cubicBezTo>
                    <a:pt x="6" y="4"/>
                    <a:pt x="3" y="6"/>
                    <a:pt x="1" y="9"/>
                  </a:cubicBezTo>
                  <a:cubicBezTo>
                    <a:pt x="1" y="9"/>
                    <a:pt x="7" y="9"/>
                    <a:pt x="9" y="3"/>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0"/>
            <p:cNvSpPr/>
            <p:nvPr/>
          </p:nvSpPr>
          <p:spPr>
            <a:xfrm>
              <a:off x="3091950" y="1193800"/>
              <a:ext cx="2700" cy="2475"/>
            </a:xfrm>
            <a:custGeom>
              <a:avLst/>
              <a:gdLst/>
              <a:ahLst/>
              <a:cxnLst/>
              <a:rect l="l" t="t" r="r" b="b"/>
              <a:pathLst>
                <a:path w="108" h="99" extrusionOk="0">
                  <a:moveTo>
                    <a:pt x="99" y="0"/>
                  </a:moveTo>
                  <a:lnTo>
                    <a:pt x="1" y="25"/>
                  </a:lnTo>
                  <a:cubicBezTo>
                    <a:pt x="1" y="33"/>
                    <a:pt x="1" y="49"/>
                    <a:pt x="1" y="58"/>
                  </a:cubicBezTo>
                  <a:cubicBezTo>
                    <a:pt x="9" y="82"/>
                    <a:pt x="25" y="99"/>
                    <a:pt x="58" y="99"/>
                  </a:cubicBezTo>
                  <a:cubicBezTo>
                    <a:pt x="91" y="99"/>
                    <a:pt x="108" y="66"/>
                    <a:pt x="108" y="41"/>
                  </a:cubicBezTo>
                  <a:cubicBezTo>
                    <a:pt x="108" y="25"/>
                    <a:pt x="99" y="17"/>
                    <a:pt x="99"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0"/>
            <p:cNvSpPr/>
            <p:nvPr/>
          </p:nvSpPr>
          <p:spPr>
            <a:xfrm>
              <a:off x="3079025" y="1193725"/>
              <a:ext cx="17475" cy="81450"/>
            </a:xfrm>
            <a:custGeom>
              <a:avLst/>
              <a:gdLst/>
              <a:ahLst/>
              <a:cxnLst/>
              <a:rect l="l" t="t" r="r" b="b"/>
              <a:pathLst>
                <a:path w="699" h="3258" extrusionOk="0">
                  <a:moveTo>
                    <a:pt x="573" y="1"/>
                  </a:moveTo>
                  <a:cubicBezTo>
                    <a:pt x="568" y="1"/>
                    <a:pt x="563" y="2"/>
                    <a:pt x="559" y="3"/>
                  </a:cubicBezTo>
                  <a:cubicBezTo>
                    <a:pt x="534" y="11"/>
                    <a:pt x="518" y="36"/>
                    <a:pt x="526" y="69"/>
                  </a:cubicBezTo>
                  <a:cubicBezTo>
                    <a:pt x="567" y="233"/>
                    <a:pt x="592" y="398"/>
                    <a:pt x="592" y="562"/>
                  </a:cubicBezTo>
                  <a:lnTo>
                    <a:pt x="592" y="1860"/>
                  </a:lnTo>
                  <a:cubicBezTo>
                    <a:pt x="592" y="2353"/>
                    <a:pt x="386" y="2830"/>
                    <a:pt x="16" y="3167"/>
                  </a:cubicBezTo>
                  <a:cubicBezTo>
                    <a:pt x="0" y="3192"/>
                    <a:pt x="0" y="3224"/>
                    <a:pt x="16" y="3241"/>
                  </a:cubicBezTo>
                  <a:cubicBezTo>
                    <a:pt x="25" y="3249"/>
                    <a:pt x="41" y="3257"/>
                    <a:pt x="58" y="3257"/>
                  </a:cubicBezTo>
                  <a:cubicBezTo>
                    <a:pt x="66" y="3257"/>
                    <a:pt x="82" y="3257"/>
                    <a:pt x="90" y="3241"/>
                  </a:cubicBezTo>
                  <a:cubicBezTo>
                    <a:pt x="477" y="2888"/>
                    <a:pt x="699" y="2386"/>
                    <a:pt x="699" y="1860"/>
                  </a:cubicBezTo>
                  <a:lnTo>
                    <a:pt x="699" y="562"/>
                  </a:lnTo>
                  <a:cubicBezTo>
                    <a:pt x="699" y="389"/>
                    <a:pt x="674" y="209"/>
                    <a:pt x="625" y="36"/>
                  </a:cubicBezTo>
                  <a:cubicBezTo>
                    <a:pt x="618" y="16"/>
                    <a:pt x="594" y="1"/>
                    <a:pt x="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0"/>
            <p:cNvSpPr/>
            <p:nvPr/>
          </p:nvSpPr>
          <p:spPr>
            <a:xfrm>
              <a:off x="3063800" y="1272700"/>
              <a:ext cx="17900" cy="11925"/>
            </a:xfrm>
            <a:custGeom>
              <a:avLst/>
              <a:gdLst/>
              <a:ahLst/>
              <a:cxnLst/>
              <a:rect l="l" t="t" r="r" b="b"/>
              <a:pathLst>
                <a:path w="716" h="477" extrusionOk="0">
                  <a:moveTo>
                    <a:pt x="662" y="1"/>
                  </a:moveTo>
                  <a:cubicBezTo>
                    <a:pt x="649" y="1"/>
                    <a:pt x="637" y="5"/>
                    <a:pt x="625" y="16"/>
                  </a:cubicBezTo>
                  <a:cubicBezTo>
                    <a:pt x="461" y="172"/>
                    <a:pt x="256" y="296"/>
                    <a:pt x="34" y="378"/>
                  </a:cubicBezTo>
                  <a:cubicBezTo>
                    <a:pt x="9" y="386"/>
                    <a:pt x="1" y="411"/>
                    <a:pt x="9" y="444"/>
                  </a:cubicBezTo>
                  <a:cubicBezTo>
                    <a:pt x="17" y="460"/>
                    <a:pt x="34" y="476"/>
                    <a:pt x="58" y="476"/>
                  </a:cubicBezTo>
                  <a:lnTo>
                    <a:pt x="75" y="476"/>
                  </a:lnTo>
                  <a:cubicBezTo>
                    <a:pt x="305" y="386"/>
                    <a:pt x="519" y="254"/>
                    <a:pt x="699" y="90"/>
                  </a:cubicBezTo>
                  <a:cubicBezTo>
                    <a:pt x="716" y="74"/>
                    <a:pt x="716" y="41"/>
                    <a:pt x="699" y="16"/>
                  </a:cubicBezTo>
                  <a:cubicBezTo>
                    <a:pt x="690" y="7"/>
                    <a:pt x="676" y="1"/>
                    <a:pt x="6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0"/>
            <p:cNvSpPr/>
            <p:nvPr/>
          </p:nvSpPr>
          <p:spPr>
            <a:xfrm>
              <a:off x="2985125" y="1215150"/>
              <a:ext cx="111575" cy="43800"/>
            </a:xfrm>
            <a:custGeom>
              <a:avLst/>
              <a:gdLst/>
              <a:ahLst/>
              <a:cxnLst/>
              <a:rect l="l" t="t" r="r" b="b"/>
              <a:pathLst>
                <a:path w="4463" h="1752" extrusionOk="0">
                  <a:moveTo>
                    <a:pt x="641" y="1"/>
                  </a:moveTo>
                  <a:cubicBezTo>
                    <a:pt x="567" y="9"/>
                    <a:pt x="485" y="34"/>
                    <a:pt x="403" y="75"/>
                  </a:cubicBezTo>
                  <a:cubicBezTo>
                    <a:pt x="329" y="116"/>
                    <a:pt x="255" y="173"/>
                    <a:pt x="206" y="239"/>
                  </a:cubicBezTo>
                  <a:cubicBezTo>
                    <a:pt x="107" y="371"/>
                    <a:pt x="42" y="527"/>
                    <a:pt x="25" y="699"/>
                  </a:cubicBezTo>
                  <a:cubicBezTo>
                    <a:pt x="0" y="995"/>
                    <a:pt x="91" y="1291"/>
                    <a:pt x="288" y="1496"/>
                  </a:cubicBezTo>
                  <a:cubicBezTo>
                    <a:pt x="436" y="1653"/>
                    <a:pt x="650" y="1743"/>
                    <a:pt x="863" y="1751"/>
                  </a:cubicBezTo>
                  <a:lnTo>
                    <a:pt x="896" y="1751"/>
                  </a:lnTo>
                  <a:cubicBezTo>
                    <a:pt x="962" y="1751"/>
                    <a:pt x="1028" y="1743"/>
                    <a:pt x="1085" y="1726"/>
                  </a:cubicBezTo>
                  <a:cubicBezTo>
                    <a:pt x="1118" y="1718"/>
                    <a:pt x="1126" y="1685"/>
                    <a:pt x="1118" y="1661"/>
                  </a:cubicBezTo>
                  <a:cubicBezTo>
                    <a:pt x="1111" y="1640"/>
                    <a:pt x="1093" y="1626"/>
                    <a:pt x="1074" y="1626"/>
                  </a:cubicBezTo>
                  <a:cubicBezTo>
                    <a:pt x="1069" y="1626"/>
                    <a:pt x="1065" y="1626"/>
                    <a:pt x="1061" y="1628"/>
                  </a:cubicBezTo>
                  <a:cubicBezTo>
                    <a:pt x="1018" y="1640"/>
                    <a:pt x="972" y="1648"/>
                    <a:pt x="921" y="1648"/>
                  </a:cubicBezTo>
                  <a:cubicBezTo>
                    <a:pt x="902" y="1648"/>
                    <a:pt x="883" y="1647"/>
                    <a:pt x="863" y="1644"/>
                  </a:cubicBezTo>
                  <a:cubicBezTo>
                    <a:pt x="683" y="1644"/>
                    <a:pt x="494" y="1562"/>
                    <a:pt x="362" y="1422"/>
                  </a:cubicBezTo>
                  <a:cubicBezTo>
                    <a:pt x="189" y="1242"/>
                    <a:pt x="99" y="979"/>
                    <a:pt x="132" y="716"/>
                  </a:cubicBezTo>
                  <a:cubicBezTo>
                    <a:pt x="148" y="560"/>
                    <a:pt x="198" y="420"/>
                    <a:pt x="288" y="305"/>
                  </a:cubicBezTo>
                  <a:cubicBezTo>
                    <a:pt x="329" y="247"/>
                    <a:pt x="387" y="198"/>
                    <a:pt x="452" y="165"/>
                  </a:cubicBezTo>
                  <a:cubicBezTo>
                    <a:pt x="518" y="132"/>
                    <a:pt x="584" y="108"/>
                    <a:pt x="650" y="108"/>
                  </a:cubicBezTo>
                  <a:cubicBezTo>
                    <a:pt x="662" y="103"/>
                    <a:pt x="674" y="101"/>
                    <a:pt x="687" y="101"/>
                  </a:cubicBezTo>
                  <a:cubicBezTo>
                    <a:pt x="699" y="101"/>
                    <a:pt x="711" y="103"/>
                    <a:pt x="724" y="108"/>
                  </a:cubicBezTo>
                  <a:cubicBezTo>
                    <a:pt x="781" y="108"/>
                    <a:pt x="839" y="132"/>
                    <a:pt x="888" y="165"/>
                  </a:cubicBezTo>
                  <a:cubicBezTo>
                    <a:pt x="937" y="190"/>
                    <a:pt x="978" y="231"/>
                    <a:pt x="1003" y="272"/>
                  </a:cubicBezTo>
                  <a:cubicBezTo>
                    <a:pt x="1011" y="280"/>
                    <a:pt x="1019" y="288"/>
                    <a:pt x="1019" y="288"/>
                  </a:cubicBezTo>
                  <a:lnTo>
                    <a:pt x="1907" y="962"/>
                  </a:lnTo>
                  <a:cubicBezTo>
                    <a:pt x="1923" y="970"/>
                    <a:pt x="1940" y="970"/>
                    <a:pt x="1956" y="970"/>
                  </a:cubicBezTo>
                  <a:cubicBezTo>
                    <a:pt x="1967" y="965"/>
                    <a:pt x="2549" y="725"/>
                    <a:pt x="3265" y="725"/>
                  </a:cubicBezTo>
                  <a:cubicBezTo>
                    <a:pt x="3622" y="725"/>
                    <a:pt x="4012" y="785"/>
                    <a:pt x="4381" y="962"/>
                  </a:cubicBezTo>
                  <a:cubicBezTo>
                    <a:pt x="4389" y="968"/>
                    <a:pt x="4399" y="971"/>
                    <a:pt x="4408" y="971"/>
                  </a:cubicBezTo>
                  <a:cubicBezTo>
                    <a:pt x="4425" y="971"/>
                    <a:pt x="4441" y="962"/>
                    <a:pt x="4446" y="946"/>
                  </a:cubicBezTo>
                  <a:cubicBezTo>
                    <a:pt x="4463" y="913"/>
                    <a:pt x="4446" y="888"/>
                    <a:pt x="4422" y="872"/>
                  </a:cubicBezTo>
                  <a:cubicBezTo>
                    <a:pt x="4034" y="686"/>
                    <a:pt x="3626" y="624"/>
                    <a:pt x="3255" y="624"/>
                  </a:cubicBezTo>
                  <a:cubicBezTo>
                    <a:pt x="2609" y="624"/>
                    <a:pt x="2073" y="811"/>
                    <a:pt x="1948" y="864"/>
                  </a:cubicBezTo>
                  <a:lnTo>
                    <a:pt x="1085" y="206"/>
                  </a:lnTo>
                  <a:cubicBezTo>
                    <a:pt x="1052" y="157"/>
                    <a:pt x="1003" y="108"/>
                    <a:pt x="946" y="75"/>
                  </a:cubicBezTo>
                  <a:cubicBezTo>
                    <a:pt x="880" y="34"/>
                    <a:pt x="806" y="9"/>
                    <a:pt x="7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0"/>
            <p:cNvSpPr/>
            <p:nvPr/>
          </p:nvSpPr>
          <p:spPr>
            <a:xfrm>
              <a:off x="3028050" y="1236725"/>
              <a:ext cx="53875" cy="44200"/>
            </a:xfrm>
            <a:custGeom>
              <a:avLst/>
              <a:gdLst/>
              <a:ahLst/>
              <a:cxnLst/>
              <a:rect l="l" t="t" r="r" b="b"/>
              <a:pathLst>
                <a:path w="2155" h="1768" extrusionOk="0">
                  <a:moveTo>
                    <a:pt x="231" y="1"/>
                  </a:moveTo>
                  <a:cubicBezTo>
                    <a:pt x="206" y="1"/>
                    <a:pt x="174" y="25"/>
                    <a:pt x="174" y="50"/>
                  </a:cubicBezTo>
                  <a:lnTo>
                    <a:pt x="1" y="1480"/>
                  </a:lnTo>
                  <a:cubicBezTo>
                    <a:pt x="1" y="1504"/>
                    <a:pt x="9" y="1521"/>
                    <a:pt x="26" y="1529"/>
                  </a:cubicBezTo>
                  <a:cubicBezTo>
                    <a:pt x="34" y="1537"/>
                    <a:pt x="494" y="1767"/>
                    <a:pt x="1110" y="1767"/>
                  </a:cubicBezTo>
                  <a:cubicBezTo>
                    <a:pt x="1414" y="1767"/>
                    <a:pt x="1768" y="1710"/>
                    <a:pt x="2113" y="1537"/>
                  </a:cubicBezTo>
                  <a:cubicBezTo>
                    <a:pt x="2121" y="1529"/>
                    <a:pt x="2129" y="1529"/>
                    <a:pt x="2129" y="1521"/>
                  </a:cubicBezTo>
                  <a:cubicBezTo>
                    <a:pt x="2154" y="1504"/>
                    <a:pt x="2154" y="1472"/>
                    <a:pt x="2129" y="1455"/>
                  </a:cubicBezTo>
                  <a:cubicBezTo>
                    <a:pt x="2119" y="1445"/>
                    <a:pt x="2106" y="1438"/>
                    <a:pt x="2093" y="1438"/>
                  </a:cubicBezTo>
                  <a:cubicBezTo>
                    <a:pt x="2086" y="1438"/>
                    <a:pt x="2078" y="1441"/>
                    <a:pt x="2072" y="1447"/>
                  </a:cubicBezTo>
                  <a:cubicBezTo>
                    <a:pt x="1737" y="1611"/>
                    <a:pt x="1406" y="1666"/>
                    <a:pt x="1112" y="1666"/>
                  </a:cubicBezTo>
                  <a:cubicBezTo>
                    <a:pt x="613" y="1666"/>
                    <a:pt x="222" y="1507"/>
                    <a:pt x="108" y="1455"/>
                  </a:cubicBezTo>
                  <a:lnTo>
                    <a:pt x="272" y="58"/>
                  </a:lnTo>
                  <a:cubicBezTo>
                    <a:pt x="280" y="33"/>
                    <a:pt x="256" y="9"/>
                    <a:pt x="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0"/>
            <p:cNvSpPr/>
            <p:nvPr/>
          </p:nvSpPr>
          <p:spPr>
            <a:xfrm>
              <a:off x="3002575" y="1256250"/>
              <a:ext cx="64750" cy="39250"/>
            </a:xfrm>
            <a:custGeom>
              <a:avLst/>
              <a:gdLst/>
              <a:ahLst/>
              <a:cxnLst/>
              <a:rect l="l" t="t" r="r" b="b"/>
              <a:pathLst>
                <a:path w="2590" h="1570" extrusionOk="0">
                  <a:moveTo>
                    <a:pt x="157" y="0"/>
                  </a:moveTo>
                  <a:cubicBezTo>
                    <a:pt x="132" y="9"/>
                    <a:pt x="116" y="25"/>
                    <a:pt x="116" y="50"/>
                  </a:cubicBezTo>
                  <a:lnTo>
                    <a:pt x="1" y="1463"/>
                  </a:lnTo>
                  <a:cubicBezTo>
                    <a:pt x="1" y="1488"/>
                    <a:pt x="26" y="1512"/>
                    <a:pt x="50" y="1521"/>
                  </a:cubicBezTo>
                  <a:cubicBezTo>
                    <a:pt x="75" y="1521"/>
                    <a:pt x="108" y="1496"/>
                    <a:pt x="108" y="1471"/>
                  </a:cubicBezTo>
                  <a:lnTo>
                    <a:pt x="206" y="247"/>
                  </a:lnTo>
                  <a:cubicBezTo>
                    <a:pt x="346" y="518"/>
                    <a:pt x="552" y="740"/>
                    <a:pt x="806" y="921"/>
                  </a:cubicBezTo>
                  <a:cubicBezTo>
                    <a:pt x="1119" y="1134"/>
                    <a:pt x="1488" y="1249"/>
                    <a:pt x="1866" y="1249"/>
                  </a:cubicBezTo>
                  <a:cubicBezTo>
                    <a:pt x="2064" y="1249"/>
                    <a:pt x="2269" y="1217"/>
                    <a:pt x="2458" y="1151"/>
                  </a:cubicBezTo>
                  <a:lnTo>
                    <a:pt x="2483" y="1521"/>
                  </a:lnTo>
                  <a:cubicBezTo>
                    <a:pt x="2483" y="1553"/>
                    <a:pt x="2507" y="1570"/>
                    <a:pt x="2532" y="1570"/>
                  </a:cubicBezTo>
                  <a:lnTo>
                    <a:pt x="2540" y="1570"/>
                  </a:lnTo>
                  <a:cubicBezTo>
                    <a:pt x="2565" y="1570"/>
                    <a:pt x="2590" y="1545"/>
                    <a:pt x="2581" y="1512"/>
                  </a:cubicBezTo>
                  <a:lnTo>
                    <a:pt x="2557" y="1077"/>
                  </a:lnTo>
                  <a:cubicBezTo>
                    <a:pt x="2557" y="1060"/>
                    <a:pt x="2548" y="1044"/>
                    <a:pt x="2532" y="1036"/>
                  </a:cubicBezTo>
                  <a:cubicBezTo>
                    <a:pt x="2524" y="1028"/>
                    <a:pt x="2499" y="1028"/>
                    <a:pt x="2483" y="1028"/>
                  </a:cubicBezTo>
                  <a:cubicBezTo>
                    <a:pt x="2286" y="1102"/>
                    <a:pt x="2080" y="1143"/>
                    <a:pt x="1866" y="1143"/>
                  </a:cubicBezTo>
                  <a:cubicBezTo>
                    <a:pt x="1505" y="1143"/>
                    <a:pt x="1160" y="1036"/>
                    <a:pt x="864" y="830"/>
                  </a:cubicBezTo>
                  <a:cubicBezTo>
                    <a:pt x="568" y="633"/>
                    <a:pt x="346" y="354"/>
                    <a:pt x="215" y="33"/>
                  </a:cubicBezTo>
                  <a:cubicBezTo>
                    <a:pt x="206" y="9"/>
                    <a:pt x="182" y="0"/>
                    <a:pt x="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0"/>
            <p:cNvSpPr/>
            <p:nvPr/>
          </p:nvSpPr>
          <p:spPr>
            <a:xfrm>
              <a:off x="3005250" y="1256325"/>
              <a:ext cx="25500" cy="18850"/>
            </a:xfrm>
            <a:custGeom>
              <a:avLst/>
              <a:gdLst/>
              <a:ahLst/>
              <a:cxnLst/>
              <a:rect l="l" t="t" r="r" b="b"/>
              <a:pathLst>
                <a:path w="1020" h="754" extrusionOk="0">
                  <a:moveTo>
                    <a:pt x="62" y="1"/>
                  </a:moveTo>
                  <a:cubicBezTo>
                    <a:pt x="45" y="1"/>
                    <a:pt x="28" y="6"/>
                    <a:pt x="17" y="22"/>
                  </a:cubicBezTo>
                  <a:cubicBezTo>
                    <a:pt x="1" y="47"/>
                    <a:pt x="9" y="79"/>
                    <a:pt x="34" y="96"/>
                  </a:cubicBezTo>
                  <a:lnTo>
                    <a:pt x="938" y="745"/>
                  </a:lnTo>
                  <a:cubicBezTo>
                    <a:pt x="946" y="753"/>
                    <a:pt x="954" y="753"/>
                    <a:pt x="962" y="753"/>
                  </a:cubicBezTo>
                  <a:cubicBezTo>
                    <a:pt x="979" y="753"/>
                    <a:pt x="995" y="745"/>
                    <a:pt x="1003" y="737"/>
                  </a:cubicBezTo>
                  <a:cubicBezTo>
                    <a:pt x="1020" y="712"/>
                    <a:pt x="1020" y="679"/>
                    <a:pt x="995" y="663"/>
                  </a:cubicBezTo>
                  <a:lnTo>
                    <a:pt x="91" y="6"/>
                  </a:lnTo>
                  <a:cubicBezTo>
                    <a:pt x="82" y="3"/>
                    <a:pt x="72" y="1"/>
                    <a:pt x="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0"/>
            <p:cNvSpPr/>
            <p:nvPr/>
          </p:nvSpPr>
          <p:spPr>
            <a:xfrm>
              <a:off x="2991500" y="1225875"/>
              <a:ext cx="16250" cy="23625"/>
            </a:xfrm>
            <a:custGeom>
              <a:avLst/>
              <a:gdLst/>
              <a:ahLst/>
              <a:cxnLst/>
              <a:rect l="l" t="t" r="r" b="b"/>
              <a:pathLst>
                <a:path w="650" h="945" extrusionOk="0">
                  <a:moveTo>
                    <a:pt x="61" y="1"/>
                  </a:moveTo>
                  <a:cubicBezTo>
                    <a:pt x="41" y="1"/>
                    <a:pt x="23" y="14"/>
                    <a:pt x="17" y="32"/>
                  </a:cubicBezTo>
                  <a:cubicBezTo>
                    <a:pt x="0" y="57"/>
                    <a:pt x="17" y="89"/>
                    <a:pt x="41" y="98"/>
                  </a:cubicBezTo>
                  <a:cubicBezTo>
                    <a:pt x="197" y="163"/>
                    <a:pt x="329" y="278"/>
                    <a:pt x="419" y="418"/>
                  </a:cubicBezTo>
                  <a:cubicBezTo>
                    <a:pt x="502" y="558"/>
                    <a:pt x="543" y="730"/>
                    <a:pt x="534" y="895"/>
                  </a:cubicBezTo>
                  <a:cubicBezTo>
                    <a:pt x="534" y="919"/>
                    <a:pt x="559" y="944"/>
                    <a:pt x="584" y="944"/>
                  </a:cubicBezTo>
                  <a:lnTo>
                    <a:pt x="592" y="944"/>
                  </a:lnTo>
                  <a:cubicBezTo>
                    <a:pt x="617" y="944"/>
                    <a:pt x="641" y="928"/>
                    <a:pt x="641" y="895"/>
                  </a:cubicBezTo>
                  <a:cubicBezTo>
                    <a:pt x="649" y="714"/>
                    <a:pt x="600" y="525"/>
                    <a:pt x="502" y="361"/>
                  </a:cubicBezTo>
                  <a:cubicBezTo>
                    <a:pt x="403" y="205"/>
                    <a:pt x="255" y="81"/>
                    <a:pt x="82" y="7"/>
                  </a:cubicBezTo>
                  <a:cubicBezTo>
                    <a:pt x="76" y="3"/>
                    <a:pt x="68" y="1"/>
                    <a:pt x="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0"/>
            <p:cNvSpPr/>
            <p:nvPr/>
          </p:nvSpPr>
          <p:spPr>
            <a:xfrm>
              <a:off x="3056825" y="1213750"/>
              <a:ext cx="9875" cy="18900"/>
            </a:xfrm>
            <a:custGeom>
              <a:avLst/>
              <a:gdLst/>
              <a:ahLst/>
              <a:cxnLst/>
              <a:rect l="l" t="t" r="r" b="b"/>
              <a:pathLst>
                <a:path w="395" h="756" extrusionOk="0">
                  <a:moveTo>
                    <a:pt x="55" y="1"/>
                  </a:moveTo>
                  <a:cubicBezTo>
                    <a:pt x="48" y="1"/>
                    <a:pt x="40" y="3"/>
                    <a:pt x="33" y="7"/>
                  </a:cubicBezTo>
                  <a:cubicBezTo>
                    <a:pt x="9" y="16"/>
                    <a:pt x="0" y="49"/>
                    <a:pt x="9" y="73"/>
                  </a:cubicBezTo>
                  <a:cubicBezTo>
                    <a:pt x="99" y="287"/>
                    <a:pt x="198" y="509"/>
                    <a:pt x="288" y="722"/>
                  </a:cubicBezTo>
                  <a:cubicBezTo>
                    <a:pt x="296" y="739"/>
                    <a:pt x="313" y="755"/>
                    <a:pt x="337" y="755"/>
                  </a:cubicBezTo>
                  <a:cubicBezTo>
                    <a:pt x="346" y="755"/>
                    <a:pt x="354" y="747"/>
                    <a:pt x="354" y="747"/>
                  </a:cubicBezTo>
                  <a:cubicBezTo>
                    <a:pt x="387" y="739"/>
                    <a:pt x="395" y="706"/>
                    <a:pt x="387" y="681"/>
                  </a:cubicBezTo>
                  <a:cubicBezTo>
                    <a:pt x="288" y="468"/>
                    <a:pt x="198" y="246"/>
                    <a:pt x="107" y="32"/>
                  </a:cubicBezTo>
                  <a:cubicBezTo>
                    <a:pt x="95" y="14"/>
                    <a:pt x="75" y="1"/>
                    <a:pt x="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0"/>
            <p:cNvSpPr/>
            <p:nvPr/>
          </p:nvSpPr>
          <p:spPr>
            <a:xfrm>
              <a:off x="3042650" y="1244950"/>
              <a:ext cx="42350" cy="2700"/>
            </a:xfrm>
            <a:custGeom>
              <a:avLst/>
              <a:gdLst/>
              <a:ahLst/>
              <a:cxnLst/>
              <a:rect l="l" t="t" r="r" b="b"/>
              <a:pathLst>
                <a:path w="1694" h="108" extrusionOk="0">
                  <a:moveTo>
                    <a:pt x="50" y="0"/>
                  </a:moveTo>
                  <a:cubicBezTo>
                    <a:pt x="25" y="0"/>
                    <a:pt x="0" y="25"/>
                    <a:pt x="0" y="58"/>
                  </a:cubicBezTo>
                  <a:cubicBezTo>
                    <a:pt x="0" y="83"/>
                    <a:pt x="25" y="107"/>
                    <a:pt x="50" y="107"/>
                  </a:cubicBezTo>
                  <a:lnTo>
                    <a:pt x="1644" y="107"/>
                  </a:lnTo>
                  <a:cubicBezTo>
                    <a:pt x="1669" y="107"/>
                    <a:pt x="1693" y="83"/>
                    <a:pt x="1693" y="58"/>
                  </a:cubicBezTo>
                  <a:cubicBezTo>
                    <a:pt x="1693" y="25"/>
                    <a:pt x="1669" y="0"/>
                    <a:pt x="16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0"/>
            <p:cNvSpPr/>
            <p:nvPr/>
          </p:nvSpPr>
          <p:spPr>
            <a:xfrm>
              <a:off x="3037525" y="1258300"/>
              <a:ext cx="47275" cy="2700"/>
            </a:xfrm>
            <a:custGeom>
              <a:avLst/>
              <a:gdLst/>
              <a:ahLst/>
              <a:cxnLst/>
              <a:rect l="l" t="t" r="r" b="b"/>
              <a:pathLst>
                <a:path w="1891" h="108" extrusionOk="0">
                  <a:moveTo>
                    <a:pt x="49" y="0"/>
                  </a:moveTo>
                  <a:cubicBezTo>
                    <a:pt x="25" y="0"/>
                    <a:pt x="0" y="25"/>
                    <a:pt x="0" y="58"/>
                  </a:cubicBezTo>
                  <a:cubicBezTo>
                    <a:pt x="0" y="83"/>
                    <a:pt x="25" y="107"/>
                    <a:pt x="49" y="107"/>
                  </a:cubicBezTo>
                  <a:lnTo>
                    <a:pt x="1833" y="107"/>
                  </a:lnTo>
                  <a:cubicBezTo>
                    <a:pt x="1865" y="107"/>
                    <a:pt x="1890" y="83"/>
                    <a:pt x="1890" y="58"/>
                  </a:cubicBezTo>
                  <a:cubicBezTo>
                    <a:pt x="1890" y="25"/>
                    <a:pt x="1865" y="0"/>
                    <a:pt x="18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0"/>
            <p:cNvSpPr/>
            <p:nvPr/>
          </p:nvSpPr>
          <p:spPr>
            <a:xfrm>
              <a:off x="3050450" y="1265700"/>
              <a:ext cx="19950" cy="2475"/>
            </a:xfrm>
            <a:custGeom>
              <a:avLst/>
              <a:gdLst/>
              <a:ahLst/>
              <a:cxnLst/>
              <a:rect l="l" t="t" r="r" b="b"/>
              <a:pathLst>
                <a:path w="798" h="99" extrusionOk="0">
                  <a:moveTo>
                    <a:pt x="50" y="0"/>
                  </a:moveTo>
                  <a:cubicBezTo>
                    <a:pt x="25" y="0"/>
                    <a:pt x="1" y="25"/>
                    <a:pt x="1" y="50"/>
                  </a:cubicBezTo>
                  <a:cubicBezTo>
                    <a:pt x="1" y="83"/>
                    <a:pt x="25" y="99"/>
                    <a:pt x="50" y="99"/>
                  </a:cubicBezTo>
                  <a:lnTo>
                    <a:pt x="740" y="99"/>
                  </a:lnTo>
                  <a:cubicBezTo>
                    <a:pt x="773" y="99"/>
                    <a:pt x="798" y="83"/>
                    <a:pt x="798" y="50"/>
                  </a:cubicBezTo>
                  <a:cubicBezTo>
                    <a:pt x="798" y="25"/>
                    <a:pt x="773" y="0"/>
                    <a:pt x="7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0"/>
            <p:cNvSpPr/>
            <p:nvPr/>
          </p:nvSpPr>
          <p:spPr>
            <a:xfrm>
              <a:off x="3006700" y="1194600"/>
              <a:ext cx="12350" cy="24700"/>
            </a:xfrm>
            <a:custGeom>
              <a:avLst/>
              <a:gdLst/>
              <a:ahLst/>
              <a:cxnLst/>
              <a:rect l="l" t="t" r="r" b="b"/>
              <a:pathLst>
                <a:path w="494" h="988" extrusionOk="0">
                  <a:moveTo>
                    <a:pt x="395" y="1"/>
                  </a:moveTo>
                  <a:cubicBezTo>
                    <a:pt x="362" y="1"/>
                    <a:pt x="345" y="26"/>
                    <a:pt x="345" y="58"/>
                  </a:cubicBezTo>
                  <a:cubicBezTo>
                    <a:pt x="387" y="617"/>
                    <a:pt x="41" y="888"/>
                    <a:pt x="25" y="897"/>
                  </a:cubicBezTo>
                  <a:cubicBezTo>
                    <a:pt x="0" y="913"/>
                    <a:pt x="0" y="946"/>
                    <a:pt x="17" y="971"/>
                  </a:cubicBezTo>
                  <a:cubicBezTo>
                    <a:pt x="25" y="987"/>
                    <a:pt x="41" y="987"/>
                    <a:pt x="58" y="987"/>
                  </a:cubicBezTo>
                  <a:cubicBezTo>
                    <a:pt x="66" y="987"/>
                    <a:pt x="74" y="987"/>
                    <a:pt x="83" y="979"/>
                  </a:cubicBezTo>
                  <a:cubicBezTo>
                    <a:pt x="107" y="971"/>
                    <a:pt x="493" y="675"/>
                    <a:pt x="452" y="50"/>
                  </a:cubicBezTo>
                  <a:cubicBezTo>
                    <a:pt x="444" y="17"/>
                    <a:pt x="419"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0"/>
            <p:cNvSpPr/>
            <p:nvPr/>
          </p:nvSpPr>
          <p:spPr>
            <a:xfrm>
              <a:off x="2993550" y="1150450"/>
              <a:ext cx="102950" cy="68850"/>
            </a:xfrm>
            <a:custGeom>
              <a:avLst/>
              <a:gdLst/>
              <a:ahLst/>
              <a:cxnLst/>
              <a:rect l="l" t="t" r="r" b="b"/>
              <a:pathLst>
                <a:path w="4118" h="2754" extrusionOk="0">
                  <a:moveTo>
                    <a:pt x="2096" y="0"/>
                  </a:moveTo>
                  <a:cubicBezTo>
                    <a:pt x="1545" y="0"/>
                    <a:pt x="1093" y="181"/>
                    <a:pt x="756" y="534"/>
                  </a:cubicBezTo>
                  <a:cubicBezTo>
                    <a:pt x="0" y="1315"/>
                    <a:pt x="41" y="2654"/>
                    <a:pt x="41" y="2704"/>
                  </a:cubicBezTo>
                  <a:cubicBezTo>
                    <a:pt x="41" y="2737"/>
                    <a:pt x="66" y="2753"/>
                    <a:pt x="91" y="2753"/>
                  </a:cubicBezTo>
                  <a:cubicBezTo>
                    <a:pt x="115" y="2753"/>
                    <a:pt x="140" y="2728"/>
                    <a:pt x="140" y="2704"/>
                  </a:cubicBezTo>
                  <a:cubicBezTo>
                    <a:pt x="140" y="2687"/>
                    <a:pt x="99" y="1356"/>
                    <a:pt x="822" y="608"/>
                  </a:cubicBezTo>
                  <a:cubicBezTo>
                    <a:pt x="1143" y="271"/>
                    <a:pt x="1570" y="107"/>
                    <a:pt x="2096" y="107"/>
                  </a:cubicBezTo>
                  <a:cubicBezTo>
                    <a:pt x="2762" y="107"/>
                    <a:pt x="3263" y="288"/>
                    <a:pt x="3575" y="633"/>
                  </a:cubicBezTo>
                  <a:cubicBezTo>
                    <a:pt x="3912" y="1003"/>
                    <a:pt x="3945" y="1471"/>
                    <a:pt x="3945" y="1677"/>
                  </a:cubicBezTo>
                  <a:cubicBezTo>
                    <a:pt x="3772" y="1562"/>
                    <a:pt x="3304" y="1348"/>
                    <a:pt x="2145" y="1348"/>
                  </a:cubicBezTo>
                  <a:cubicBezTo>
                    <a:pt x="559" y="1348"/>
                    <a:pt x="346" y="2613"/>
                    <a:pt x="337" y="2630"/>
                  </a:cubicBezTo>
                  <a:cubicBezTo>
                    <a:pt x="337" y="2654"/>
                    <a:pt x="354" y="2687"/>
                    <a:pt x="387" y="2687"/>
                  </a:cubicBezTo>
                  <a:cubicBezTo>
                    <a:pt x="411" y="2687"/>
                    <a:pt x="436" y="2671"/>
                    <a:pt x="444" y="2646"/>
                  </a:cubicBezTo>
                  <a:cubicBezTo>
                    <a:pt x="444" y="2630"/>
                    <a:pt x="658" y="1446"/>
                    <a:pt x="2145" y="1446"/>
                  </a:cubicBezTo>
                  <a:cubicBezTo>
                    <a:pt x="3624" y="1446"/>
                    <a:pt x="3937" y="1800"/>
                    <a:pt x="3953" y="1816"/>
                  </a:cubicBezTo>
                  <a:cubicBezTo>
                    <a:pt x="3965" y="1828"/>
                    <a:pt x="3982" y="1836"/>
                    <a:pt x="3996" y="1836"/>
                  </a:cubicBezTo>
                  <a:cubicBezTo>
                    <a:pt x="4001" y="1836"/>
                    <a:pt x="4006" y="1835"/>
                    <a:pt x="4011" y="1833"/>
                  </a:cubicBezTo>
                  <a:cubicBezTo>
                    <a:pt x="4027" y="1824"/>
                    <a:pt x="4044" y="1808"/>
                    <a:pt x="4044" y="1792"/>
                  </a:cubicBezTo>
                  <a:cubicBezTo>
                    <a:pt x="4044" y="1759"/>
                    <a:pt x="4118" y="1085"/>
                    <a:pt x="3657" y="567"/>
                  </a:cubicBezTo>
                  <a:cubicBezTo>
                    <a:pt x="3320" y="197"/>
                    <a:pt x="2794" y="0"/>
                    <a:pt x="20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0"/>
            <p:cNvSpPr/>
            <p:nvPr/>
          </p:nvSpPr>
          <p:spPr>
            <a:xfrm>
              <a:off x="3009150" y="1173375"/>
              <a:ext cx="9275" cy="15725"/>
            </a:xfrm>
            <a:custGeom>
              <a:avLst/>
              <a:gdLst/>
              <a:ahLst/>
              <a:cxnLst/>
              <a:rect l="l" t="t" r="r" b="b"/>
              <a:pathLst>
                <a:path w="371" h="629" extrusionOk="0">
                  <a:moveTo>
                    <a:pt x="53" y="0"/>
                  </a:moveTo>
                  <a:cubicBezTo>
                    <a:pt x="47" y="0"/>
                    <a:pt x="40" y="1"/>
                    <a:pt x="34" y="4"/>
                  </a:cubicBezTo>
                  <a:cubicBezTo>
                    <a:pt x="9" y="20"/>
                    <a:pt x="1" y="53"/>
                    <a:pt x="17" y="77"/>
                  </a:cubicBezTo>
                  <a:cubicBezTo>
                    <a:pt x="108" y="250"/>
                    <a:pt x="190" y="423"/>
                    <a:pt x="264" y="603"/>
                  </a:cubicBezTo>
                  <a:cubicBezTo>
                    <a:pt x="272" y="620"/>
                    <a:pt x="297" y="628"/>
                    <a:pt x="313" y="628"/>
                  </a:cubicBezTo>
                  <a:lnTo>
                    <a:pt x="338" y="628"/>
                  </a:lnTo>
                  <a:cubicBezTo>
                    <a:pt x="363" y="620"/>
                    <a:pt x="371" y="587"/>
                    <a:pt x="363" y="562"/>
                  </a:cubicBezTo>
                  <a:cubicBezTo>
                    <a:pt x="289" y="382"/>
                    <a:pt x="198" y="201"/>
                    <a:pt x="108" y="28"/>
                  </a:cubicBezTo>
                  <a:cubicBezTo>
                    <a:pt x="95" y="10"/>
                    <a:pt x="74" y="0"/>
                    <a:pt x="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0"/>
            <p:cNvSpPr/>
            <p:nvPr/>
          </p:nvSpPr>
          <p:spPr>
            <a:xfrm>
              <a:off x="2958625" y="1298125"/>
              <a:ext cx="215325" cy="177350"/>
            </a:xfrm>
            <a:custGeom>
              <a:avLst/>
              <a:gdLst/>
              <a:ahLst/>
              <a:cxnLst/>
              <a:rect l="l" t="t" r="r" b="b"/>
              <a:pathLst>
                <a:path w="8613" h="7094" extrusionOk="0">
                  <a:moveTo>
                    <a:pt x="8284" y="0"/>
                  </a:moveTo>
                  <a:cubicBezTo>
                    <a:pt x="8227" y="0"/>
                    <a:pt x="8170" y="17"/>
                    <a:pt x="8120" y="51"/>
                  </a:cubicBezTo>
                  <a:lnTo>
                    <a:pt x="6755" y="1021"/>
                  </a:lnTo>
                  <a:lnTo>
                    <a:pt x="7092" y="462"/>
                  </a:lnTo>
                  <a:cubicBezTo>
                    <a:pt x="7101" y="454"/>
                    <a:pt x="7101" y="446"/>
                    <a:pt x="7101" y="446"/>
                  </a:cubicBezTo>
                  <a:cubicBezTo>
                    <a:pt x="7125" y="355"/>
                    <a:pt x="7109" y="265"/>
                    <a:pt x="7051" y="191"/>
                  </a:cubicBezTo>
                  <a:cubicBezTo>
                    <a:pt x="7010" y="125"/>
                    <a:pt x="6936" y="76"/>
                    <a:pt x="6862" y="59"/>
                  </a:cubicBezTo>
                  <a:cubicBezTo>
                    <a:pt x="6839" y="54"/>
                    <a:pt x="6818" y="52"/>
                    <a:pt x="6797" y="52"/>
                  </a:cubicBezTo>
                  <a:cubicBezTo>
                    <a:pt x="6648" y="52"/>
                    <a:pt x="6556" y="174"/>
                    <a:pt x="6484" y="289"/>
                  </a:cubicBezTo>
                  <a:lnTo>
                    <a:pt x="6271" y="667"/>
                  </a:lnTo>
                  <a:cubicBezTo>
                    <a:pt x="6254" y="692"/>
                    <a:pt x="6262" y="717"/>
                    <a:pt x="6287" y="733"/>
                  </a:cubicBezTo>
                  <a:cubicBezTo>
                    <a:pt x="6296" y="739"/>
                    <a:pt x="6305" y="742"/>
                    <a:pt x="6315" y="742"/>
                  </a:cubicBezTo>
                  <a:cubicBezTo>
                    <a:pt x="6332" y="742"/>
                    <a:pt x="6347" y="733"/>
                    <a:pt x="6353" y="717"/>
                  </a:cubicBezTo>
                  <a:lnTo>
                    <a:pt x="6566" y="339"/>
                  </a:lnTo>
                  <a:cubicBezTo>
                    <a:pt x="6654" y="210"/>
                    <a:pt x="6715" y="159"/>
                    <a:pt x="6788" y="159"/>
                  </a:cubicBezTo>
                  <a:cubicBezTo>
                    <a:pt x="6804" y="159"/>
                    <a:pt x="6820" y="162"/>
                    <a:pt x="6838" y="166"/>
                  </a:cubicBezTo>
                  <a:cubicBezTo>
                    <a:pt x="6887" y="174"/>
                    <a:pt x="6936" y="207"/>
                    <a:pt x="6969" y="248"/>
                  </a:cubicBezTo>
                  <a:cubicBezTo>
                    <a:pt x="7002" y="298"/>
                    <a:pt x="7010" y="355"/>
                    <a:pt x="7002" y="413"/>
                  </a:cubicBezTo>
                  <a:lnTo>
                    <a:pt x="6534" y="1177"/>
                  </a:lnTo>
                  <a:cubicBezTo>
                    <a:pt x="6517" y="1193"/>
                    <a:pt x="6525" y="1226"/>
                    <a:pt x="6542" y="1243"/>
                  </a:cubicBezTo>
                  <a:cubicBezTo>
                    <a:pt x="6550" y="1251"/>
                    <a:pt x="6562" y="1255"/>
                    <a:pt x="6575" y="1255"/>
                  </a:cubicBezTo>
                  <a:cubicBezTo>
                    <a:pt x="6587" y="1255"/>
                    <a:pt x="6599" y="1251"/>
                    <a:pt x="6607" y="1243"/>
                  </a:cubicBezTo>
                  <a:lnTo>
                    <a:pt x="8177" y="133"/>
                  </a:lnTo>
                  <a:cubicBezTo>
                    <a:pt x="8208" y="112"/>
                    <a:pt x="8243" y="102"/>
                    <a:pt x="8277" y="102"/>
                  </a:cubicBezTo>
                  <a:cubicBezTo>
                    <a:pt x="8337" y="102"/>
                    <a:pt x="8396" y="131"/>
                    <a:pt x="8432" y="183"/>
                  </a:cubicBezTo>
                  <a:cubicBezTo>
                    <a:pt x="8489" y="265"/>
                    <a:pt x="8473" y="380"/>
                    <a:pt x="8391" y="437"/>
                  </a:cubicBezTo>
                  <a:lnTo>
                    <a:pt x="7479" y="1095"/>
                  </a:lnTo>
                  <a:cubicBezTo>
                    <a:pt x="7454" y="1111"/>
                    <a:pt x="7446" y="1144"/>
                    <a:pt x="7462" y="1160"/>
                  </a:cubicBezTo>
                  <a:cubicBezTo>
                    <a:pt x="7473" y="1176"/>
                    <a:pt x="7490" y="1185"/>
                    <a:pt x="7508" y="1185"/>
                  </a:cubicBezTo>
                  <a:cubicBezTo>
                    <a:pt x="7518" y="1185"/>
                    <a:pt x="7527" y="1183"/>
                    <a:pt x="7536" y="1177"/>
                  </a:cubicBezTo>
                  <a:cubicBezTo>
                    <a:pt x="7569" y="1154"/>
                    <a:pt x="7607" y="1143"/>
                    <a:pt x="7644" y="1143"/>
                  </a:cubicBezTo>
                  <a:cubicBezTo>
                    <a:pt x="7701" y="1143"/>
                    <a:pt x="7756" y="1168"/>
                    <a:pt x="7791" y="1218"/>
                  </a:cubicBezTo>
                  <a:cubicBezTo>
                    <a:pt x="7848" y="1300"/>
                    <a:pt x="7824" y="1415"/>
                    <a:pt x="7742" y="1473"/>
                  </a:cubicBezTo>
                  <a:lnTo>
                    <a:pt x="7577" y="1588"/>
                  </a:lnTo>
                  <a:cubicBezTo>
                    <a:pt x="7561" y="1604"/>
                    <a:pt x="7553" y="1637"/>
                    <a:pt x="7569" y="1662"/>
                  </a:cubicBezTo>
                  <a:cubicBezTo>
                    <a:pt x="7580" y="1678"/>
                    <a:pt x="7597" y="1687"/>
                    <a:pt x="7615" y="1687"/>
                  </a:cubicBezTo>
                  <a:cubicBezTo>
                    <a:pt x="7624" y="1687"/>
                    <a:pt x="7634" y="1684"/>
                    <a:pt x="7643" y="1678"/>
                  </a:cubicBezTo>
                  <a:cubicBezTo>
                    <a:pt x="7672" y="1655"/>
                    <a:pt x="7710" y="1644"/>
                    <a:pt x="7747" y="1644"/>
                  </a:cubicBezTo>
                  <a:cubicBezTo>
                    <a:pt x="7805" y="1644"/>
                    <a:pt x="7863" y="1670"/>
                    <a:pt x="7898" y="1719"/>
                  </a:cubicBezTo>
                  <a:cubicBezTo>
                    <a:pt x="7922" y="1760"/>
                    <a:pt x="7931" y="1810"/>
                    <a:pt x="7922" y="1859"/>
                  </a:cubicBezTo>
                  <a:cubicBezTo>
                    <a:pt x="7914" y="1908"/>
                    <a:pt x="7889" y="1949"/>
                    <a:pt x="7848" y="1974"/>
                  </a:cubicBezTo>
                  <a:lnTo>
                    <a:pt x="7585" y="2155"/>
                  </a:lnTo>
                  <a:lnTo>
                    <a:pt x="7577" y="2155"/>
                  </a:lnTo>
                  <a:cubicBezTo>
                    <a:pt x="7561" y="2171"/>
                    <a:pt x="7553" y="2204"/>
                    <a:pt x="7569" y="2229"/>
                  </a:cubicBezTo>
                  <a:cubicBezTo>
                    <a:pt x="7578" y="2242"/>
                    <a:pt x="7592" y="2248"/>
                    <a:pt x="7606" y="2248"/>
                  </a:cubicBezTo>
                  <a:cubicBezTo>
                    <a:pt x="7617" y="2248"/>
                    <a:pt x="7627" y="2244"/>
                    <a:pt x="7635" y="2237"/>
                  </a:cubicBezTo>
                  <a:lnTo>
                    <a:pt x="7643" y="2237"/>
                  </a:lnTo>
                  <a:cubicBezTo>
                    <a:pt x="7674" y="2219"/>
                    <a:pt x="7709" y="2209"/>
                    <a:pt x="7744" y="2209"/>
                  </a:cubicBezTo>
                  <a:cubicBezTo>
                    <a:pt x="7802" y="2209"/>
                    <a:pt x="7859" y="2235"/>
                    <a:pt x="7889" y="2286"/>
                  </a:cubicBezTo>
                  <a:cubicBezTo>
                    <a:pt x="7947" y="2368"/>
                    <a:pt x="7931" y="2484"/>
                    <a:pt x="7848" y="2541"/>
                  </a:cubicBezTo>
                  <a:lnTo>
                    <a:pt x="6944" y="3157"/>
                  </a:lnTo>
                  <a:cubicBezTo>
                    <a:pt x="6928" y="3174"/>
                    <a:pt x="6912" y="3182"/>
                    <a:pt x="6887" y="3198"/>
                  </a:cubicBezTo>
                  <a:cubicBezTo>
                    <a:pt x="6870" y="3207"/>
                    <a:pt x="6846" y="3223"/>
                    <a:pt x="6829" y="3231"/>
                  </a:cubicBezTo>
                  <a:cubicBezTo>
                    <a:pt x="6821" y="3231"/>
                    <a:pt x="6821" y="3240"/>
                    <a:pt x="6821" y="3240"/>
                  </a:cubicBezTo>
                  <a:lnTo>
                    <a:pt x="2655" y="6691"/>
                  </a:lnTo>
                  <a:cubicBezTo>
                    <a:pt x="2428" y="6888"/>
                    <a:pt x="2140" y="6992"/>
                    <a:pt x="1843" y="6992"/>
                  </a:cubicBezTo>
                  <a:cubicBezTo>
                    <a:pt x="1719" y="6992"/>
                    <a:pt x="1594" y="6974"/>
                    <a:pt x="1471" y="6938"/>
                  </a:cubicBezTo>
                  <a:lnTo>
                    <a:pt x="1455" y="6929"/>
                  </a:lnTo>
                  <a:cubicBezTo>
                    <a:pt x="1069" y="6814"/>
                    <a:pt x="765" y="6510"/>
                    <a:pt x="633" y="6124"/>
                  </a:cubicBezTo>
                  <a:lnTo>
                    <a:pt x="107" y="4365"/>
                  </a:lnTo>
                  <a:cubicBezTo>
                    <a:pt x="100" y="4345"/>
                    <a:pt x="77" y="4330"/>
                    <a:pt x="55" y="4330"/>
                  </a:cubicBezTo>
                  <a:cubicBezTo>
                    <a:pt x="50" y="4330"/>
                    <a:pt x="46" y="4331"/>
                    <a:pt x="41" y="4333"/>
                  </a:cubicBezTo>
                  <a:cubicBezTo>
                    <a:pt x="17" y="4341"/>
                    <a:pt x="0" y="4365"/>
                    <a:pt x="9" y="4398"/>
                  </a:cubicBezTo>
                  <a:lnTo>
                    <a:pt x="535" y="6157"/>
                  </a:lnTo>
                  <a:cubicBezTo>
                    <a:pt x="674" y="6576"/>
                    <a:pt x="1011" y="6897"/>
                    <a:pt x="1438" y="7036"/>
                  </a:cubicBezTo>
                  <a:lnTo>
                    <a:pt x="1455" y="7036"/>
                  </a:lnTo>
                  <a:cubicBezTo>
                    <a:pt x="1578" y="7077"/>
                    <a:pt x="1710" y="7094"/>
                    <a:pt x="1841" y="7094"/>
                  </a:cubicBezTo>
                  <a:cubicBezTo>
                    <a:pt x="2162" y="7094"/>
                    <a:pt x="2474" y="6979"/>
                    <a:pt x="2729" y="6773"/>
                  </a:cubicBezTo>
                  <a:lnTo>
                    <a:pt x="6879" y="3322"/>
                  </a:lnTo>
                  <a:cubicBezTo>
                    <a:pt x="6903" y="3314"/>
                    <a:pt x="6928" y="3297"/>
                    <a:pt x="6944" y="3289"/>
                  </a:cubicBezTo>
                  <a:cubicBezTo>
                    <a:pt x="6969" y="3272"/>
                    <a:pt x="6986" y="3256"/>
                    <a:pt x="7010" y="3248"/>
                  </a:cubicBezTo>
                  <a:lnTo>
                    <a:pt x="7914" y="2623"/>
                  </a:lnTo>
                  <a:cubicBezTo>
                    <a:pt x="8037" y="2533"/>
                    <a:pt x="8070" y="2352"/>
                    <a:pt x="7980" y="2229"/>
                  </a:cubicBezTo>
                  <a:cubicBezTo>
                    <a:pt x="7939" y="2171"/>
                    <a:pt x="7889" y="2130"/>
                    <a:pt x="7824" y="2114"/>
                  </a:cubicBezTo>
                  <a:lnTo>
                    <a:pt x="7914" y="2056"/>
                  </a:lnTo>
                  <a:cubicBezTo>
                    <a:pt x="7972" y="2015"/>
                    <a:pt x="8013" y="1949"/>
                    <a:pt x="8029" y="1875"/>
                  </a:cubicBezTo>
                  <a:cubicBezTo>
                    <a:pt x="8037" y="1801"/>
                    <a:pt x="8021" y="1719"/>
                    <a:pt x="7980" y="1662"/>
                  </a:cubicBezTo>
                  <a:cubicBezTo>
                    <a:pt x="7939" y="1604"/>
                    <a:pt x="7881" y="1563"/>
                    <a:pt x="7816" y="1547"/>
                  </a:cubicBezTo>
                  <a:cubicBezTo>
                    <a:pt x="7939" y="1456"/>
                    <a:pt x="7963" y="1284"/>
                    <a:pt x="7881" y="1160"/>
                  </a:cubicBezTo>
                  <a:cubicBezTo>
                    <a:pt x="7840" y="1103"/>
                    <a:pt x="7783" y="1070"/>
                    <a:pt x="7717" y="1054"/>
                  </a:cubicBezTo>
                  <a:lnTo>
                    <a:pt x="8448" y="519"/>
                  </a:lnTo>
                  <a:cubicBezTo>
                    <a:pt x="8580" y="429"/>
                    <a:pt x="8613" y="248"/>
                    <a:pt x="8522" y="125"/>
                  </a:cubicBezTo>
                  <a:cubicBezTo>
                    <a:pt x="8466" y="44"/>
                    <a:pt x="8376" y="0"/>
                    <a:pt x="8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0"/>
            <p:cNvSpPr/>
            <p:nvPr/>
          </p:nvSpPr>
          <p:spPr>
            <a:xfrm>
              <a:off x="3002575" y="1291925"/>
              <a:ext cx="115300" cy="100975"/>
            </a:xfrm>
            <a:custGeom>
              <a:avLst/>
              <a:gdLst/>
              <a:ahLst/>
              <a:cxnLst/>
              <a:rect l="l" t="t" r="r" b="b"/>
              <a:pathLst>
                <a:path w="4612" h="4039" extrusionOk="0">
                  <a:moveTo>
                    <a:pt x="60" y="0"/>
                  </a:moveTo>
                  <a:cubicBezTo>
                    <a:pt x="54" y="0"/>
                    <a:pt x="48" y="1"/>
                    <a:pt x="42" y="3"/>
                  </a:cubicBezTo>
                  <a:cubicBezTo>
                    <a:pt x="9" y="20"/>
                    <a:pt x="1" y="44"/>
                    <a:pt x="17" y="77"/>
                  </a:cubicBezTo>
                  <a:cubicBezTo>
                    <a:pt x="100" y="250"/>
                    <a:pt x="560" y="1113"/>
                    <a:pt x="1595" y="1113"/>
                  </a:cubicBezTo>
                  <a:cubicBezTo>
                    <a:pt x="2475" y="1113"/>
                    <a:pt x="2590" y="505"/>
                    <a:pt x="2598" y="242"/>
                  </a:cubicBezTo>
                  <a:cubicBezTo>
                    <a:pt x="2598" y="200"/>
                    <a:pt x="2590" y="168"/>
                    <a:pt x="2590" y="143"/>
                  </a:cubicBezTo>
                  <a:lnTo>
                    <a:pt x="2902" y="143"/>
                  </a:lnTo>
                  <a:cubicBezTo>
                    <a:pt x="3066" y="143"/>
                    <a:pt x="3231" y="159"/>
                    <a:pt x="3387" y="200"/>
                  </a:cubicBezTo>
                  <a:cubicBezTo>
                    <a:pt x="3830" y="315"/>
                    <a:pt x="4217" y="578"/>
                    <a:pt x="4488" y="940"/>
                  </a:cubicBezTo>
                  <a:lnTo>
                    <a:pt x="4398" y="1104"/>
                  </a:lnTo>
                  <a:cubicBezTo>
                    <a:pt x="4291" y="1293"/>
                    <a:pt x="4135" y="1458"/>
                    <a:pt x="3954" y="1589"/>
                  </a:cubicBezTo>
                  <a:lnTo>
                    <a:pt x="3921" y="1614"/>
                  </a:lnTo>
                  <a:cubicBezTo>
                    <a:pt x="3904" y="1630"/>
                    <a:pt x="3863" y="1655"/>
                    <a:pt x="3732" y="1934"/>
                  </a:cubicBezTo>
                  <a:cubicBezTo>
                    <a:pt x="3691" y="2025"/>
                    <a:pt x="3641" y="2123"/>
                    <a:pt x="3592" y="2214"/>
                  </a:cubicBezTo>
                  <a:cubicBezTo>
                    <a:pt x="3535" y="2345"/>
                    <a:pt x="3469" y="2485"/>
                    <a:pt x="3444" y="2526"/>
                  </a:cubicBezTo>
                  <a:lnTo>
                    <a:pt x="872" y="3915"/>
                  </a:lnTo>
                  <a:lnTo>
                    <a:pt x="765" y="3578"/>
                  </a:lnTo>
                  <a:cubicBezTo>
                    <a:pt x="758" y="3558"/>
                    <a:pt x="741" y="3543"/>
                    <a:pt x="721" y="3543"/>
                  </a:cubicBezTo>
                  <a:cubicBezTo>
                    <a:pt x="716" y="3543"/>
                    <a:pt x="712" y="3544"/>
                    <a:pt x="708" y="3545"/>
                  </a:cubicBezTo>
                  <a:cubicBezTo>
                    <a:pt x="675" y="3553"/>
                    <a:pt x="658" y="3578"/>
                    <a:pt x="667" y="3611"/>
                  </a:cubicBezTo>
                  <a:lnTo>
                    <a:pt x="790" y="4005"/>
                  </a:lnTo>
                  <a:cubicBezTo>
                    <a:pt x="798" y="4022"/>
                    <a:pt x="806" y="4030"/>
                    <a:pt x="823" y="4038"/>
                  </a:cubicBezTo>
                  <a:lnTo>
                    <a:pt x="872" y="4038"/>
                  </a:lnTo>
                  <a:lnTo>
                    <a:pt x="3510" y="2608"/>
                  </a:lnTo>
                  <a:cubicBezTo>
                    <a:pt x="3510" y="2608"/>
                    <a:pt x="3518" y="2600"/>
                    <a:pt x="3526" y="2592"/>
                  </a:cubicBezTo>
                  <a:cubicBezTo>
                    <a:pt x="3551" y="2559"/>
                    <a:pt x="3609" y="2444"/>
                    <a:pt x="3691" y="2263"/>
                  </a:cubicBezTo>
                  <a:cubicBezTo>
                    <a:pt x="3732" y="2173"/>
                    <a:pt x="3781" y="2066"/>
                    <a:pt x="3830" y="1975"/>
                  </a:cubicBezTo>
                  <a:cubicBezTo>
                    <a:pt x="3946" y="1737"/>
                    <a:pt x="3987" y="1696"/>
                    <a:pt x="3987" y="1696"/>
                  </a:cubicBezTo>
                  <a:lnTo>
                    <a:pt x="4019" y="1671"/>
                  </a:lnTo>
                  <a:cubicBezTo>
                    <a:pt x="4208" y="1540"/>
                    <a:pt x="4373" y="1359"/>
                    <a:pt x="4488" y="1162"/>
                  </a:cubicBezTo>
                  <a:lnTo>
                    <a:pt x="4603" y="965"/>
                  </a:lnTo>
                  <a:cubicBezTo>
                    <a:pt x="4611" y="948"/>
                    <a:pt x="4611" y="924"/>
                    <a:pt x="4595" y="907"/>
                  </a:cubicBezTo>
                  <a:cubicBezTo>
                    <a:pt x="4307" y="513"/>
                    <a:pt x="3888" y="225"/>
                    <a:pt x="3411" y="102"/>
                  </a:cubicBezTo>
                  <a:cubicBezTo>
                    <a:pt x="3247" y="61"/>
                    <a:pt x="3074" y="44"/>
                    <a:pt x="2902" y="44"/>
                  </a:cubicBezTo>
                  <a:lnTo>
                    <a:pt x="2532" y="44"/>
                  </a:lnTo>
                  <a:cubicBezTo>
                    <a:pt x="2524" y="44"/>
                    <a:pt x="2507" y="53"/>
                    <a:pt x="2499" y="61"/>
                  </a:cubicBezTo>
                  <a:cubicBezTo>
                    <a:pt x="2491" y="69"/>
                    <a:pt x="2483" y="85"/>
                    <a:pt x="2483" y="102"/>
                  </a:cubicBezTo>
                  <a:cubicBezTo>
                    <a:pt x="2483" y="102"/>
                    <a:pt x="2491" y="159"/>
                    <a:pt x="2491" y="242"/>
                  </a:cubicBezTo>
                  <a:cubicBezTo>
                    <a:pt x="2483" y="529"/>
                    <a:pt x="2359" y="1006"/>
                    <a:pt x="1595" y="1006"/>
                  </a:cubicBezTo>
                  <a:cubicBezTo>
                    <a:pt x="626" y="1006"/>
                    <a:pt x="182" y="192"/>
                    <a:pt x="108" y="28"/>
                  </a:cubicBezTo>
                  <a:cubicBezTo>
                    <a:pt x="95" y="9"/>
                    <a:pt x="79" y="0"/>
                    <a:pt x="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0"/>
            <p:cNvSpPr/>
            <p:nvPr/>
          </p:nvSpPr>
          <p:spPr>
            <a:xfrm>
              <a:off x="2961500" y="1291375"/>
              <a:ext cx="43775" cy="6200"/>
            </a:xfrm>
            <a:custGeom>
              <a:avLst/>
              <a:gdLst/>
              <a:ahLst/>
              <a:cxnLst/>
              <a:rect l="l" t="t" r="r" b="b"/>
              <a:pathLst>
                <a:path w="1751" h="248" extrusionOk="0">
                  <a:moveTo>
                    <a:pt x="855" y="1"/>
                  </a:moveTo>
                  <a:cubicBezTo>
                    <a:pt x="567" y="1"/>
                    <a:pt x="296" y="50"/>
                    <a:pt x="42" y="148"/>
                  </a:cubicBezTo>
                  <a:cubicBezTo>
                    <a:pt x="17" y="157"/>
                    <a:pt x="0" y="181"/>
                    <a:pt x="9" y="214"/>
                  </a:cubicBezTo>
                  <a:cubicBezTo>
                    <a:pt x="17" y="231"/>
                    <a:pt x="33" y="247"/>
                    <a:pt x="58" y="247"/>
                  </a:cubicBezTo>
                  <a:cubicBezTo>
                    <a:pt x="66" y="247"/>
                    <a:pt x="66" y="247"/>
                    <a:pt x="74" y="239"/>
                  </a:cubicBezTo>
                  <a:cubicBezTo>
                    <a:pt x="321" y="148"/>
                    <a:pt x="584" y="107"/>
                    <a:pt x="855" y="107"/>
                  </a:cubicBezTo>
                  <a:lnTo>
                    <a:pt x="1291" y="107"/>
                  </a:lnTo>
                  <a:lnTo>
                    <a:pt x="1693" y="116"/>
                  </a:lnTo>
                  <a:lnTo>
                    <a:pt x="1702" y="116"/>
                  </a:lnTo>
                  <a:cubicBezTo>
                    <a:pt x="1726" y="116"/>
                    <a:pt x="1751" y="91"/>
                    <a:pt x="1751" y="66"/>
                  </a:cubicBezTo>
                  <a:cubicBezTo>
                    <a:pt x="1751" y="33"/>
                    <a:pt x="1726" y="9"/>
                    <a:pt x="1702" y="9"/>
                  </a:cubicBezTo>
                  <a:lnTo>
                    <a:pt x="12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0"/>
            <p:cNvSpPr/>
            <p:nvPr/>
          </p:nvSpPr>
          <p:spPr>
            <a:xfrm>
              <a:off x="3115775" y="1377950"/>
              <a:ext cx="36600" cy="133275"/>
            </a:xfrm>
            <a:custGeom>
              <a:avLst/>
              <a:gdLst/>
              <a:ahLst/>
              <a:cxnLst/>
              <a:rect l="l" t="t" r="r" b="b"/>
              <a:pathLst>
                <a:path w="1464" h="5331" extrusionOk="0">
                  <a:moveTo>
                    <a:pt x="627" y="0"/>
                  </a:moveTo>
                  <a:cubicBezTo>
                    <a:pt x="615" y="0"/>
                    <a:pt x="602" y="4"/>
                    <a:pt x="593" y="14"/>
                  </a:cubicBezTo>
                  <a:lnTo>
                    <a:pt x="17" y="523"/>
                  </a:lnTo>
                  <a:cubicBezTo>
                    <a:pt x="9" y="531"/>
                    <a:pt x="1" y="548"/>
                    <a:pt x="1" y="564"/>
                  </a:cubicBezTo>
                  <a:lnTo>
                    <a:pt x="9" y="696"/>
                  </a:lnTo>
                  <a:cubicBezTo>
                    <a:pt x="34" y="967"/>
                    <a:pt x="67" y="1378"/>
                    <a:pt x="67" y="1600"/>
                  </a:cubicBezTo>
                  <a:cubicBezTo>
                    <a:pt x="67" y="1624"/>
                    <a:pt x="91" y="1649"/>
                    <a:pt x="116" y="1649"/>
                  </a:cubicBezTo>
                  <a:cubicBezTo>
                    <a:pt x="149" y="1649"/>
                    <a:pt x="174" y="1624"/>
                    <a:pt x="174" y="1600"/>
                  </a:cubicBezTo>
                  <a:cubicBezTo>
                    <a:pt x="174" y="1370"/>
                    <a:pt x="141" y="959"/>
                    <a:pt x="116" y="688"/>
                  </a:cubicBezTo>
                  <a:lnTo>
                    <a:pt x="108" y="581"/>
                  </a:lnTo>
                  <a:lnTo>
                    <a:pt x="593" y="153"/>
                  </a:lnTo>
                  <a:lnTo>
                    <a:pt x="1349" y="5232"/>
                  </a:lnTo>
                  <a:lnTo>
                    <a:pt x="116" y="5232"/>
                  </a:lnTo>
                  <a:cubicBezTo>
                    <a:pt x="91" y="5232"/>
                    <a:pt x="67" y="5257"/>
                    <a:pt x="67" y="5281"/>
                  </a:cubicBezTo>
                  <a:cubicBezTo>
                    <a:pt x="67" y="5306"/>
                    <a:pt x="91" y="5331"/>
                    <a:pt x="116" y="5331"/>
                  </a:cubicBezTo>
                  <a:lnTo>
                    <a:pt x="1414" y="5331"/>
                  </a:lnTo>
                  <a:cubicBezTo>
                    <a:pt x="1423" y="5331"/>
                    <a:pt x="1439" y="5331"/>
                    <a:pt x="1447" y="5314"/>
                  </a:cubicBezTo>
                  <a:cubicBezTo>
                    <a:pt x="1464" y="5306"/>
                    <a:pt x="1464" y="5290"/>
                    <a:pt x="1464" y="5273"/>
                  </a:cubicBezTo>
                  <a:lnTo>
                    <a:pt x="683" y="47"/>
                  </a:lnTo>
                  <a:cubicBezTo>
                    <a:pt x="675" y="22"/>
                    <a:pt x="667" y="5"/>
                    <a:pt x="650" y="5"/>
                  </a:cubicBezTo>
                  <a:cubicBezTo>
                    <a:pt x="643" y="2"/>
                    <a:pt x="635" y="0"/>
                    <a:pt x="6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0"/>
            <p:cNvSpPr/>
            <p:nvPr/>
          </p:nvSpPr>
          <p:spPr>
            <a:xfrm>
              <a:off x="2924725" y="1350300"/>
              <a:ext cx="195400" cy="160925"/>
            </a:xfrm>
            <a:custGeom>
              <a:avLst/>
              <a:gdLst/>
              <a:ahLst/>
              <a:cxnLst/>
              <a:rect l="l" t="t" r="r" b="b"/>
              <a:pathLst>
                <a:path w="7816" h="6437" extrusionOk="0">
                  <a:moveTo>
                    <a:pt x="432" y="0"/>
                  </a:moveTo>
                  <a:cubicBezTo>
                    <a:pt x="405" y="0"/>
                    <a:pt x="387" y="23"/>
                    <a:pt x="387" y="51"/>
                  </a:cubicBezTo>
                  <a:lnTo>
                    <a:pt x="0" y="6387"/>
                  </a:lnTo>
                  <a:cubicBezTo>
                    <a:pt x="0" y="6396"/>
                    <a:pt x="9" y="6412"/>
                    <a:pt x="17" y="6420"/>
                  </a:cubicBezTo>
                  <a:cubicBezTo>
                    <a:pt x="25" y="6437"/>
                    <a:pt x="42" y="6437"/>
                    <a:pt x="50" y="6437"/>
                  </a:cubicBezTo>
                  <a:lnTo>
                    <a:pt x="7766" y="6437"/>
                  </a:lnTo>
                  <a:cubicBezTo>
                    <a:pt x="7791" y="6437"/>
                    <a:pt x="7816" y="6412"/>
                    <a:pt x="7816" y="6387"/>
                  </a:cubicBezTo>
                  <a:lnTo>
                    <a:pt x="7816" y="2706"/>
                  </a:lnTo>
                  <a:cubicBezTo>
                    <a:pt x="7816" y="2673"/>
                    <a:pt x="7791" y="2656"/>
                    <a:pt x="7766" y="2656"/>
                  </a:cubicBezTo>
                  <a:cubicBezTo>
                    <a:pt x="7733" y="2656"/>
                    <a:pt x="7709" y="2673"/>
                    <a:pt x="7709" y="2706"/>
                  </a:cubicBezTo>
                  <a:lnTo>
                    <a:pt x="7709" y="6338"/>
                  </a:lnTo>
                  <a:lnTo>
                    <a:pt x="107" y="6338"/>
                  </a:lnTo>
                  <a:lnTo>
                    <a:pt x="493" y="51"/>
                  </a:lnTo>
                  <a:cubicBezTo>
                    <a:pt x="493" y="27"/>
                    <a:pt x="469" y="2"/>
                    <a:pt x="444" y="2"/>
                  </a:cubicBezTo>
                  <a:cubicBezTo>
                    <a:pt x="440" y="1"/>
                    <a:pt x="436" y="0"/>
                    <a:pt x="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0"/>
            <p:cNvSpPr/>
            <p:nvPr/>
          </p:nvSpPr>
          <p:spPr>
            <a:xfrm>
              <a:off x="2930675" y="1294275"/>
              <a:ext cx="95350" cy="114850"/>
            </a:xfrm>
            <a:custGeom>
              <a:avLst/>
              <a:gdLst/>
              <a:ahLst/>
              <a:cxnLst/>
              <a:rect l="l" t="t" r="r" b="b"/>
              <a:pathLst>
                <a:path w="3814" h="4594" extrusionOk="0">
                  <a:moveTo>
                    <a:pt x="1580" y="100"/>
                  </a:moveTo>
                  <a:cubicBezTo>
                    <a:pt x="2231" y="100"/>
                    <a:pt x="2817" y="521"/>
                    <a:pt x="3017" y="1150"/>
                  </a:cubicBezTo>
                  <a:lnTo>
                    <a:pt x="3699" y="3369"/>
                  </a:lnTo>
                  <a:lnTo>
                    <a:pt x="3682" y="3385"/>
                  </a:lnTo>
                  <a:cubicBezTo>
                    <a:pt x="3641" y="3410"/>
                    <a:pt x="3600" y="3435"/>
                    <a:pt x="3567" y="3459"/>
                  </a:cubicBezTo>
                  <a:cubicBezTo>
                    <a:pt x="2302" y="4289"/>
                    <a:pt x="1521" y="4462"/>
                    <a:pt x="1168" y="4487"/>
                  </a:cubicBezTo>
                  <a:cubicBezTo>
                    <a:pt x="1136" y="4489"/>
                    <a:pt x="1108" y="4490"/>
                    <a:pt x="1082" y="4490"/>
                  </a:cubicBezTo>
                  <a:cubicBezTo>
                    <a:pt x="1021" y="4490"/>
                    <a:pt x="977" y="4484"/>
                    <a:pt x="954" y="4478"/>
                  </a:cubicBezTo>
                  <a:lnTo>
                    <a:pt x="247" y="2284"/>
                  </a:lnTo>
                  <a:cubicBezTo>
                    <a:pt x="247" y="2284"/>
                    <a:pt x="247" y="2276"/>
                    <a:pt x="247" y="2276"/>
                  </a:cubicBezTo>
                  <a:lnTo>
                    <a:pt x="173" y="2038"/>
                  </a:lnTo>
                  <a:cubicBezTo>
                    <a:pt x="140" y="1955"/>
                    <a:pt x="124" y="1865"/>
                    <a:pt x="116" y="1783"/>
                  </a:cubicBezTo>
                  <a:lnTo>
                    <a:pt x="116" y="1775"/>
                  </a:lnTo>
                  <a:cubicBezTo>
                    <a:pt x="108" y="1717"/>
                    <a:pt x="99" y="1660"/>
                    <a:pt x="99" y="1586"/>
                  </a:cubicBezTo>
                  <a:cubicBezTo>
                    <a:pt x="99" y="1241"/>
                    <a:pt x="231" y="895"/>
                    <a:pt x="453" y="632"/>
                  </a:cubicBezTo>
                  <a:cubicBezTo>
                    <a:pt x="691" y="419"/>
                    <a:pt x="970" y="246"/>
                    <a:pt x="1275" y="131"/>
                  </a:cubicBezTo>
                  <a:cubicBezTo>
                    <a:pt x="1280" y="131"/>
                    <a:pt x="1282" y="135"/>
                    <a:pt x="1285" y="135"/>
                  </a:cubicBezTo>
                  <a:cubicBezTo>
                    <a:pt x="1286" y="135"/>
                    <a:pt x="1288" y="134"/>
                    <a:pt x="1291" y="131"/>
                  </a:cubicBezTo>
                  <a:cubicBezTo>
                    <a:pt x="1291" y="131"/>
                    <a:pt x="1299" y="131"/>
                    <a:pt x="1307" y="123"/>
                  </a:cubicBezTo>
                  <a:cubicBezTo>
                    <a:pt x="1307" y="126"/>
                    <a:pt x="1308" y="127"/>
                    <a:pt x="1310" y="127"/>
                  </a:cubicBezTo>
                  <a:cubicBezTo>
                    <a:pt x="1312" y="127"/>
                    <a:pt x="1316" y="123"/>
                    <a:pt x="1316" y="123"/>
                  </a:cubicBezTo>
                  <a:cubicBezTo>
                    <a:pt x="1357" y="115"/>
                    <a:pt x="1398" y="115"/>
                    <a:pt x="1439" y="106"/>
                  </a:cubicBezTo>
                  <a:cubicBezTo>
                    <a:pt x="1486" y="102"/>
                    <a:pt x="1533" y="100"/>
                    <a:pt x="1580" y="100"/>
                  </a:cubicBezTo>
                  <a:close/>
                  <a:moveTo>
                    <a:pt x="1586" y="0"/>
                  </a:moveTo>
                  <a:cubicBezTo>
                    <a:pt x="1534" y="0"/>
                    <a:pt x="1483" y="3"/>
                    <a:pt x="1431" y="8"/>
                  </a:cubicBezTo>
                  <a:cubicBezTo>
                    <a:pt x="1390" y="8"/>
                    <a:pt x="1340" y="16"/>
                    <a:pt x="1299" y="24"/>
                  </a:cubicBezTo>
                  <a:lnTo>
                    <a:pt x="1291" y="24"/>
                  </a:lnTo>
                  <a:cubicBezTo>
                    <a:pt x="1283" y="24"/>
                    <a:pt x="1275" y="32"/>
                    <a:pt x="1266" y="32"/>
                  </a:cubicBezTo>
                  <a:lnTo>
                    <a:pt x="1258" y="32"/>
                  </a:lnTo>
                  <a:cubicBezTo>
                    <a:pt x="1250" y="32"/>
                    <a:pt x="1250" y="32"/>
                    <a:pt x="1242" y="41"/>
                  </a:cubicBezTo>
                  <a:cubicBezTo>
                    <a:pt x="921" y="156"/>
                    <a:pt x="634" y="337"/>
                    <a:pt x="379" y="567"/>
                  </a:cubicBezTo>
                  <a:cubicBezTo>
                    <a:pt x="132" y="854"/>
                    <a:pt x="1" y="1216"/>
                    <a:pt x="1" y="1586"/>
                  </a:cubicBezTo>
                  <a:cubicBezTo>
                    <a:pt x="1" y="1660"/>
                    <a:pt x="1" y="1725"/>
                    <a:pt x="9" y="1791"/>
                  </a:cubicBezTo>
                  <a:cubicBezTo>
                    <a:pt x="25" y="1881"/>
                    <a:pt x="42" y="1980"/>
                    <a:pt x="75" y="2071"/>
                  </a:cubicBezTo>
                  <a:lnTo>
                    <a:pt x="149" y="2301"/>
                  </a:lnTo>
                  <a:cubicBezTo>
                    <a:pt x="149" y="2301"/>
                    <a:pt x="149" y="2309"/>
                    <a:pt x="149" y="2309"/>
                  </a:cubicBezTo>
                  <a:lnTo>
                    <a:pt x="864" y="4544"/>
                  </a:lnTo>
                  <a:cubicBezTo>
                    <a:pt x="864" y="4561"/>
                    <a:pt x="880" y="4569"/>
                    <a:pt x="896" y="4577"/>
                  </a:cubicBezTo>
                  <a:cubicBezTo>
                    <a:pt x="905" y="4577"/>
                    <a:pt x="962" y="4593"/>
                    <a:pt x="1075" y="4593"/>
                  </a:cubicBezTo>
                  <a:lnTo>
                    <a:pt x="1075" y="4593"/>
                  </a:lnTo>
                  <a:cubicBezTo>
                    <a:pt x="1106" y="4593"/>
                    <a:pt x="1137" y="4593"/>
                    <a:pt x="1176" y="4585"/>
                  </a:cubicBezTo>
                  <a:cubicBezTo>
                    <a:pt x="1537" y="4561"/>
                    <a:pt x="2335" y="4396"/>
                    <a:pt x="3625" y="3541"/>
                  </a:cubicBezTo>
                  <a:cubicBezTo>
                    <a:pt x="3658" y="3517"/>
                    <a:pt x="3699" y="3492"/>
                    <a:pt x="3732" y="3468"/>
                  </a:cubicBezTo>
                  <a:lnTo>
                    <a:pt x="3789" y="3435"/>
                  </a:lnTo>
                  <a:cubicBezTo>
                    <a:pt x="3806" y="3418"/>
                    <a:pt x="3814" y="3394"/>
                    <a:pt x="3806" y="3377"/>
                  </a:cubicBezTo>
                  <a:lnTo>
                    <a:pt x="3115" y="1117"/>
                  </a:lnTo>
                  <a:cubicBezTo>
                    <a:pt x="2901" y="452"/>
                    <a:pt x="2274" y="0"/>
                    <a:pt x="1586" y="0"/>
                  </a:cubicBezTo>
                  <a:close/>
                  <a:moveTo>
                    <a:pt x="1075" y="4593"/>
                  </a:moveTo>
                  <a:lnTo>
                    <a:pt x="1075" y="4593"/>
                  </a:lnTo>
                  <a:cubicBezTo>
                    <a:pt x="1073" y="4593"/>
                    <a:pt x="1071" y="4593"/>
                    <a:pt x="1069" y="4593"/>
                  </a:cubicBezTo>
                  <a:lnTo>
                    <a:pt x="1077" y="4593"/>
                  </a:lnTo>
                  <a:cubicBezTo>
                    <a:pt x="1077" y="4593"/>
                    <a:pt x="1076" y="4593"/>
                    <a:pt x="1075" y="45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0"/>
            <p:cNvSpPr/>
            <p:nvPr/>
          </p:nvSpPr>
          <p:spPr>
            <a:xfrm>
              <a:off x="3002575" y="1291700"/>
              <a:ext cx="68250" cy="56000"/>
            </a:xfrm>
            <a:custGeom>
              <a:avLst/>
              <a:gdLst/>
              <a:ahLst/>
              <a:cxnLst/>
              <a:rect l="l" t="t" r="r" b="b"/>
              <a:pathLst>
                <a:path w="2730" h="2240" extrusionOk="0">
                  <a:moveTo>
                    <a:pt x="53" y="1"/>
                  </a:moveTo>
                  <a:cubicBezTo>
                    <a:pt x="47" y="1"/>
                    <a:pt x="40" y="2"/>
                    <a:pt x="34" y="4"/>
                  </a:cubicBezTo>
                  <a:cubicBezTo>
                    <a:pt x="9" y="20"/>
                    <a:pt x="1" y="53"/>
                    <a:pt x="9" y="78"/>
                  </a:cubicBezTo>
                  <a:cubicBezTo>
                    <a:pt x="26" y="127"/>
                    <a:pt x="445" y="1393"/>
                    <a:pt x="1940" y="2239"/>
                  </a:cubicBezTo>
                  <a:lnTo>
                    <a:pt x="1973" y="2239"/>
                  </a:lnTo>
                  <a:cubicBezTo>
                    <a:pt x="1990" y="2239"/>
                    <a:pt x="1998" y="2239"/>
                    <a:pt x="2014" y="2223"/>
                  </a:cubicBezTo>
                  <a:cubicBezTo>
                    <a:pt x="2039" y="2182"/>
                    <a:pt x="2729" y="1187"/>
                    <a:pt x="2598" y="242"/>
                  </a:cubicBezTo>
                  <a:cubicBezTo>
                    <a:pt x="2590" y="218"/>
                    <a:pt x="2565" y="201"/>
                    <a:pt x="2540" y="201"/>
                  </a:cubicBezTo>
                  <a:cubicBezTo>
                    <a:pt x="2507" y="209"/>
                    <a:pt x="2491" y="234"/>
                    <a:pt x="2491" y="259"/>
                  </a:cubicBezTo>
                  <a:cubicBezTo>
                    <a:pt x="2614" y="1056"/>
                    <a:pt x="2080" y="1935"/>
                    <a:pt x="1957" y="2124"/>
                  </a:cubicBezTo>
                  <a:cubicBezTo>
                    <a:pt x="527" y="1302"/>
                    <a:pt x="124" y="94"/>
                    <a:pt x="108" y="45"/>
                  </a:cubicBezTo>
                  <a:cubicBezTo>
                    <a:pt x="108" y="29"/>
                    <a:pt x="100" y="29"/>
                    <a:pt x="100" y="29"/>
                  </a:cubicBezTo>
                  <a:cubicBezTo>
                    <a:pt x="93" y="10"/>
                    <a:pt x="73" y="1"/>
                    <a:pt x="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0"/>
            <p:cNvSpPr/>
            <p:nvPr/>
          </p:nvSpPr>
          <p:spPr>
            <a:xfrm>
              <a:off x="3035450" y="1215575"/>
              <a:ext cx="9475" cy="11725"/>
            </a:xfrm>
            <a:custGeom>
              <a:avLst/>
              <a:gdLst/>
              <a:ahLst/>
              <a:cxnLst/>
              <a:rect l="l" t="t" r="r" b="b"/>
              <a:pathLst>
                <a:path w="379" h="469" extrusionOk="0">
                  <a:moveTo>
                    <a:pt x="190" y="0"/>
                  </a:moveTo>
                  <a:cubicBezTo>
                    <a:pt x="83" y="0"/>
                    <a:pt x="1" y="99"/>
                    <a:pt x="1" y="230"/>
                  </a:cubicBezTo>
                  <a:cubicBezTo>
                    <a:pt x="1" y="362"/>
                    <a:pt x="83" y="469"/>
                    <a:pt x="190" y="469"/>
                  </a:cubicBezTo>
                  <a:cubicBezTo>
                    <a:pt x="297" y="469"/>
                    <a:pt x="379" y="362"/>
                    <a:pt x="379" y="230"/>
                  </a:cubicBezTo>
                  <a:cubicBezTo>
                    <a:pt x="379" y="99"/>
                    <a:pt x="297" y="0"/>
                    <a:pt x="1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0"/>
            <p:cNvSpPr/>
            <p:nvPr/>
          </p:nvSpPr>
          <p:spPr>
            <a:xfrm>
              <a:off x="3031750" y="1207350"/>
              <a:ext cx="14200" cy="7750"/>
            </a:xfrm>
            <a:custGeom>
              <a:avLst/>
              <a:gdLst/>
              <a:ahLst/>
              <a:cxnLst/>
              <a:rect l="l" t="t" r="r" b="b"/>
              <a:pathLst>
                <a:path w="568" h="310" extrusionOk="0">
                  <a:moveTo>
                    <a:pt x="436" y="0"/>
                  </a:moveTo>
                  <a:cubicBezTo>
                    <a:pt x="330" y="0"/>
                    <a:pt x="215" y="25"/>
                    <a:pt x="108" y="58"/>
                  </a:cubicBezTo>
                  <a:cubicBezTo>
                    <a:pt x="75" y="66"/>
                    <a:pt x="42" y="83"/>
                    <a:pt x="26" y="116"/>
                  </a:cubicBezTo>
                  <a:cubicBezTo>
                    <a:pt x="9" y="140"/>
                    <a:pt x="1" y="181"/>
                    <a:pt x="9" y="214"/>
                  </a:cubicBezTo>
                  <a:cubicBezTo>
                    <a:pt x="26" y="247"/>
                    <a:pt x="42" y="280"/>
                    <a:pt x="75" y="296"/>
                  </a:cubicBezTo>
                  <a:cubicBezTo>
                    <a:pt x="89" y="306"/>
                    <a:pt x="109" y="310"/>
                    <a:pt x="130" y="310"/>
                  </a:cubicBezTo>
                  <a:cubicBezTo>
                    <a:pt x="145" y="310"/>
                    <a:pt x="160" y="308"/>
                    <a:pt x="173" y="305"/>
                  </a:cubicBezTo>
                  <a:cubicBezTo>
                    <a:pt x="231" y="288"/>
                    <a:pt x="289" y="272"/>
                    <a:pt x="346" y="263"/>
                  </a:cubicBezTo>
                  <a:cubicBezTo>
                    <a:pt x="379" y="263"/>
                    <a:pt x="404" y="263"/>
                    <a:pt x="436" y="255"/>
                  </a:cubicBezTo>
                  <a:cubicBezTo>
                    <a:pt x="469" y="255"/>
                    <a:pt x="568" y="157"/>
                    <a:pt x="568" y="124"/>
                  </a:cubicBezTo>
                  <a:cubicBezTo>
                    <a:pt x="568" y="91"/>
                    <a:pt x="551" y="58"/>
                    <a:pt x="527" y="33"/>
                  </a:cubicBezTo>
                  <a:cubicBezTo>
                    <a:pt x="502" y="17"/>
                    <a:pt x="469" y="0"/>
                    <a:pt x="4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0"/>
            <p:cNvSpPr/>
            <p:nvPr/>
          </p:nvSpPr>
          <p:spPr>
            <a:xfrm>
              <a:off x="3074500" y="1215575"/>
              <a:ext cx="9475" cy="11725"/>
            </a:xfrm>
            <a:custGeom>
              <a:avLst/>
              <a:gdLst/>
              <a:ahLst/>
              <a:cxnLst/>
              <a:rect l="l" t="t" r="r" b="b"/>
              <a:pathLst>
                <a:path w="379" h="469" extrusionOk="0">
                  <a:moveTo>
                    <a:pt x="189" y="0"/>
                  </a:moveTo>
                  <a:cubicBezTo>
                    <a:pt x="82" y="0"/>
                    <a:pt x="0" y="99"/>
                    <a:pt x="0" y="230"/>
                  </a:cubicBezTo>
                  <a:cubicBezTo>
                    <a:pt x="0" y="362"/>
                    <a:pt x="82" y="469"/>
                    <a:pt x="189" y="469"/>
                  </a:cubicBezTo>
                  <a:cubicBezTo>
                    <a:pt x="296" y="469"/>
                    <a:pt x="378" y="362"/>
                    <a:pt x="378" y="230"/>
                  </a:cubicBezTo>
                  <a:cubicBezTo>
                    <a:pt x="378" y="99"/>
                    <a:pt x="296" y="0"/>
                    <a:pt x="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0"/>
            <p:cNvSpPr/>
            <p:nvPr/>
          </p:nvSpPr>
          <p:spPr>
            <a:xfrm>
              <a:off x="3073475" y="1202625"/>
              <a:ext cx="13975" cy="7900"/>
            </a:xfrm>
            <a:custGeom>
              <a:avLst/>
              <a:gdLst/>
              <a:ahLst/>
              <a:cxnLst/>
              <a:rect l="l" t="t" r="r" b="b"/>
              <a:pathLst>
                <a:path w="559" h="316" extrusionOk="0">
                  <a:moveTo>
                    <a:pt x="132" y="0"/>
                  </a:moveTo>
                  <a:cubicBezTo>
                    <a:pt x="91" y="0"/>
                    <a:pt x="58" y="17"/>
                    <a:pt x="33" y="42"/>
                  </a:cubicBezTo>
                  <a:lnTo>
                    <a:pt x="41" y="42"/>
                  </a:lnTo>
                  <a:cubicBezTo>
                    <a:pt x="17" y="66"/>
                    <a:pt x="0" y="99"/>
                    <a:pt x="0" y="132"/>
                  </a:cubicBezTo>
                  <a:cubicBezTo>
                    <a:pt x="0" y="165"/>
                    <a:pt x="17" y="206"/>
                    <a:pt x="41" y="222"/>
                  </a:cubicBezTo>
                  <a:cubicBezTo>
                    <a:pt x="66" y="247"/>
                    <a:pt x="99" y="263"/>
                    <a:pt x="132" y="263"/>
                  </a:cubicBezTo>
                  <a:cubicBezTo>
                    <a:pt x="156" y="263"/>
                    <a:pt x="189" y="272"/>
                    <a:pt x="222" y="272"/>
                  </a:cubicBezTo>
                  <a:cubicBezTo>
                    <a:pt x="280" y="280"/>
                    <a:pt x="337" y="296"/>
                    <a:pt x="395" y="313"/>
                  </a:cubicBezTo>
                  <a:cubicBezTo>
                    <a:pt x="403" y="315"/>
                    <a:pt x="412" y="316"/>
                    <a:pt x="421" y="316"/>
                  </a:cubicBezTo>
                  <a:cubicBezTo>
                    <a:pt x="445" y="316"/>
                    <a:pt x="469" y="308"/>
                    <a:pt x="493" y="296"/>
                  </a:cubicBezTo>
                  <a:cubicBezTo>
                    <a:pt x="526" y="280"/>
                    <a:pt x="542" y="255"/>
                    <a:pt x="551" y="222"/>
                  </a:cubicBezTo>
                  <a:cubicBezTo>
                    <a:pt x="559" y="189"/>
                    <a:pt x="559" y="148"/>
                    <a:pt x="542" y="116"/>
                  </a:cubicBezTo>
                  <a:cubicBezTo>
                    <a:pt x="518" y="91"/>
                    <a:pt x="493" y="66"/>
                    <a:pt x="460" y="58"/>
                  </a:cubicBezTo>
                  <a:cubicBezTo>
                    <a:pt x="353" y="25"/>
                    <a:pt x="238" y="9"/>
                    <a:pt x="1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828FA987-254E-C694-EBA1-03C36092CCC2}"/>
              </a:ext>
            </a:extLst>
          </p:cNvPr>
          <p:cNvSpPr txBox="1"/>
          <p:nvPr/>
        </p:nvSpPr>
        <p:spPr>
          <a:xfrm>
            <a:off x="3280067" y="1602255"/>
            <a:ext cx="4572000" cy="3231654"/>
          </a:xfrm>
          <a:prstGeom prst="rect">
            <a:avLst/>
          </a:prstGeom>
          <a:noFill/>
        </p:spPr>
        <p:txBody>
          <a:bodyPr wrap="square">
            <a:spAutoFit/>
          </a:bodyPr>
          <a:lstStyle/>
          <a:p>
            <a:r>
              <a:rPr lang="en-US" sz="1200" dirty="0">
                <a:solidFill>
                  <a:schemeClr val="bg1">
                    <a:lumMod val="25000"/>
                  </a:schemeClr>
                </a:solidFill>
                <a:latin typeface="Patrick Hand" panose="00000500000000000000" pitchFamily="2" charset="0"/>
              </a:rPr>
              <a:t>Exploring the relationship between </a:t>
            </a:r>
            <a:r>
              <a:rPr lang="en-US" sz="1200" b="1" dirty="0">
                <a:solidFill>
                  <a:schemeClr val="bg1">
                    <a:lumMod val="25000"/>
                  </a:schemeClr>
                </a:solidFill>
                <a:latin typeface="Patrick Hand" panose="00000500000000000000" pitchFamily="2" charset="0"/>
              </a:rPr>
              <a:t>A1Cresult</a:t>
            </a:r>
            <a:r>
              <a:rPr lang="en-US" sz="1200" dirty="0">
                <a:solidFill>
                  <a:schemeClr val="bg1">
                    <a:lumMod val="25000"/>
                  </a:schemeClr>
                </a:solidFill>
                <a:latin typeface="Patrick Hand" panose="00000500000000000000" pitchFamily="2" charset="0"/>
              </a:rPr>
              <a:t> and readmission rates is crucial for our project because it helps us identify a key indicator that could significantly affect the likelihood of early readmission for diabetic patients. </a:t>
            </a:r>
            <a:r>
              <a:rPr lang="en-US" sz="1200" b="1" dirty="0">
                <a:solidFill>
                  <a:schemeClr val="bg1">
                    <a:lumMod val="25000"/>
                  </a:schemeClr>
                </a:solidFill>
                <a:latin typeface="Patrick Hand" panose="00000500000000000000" pitchFamily="2" charset="0"/>
              </a:rPr>
              <a:t>A1C levels</a:t>
            </a:r>
            <a:r>
              <a:rPr lang="en-US" sz="1200" dirty="0">
                <a:solidFill>
                  <a:schemeClr val="bg1">
                    <a:lumMod val="25000"/>
                  </a:schemeClr>
                </a:solidFill>
                <a:latin typeface="Patrick Hand" panose="00000500000000000000" pitchFamily="2" charset="0"/>
              </a:rPr>
              <a:t> provide insights into how well a patient’s diabetes is being managed. Since poor diabetes control (indicated by higher A1C levels) often leads to complications, understanding this relationship allows us to better predict which patients are at risk of being readmitted within 30 days of discharge. By focusing on </a:t>
            </a:r>
            <a:r>
              <a:rPr lang="en-US" sz="1200" b="1" dirty="0">
                <a:solidFill>
                  <a:schemeClr val="bg1">
                    <a:lumMod val="25000"/>
                  </a:schemeClr>
                </a:solidFill>
                <a:latin typeface="Patrick Hand" panose="00000500000000000000" pitchFamily="2" charset="0"/>
              </a:rPr>
              <a:t>early readmission</a:t>
            </a:r>
            <a:r>
              <a:rPr lang="en-US" sz="1200" dirty="0">
                <a:solidFill>
                  <a:schemeClr val="bg1">
                    <a:lumMod val="25000"/>
                  </a:schemeClr>
                </a:solidFill>
                <a:latin typeface="Patrick Hand" panose="00000500000000000000" pitchFamily="2" charset="0"/>
              </a:rPr>
              <a:t>, we can provide actionable insights to healthcare providers, enabling them to intervene and manage high-risk patients more effectively, thereby improving patient outcomes, reducing readmission rates, and optimizing hospital resources.</a:t>
            </a:r>
          </a:p>
          <a:p>
            <a:r>
              <a:rPr lang="en-US" sz="1200" dirty="0">
                <a:solidFill>
                  <a:schemeClr val="bg1">
                    <a:lumMod val="25000"/>
                  </a:schemeClr>
                </a:solidFill>
                <a:latin typeface="Patrick Hand" panose="00000500000000000000" pitchFamily="2" charset="0"/>
              </a:rPr>
              <a:t>Additionally, using </a:t>
            </a:r>
            <a:r>
              <a:rPr lang="en-US" sz="1200" b="1" dirty="0">
                <a:solidFill>
                  <a:schemeClr val="bg1">
                    <a:lumMod val="25000"/>
                  </a:schemeClr>
                </a:solidFill>
                <a:latin typeface="Patrick Hand" panose="00000500000000000000" pitchFamily="2" charset="0"/>
              </a:rPr>
              <a:t>Logistic Regression</a:t>
            </a:r>
            <a:r>
              <a:rPr lang="en-US" sz="1200" dirty="0">
                <a:solidFill>
                  <a:schemeClr val="bg1">
                    <a:lumMod val="25000"/>
                  </a:schemeClr>
                </a:solidFill>
                <a:latin typeface="Patrick Hand" panose="00000500000000000000" pitchFamily="2" charset="0"/>
              </a:rPr>
              <a:t> as our model for binary classification ensures that we can effectively assess the likelihood of early readmission based on critical factors like </a:t>
            </a:r>
            <a:r>
              <a:rPr lang="en-US" sz="1200" b="1" dirty="0">
                <a:solidFill>
                  <a:schemeClr val="bg1">
                    <a:lumMod val="25000"/>
                  </a:schemeClr>
                </a:solidFill>
                <a:latin typeface="Patrick Hand" panose="00000500000000000000" pitchFamily="2" charset="0"/>
              </a:rPr>
              <a:t>A1Cresult</a:t>
            </a:r>
            <a:r>
              <a:rPr lang="en-US" sz="1200" dirty="0">
                <a:solidFill>
                  <a:schemeClr val="bg1">
                    <a:lumMod val="25000"/>
                  </a:schemeClr>
                </a:solidFill>
                <a:latin typeface="Patrick Hand" panose="00000500000000000000" pitchFamily="2" charset="0"/>
              </a:rPr>
              <a:t>, </a:t>
            </a:r>
            <a:r>
              <a:rPr lang="en-US" sz="1200" b="1" dirty="0">
                <a:solidFill>
                  <a:schemeClr val="bg1">
                    <a:lumMod val="25000"/>
                  </a:schemeClr>
                </a:solidFill>
                <a:latin typeface="Patrick Hand" panose="00000500000000000000" pitchFamily="2" charset="0"/>
              </a:rPr>
              <a:t>number of diagnoses</a:t>
            </a:r>
            <a:r>
              <a:rPr lang="en-US" sz="1200" dirty="0">
                <a:solidFill>
                  <a:schemeClr val="bg1">
                    <a:lumMod val="25000"/>
                  </a:schemeClr>
                </a:solidFill>
                <a:latin typeface="Patrick Hand" panose="00000500000000000000" pitchFamily="2" charset="0"/>
              </a:rPr>
              <a:t>, and </a:t>
            </a:r>
            <a:r>
              <a:rPr lang="en-US" sz="1200" b="1" dirty="0">
                <a:solidFill>
                  <a:schemeClr val="bg1">
                    <a:lumMod val="25000"/>
                  </a:schemeClr>
                </a:solidFill>
                <a:latin typeface="Patrick Hand" panose="00000500000000000000" pitchFamily="2" charset="0"/>
              </a:rPr>
              <a:t>primary diagnosis</a:t>
            </a:r>
            <a:r>
              <a:rPr lang="en-US" sz="1200" dirty="0">
                <a:solidFill>
                  <a:schemeClr val="bg1">
                    <a:lumMod val="25000"/>
                  </a:schemeClr>
                </a:solidFill>
                <a:latin typeface="Patrick Hand" panose="00000500000000000000" pitchFamily="2" charset="0"/>
              </a:rPr>
              <a:t>. This allows us to build a predictive model that is both interpretable and actionable, providing valuable insights that can directly inform healthcare decision-making.</a:t>
            </a:r>
            <a:endParaRPr lang="en-IN" sz="1200" dirty="0">
              <a:solidFill>
                <a:schemeClr val="bg1">
                  <a:lumMod val="25000"/>
                </a:schemeClr>
              </a:solidFill>
              <a:latin typeface="Patrick Hand" panose="00000500000000000000" pitchFamily="2"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1"/>
          <p:cNvSpPr txBox="1">
            <a:spLocks noGrp="1"/>
          </p:cNvSpPr>
          <p:nvPr>
            <p:ph type="title"/>
          </p:nvPr>
        </p:nvSpPr>
        <p:spPr>
          <a:xfrm>
            <a:off x="5193506" y="463300"/>
            <a:ext cx="3230444" cy="4237288"/>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r>
              <a:rPr lang="en-US" sz="1200" b="1" dirty="0"/>
              <a:t>Increase in Medication Changes with Higher HbA1c:</a:t>
            </a:r>
            <a:r>
              <a:rPr lang="en-US" sz="1200" dirty="0"/>
              <a:t> As the HbA1c level increases, there is a noticeable rise in the number of patients whose medication was changed. This suggests that doctors are more likely to adjust treatment plans for patients with higher HbA1c levels, indicating a potential association between HbA1c and the need for medication modification.</a:t>
            </a:r>
            <a:br>
              <a:rPr lang="en-US" sz="1200" dirty="0"/>
            </a:br>
            <a:br>
              <a:rPr lang="en-US" sz="1200" dirty="0"/>
            </a:br>
            <a:r>
              <a:rPr lang="en-US" sz="1200" b="1" dirty="0"/>
              <a:t>Dominance of "No Change" in Lower HbA1c Groups:</a:t>
            </a:r>
            <a:r>
              <a:rPr lang="en-US" sz="1200" dirty="0"/>
              <a:t> In the lower HbA1c groups (0 and 1), the majority of patients experienced no medication changes. This suggests that for patients with well-controlled blood sugar levels, maintaining the current medication regimen is often sufficient.</a:t>
            </a:r>
            <a:br>
              <a:rPr lang="en-US" sz="1200" dirty="0"/>
            </a:br>
            <a:br>
              <a:rPr lang="en-US" sz="1200" dirty="0"/>
            </a:br>
            <a:r>
              <a:rPr lang="en-US" sz="1200" b="1" dirty="0"/>
              <a:t>Chi-Square Test Result:</a:t>
            </a:r>
            <a:r>
              <a:rPr lang="en-US" sz="1200" dirty="0"/>
              <a:t> The Chi-Square test, with a p-value of 2.38206858597665372-223, indicates a statistically significant association between HbA1c levels and medication changes. This provides further evidence that the observed pattern in the graph is not due to random chance.</a:t>
            </a:r>
            <a:br>
              <a:rPr lang="en-US" sz="1200" dirty="0"/>
            </a:br>
            <a:br>
              <a:rPr lang="en-US" sz="1200" dirty="0"/>
            </a:br>
            <a:endParaRPr sz="1200" dirty="0"/>
          </a:p>
        </p:txBody>
      </p:sp>
      <p:sp>
        <p:nvSpPr>
          <p:cNvPr id="407" name="Google Shape;407;p21"/>
          <p:cNvSpPr txBox="1">
            <a:spLocks noGrp="1"/>
          </p:cNvSpPr>
          <p:nvPr>
            <p:ph type="subTitle" idx="4294967295"/>
          </p:nvPr>
        </p:nvSpPr>
        <p:spPr>
          <a:xfrm>
            <a:off x="721200" y="1063238"/>
            <a:ext cx="7701600" cy="393600"/>
          </a:xfrm>
          <a:prstGeom prst="rect">
            <a:avLst/>
          </a:prstGeom>
        </p:spPr>
        <p:txBody>
          <a:bodyPr spcFirstLastPara="1" wrap="square" lIns="91425" tIns="0" rIns="91425" bIns="0" anchor="b" anchorCtr="0">
            <a:noAutofit/>
          </a:bodyPr>
          <a:lstStyle/>
          <a:p>
            <a:pPr marL="0" lvl="0" indent="0" algn="ctr" rtl="0">
              <a:spcBef>
                <a:spcPts val="0"/>
              </a:spcBef>
              <a:spcAft>
                <a:spcPts val="0"/>
              </a:spcAft>
              <a:buNone/>
            </a:pPr>
            <a:endParaRPr lang="en" sz="2400" b="1" dirty="0">
              <a:solidFill>
                <a:schemeClr val="dk1"/>
              </a:solidFill>
              <a:latin typeface="Patrick Hand"/>
              <a:ea typeface="Patrick Hand"/>
              <a:cs typeface="Patrick Hand"/>
              <a:sym typeface="Patrick Hand"/>
            </a:endParaRPr>
          </a:p>
          <a:p>
            <a:pPr marL="0" lvl="0" indent="0" algn="ctr" rtl="0">
              <a:spcBef>
                <a:spcPts val="0"/>
              </a:spcBef>
              <a:spcAft>
                <a:spcPts val="0"/>
              </a:spcAft>
              <a:buNone/>
            </a:pPr>
            <a:endParaRPr sz="2400" b="1" dirty="0">
              <a:solidFill>
                <a:schemeClr val="dk1"/>
              </a:solidFill>
              <a:latin typeface="Patrick Hand"/>
              <a:ea typeface="Patrick Hand"/>
              <a:cs typeface="Patrick Hand"/>
              <a:sym typeface="Patrick Hand"/>
            </a:endParaRPr>
          </a:p>
        </p:txBody>
      </p:sp>
      <p:pic>
        <p:nvPicPr>
          <p:cNvPr id="3" name="Picture 2">
            <a:extLst>
              <a:ext uri="{FF2B5EF4-FFF2-40B4-BE49-F238E27FC236}">
                <a16:creationId xmlns:a16="http://schemas.microsoft.com/office/drawing/2014/main" id="{4C3BA4D6-9C23-4969-429E-2A61EB1901EE}"/>
              </a:ext>
            </a:extLst>
          </p:cNvPr>
          <p:cNvPicPr>
            <a:picLocks noChangeAspect="1"/>
          </p:cNvPicPr>
          <p:nvPr/>
        </p:nvPicPr>
        <p:blipFill>
          <a:blip r:embed="rId3"/>
          <a:stretch>
            <a:fillRect/>
          </a:stretch>
        </p:blipFill>
        <p:spPr>
          <a:xfrm>
            <a:off x="179675" y="382190"/>
            <a:ext cx="4076086" cy="4379119"/>
          </a:xfrm>
          <a:prstGeom prst="rect">
            <a:avLst/>
          </a:prstGeom>
        </p:spPr>
      </p:pic>
      <p:sp>
        <p:nvSpPr>
          <p:cNvPr id="6" name="Rectangle 3">
            <a:extLst>
              <a:ext uri="{FF2B5EF4-FFF2-40B4-BE49-F238E27FC236}">
                <a16:creationId xmlns:a16="http://schemas.microsoft.com/office/drawing/2014/main" id="{0DA9C537-042B-7CA9-D33C-E586281DFC24}"/>
              </a:ext>
            </a:extLst>
          </p:cNvPr>
          <p:cNvSpPr>
            <a:spLocks noChangeArrowheads="1"/>
          </p:cNvSpPr>
          <p:nvPr/>
        </p:nvSpPr>
        <p:spPr bwMode="auto">
          <a:xfrm>
            <a:off x="2033130" y="3260898"/>
            <a:ext cx="2303126" cy="1500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Patrick Hand" panose="00000500000000000000" pitchFamily="2" charset="0"/>
              </a:rPr>
              <a:t>For </a:t>
            </a:r>
            <a:r>
              <a:rPr kumimoji="0" lang="en-US" altLang="en-US" sz="1050" b="1" i="0" u="none" strike="noStrike" cap="none" normalizeH="0" baseline="0" dirty="0">
                <a:ln>
                  <a:noFill/>
                </a:ln>
                <a:solidFill>
                  <a:schemeClr val="tx1"/>
                </a:solidFill>
                <a:effectLst/>
                <a:latin typeface="Patrick Hand" panose="00000500000000000000" pitchFamily="2" charset="0"/>
              </a:rPr>
              <a:t>change = 1</a:t>
            </a:r>
            <a:r>
              <a:rPr kumimoji="0" lang="en-US" altLang="en-US" sz="1050" b="0" i="0" u="none" strike="noStrike" cap="none" normalizeH="0" baseline="0" dirty="0">
                <a:ln>
                  <a:noFill/>
                </a:ln>
                <a:solidFill>
                  <a:schemeClr val="tx1"/>
                </a:solidFill>
                <a:effectLst/>
                <a:latin typeface="Patrick Hand" panose="00000500000000000000" pitchFamily="2" charset="0"/>
              </a:rPr>
              <a:t> (medication changed):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Patrick Hand" panose="00000500000000000000" pitchFamily="2" charset="0"/>
              </a:rPr>
              <a:t>A significantly larger proportion of patients are prescribed metformin = 1.</a:t>
            </a:r>
            <a:br>
              <a:rPr kumimoji="0" lang="en-US" altLang="en-US" sz="1050" b="0" i="0" u="none" strike="noStrike" cap="none" normalizeH="0" baseline="0" dirty="0">
                <a:ln>
                  <a:noFill/>
                </a:ln>
                <a:solidFill>
                  <a:schemeClr val="tx1"/>
                </a:solidFill>
                <a:effectLst/>
                <a:latin typeface="Patrick Hand" panose="00000500000000000000" pitchFamily="2" charset="0"/>
              </a:rPr>
            </a:br>
            <a:r>
              <a:rPr kumimoji="0" lang="en-US" altLang="en-US" sz="1050" b="0" i="0" u="none" strike="noStrike" cap="none" normalizeH="0" baseline="0" dirty="0">
                <a:ln>
                  <a:noFill/>
                </a:ln>
                <a:solidFill>
                  <a:schemeClr val="tx1"/>
                </a:solidFill>
                <a:effectLst/>
                <a:latin typeface="Patrick Hand" panose="00000500000000000000" pitchFamily="2" charset="0"/>
              </a:rPr>
              <a:t>Example: For A1Cresult = 0 and change = 1, 89.71% of patients had metformin =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Patrick Hand" panose="00000500000000000000" pitchFamily="2" charset="0"/>
              </a:rPr>
              <a:t>Dosages 2 and 3 are extremely rare or absent when a medication change occurs.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22"/>
          <p:cNvSpPr txBox="1">
            <a:spLocks noGrp="1"/>
          </p:cNvSpPr>
          <p:nvPr>
            <p:ph type="title"/>
          </p:nvPr>
        </p:nvSpPr>
        <p:spPr>
          <a:xfrm>
            <a:off x="719950" y="463300"/>
            <a:ext cx="7704000" cy="489300"/>
          </a:xfrm>
          <a:prstGeom prst="rect">
            <a:avLst/>
          </a:prstGeom>
        </p:spPr>
        <p:txBody>
          <a:bodyPr spcFirstLastPara="1" wrap="square" lIns="91425" tIns="0" rIns="91425" bIns="0" anchor="t" anchorCtr="0">
            <a:noAutofit/>
          </a:bodyPr>
          <a:lstStyle/>
          <a:p>
            <a:pPr marL="0" lvl="0" indent="0" algn="ctr" rtl="0">
              <a:spcBef>
                <a:spcPts val="0"/>
              </a:spcBef>
              <a:spcAft>
                <a:spcPts val="0"/>
              </a:spcAft>
              <a:buNone/>
            </a:pPr>
            <a:endParaRPr dirty="0"/>
          </a:p>
        </p:txBody>
      </p:sp>
      <p:sp>
        <p:nvSpPr>
          <p:cNvPr id="496" name="Google Shape;496;p22"/>
          <p:cNvSpPr txBox="1">
            <a:spLocks noGrp="1"/>
          </p:cNvSpPr>
          <p:nvPr>
            <p:ph type="subTitle" idx="4294967295"/>
          </p:nvPr>
        </p:nvSpPr>
        <p:spPr>
          <a:xfrm>
            <a:off x="4922618" y="234699"/>
            <a:ext cx="3029269" cy="4380163"/>
          </a:xfrm>
          <a:prstGeom prst="rect">
            <a:avLst/>
          </a:prstGeom>
        </p:spPr>
        <p:txBody>
          <a:bodyPr spcFirstLastPara="1" wrap="square" lIns="91425" tIns="0" rIns="91425" bIns="0" anchor="b" anchorCtr="0">
            <a:noAutofit/>
          </a:bodyPr>
          <a:lstStyle/>
          <a:p>
            <a:pPr marL="139700" indent="0">
              <a:buNone/>
            </a:pPr>
            <a:r>
              <a:rPr lang="en-US" dirty="0">
                <a:latin typeface="Patrick Hand" panose="00000500000000000000" pitchFamily="2" charset="0"/>
              </a:rPr>
              <a:t>These graphs provide valuable insights into the clinical decision-making process regarding diabetes medication. They demonstrate that:</a:t>
            </a:r>
          </a:p>
          <a:p>
            <a:pPr marL="139700" indent="0">
              <a:buNone/>
            </a:pPr>
            <a:endParaRPr lang="en-US" dirty="0">
              <a:latin typeface="Patrick Hand" panose="00000500000000000000" pitchFamily="2" charset="0"/>
            </a:endParaRPr>
          </a:p>
          <a:p>
            <a:pPr>
              <a:buFont typeface="Arial" panose="020B0604020202020204" pitchFamily="34" charset="0"/>
              <a:buChar char="•"/>
            </a:pPr>
            <a:r>
              <a:rPr lang="en-US" dirty="0">
                <a:latin typeface="Patrick Hand" panose="00000500000000000000" pitchFamily="2" charset="0"/>
              </a:rPr>
              <a:t>HbA1c levels play a crucial role in determining the use of both metformin and insulin.</a:t>
            </a:r>
          </a:p>
          <a:p>
            <a:pPr>
              <a:buFont typeface="Arial" panose="020B0604020202020204" pitchFamily="34" charset="0"/>
              <a:buChar char="•"/>
            </a:pPr>
            <a:r>
              <a:rPr lang="en-US" dirty="0">
                <a:latin typeface="Patrick Hand" panose="00000500000000000000" pitchFamily="2" charset="0"/>
              </a:rPr>
              <a:t>Medication changes are often associated with higher HbA1c levels and are frequently accompanied by the introduction or intensification of insulin therapy.</a:t>
            </a:r>
          </a:p>
          <a:p>
            <a:endParaRPr lang="en-US" sz="3200" dirty="0"/>
          </a:p>
        </p:txBody>
      </p:sp>
      <p:pic>
        <p:nvPicPr>
          <p:cNvPr id="3" name="Picture 2">
            <a:extLst>
              <a:ext uri="{FF2B5EF4-FFF2-40B4-BE49-F238E27FC236}">
                <a16:creationId xmlns:a16="http://schemas.microsoft.com/office/drawing/2014/main" id="{BEDA78E0-E450-FB93-DD7B-5061B21B1711}"/>
              </a:ext>
            </a:extLst>
          </p:cNvPr>
          <p:cNvPicPr>
            <a:picLocks noChangeAspect="1"/>
          </p:cNvPicPr>
          <p:nvPr/>
        </p:nvPicPr>
        <p:blipFill>
          <a:blip r:embed="rId3"/>
          <a:stretch>
            <a:fillRect/>
          </a:stretch>
        </p:blipFill>
        <p:spPr>
          <a:xfrm>
            <a:off x="498387" y="463299"/>
            <a:ext cx="3952169" cy="4556769"/>
          </a:xfrm>
          <a:prstGeom prst="rect">
            <a:avLst/>
          </a:prstGeom>
        </p:spPr>
      </p:pic>
    </p:spTree>
  </p:cSld>
  <p:clrMapOvr>
    <a:masterClrMapping/>
  </p:clrMapOvr>
</p:sld>
</file>

<file path=ppt/theme/theme1.xml><?xml version="1.0" encoding="utf-8"?>
<a:theme xmlns:a="http://schemas.openxmlformats.org/drawingml/2006/main" name="Autoimmune Disease Infographics by Slidesgo">
  <a:themeElements>
    <a:clrScheme name="Simple Light">
      <a:dk1>
        <a:srgbClr val="323F55"/>
      </a:dk1>
      <a:lt1>
        <a:srgbClr val="E2EDF8"/>
      </a:lt1>
      <a:dk2>
        <a:srgbClr val="23395C"/>
      </a:dk2>
      <a:lt2>
        <a:srgbClr val="BE3E47"/>
      </a:lt2>
      <a:accent1>
        <a:srgbClr val="CFE2F3"/>
      </a:accent1>
      <a:accent2>
        <a:srgbClr val="FFFFFF"/>
      </a:accent2>
      <a:accent3>
        <a:srgbClr val="FFFFFF"/>
      </a:accent3>
      <a:accent4>
        <a:srgbClr val="FFFFFF"/>
      </a:accent4>
      <a:accent5>
        <a:srgbClr val="FFFFFF"/>
      </a:accent5>
      <a:accent6>
        <a:srgbClr val="FFFFFF"/>
      </a:accent6>
      <a:hlink>
        <a:srgbClr val="23395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1634</Words>
  <Application>Microsoft Office PowerPoint</Application>
  <PresentationFormat>On-screen Show (16:9)</PresentationFormat>
  <Paragraphs>65</Paragraphs>
  <Slides>16</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Proxima Nova Semibold</vt:lpstr>
      <vt:lpstr>Patrick Hand</vt:lpstr>
      <vt:lpstr>Fira Sans</vt:lpstr>
      <vt:lpstr>Anaheim</vt:lpstr>
      <vt:lpstr>Arial</vt:lpstr>
      <vt:lpstr>Nerko One</vt:lpstr>
      <vt:lpstr>Proxima Nova</vt:lpstr>
      <vt:lpstr>Autoimmune Disease Infographics by Slidesgo</vt:lpstr>
      <vt:lpstr>Slidesgo Final Pages</vt:lpstr>
      <vt:lpstr>Detecting Readmission Risk for Diabetic patients.</vt:lpstr>
      <vt:lpstr>Why is detecting readmission risk important?</vt:lpstr>
      <vt:lpstr>Exploratory Analysis of the Features.</vt:lpstr>
      <vt:lpstr>Exploratory Analysis of the Features.</vt:lpstr>
      <vt:lpstr>Assumption</vt:lpstr>
      <vt:lpstr>Handling missing value</vt:lpstr>
      <vt:lpstr>Analyzing the Impact of HbA1c on Readmission Title: Impact of HbA1c (A1Cresult) on Readmission </vt:lpstr>
      <vt:lpstr>Increase in Medication Changes with Higher HbA1c: As the HbA1c level increases, there is a noticeable rise in the number of patients whose medication was changed. This suggests that doctors are more likely to adjust treatment plans for patients with higher HbA1c levels, indicating a potential association between HbA1c and the need for medication modification.  Dominance of "No Change" in Lower HbA1c Groups: In the lower HbA1c groups (0 and 1), the majority of patients experienced no medication changes. This suggests that for patients with well-controlled blood sugar levels, maintaining the current medication regimen is often sufficient.  Chi-Square Test Result: The Chi-Square test, with a p-value of 2.38206858597665372-223, indicates a statistically significant association between HbA1c levels and medication changes. This provides further evidence that the observed pattern in the graph is not due to random chance.  </vt:lpstr>
      <vt:lpstr>PowerPoint Presentation</vt:lpstr>
      <vt:lpstr>PowerPoint Presentation</vt:lpstr>
      <vt:lpstr>Multi-Collinearity Detection Title: Detecting Multi-Collinearity in the Dataset </vt:lpstr>
      <vt:lpstr>Correlation heatmap</vt:lpstr>
      <vt:lpstr>Model validation</vt:lpstr>
      <vt:lpstr>Model validation</vt:lpstr>
      <vt:lpstr>Model validation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Aarshi Shaikh</dc:creator>
  <cp:lastModifiedBy>AARSHI SHAIKH - 86062400015</cp:lastModifiedBy>
  <cp:revision>1</cp:revision>
  <dcterms:modified xsi:type="dcterms:W3CDTF">2025-01-11T14:00:18Z</dcterms:modified>
</cp:coreProperties>
</file>