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256" r:id="rId2"/>
    <p:sldId id="258" r:id="rId3"/>
    <p:sldId id="311" r:id="rId4"/>
    <p:sldId id="312" r:id="rId5"/>
    <p:sldId id="260" r:id="rId6"/>
    <p:sldId id="355" r:id="rId7"/>
    <p:sldId id="371" r:id="rId8"/>
    <p:sldId id="372" r:id="rId9"/>
    <p:sldId id="373" r:id="rId10"/>
    <p:sldId id="374" r:id="rId11"/>
    <p:sldId id="376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16" r:id="rId23"/>
    <p:sldId id="272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7130B-BD7F-49B7-B845-39B05562DC9D}" v="202" dt="2021-01-31T08:44:00.934"/>
    <p1510:client id="{07C89B38-3B33-4D56-A135-3F8D77DDBA53}" v="642" dt="2021-03-19T20:27:51.469"/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E9574E5-BE2B-4A60-8784-70B87DA9EE13}" v="293" dt="2021-01-22T17:10:13.672"/>
    <p1510:client id="{4090878D-D319-45C3-AD40-3B4F6FD93E4D}" v="206" dt="2021-01-25T05:16:53.612"/>
    <p1510:client id="{4777F1C9-23C5-4254-A6B6-FAAB82D81E32}" v="496" dt="2021-01-31T08:35:36.062"/>
    <p1510:client id="{51E38F79-908C-4B8A-A221-A039C390E90C}" v="4" dt="2021-03-21T19:04:50.796"/>
    <p1510:client id="{59751EE2-E915-412C-BBA9-18ABF5CCEEBA}" v="248" dt="2021-01-19T19:07:17.180"/>
    <p1510:client id="{88E0966D-0821-4501-A0E3-03A6F564B65B}" v="3052" dt="2021-01-17T15:58:03.317"/>
    <p1510:client id="{9C156D09-B980-42AE-B4D4-72C644ADC050}" v="1333" dt="2021-01-18T13:31:52.969"/>
    <p1510:client id="{B80ADEDB-738D-440F-BFD2-F939A19680FF}" v="1026" dt="2021-01-30T10:28:47.941"/>
    <p1510:client id="{B8DC2B14-565A-4F31-AD18-2625B4501B96}" v="120" dt="2021-01-31T05:08:00.758"/>
    <p1510:client id="{F41CC8C0-5F26-4FEB-83F4-E5C73877B44A}" v="374" dt="2021-03-24T14:25:46.112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3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934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791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35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1957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081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894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7576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64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4203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6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483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19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72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04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57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670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 :</a:t>
            </a:r>
            <a:r>
              <a:rPr lang="en-US" sz="2000" dirty="0"/>
              <a:t>Operator Overloading 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(Member Access or Dot operator)</a:t>
            </a:r>
            <a:endParaRPr lang="en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  <a:cs typeface="Calibri"/>
              </a:rPr>
              <a:t>E. All the above</a:t>
            </a:r>
            <a:endParaRPr lang="en" b="1" dirty="0">
              <a:solidFill>
                <a:srgbClr val="FF0000"/>
              </a:solidFill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4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d) 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5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2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 </a:t>
            </a:r>
            <a:r>
              <a:rPr lang="en" sz="1800" dirty="0">
                <a:latin typeface="Calibri"/>
              </a:rPr>
              <a:t>Which is the correct example of a binary operator?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++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—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Dereferencing operator(*)</a:t>
            </a:r>
            <a:endParaRPr lang="en-US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</a:rPr>
              <a:t>d) +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46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3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is the correct statement about operator overloading?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Only 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Only non-arithmetic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Precedence of operators are changed after </a:t>
            </a:r>
            <a:r>
              <a:rPr lang="en" sz="1800" dirty="0" err="1">
                <a:latin typeface="Calibri"/>
              </a:rPr>
              <a:t>overlaoding</a:t>
            </a:r>
            <a:endParaRPr lang="en-US" sz="1800" dirty="0" err="1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d) Associativity and precedence of operators does not change</a:t>
            </a:r>
            <a:endParaRPr lang="en-US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6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3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is the correct statement about operator overloading?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a) Only 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b) Only non-arithmetic operators can be overloaded</a:t>
            </a:r>
            <a:endParaRPr lang="en-US" sz="1800" dirty="0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c) Precedence of operators are changed after </a:t>
            </a:r>
            <a:r>
              <a:rPr lang="en" sz="1800" dirty="0" err="1">
                <a:latin typeface="Calibri"/>
              </a:rPr>
              <a:t>overlaoding</a:t>
            </a:r>
            <a:endParaRPr lang="en-US" sz="1800" dirty="0" err="1">
              <a:latin typeface="Calibri"/>
            </a:endParaRPr>
          </a:p>
          <a:p>
            <a:br>
              <a:rPr lang="en" sz="1800" dirty="0">
                <a:latin typeface="Calibri"/>
              </a:rPr>
            </a:br>
            <a:r>
              <a:rPr lang="en" sz="1800" b="1" dirty="0">
                <a:solidFill>
                  <a:srgbClr val="FF0000"/>
                </a:solidFill>
                <a:latin typeface="Calibri"/>
              </a:rPr>
              <a:t>d) Associativity and precedence of operators does not change</a:t>
            </a:r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8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4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of the following operators should be preferred to overload as a global function rather than a member method?</a:t>
            </a:r>
            <a:endParaRPr lang="en-US" sz="1800" dirty="0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A Postfix ++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Comparison Operator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 Insertion Operator &lt;&lt;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 Prefix+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1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4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 Which of the following operators should be preferred to overload as a global function rather than a member method?</a:t>
            </a:r>
            <a:endParaRPr lang="en-US" sz="1800" dirty="0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A Postfix ++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Comparison Operator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C Insertion Operator &lt;&lt;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 Prefix+</a:t>
            </a:r>
            <a:endParaRPr lang="en-US" dirty="0">
              <a:latin typeface="Calibri"/>
            </a:endParaRPr>
          </a:p>
          <a:p>
            <a:endParaRPr lang="en" dirty="0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5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5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2)   In case of operator overloading, operator function must be ______ 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1.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2. Non-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3. Friend Functions</a:t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Only 2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Only 1, 3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Only 2 , 3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All 1 , 2, 3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44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5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2)   In case of operator overloading, operator function must be ______ 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1.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2. Non- static member functions</a:t>
            </a:r>
          </a:p>
          <a:p>
            <a:br>
              <a:rPr lang="en" sz="1800" dirty="0">
                <a:latin typeface="Calibri"/>
              </a:rPr>
            </a:br>
            <a:r>
              <a:rPr lang="en" sz="1800" dirty="0">
                <a:latin typeface="Calibri"/>
              </a:rPr>
              <a:t>3. Friend Functions</a:t>
            </a: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Only 2</a:t>
            </a:r>
            <a:endParaRPr lang="en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Only 1, 3</a:t>
            </a: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c. Only 2 , 3</a:t>
            </a:r>
            <a:endParaRPr lang="en" sz="1800" b="1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All 1 , 2, 3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13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6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When overloading unary operators using Friend </a:t>
            </a:r>
            <a:r>
              <a:rPr lang="en" sz="1800" dirty="0" err="1">
                <a:latin typeface="Calibri"/>
              </a:rPr>
              <a:t>function,it</a:t>
            </a:r>
            <a:r>
              <a:rPr lang="en" sz="1800" dirty="0">
                <a:latin typeface="Calibri"/>
              </a:rPr>
              <a:t> requires_____ argument/s.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Zero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b. One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Two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None of these.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endParaRPr lang="en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C)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E)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6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When overloading unary operators using Friend </a:t>
            </a:r>
            <a:r>
              <a:rPr lang="en" sz="1800" dirty="0" err="1">
                <a:latin typeface="Calibri"/>
              </a:rPr>
              <a:t>function,it</a:t>
            </a:r>
            <a:r>
              <a:rPr lang="en" sz="1800" dirty="0">
                <a:latin typeface="Calibri"/>
              </a:rPr>
              <a:t> requires_____ argument/s.</a:t>
            </a:r>
            <a:br>
              <a:rPr lang="en" sz="1800" dirty="0">
                <a:latin typeface="Calibri"/>
              </a:rPr>
            </a:br>
            <a:br>
              <a:rPr lang="en" sz="1800" dirty="0">
                <a:latin typeface="Calibri"/>
              </a:rPr>
            </a:br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a. Zero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b="1" dirty="0">
                <a:solidFill>
                  <a:srgbClr val="FF0000"/>
                </a:solidFill>
                <a:latin typeface="Calibri"/>
              </a:rPr>
              <a:t>b. One</a:t>
            </a:r>
            <a:endParaRPr lang="en" b="1" dirty="0">
              <a:solidFill>
                <a:srgbClr val="FF0000"/>
              </a:solidFill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c. Two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 None of these.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1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Questions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1) What do you understand by operator overloading explain with example?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2) Which operators cannot be overloaded?</a:t>
            </a: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3)What are the different approach to overload operator?</a:t>
            </a: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8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/>
                <a:cs typeface="Calibri"/>
                <a:sym typeface="Calibri"/>
              </a:rPr>
              <a:t>Today we are going to cover -</a:t>
            </a:r>
            <a:endParaRPr lang="en" sz="2000" dirty="0">
              <a:latin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</a:rPr>
              <a:t>Overloading Binary Operator using a Friend function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Based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 function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1012362"/>
            <a:ext cx="8952289" cy="389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In this approach, the operator overloading function must precede with friend keyword, and declare a function class scope. Keeping in mind, friend operator function takes two parameters in a binary operator, varies one parameter in a unary operator. All the working and implementation would same as binary operator function except this function will be implemented outside of the class scope.</a:t>
            </a:r>
            <a:endParaRPr lang="en-US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#include &lt;iostream&gt;</a:t>
            </a:r>
            <a:endParaRPr lang="en-US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using namespace std;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class Distance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public: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Member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int feet, inch;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No Parameter Constructor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Distance()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this-&gt;feet =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     this-&gt;inch =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}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2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27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// Implementing friend function with two parameters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Distance operator+(Distance&amp; d1, Distance&amp; d2) // Call by reference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{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// Create an object to return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d3;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Perform addition of feet and inches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d3.feet = d1.feet + d2.feet;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d3.inch = d1.inch + d2.inch;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Return the resulting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return d3;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</a:t>
            </a:r>
            <a:endParaRPr lang="en-US" dirty="0"/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0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Overloading Binary Operator using a Friend</a:t>
            </a:r>
            <a:endParaRPr lang="en-US" dirty="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int main()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{  // Declaring and Initializing first object</a:t>
            </a:r>
            <a:endParaRPr lang="en-US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d1(8, 9);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Declaring and Initializing second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d2(10, 2);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Declaring third object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Distance d3;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Use overloaded operator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d3 = d1 + d2;</a:t>
            </a:r>
            <a:endParaRPr lang="en">
              <a:latin typeface="Calibri"/>
            </a:endParaRPr>
          </a:p>
          <a:p>
            <a:endParaRPr lang="en" dirty="0">
              <a:latin typeface="Calibri"/>
            </a:endParaRPr>
          </a:p>
          <a:p>
            <a:r>
              <a:rPr lang="en" sz="1800" dirty="0">
                <a:latin typeface="Calibri"/>
              </a:rPr>
              <a:t>    // Display the result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</a:t>
            </a:r>
            <a:r>
              <a:rPr lang="en" sz="1800" dirty="0" err="1">
                <a:latin typeface="Calibri"/>
              </a:rPr>
              <a:t>cout</a:t>
            </a:r>
            <a:r>
              <a:rPr lang="en" sz="1800" dirty="0">
                <a:latin typeface="Calibri"/>
              </a:rPr>
              <a:t> &lt;&lt; "\</a:t>
            </a:r>
            <a:r>
              <a:rPr lang="en" sz="1800" dirty="0" err="1">
                <a:latin typeface="Calibri"/>
              </a:rPr>
              <a:t>nTotal</a:t>
            </a:r>
            <a:r>
              <a:rPr lang="en" sz="1800" dirty="0">
                <a:latin typeface="Calibri"/>
              </a:rPr>
              <a:t> Feet &amp; Inches: " &lt;&lt; d3.feet &lt;&lt; "'" &lt;&lt; d3.inch;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    return 0;</a:t>
            </a:r>
            <a:endParaRPr lang="en">
              <a:latin typeface="Calibri"/>
            </a:endParaRPr>
          </a:p>
          <a:p>
            <a:r>
              <a:rPr lang="en" sz="1800" dirty="0">
                <a:latin typeface="Calibri"/>
              </a:rPr>
              <a:t>}</a:t>
            </a:r>
            <a:endParaRPr lang="en-US" dirty="0">
              <a:latin typeface="Calibri"/>
            </a:endParaRPr>
          </a:p>
          <a:p>
            <a:endParaRPr lang="en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" sz="2800" b="1" dirty="0">
                <a:solidFill>
                  <a:schemeClr val="bg1"/>
                </a:solidFill>
                <a:latin typeface="Calibri"/>
                <a:cs typeface="Calibri"/>
              </a:rPr>
              <a:t>MCQ 1</a:t>
            </a:r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34957"/>
            <a:ext cx="8952289" cy="442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latin typeface="Calibri"/>
              </a:rPr>
              <a:t>Which of the following operators cannot be overloaded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A . (Member Access or Dot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B ?: (Ternary or Conditional Operator 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C :: (Scope Resolution Operator)</a:t>
            </a:r>
            <a:endParaRPr lang="en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D. * (Pointer-to-member Operator )</a:t>
            </a:r>
            <a:endParaRPr lang="en-US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r>
              <a:rPr lang="en" sz="1800" dirty="0">
                <a:latin typeface="Calibri"/>
              </a:rPr>
              <a:t>E. All the above</a:t>
            </a:r>
          </a:p>
          <a:p>
            <a:endParaRPr lang="en" dirty="0"/>
          </a:p>
          <a:p>
            <a:r>
              <a:rPr lang="en" sz="1800" dirty="0"/>
              <a:t>   </a:t>
            </a:r>
            <a:br>
              <a:rPr lang="en-US" dirty="0"/>
            </a:br>
            <a:br>
              <a:rPr lang="en-US" dirty="0"/>
            </a:br>
            <a:endParaRPr lang="en-US" sz="1800" dirty="0">
              <a:latin typeface="Calibri"/>
            </a:endParaRPr>
          </a:p>
          <a:p>
            <a:endParaRPr lang="en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>
              <a:lnSpc>
                <a:spcPct val="150000"/>
              </a:lnSpc>
            </a:pP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35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1140</Words>
  <Application>Microsoft Office PowerPoint</Application>
  <PresentationFormat>On-screen Show (16:9)</PresentationFormat>
  <Paragraphs>306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Calibri,Sans-Serif</vt:lpstr>
      <vt:lpstr>Trebuchet MS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Overloading Binary Operator using a Friend function</vt:lpstr>
      <vt:lpstr>Overloading Binary Operator using a Friend</vt:lpstr>
      <vt:lpstr>Overloading Binary Operator using a Friend</vt:lpstr>
      <vt:lpstr>Overloading Binary Operator using a Friend</vt:lpstr>
      <vt:lpstr>MCQ 1</vt:lpstr>
      <vt:lpstr>MCQ 1</vt:lpstr>
      <vt:lpstr>MCQ 2</vt:lpstr>
      <vt:lpstr>MCQ 2</vt:lpstr>
      <vt:lpstr>MCQ 3</vt:lpstr>
      <vt:lpstr>MCQ 3</vt:lpstr>
      <vt:lpstr>MCQ 4</vt:lpstr>
      <vt:lpstr>MCQ 4</vt:lpstr>
      <vt:lpstr>MCQ 5</vt:lpstr>
      <vt:lpstr>MCQ 5</vt:lpstr>
      <vt:lpstr>MCQ 6</vt:lpstr>
      <vt:lpstr>MCQ 6</vt:lpstr>
      <vt:lpstr>Questions</vt:lpstr>
      <vt:lpstr>PowerPoint Presentation</vt:lpstr>
      <vt:lpstr>Thank You!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Kartavya kothari</cp:lastModifiedBy>
  <cp:revision>2079</cp:revision>
  <dcterms:modified xsi:type="dcterms:W3CDTF">2021-03-25T03:25:46Z</dcterms:modified>
</cp:coreProperties>
</file>