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63" r:id="rId17"/>
    <p:sldId id="264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1EC84F-C581-4F34-89F9-CC9EB0A62E23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22A715B-757A-438F-889E-F4BE366AC607}">
      <dgm:prSet phldrT="[Text]" custT="1"/>
      <dgm:spPr/>
      <dgm:t>
        <a:bodyPr/>
        <a:lstStyle/>
        <a:p>
          <a:r>
            <a:rPr lang="en-US" sz="3200" dirty="0"/>
            <a:t>Worker</a:t>
          </a:r>
          <a:endParaRPr lang="en-IN" sz="3200" dirty="0"/>
        </a:p>
      </dgm:t>
    </dgm:pt>
    <dgm:pt modelId="{F9E001B2-C9EC-4A7A-85B3-34CCC6B2D666}" type="parTrans" cxnId="{F5727558-23FD-474A-8356-AB0F0A317EF1}">
      <dgm:prSet/>
      <dgm:spPr/>
      <dgm:t>
        <a:bodyPr/>
        <a:lstStyle/>
        <a:p>
          <a:endParaRPr lang="en-IN"/>
        </a:p>
      </dgm:t>
    </dgm:pt>
    <dgm:pt modelId="{8E42BC53-9DC4-4E68-9466-17153910EDFA}" type="sibTrans" cxnId="{F5727558-23FD-474A-8356-AB0F0A317EF1}">
      <dgm:prSet/>
      <dgm:spPr/>
      <dgm:t>
        <a:bodyPr/>
        <a:lstStyle/>
        <a:p>
          <a:endParaRPr lang="en-IN"/>
        </a:p>
      </dgm:t>
    </dgm:pt>
    <dgm:pt modelId="{CE3A5D87-3DDD-49FA-8EB4-D41BD06A32B3}">
      <dgm:prSet phldrT="[Text]"/>
      <dgm:spPr/>
      <dgm:t>
        <a:bodyPr/>
        <a:lstStyle/>
        <a:p>
          <a:r>
            <a:rPr lang="en-US" dirty="0"/>
            <a:t>View Products</a:t>
          </a:r>
          <a:endParaRPr lang="en-IN" dirty="0"/>
        </a:p>
      </dgm:t>
    </dgm:pt>
    <dgm:pt modelId="{880727DC-1243-42CB-8EC6-D4B9777ED3D1}" type="parTrans" cxnId="{C6A3A65C-51DA-4787-8B67-32EDBB09F67D}">
      <dgm:prSet/>
      <dgm:spPr/>
      <dgm:t>
        <a:bodyPr/>
        <a:lstStyle/>
        <a:p>
          <a:endParaRPr lang="en-IN"/>
        </a:p>
      </dgm:t>
    </dgm:pt>
    <dgm:pt modelId="{51C932B0-62EA-4CE2-A21E-AB07F4C2D628}" type="sibTrans" cxnId="{C6A3A65C-51DA-4787-8B67-32EDBB09F67D}">
      <dgm:prSet/>
      <dgm:spPr/>
      <dgm:t>
        <a:bodyPr/>
        <a:lstStyle/>
        <a:p>
          <a:endParaRPr lang="en-IN"/>
        </a:p>
      </dgm:t>
    </dgm:pt>
    <dgm:pt modelId="{77DA2FC1-E7FF-4A2C-92D6-04EEBFF628A1}">
      <dgm:prSet/>
      <dgm:spPr/>
      <dgm:t>
        <a:bodyPr/>
        <a:lstStyle/>
        <a:p>
          <a:r>
            <a:rPr lang="en-US" dirty="0"/>
            <a:t>View Stock</a:t>
          </a:r>
          <a:endParaRPr lang="en-IN" dirty="0"/>
        </a:p>
      </dgm:t>
    </dgm:pt>
    <dgm:pt modelId="{4BE3D260-9CEF-4730-9F27-71455BD90581}" type="parTrans" cxnId="{02734562-A2D1-4B97-BC99-145D652A1273}">
      <dgm:prSet/>
      <dgm:spPr/>
      <dgm:t>
        <a:bodyPr/>
        <a:lstStyle/>
        <a:p>
          <a:endParaRPr lang="en-IN"/>
        </a:p>
      </dgm:t>
    </dgm:pt>
    <dgm:pt modelId="{37E69049-6C7B-4EF8-91F8-6371DA287AFD}" type="sibTrans" cxnId="{02734562-A2D1-4B97-BC99-145D652A1273}">
      <dgm:prSet/>
      <dgm:spPr/>
      <dgm:t>
        <a:bodyPr/>
        <a:lstStyle/>
        <a:p>
          <a:endParaRPr lang="en-IN"/>
        </a:p>
      </dgm:t>
    </dgm:pt>
    <dgm:pt modelId="{D7B11852-42DE-43D7-8B56-ACB137B5CBB2}">
      <dgm:prSet/>
      <dgm:spPr/>
      <dgm:t>
        <a:bodyPr/>
        <a:lstStyle/>
        <a:p>
          <a:r>
            <a:rPr lang="en-US" dirty="0"/>
            <a:t>Place Order</a:t>
          </a:r>
          <a:endParaRPr lang="en-IN" dirty="0"/>
        </a:p>
      </dgm:t>
    </dgm:pt>
    <dgm:pt modelId="{6BE46CBB-D455-4A56-972D-02F85D46C7F6}" type="parTrans" cxnId="{4099C9FC-F72F-4DDD-A370-7D5C996E2D5D}">
      <dgm:prSet/>
      <dgm:spPr/>
      <dgm:t>
        <a:bodyPr/>
        <a:lstStyle/>
        <a:p>
          <a:endParaRPr lang="en-IN"/>
        </a:p>
      </dgm:t>
    </dgm:pt>
    <dgm:pt modelId="{D7CFB68F-1FF5-4886-AC68-F94BC872F65C}" type="sibTrans" cxnId="{4099C9FC-F72F-4DDD-A370-7D5C996E2D5D}">
      <dgm:prSet/>
      <dgm:spPr/>
      <dgm:t>
        <a:bodyPr/>
        <a:lstStyle/>
        <a:p>
          <a:endParaRPr lang="en-IN"/>
        </a:p>
      </dgm:t>
    </dgm:pt>
    <dgm:pt modelId="{EA9EE3A5-1B76-48FB-AAC5-314C49C6AF02}">
      <dgm:prSet/>
      <dgm:spPr/>
      <dgm:t>
        <a:bodyPr/>
        <a:lstStyle/>
        <a:p>
          <a:r>
            <a:rPr lang="en-US" dirty="0"/>
            <a:t>View Orders</a:t>
          </a:r>
          <a:endParaRPr lang="en-IN" dirty="0"/>
        </a:p>
      </dgm:t>
    </dgm:pt>
    <dgm:pt modelId="{6277A7E6-BC75-4D03-A779-9AC3E79F8E19}" type="parTrans" cxnId="{D79DFA51-DE1F-44ED-9574-4D75A262ACEB}">
      <dgm:prSet/>
      <dgm:spPr/>
      <dgm:t>
        <a:bodyPr/>
        <a:lstStyle/>
        <a:p>
          <a:endParaRPr lang="en-IN"/>
        </a:p>
      </dgm:t>
    </dgm:pt>
    <dgm:pt modelId="{F7674A67-EB2B-45FC-9F1F-F06272CDF6F7}" type="sibTrans" cxnId="{D79DFA51-DE1F-44ED-9574-4D75A262ACEB}">
      <dgm:prSet/>
      <dgm:spPr/>
      <dgm:t>
        <a:bodyPr/>
        <a:lstStyle/>
        <a:p>
          <a:endParaRPr lang="en-IN"/>
        </a:p>
      </dgm:t>
    </dgm:pt>
    <dgm:pt modelId="{F82A1D39-E220-4CF8-B071-F74E2D1CE3AF}" type="pres">
      <dgm:prSet presAssocID="{4C1EC84F-C581-4F34-89F9-CC9EB0A62E2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3AABBF2-0B44-4235-BD6A-C50371F2D0D8}" type="pres">
      <dgm:prSet presAssocID="{722A715B-757A-438F-889E-F4BE366AC607}" presName="root" presStyleCnt="0"/>
      <dgm:spPr/>
    </dgm:pt>
    <dgm:pt modelId="{C5D97CDD-25BC-47EE-8D69-F68171B71993}" type="pres">
      <dgm:prSet presAssocID="{722A715B-757A-438F-889E-F4BE366AC607}" presName="rootComposite" presStyleCnt="0"/>
      <dgm:spPr/>
    </dgm:pt>
    <dgm:pt modelId="{4A26DC3E-AD0C-4066-BFEB-E27B9C500229}" type="pres">
      <dgm:prSet presAssocID="{722A715B-757A-438F-889E-F4BE366AC607}" presName="rootText" presStyleLbl="node1" presStyleIdx="0" presStyleCnt="1" custScaleX="75371" custScaleY="51879" custLinFactNeighborX="-5231" custLinFactNeighborY="-83"/>
      <dgm:spPr/>
    </dgm:pt>
    <dgm:pt modelId="{AD0A41CA-CBE3-446B-AEFE-7721A5CB61FE}" type="pres">
      <dgm:prSet presAssocID="{722A715B-757A-438F-889E-F4BE366AC607}" presName="rootConnector" presStyleLbl="node1" presStyleIdx="0" presStyleCnt="1"/>
      <dgm:spPr/>
    </dgm:pt>
    <dgm:pt modelId="{1C61187D-CBAB-410E-B3CA-9B1DF578A15A}" type="pres">
      <dgm:prSet presAssocID="{722A715B-757A-438F-889E-F4BE366AC607}" presName="childShape" presStyleCnt="0"/>
      <dgm:spPr/>
    </dgm:pt>
    <dgm:pt modelId="{35760DE7-4769-4C4A-81A0-63E2EB2125DA}" type="pres">
      <dgm:prSet presAssocID="{880727DC-1243-42CB-8EC6-D4B9777ED3D1}" presName="Name13" presStyleLbl="parChTrans1D2" presStyleIdx="0" presStyleCnt="4"/>
      <dgm:spPr/>
    </dgm:pt>
    <dgm:pt modelId="{A43DDE31-1136-4A13-9BFB-1F090FCC3E65}" type="pres">
      <dgm:prSet presAssocID="{CE3A5D87-3DDD-49FA-8EB4-D41BD06A32B3}" presName="childText" presStyleLbl="bgAcc1" presStyleIdx="0" presStyleCnt="4" custScaleY="46728">
        <dgm:presLayoutVars>
          <dgm:bulletEnabled val="1"/>
        </dgm:presLayoutVars>
      </dgm:prSet>
      <dgm:spPr/>
    </dgm:pt>
    <dgm:pt modelId="{C66FF763-E719-446D-97B3-1EE3E21B13E6}" type="pres">
      <dgm:prSet presAssocID="{4BE3D260-9CEF-4730-9F27-71455BD90581}" presName="Name13" presStyleLbl="parChTrans1D2" presStyleIdx="1" presStyleCnt="4"/>
      <dgm:spPr/>
    </dgm:pt>
    <dgm:pt modelId="{33F6C81B-6A2C-40AB-B2A6-4A73478DFA85}" type="pres">
      <dgm:prSet presAssocID="{77DA2FC1-E7FF-4A2C-92D6-04EEBFF628A1}" presName="childText" presStyleLbl="bgAcc1" presStyleIdx="1" presStyleCnt="4" custScaleX="79329" custScaleY="40467">
        <dgm:presLayoutVars>
          <dgm:bulletEnabled val="1"/>
        </dgm:presLayoutVars>
      </dgm:prSet>
      <dgm:spPr/>
    </dgm:pt>
    <dgm:pt modelId="{21E936BA-8F9D-445C-B90F-CF1171D0E036}" type="pres">
      <dgm:prSet presAssocID="{6BE46CBB-D455-4A56-972D-02F85D46C7F6}" presName="Name13" presStyleLbl="parChTrans1D2" presStyleIdx="2" presStyleCnt="4"/>
      <dgm:spPr/>
    </dgm:pt>
    <dgm:pt modelId="{187F45E9-F851-43A5-ADE0-F26C3611DF4D}" type="pres">
      <dgm:prSet presAssocID="{D7B11852-42DE-43D7-8B56-ACB137B5CBB2}" presName="childText" presStyleLbl="bgAcc1" presStyleIdx="2" presStyleCnt="4" custScaleX="87704" custScaleY="48520">
        <dgm:presLayoutVars>
          <dgm:bulletEnabled val="1"/>
        </dgm:presLayoutVars>
      </dgm:prSet>
      <dgm:spPr/>
    </dgm:pt>
    <dgm:pt modelId="{C8C16DBC-2125-40E0-86F0-6D3E250F86AF}" type="pres">
      <dgm:prSet presAssocID="{6277A7E6-BC75-4D03-A779-9AC3E79F8E19}" presName="Name13" presStyleLbl="parChTrans1D2" presStyleIdx="3" presStyleCnt="4"/>
      <dgm:spPr/>
    </dgm:pt>
    <dgm:pt modelId="{5A45CFB5-3CB9-44F1-B917-54958DE68E91}" type="pres">
      <dgm:prSet presAssocID="{EA9EE3A5-1B76-48FB-AAC5-314C49C6AF02}" presName="childText" presStyleLbl="bgAcc1" presStyleIdx="3" presStyleCnt="4" custScaleX="81487" custScaleY="44823">
        <dgm:presLayoutVars>
          <dgm:bulletEnabled val="1"/>
        </dgm:presLayoutVars>
      </dgm:prSet>
      <dgm:spPr/>
    </dgm:pt>
  </dgm:ptLst>
  <dgm:cxnLst>
    <dgm:cxn modelId="{2E0A3602-8E82-46C4-AB64-9B802A0E3D11}" type="presOf" srcId="{D7B11852-42DE-43D7-8B56-ACB137B5CBB2}" destId="{187F45E9-F851-43A5-ADE0-F26C3611DF4D}" srcOrd="0" destOrd="0" presId="urn:microsoft.com/office/officeart/2005/8/layout/hierarchy3"/>
    <dgm:cxn modelId="{5C5D8A14-31B6-4A6C-8BFD-B701309B04EB}" type="presOf" srcId="{880727DC-1243-42CB-8EC6-D4B9777ED3D1}" destId="{35760DE7-4769-4C4A-81A0-63E2EB2125DA}" srcOrd="0" destOrd="0" presId="urn:microsoft.com/office/officeart/2005/8/layout/hierarchy3"/>
    <dgm:cxn modelId="{B293951C-1FD5-49E8-A135-527FA09CF243}" type="presOf" srcId="{4C1EC84F-C581-4F34-89F9-CC9EB0A62E23}" destId="{F82A1D39-E220-4CF8-B071-F74E2D1CE3AF}" srcOrd="0" destOrd="0" presId="urn:microsoft.com/office/officeart/2005/8/layout/hierarchy3"/>
    <dgm:cxn modelId="{63CBF021-0C66-4E58-BBBD-F5F1E2CAFC14}" type="presOf" srcId="{722A715B-757A-438F-889E-F4BE366AC607}" destId="{AD0A41CA-CBE3-446B-AEFE-7721A5CB61FE}" srcOrd="1" destOrd="0" presId="urn:microsoft.com/office/officeart/2005/8/layout/hierarchy3"/>
    <dgm:cxn modelId="{C6A3A65C-51DA-4787-8B67-32EDBB09F67D}" srcId="{722A715B-757A-438F-889E-F4BE366AC607}" destId="{CE3A5D87-3DDD-49FA-8EB4-D41BD06A32B3}" srcOrd="0" destOrd="0" parTransId="{880727DC-1243-42CB-8EC6-D4B9777ED3D1}" sibTransId="{51C932B0-62EA-4CE2-A21E-AB07F4C2D628}"/>
    <dgm:cxn modelId="{02734562-A2D1-4B97-BC99-145D652A1273}" srcId="{722A715B-757A-438F-889E-F4BE366AC607}" destId="{77DA2FC1-E7FF-4A2C-92D6-04EEBFF628A1}" srcOrd="1" destOrd="0" parTransId="{4BE3D260-9CEF-4730-9F27-71455BD90581}" sibTransId="{37E69049-6C7B-4EF8-91F8-6371DA287AFD}"/>
    <dgm:cxn modelId="{D79DFA51-DE1F-44ED-9574-4D75A262ACEB}" srcId="{722A715B-757A-438F-889E-F4BE366AC607}" destId="{EA9EE3A5-1B76-48FB-AAC5-314C49C6AF02}" srcOrd="3" destOrd="0" parTransId="{6277A7E6-BC75-4D03-A779-9AC3E79F8E19}" sibTransId="{F7674A67-EB2B-45FC-9F1F-F06272CDF6F7}"/>
    <dgm:cxn modelId="{4ABA2972-D25D-4F21-A770-293D44B9AF67}" type="presOf" srcId="{EA9EE3A5-1B76-48FB-AAC5-314C49C6AF02}" destId="{5A45CFB5-3CB9-44F1-B917-54958DE68E91}" srcOrd="0" destOrd="0" presId="urn:microsoft.com/office/officeart/2005/8/layout/hierarchy3"/>
    <dgm:cxn modelId="{F5727558-23FD-474A-8356-AB0F0A317EF1}" srcId="{4C1EC84F-C581-4F34-89F9-CC9EB0A62E23}" destId="{722A715B-757A-438F-889E-F4BE366AC607}" srcOrd="0" destOrd="0" parTransId="{F9E001B2-C9EC-4A7A-85B3-34CCC6B2D666}" sibTransId="{8E42BC53-9DC4-4E68-9466-17153910EDFA}"/>
    <dgm:cxn modelId="{E0993A82-F621-45D2-90D8-3574CDA82067}" type="presOf" srcId="{722A715B-757A-438F-889E-F4BE366AC607}" destId="{4A26DC3E-AD0C-4066-BFEB-E27B9C500229}" srcOrd="0" destOrd="0" presId="urn:microsoft.com/office/officeart/2005/8/layout/hierarchy3"/>
    <dgm:cxn modelId="{B2BC2C8B-0A6B-4A62-9F90-8F1B2C5A7B5E}" type="presOf" srcId="{6277A7E6-BC75-4D03-A779-9AC3E79F8E19}" destId="{C8C16DBC-2125-40E0-86F0-6D3E250F86AF}" srcOrd="0" destOrd="0" presId="urn:microsoft.com/office/officeart/2005/8/layout/hierarchy3"/>
    <dgm:cxn modelId="{F833778E-DCF0-4AB3-BF9C-EC7BCE28EB80}" type="presOf" srcId="{6BE46CBB-D455-4A56-972D-02F85D46C7F6}" destId="{21E936BA-8F9D-445C-B90F-CF1171D0E036}" srcOrd="0" destOrd="0" presId="urn:microsoft.com/office/officeart/2005/8/layout/hierarchy3"/>
    <dgm:cxn modelId="{1F40EAB4-5814-4512-9056-6BDA0A1AA62D}" type="presOf" srcId="{77DA2FC1-E7FF-4A2C-92D6-04EEBFF628A1}" destId="{33F6C81B-6A2C-40AB-B2A6-4A73478DFA85}" srcOrd="0" destOrd="0" presId="urn:microsoft.com/office/officeart/2005/8/layout/hierarchy3"/>
    <dgm:cxn modelId="{5E29C1E8-0823-4499-9BD3-6E424D6DF4CF}" type="presOf" srcId="{CE3A5D87-3DDD-49FA-8EB4-D41BD06A32B3}" destId="{A43DDE31-1136-4A13-9BFB-1F090FCC3E65}" srcOrd="0" destOrd="0" presId="urn:microsoft.com/office/officeart/2005/8/layout/hierarchy3"/>
    <dgm:cxn modelId="{228037F4-9BE2-474D-93A5-8789D67E7ED4}" type="presOf" srcId="{4BE3D260-9CEF-4730-9F27-71455BD90581}" destId="{C66FF763-E719-446D-97B3-1EE3E21B13E6}" srcOrd="0" destOrd="0" presId="urn:microsoft.com/office/officeart/2005/8/layout/hierarchy3"/>
    <dgm:cxn modelId="{4099C9FC-F72F-4DDD-A370-7D5C996E2D5D}" srcId="{722A715B-757A-438F-889E-F4BE366AC607}" destId="{D7B11852-42DE-43D7-8B56-ACB137B5CBB2}" srcOrd="2" destOrd="0" parTransId="{6BE46CBB-D455-4A56-972D-02F85D46C7F6}" sibTransId="{D7CFB68F-1FF5-4886-AC68-F94BC872F65C}"/>
    <dgm:cxn modelId="{F1FC3CA1-BB48-4066-8F1A-F9791EC4724A}" type="presParOf" srcId="{F82A1D39-E220-4CF8-B071-F74E2D1CE3AF}" destId="{D3AABBF2-0B44-4235-BD6A-C50371F2D0D8}" srcOrd="0" destOrd="0" presId="urn:microsoft.com/office/officeart/2005/8/layout/hierarchy3"/>
    <dgm:cxn modelId="{A811D49C-1C8E-4783-BADB-9D60BB4B0EDB}" type="presParOf" srcId="{D3AABBF2-0B44-4235-BD6A-C50371F2D0D8}" destId="{C5D97CDD-25BC-47EE-8D69-F68171B71993}" srcOrd="0" destOrd="0" presId="urn:microsoft.com/office/officeart/2005/8/layout/hierarchy3"/>
    <dgm:cxn modelId="{62020B6B-7438-4321-9B27-485494C044A3}" type="presParOf" srcId="{C5D97CDD-25BC-47EE-8D69-F68171B71993}" destId="{4A26DC3E-AD0C-4066-BFEB-E27B9C500229}" srcOrd="0" destOrd="0" presId="urn:microsoft.com/office/officeart/2005/8/layout/hierarchy3"/>
    <dgm:cxn modelId="{6A85CF22-1E42-4229-B7F9-20DA3A6806C5}" type="presParOf" srcId="{C5D97CDD-25BC-47EE-8D69-F68171B71993}" destId="{AD0A41CA-CBE3-446B-AEFE-7721A5CB61FE}" srcOrd="1" destOrd="0" presId="urn:microsoft.com/office/officeart/2005/8/layout/hierarchy3"/>
    <dgm:cxn modelId="{CA90B21F-83A7-47EB-8019-F716CA08540B}" type="presParOf" srcId="{D3AABBF2-0B44-4235-BD6A-C50371F2D0D8}" destId="{1C61187D-CBAB-410E-B3CA-9B1DF578A15A}" srcOrd="1" destOrd="0" presId="urn:microsoft.com/office/officeart/2005/8/layout/hierarchy3"/>
    <dgm:cxn modelId="{5A587BB6-DDA9-4370-80A4-ACE4B37F5134}" type="presParOf" srcId="{1C61187D-CBAB-410E-B3CA-9B1DF578A15A}" destId="{35760DE7-4769-4C4A-81A0-63E2EB2125DA}" srcOrd="0" destOrd="0" presId="urn:microsoft.com/office/officeart/2005/8/layout/hierarchy3"/>
    <dgm:cxn modelId="{7C7161F6-1D26-42F0-823D-FE9482AEF6C5}" type="presParOf" srcId="{1C61187D-CBAB-410E-B3CA-9B1DF578A15A}" destId="{A43DDE31-1136-4A13-9BFB-1F090FCC3E65}" srcOrd="1" destOrd="0" presId="urn:microsoft.com/office/officeart/2005/8/layout/hierarchy3"/>
    <dgm:cxn modelId="{9580411E-0136-468A-B69B-6F50369BC775}" type="presParOf" srcId="{1C61187D-CBAB-410E-B3CA-9B1DF578A15A}" destId="{C66FF763-E719-446D-97B3-1EE3E21B13E6}" srcOrd="2" destOrd="0" presId="urn:microsoft.com/office/officeart/2005/8/layout/hierarchy3"/>
    <dgm:cxn modelId="{639D782F-52E1-45AB-B5DB-3F92265BA4F3}" type="presParOf" srcId="{1C61187D-CBAB-410E-B3CA-9B1DF578A15A}" destId="{33F6C81B-6A2C-40AB-B2A6-4A73478DFA85}" srcOrd="3" destOrd="0" presId="urn:microsoft.com/office/officeart/2005/8/layout/hierarchy3"/>
    <dgm:cxn modelId="{B6F81F5E-1661-4BB1-A7AB-9EB7F84CC0B7}" type="presParOf" srcId="{1C61187D-CBAB-410E-B3CA-9B1DF578A15A}" destId="{21E936BA-8F9D-445C-B90F-CF1171D0E036}" srcOrd="4" destOrd="0" presId="urn:microsoft.com/office/officeart/2005/8/layout/hierarchy3"/>
    <dgm:cxn modelId="{EDF51BE9-7E54-475F-AF74-E9608C5905C0}" type="presParOf" srcId="{1C61187D-CBAB-410E-B3CA-9B1DF578A15A}" destId="{187F45E9-F851-43A5-ADE0-F26C3611DF4D}" srcOrd="5" destOrd="0" presId="urn:microsoft.com/office/officeart/2005/8/layout/hierarchy3"/>
    <dgm:cxn modelId="{38FE6B33-A332-4DFA-994F-D034CF6566FF}" type="presParOf" srcId="{1C61187D-CBAB-410E-B3CA-9B1DF578A15A}" destId="{C8C16DBC-2125-40E0-86F0-6D3E250F86AF}" srcOrd="6" destOrd="0" presId="urn:microsoft.com/office/officeart/2005/8/layout/hierarchy3"/>
    <dgm:cxn modelId="{1E792EA3-6B6F-4797-80A1-041AD9E1983E}" type="presParOf" srcId="{1C61187D-CBAB-410E-B3CA-9B1DF578A15A}" destId="{5A45CFB5-3CB9-44F1-B917-54958DE68E91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AF7101-73F3-4BA2-BBDB-E11BAAB4E208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AEA9776-E1D2-4E00-847C-6F42F3F4F3E8}">
      <dgm:prSet phldrT="[Text]" custT="1"/>
      <dgm:spPr/>
      <dgm:t>
        <a:bodyPr/>
        <a:lstStyle/>
        <a:p>
          <a:r>
            <a:rPr lang="en-US" sz="3200" dirty="0"/>
            <a:t>Manager</a:t>
          </a:r>
          <a:endParaRPr lang="en-IN" sz="3200" dirty="0"/>
        </a:p>
      </dgm:t>
    </dgm:pt>
    <dgm:pt modelId="{2E4B2590-C913-4534-9598-8F1D2230DAD9}" type="parTrans" cxnId="{837FEF91-27CB-4B86-A55D-012E98497DA8}">
      <dgm:prSet/>
      <dgm:spPr/>
      <dgm:t>
        <a:bodyPr/>
        <a:lstStyle/>
        <a:p>
          <a:endParaRPr lang="en-IN"/>
        </a:p>
      </dgm:t>
    </dgm:pt>
    <dgm:pt modelId="{3ED9187C-7A11-417F-AE7F-F7E2FE1E9917}" type="sibTrans" cxnId="{837FEF91-27CB-4B86-A55D-012E98497DA8}">
      <dgm:prSet/>
      <dgm:spPr/>
      <dgm:t>
        <a:bodyPr/>
        <a:lstStyle/>
        <a:p>
          <a:endParaRPr lang="en-IN"/>
        </a:p>
      </dgm:t>
    </dgm:pt>
    <dgm:pt modelId="{12774D9F-C89C-49A6-8C90-988902A4958B}">
      <dgm:prSet phldrT="[Text]" custT="1"/>
      <dgm:spPr/>
      <dgm:t>
        <a:bodyPr/>
        <a:lstStyle/>
        <a:p>
          <a:r>
            <a:rPr lang="en-US" sz="1900" dirty="0"/>
            <a:t>Add New Products</a:t>
          </a:r>
          <a:endParaRPr lang="en-IN" sz="1900" dirty="0"/>
        </a:p>
      </dgm:t>
    </dgm:pt>
    <dgm:pt modelId="{550932A6-634B-466B-92D8-0029CFBB6A87}" type="parTrans" cxnId="{7BF30E28-49B1-47BE-90FE-28085C3D395F}">
      <dgm:prSet/>
      <dgm:spPr/>
      <dgm:t>
        <a:bodyPr/>
        <a:lstStyle/>
        <a:p>
          <a:endParaRPr lang="en-IN"/>
        </a:p>
      </dgm:t>
    </dgm:pt>
    <dgm:pt modelId="{5458081D-2AC3-470A-AA83-F7E38A6BBC6B}" type="sibTrans" cxnId="{7BF30E28-49B1-47BE-90FE-28085C3D395F}">
      <dgm:prSet/>
      <dgm:spPr/>
      <dgm:t>
        <a:bodyPr/>
        <a:lstStyle/>
        <a:p>
          <a:endParaRPr lang="en-IN"/>
        </a:p>
      </dgm:t>
    </dgm:pt>
    <dgm:pt modelId="{C9DFB4E4-BAA9-4B4E-BB09-F1C3E0E871DD}">
      <dgm:prSet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2225" cap="rnd" cmpd="sng" algn="ctr">
          <a:solidFill>
            <a:srgbClr val="1CADE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6195" tIns="24130" rIns="36195" bIns="24130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2020104020203"/>
              <a:ea typeface="+mn-ea"/>
              <a:cs typeface="+mn-cs"/>
            </a:rPr>
            <a:t>Update Stock</a:t>
          </a:r>
          <a:endParaRPr lang="en-IN" sz="19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Franklin Gothic Book" panose="020B0502020104020203"/>
            <a:ea typeface="+mn-ea"/>
            <a:cs typeface="+mn-cs"/>
          </a:endParaRPr>
        </a:p>
      </dgm:t>
    </dgm:pt>
    <dgm:pt modelId="{EDD95123-97B6-4A78-88BD-C0F95D2489AB}" type="parTrans" cxnId="{3B92DFAF-D9CA-44B5-BAC5-E9A2EC1080C1}">
      <dgm:prSet/>
      <dgm:spPr/>
      <dgm:t>
        <a:bodyPr/>
        <a:lstStyle/>
        <a:p>
          <a:endParaRPr lang="en-IN"/>
        </a:p>
      </dgm:t>
    </dgm:pt>
    <dgm:pt modelId="{7254BD2B-DA56-4527-A8B8-8E3B71705790}" type="sibTrans" cxnId="{3B92DFAF-D9CA-44B5-BAC5-E9A2EC1080C1}">
      <dgm:prSet/>
      <dgm:spPr/>
      <dgm:t>
        <a:bodyPr/>
        <a:lstStyle/>
        <a:p>
          <a:endParaRPr lang="en-IN"/>
        </a:p>
      </dgm:t>
    </dgm:pt>
    <dgm:pt modelId="{52126D92-DFD5-4974-AC87-15DE878F87E2}">
      <dgm:prSet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2225" cap="rnd" cmpd="sng" algn="ctr">
          <a:solidFill>
            <a:srgbClr val="1CADE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6195" tIns="24130" rIns="36195" bIns="24130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2020104020203"/>
              <a:ea typeface="+mn-ea"/>
              <a:cs typeface="+mn-cs"/>
            </a:rPr>
            <a:t>Delete Product</a:t>
          </a:r>
          <a:endParaRPr lang="en-IN" sz="19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Franklin Gothic Book" panose="020B0502020104020203"/>
            <a:ea typeface="+mn-ea"/>
            <a:cs typeface="+mn-cs"/>
          </a:endParaRPr>
        </a:p>
      </dgm:t>
    </dgm:pt>
    <dgm:pt modelId="{625749AE-707C-44CE-9D1A-E4326674ABA0}" type="parTrans" cxnId="{BB583181-31D3-497C-B4E1-F588FB78A0F5}">
      <dgm:prSet/>
      <dgm:spPr/>
      <dgm:t>
        <a:bodyPr/>
        <a:lstStyle/>
        <a:p>
          <a:endParaRPr lang="en-IN"/>
        </a:p>
      </dgm:t>
    </dgm:pt>
    <dgm:pt modelId="{89F2A1CD-DE61-4A50-AA32-4AF39B51B50F}" type="sibTrans" cxnId="{BB583181-31D3-497C-B4E1-F588FB78A0F5}">
      <dgm:prSet/>
      <dgm:spPr/>
      <dgm:t>
        <a:bodyPr/>
        <a:lstStyle/>
        <a:p>
          <a:endParaRPr lang="en-IN"/>
        </a:p>
      </dgm:t>
    </dgm:pt>
    <dgm:pt modelId="{E910624C-2828-424B-A19F-5CF19370CDCD}">
      <dgm:prSet custT="1"/>
      <dgm:spPr/>
      <dgm:t>
        <a:bodyPr/>
        <a:lstStyle/>
        <a:p>
          <a:r>
            <a:rPr lang="en-US" sz="1900" dirty="0"/>
            <a:t>View Orders</a:t>
          </a:r>
          <a:endParaRPr lang="en-IN" sz="1900" dirty="0"/>
        </a:p>
      </dgm:t>
    </dgm:pt>
    <dgm:pt modelId="{B43502A0-F372-4155-A90F-06268883082D}" type="parTrans" cxnId="{C6DE0D0E-22A8-495F-BF94-06860A2482D2}">
      <dgm:prSet/>
      <dgm:spPr/>
      <dgm:t>
        <a:bodyPr/>
        <a:lstStyle/>
        <a:p>
          <a:endParaRPr lang="en-IN"/>
        </a:p>
      </dgm:t>
    </dgm:pt>
    <dgm:pt modelId="{9A0D6151-96ED-4C9A-BE2A-64B1B75B4D65}" type="sibTrans" cxnId="{C6DE0D0E-22A8-495F-BF94-06860A2482D2}">
      <dgm:prSet/>
      <dgm:spPr/>
      <dgm:t>
        <a:bodyPr/>
        <a:lstStyle/>
        <a:p>
          <a:endParaRPr lang="en-IN"/>
        </a:p>
      </dgm:t>
    </dgm:pt>
    <dgm:pt modelId="{4B0E3D11-FF82-4EF6-9E85-FE1899D8DA0F}">
      <dgm:prSet/>
      <dgm:spPr/>
      <dgm:t>
        <a:bodyPr/>
        <a:lstStyle/>
        <a:p>
          <a:r>
            <a:rPr lang="en-US" dirty="0"/>
            <a:t>Delete Order</a:t>
          </a:r>
          <a:endParaRPr lang="en-IN" dirty="0"/>
        </a:p>
      </dgm:t>
    </dgm:pt>
    <dgm:pt modelId="{38AA735B-2135-4CC2-90BC-D3F16718CC60}" type="parTrans" cxnId="{07F6F060-657D-423B-A25B-9B4AEF6A1BEF}">
      <dgm:prSet/>
      <dgm:spPr/>
      <dgm:t>
        <a:bodyPr/>
        <a:lstStyle/>
        <a:p>
          <a:endParaRPr lang="en-IN"/>
        </a:p>
      </dgm:t>
    </dgm:pt>
    <dgm:pt modelId="{733E8BAC-AC26-4C52-88FA-7B8196C5FF12}" type="sibTrans" cxnId="{07F6F060-657D-423B-A25B-9B4AEF6A1BEF}">
      <dgm:prSet/>
      <dgm:spPr/>
      <dgm:t>
        <a:bodyPr/>
        <a:lstStyle/>
        <a:p>
          <a:endParaRPr lang="en-IN"/>
        </a:p>
      </dgm:t>
    </dgm:pt>
    <dgm:pt modelId="{81BC45D2-ADB4-452C-901A-5C884DE71BC9}">
      <dgm:prSet custT="1"/>
      <dgm:spPr/>
      <dgm:t>
        <a:bodyPr/>
        <a:lstStyle/>
        <a:p>
          <a:pPr>
            <a:buNone/>
          </a:pPr>
          <a:r>
            <a:rPr lang="en-US" sz="1800" dirty="0"/>
            <a:t>Edit Order</a:t>
          </a:r>
        </a:p>
      </dgm:t>
    </dgm:pt>
    <dgm:pt modelId="{E8D6C03F-1E51-465E-B447-685CD4765EF5}" type="parTrans" cxnId="{691B6290-D63F-455F-9639-145FD9C733EF}">
      <dgm:prSet/>
      <dgm:spPr/>
      <dgm:t>
        <a:bodyPr/>
        <a:lstStyle/>
        <a:p>
          <a:endParaRPr lang="en-IN"/>
        </a:p>
      </dgm:t>
    </dgm:pt>
    <dgm:pt modelId="{04FEE7B3-EB87-4283-874C-813A87DCBE82}" type="sibTrans" cxnId="{691B6290-D63F-455F-9639-145FD9C733EF}">
      <dgm:prSet/>
      <dgm:spPr/>
      <dgm:t>
        <a:bodyPr/>
        <a:lstStyle/>
        <a:p>
          <a:endParaRPr lang="en-IN"/>
        </a:p>
      </dgm:t>
    </dgm:pt>
    <dgm:pt modelId="{E906FAF7-A42A-475B-9CA4-24AC6937085F}">
      <dgm:prSet custT="1"/>
      <dgm:spPr/>
      <dgm:t>
        <a:bodyPr/>
        <a:lstStyle/>
        <a:p>
          <a:r>
            <a:rPr lang="en-US" sz="1200" dirty="0"/>
            <a:t>Personal Information</a:t>
          </a:r>
          <a:endParaRPr lang="en-IN" sz="1200" dirty="0"/>
        </a:p>
      </dgm:t>
    </dgm:pt>
    <dgm:pt modelId="{BBD450DD-DA90-4A33-9FAC-83A45BE089E9}" type="parTrans" cxnId="{A2B50AF0-9FAD-4B2E-8562-3600D0589C8E}">
      <dgm:prSet/>
      <dgm:spPr/>
      <dgm:t>
        <a:bodyPr/>
        <a:lstStyle/>
        <a:p>
          <a:endParaRPr lang="en-IN"/>
        </a:p>
      </dgm:t>
    </dgm:pt>
    <dgm:pt modelId="{A1BB1F97-D1E7-4540-A03D-B2794BD2BCE5}" type="sibTrans" cxnId="{A2B50AF0-9FAD-4B2E-8562-3600D0589C8E}">
      <dgm:prSet/>
      <dgm:spPr/>
      <dgm:t>
        <a:bodyPr/>
        <a:lstStyle/>
        <a:p>
          <a:endParaRPr lang="en-IN"/>
        </a:p>
      </dgm:t>
    </dgm:pt>
    <dgm:pt modelId="{C108E994-8211-49F8-8DE8-E7459A407A94}">
      <dgm:prSet custT="1"/>
      <dgm:spPr/>
      <dgm:t>
        <a:bodyPr/>
        <a:lstStyle/>
        <a:p>
          <a:endParaRPr lang="en-IN" sz="1200" dirty="0"/>
        </a:p>
      </dgm:t>
    </dgm:pt>
    <dgm:pt modelId="{CEA46401-2CD4-4A51-846B-F06F58A67652}" type="parTrans" cxnId="{B9FAAEDC-C4FA-4D23-9BEF-D9C44FA7E486}">
      <dgm:prSet/>
      <dgm:spPr/>
      <dgm:t>
        <a:bodyPr/>
        <a:lstStyle/>
        <a:p>
          <a:endParaRPr lang="en-IN"/>
        </a:p>
      </dgm:t>
    </dgm:pt>
    <dgm:pt modelId="{02C3E79D-3EBC-47DA-9653-695E00540318}" type="sibTrans" cxnId="{B9FAAEDC-C4FA-4D23-9BEF-D9C44FA7E486}">
      <dgm:prSet/>
      <dgm:spPr/>
      <dgm:t>
        <a:bodyPr/>
        <a:lstStyle/>
        <a:p>
          <a:endParaRPr lang="en-IN"/>
        </a:p>
      </dgm:t>
    </dgm:pt>
    <dgm:pt modelId="{1DACC9F5-74C9-4A7D-82D9-95C0CE407E40}">
      <dgm:prSet custT="1"/>
      <dgm:spPr/>
      <dgm:t>
        <a:bodyPr/>
        <a:lstStyle/>
        <a:p>
          <a:endParaRPr lang="en-IN" sz="1200" dirty="0"/>
        </a:p>
      </dgm:t>
    </dgm:pt>
    <dgm:pt modelId="{EF1C9804-BD51-4CAA-86B6-6DE4C06523BC}" type="parTrans" cxnId="{E9AF32D8-8C17-4E53-89C8-DCC28C1CEAE0}">
      <dgm:prSet/>
      <dgm:spPr/>
      <dgm:t>
        <a:bodyPr/>
        <a:lstStyle/>
        <a:p>
          <a:endParaRPr lang="en-IN"/>
        </a:p>
      </dgm:t>
    </dgm:pt>
    <dgm:pt modelId="{176A0FF0-FFD3-45DE-890A-9404D379B49E}" type="sibTrans" cxnId="{E9AF32D8-8C17-4E53-89C8-DCC28C1CEAE0}">
      <dgm:prSet/>
      <dgm:spPr/>
      <dgm:t>
        <a:bodyPr/>
        <a:lstStyle/>
        <a:p>
          <a:endParaRPr lang="en-IN"/>
        </a:p>
      </dgm:t>
    </dgm:pt>
    <dgm:pt modelId="{B2B846A1-53D2-4003-94BD-86952D99BD64}">
      <dgm:prSet custT="1"/>
      <dgm:spPr/>
      <dgm:t>
        <a:bodyPr/>
        <a:lstStyle/>
        <a:p>
          <a:r>
            <a:rPr lang="en-US" sz="1200" dirty="0"/>
            <a:t>Return Unused Products</a:t>
          </a:r>
          <a:endParaRPr lang="en-IN" sz="1200" dirty="0"/>
        </a:p>
      </dgm:t>
    </dgm:pt>
    <dgm:pt modelId="{563168B3-22DC-44E8-BC86-F289C4273FB8}" type="parTrans" cxnId="{B246D4AF-73B9-484C-8F0E-5D1812D47626}">
      <dgm:prSet/>
      <dgm:spPr/>
      <dgm:t>
        <a:bodyPr/>
        <a:lstStyle/>
        <a:p>
          <a:endParaRPr lang="en-IN"/>
        </a:p>
      </dgm:t>
    </dgm:pt>
    <dgm:pt modelId="{9F54E2FB-051A-4A84-9158-F28EC9791CAF}" type="sibTrans" cxnId="{B246D4AF-73B9-484C-8F0E-5D1812D47626}">
      <dgm:prSet/>
      <dgm:spPr/>
      <dgm:t>
        <a:bodyPr/>
        <a:lstStyle/>
        <a:p>
          <a:endParaRPr lang="en-IN"/>
        </a:p>
      </dgm:t>
    </dgm:pt>
    <dgm:pt modelId="{D8446E9C-05B2-424D-A5FC-44772182940C}" type="pres">
      <dgm:prSet presAssocID="{A3AF7101-73F3-4BA2-BBDB-E11BAAB4E20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22FA0A-F778-4C72-A13B-4EBC57233DCC}" type="pres">
      <dgm:prSet presAssocID="{BAEA9776-E1D2-4E00-847C-6F42F3F4F3E8}" presName="root" presStyleCnt="0"/>
      <dgm:spPr/>
    </dgm:pt>
    <dgm:pt modelId="{4CE1A1B6-443C-432B-A8F3-1EBFF815691B}" type="pres">
      <dgm:prSet presAssocID="{BAEA9776-E1D2-4E00-847C-6F42F3F4F3E8}" presName="rootComposite" presStyleCnt="0"/>
      <dgm:spPr/>
    </dgm:pt>
    <dgm:pt modelId="{1C0CC896-5A7A-4563-A3CA-913E97BD0F64}" type="pres">
      <dgm:prSet presAssocID="{BAEA9776-E1D2-4E00-847C-6F42F3F4F3E8}" presName="rootText" presStyleLbl="node1" presStyleIdx="0" presStyleCnt="1" custScaleX="173531" custScaleY="112083" custLinFactNeighborX="-19361" custLinFactNeighborY="-123"/>
      <dgm:spPr/>
    </dgm:pt>
    <dgm:pt modelId="{393445BD-2F79-4AA0-AAAF-E9B8EC6552FB}" type="pres">
      <dgm:prSet presAssocID="{BAEA9776-E1D2-4E00-847C-6F42F3F4F3E8}" presName="rootConnector" presStyleLbl="node1" presStyleIdx="0" presStyleCnt="1"/>
      <dgm:spPr/>
    </dgm:pt>
    <dgm:pt modelId="{D9CA26E7-A013-4B97-AFCB-20FB4195470B}" type="pres">
      <dgm:prSet presAssocID="{BAEA9776-E1D2-4E00-847C-6F42F3F4F3E8}" presName="childShape" presStyleCnt="0"/>
      <dgm:spPr/>
    </dgm:pt>
    <dgm:pt modelId="{202D632B-26C8-4FC2-9D86-DE152B4A4076}" type="pres">
      <dgm:prSet presAssocID="{550932A6-634B-466B-92D8-0029CFBB6A87}" presName="Name13" presStyleLbl="parChTrans1D2" presStyleIdx="0" presStyleCnt="6"/>
      <dgm:spPr/>
    </dgm:pt>
    <dgm:pt modelId="{4090659A-D1A8-4CC6-8BD8-60BD0D22556C}" type="pres">
      <dgm:prSet presAssocID="{12774D9F-C89C-49A6-8C90-988902A4958B}" presName="childText" presStyleLbl="bgAcc1" presStyleIdx="0" presStyleCnt="6" custScaleX="239638">
        <dgm:presLayoutVars>
          <dgm:bulletEnabled val="1"/>
        </dgm:presLayoutVars>
      </dgm:prSet>
      <dgm:spPr/>
    </dgm:pt>
    <dgm:pt modelId="{48EEB4DD-703B-4869-B95F-68BC5CB67D82}" type="pres">
      <dgm:prSet presAssocID="{EDD95123-97B6-4A78-88BD-C0F95D2489AB}" presName="Name13" presStyleLbl="parChTrans1D2" presStyleIdx="1" presStyleCnt="6"/>
      <dgm:spPr/>
    </dgm:pt>
    <dgm:pt modelId="{39A7AB29-CB31-4934-B562-FD6260EA628F}" type="pres">
      <dgm:prSet presAssocID="{C9DFB4E4-BAA9-4B4E-BB09-F1C3E0E871DD}" presName="childText" presStyleLbl="bgAcc1" presStyleIdx="1" presStyleCnt="6" custScaleX="197316">
        <dgm:presLayoutVars>
          <dgm:bulletEnabled val="1"/>
        </dgm:presLayoutVars>
      </dgm:prSet>
      <dgm:spPr/>
    </dgm:pt>
    <dgm:pt modelId="{D8F3CE45-CFDD-4AA4-90A8-783AA110F5B9}" type="pres">
      <dgm:prSet presAssocID="{625749AE-707C-44CE-9D1A-E4326674ABA0}" presName="Name13" presStyleLbl="parChTrans1D2" presStyleIdx="2" presStyleCnt="6"/>
      <dgm:spPr/>
    </dgm:pt>
    <dgm:pt modelId="{68C8673B-3EE4-42DE-8543-2DBF4F276B51}" type="pres">
      <dgm:prSet presAssocID="{52126D92-DFD5-4974-AC87-15DE878F87E2}" presName="childText" presStyleLbl="bgAcc1" presStyleIdx="2" presStyleCnt="6" custScaleX="221912">
        <dgm:presLayoutVars>
          <dgm:bulletEnabled val="1"/>
        </dgm:presLayoutVars>
      </dgm:prSet>
      <dgm:spPr/>
    </dgm:pt>
    <dgm:pt modelId="{A72CEE46-A143-4FA3-8CE3-FA3695BB576C}" type="pres">
      <dgm:prSet presAssocID="{B43502A0-F372-4155-A90F-06268883082D}" presName="Name13" presStyleLbl="parChTrans1D2" presStyleIdx="3" presStyleCnt="6"/>
      <dgm:spPr/>
    </dgm:pt>
    <dgm:pt modelId="{1DD9A3FE-320D-4B0B-A4D6-A773CDE0E343}" type="pres">
      <dgm:prSet presAssocID="{E910624C-2828-424B-A19F-5CF19370CDCD}" presName="childText" presStyleLbl="bgAcc1" presStyleIdx="3" presStyleCnt="6" custScaleX="181043">
        <dgm:presLayoutVars>
          <dgm:bulletEnabled val="1"/>
        </dgm:presLayoutVars>
      </dgm:prSet>
      <dgm:spPr/>
    </dgm:pt>
    <dgm:pt modelId="{9D946A15-42A4-4008-A96E-8548B860C091}" type="pres">
      <dgm:prSet presAssocID="{E8D6C03F-1E51-465E-B447-685CD4765EF5}" presName="Name13" presStyleLbl="parChTrans1D2" presStyleIdx="4" presStyleCnt="6"/>
      <dgm:spPr/>
    </dgm:pt>
    <dgm:pt modelId="{446EB47C-BAF9-4CAF-A405-4A5278100FC6}" type="pres">
      <dgm:prSet presAssocID="{81BC45D2-ADB4-452C-901A-5C884DE71BC9}" presName="childText" presStyleLbl="bgAcc1" presStyleIdx="4" presStyleCnt="6" custScaleX="238950" custScaleY="153138">
        <dgm:presLayoutVars>
          <dgm:bulletEnabled val="1"/>
        </dgm:presLayoutVars>
      </dgm:prSet>
      <dgm:spPr/>
    </dgm:pt>
    <dgm:pt modelId="{B94C2978-D218-4F0C-91B9-C94AD62D935D}" type="pres">
      <dgm:prSet presAssocID="{38AA735B-2135-4CC2-90BC-D3F16718CC60}" presName="Name13" presStyleLbl="parChTrans1D2" presStyleIdx="5" presStyleCnt="6"/>
      <dgm:spPr/>
    </dgm:pt>
    <dgm:pt modelId="{C70F9FD2-2B73-4B57-AAAA-C86756530621}" type="pres">
      <dgm:prSet presAssocID="{4B0E3D11-FF82-4EF6-9E85-FE1899D8DA0F}" presName="childText" presStyleLbl="bgAcc1" presStyleIdx="5" presStyleCnt="6" custScaleX="182762">
        <dgm:presLayoutVars>
          <dgm:bulletEnabled val="1"/>
        </dgm:presLayoutVars>
      </dgm:prSet>
      <dgm:spPr/>
    </dgm:pt>
  </dgm:ptLst>
  <dgm:cxnLst>
    <dgm:cxn modelId="{96209E00-C361-4070-8C1D-FA7FFDEF7D87}" type="presOf" srcId="{C9DFB4E4-BAA9-4B4E-BB09-F1C3E0E871DD}" destId="{39A7AB29-CB31-4934-B562-FD6260EA628F}" srcOrd="0" destOrd="0" presId="urn:microsoft.com/office/officeart/2005/8/layout/hierarchy3"/>
    <dgm:cxn modelId="{CC641E08-3E2D-471A-A9E4-D7A65D9BF889}" type="presOf" srcId="{E906FAF7-A42A-475B-9CA4-24AC6937085F}" destId="{446EB47C-BAF9-4CAF-A405-4A5278100FC6}" srcOrd="0" destOrd="1" presId="urn:microsoft.com/office/officeart/2005/8/layout/hierarchy3"/>
    <dgm:cxn modelId="{C6DE0D0E-22A8-495F-BF94-06860A2482D2}" srcId="{BAEA9776-E1D2-4E00-847C-6F42F3F4F3E8}" destId="{E910624C-2828-424B-A19F-5CF19370CDCD}" srcOrd="3" destOrd="0" parTransId="{B43502A0-F372-4155-A90F-06268883082D}" sibTransId="{9A0D6151-96ED-4C9A-BE2A-64B1B75B4D65}"/>
    <dgm:cxn modelId="{27371F13-65D4-420D-A378-1A8FA03E5BFB}" type="presOf" srcId="{E910624C-2828-424B-A19F-5CF19370CDCD}" destId="{1DD9A3FE-320D-4B0B-A4D6-A773CDE0E343}" srcOrd="0" destOrd="0" presId="urn:microsoft.com/office/officeart/2005/8/layout/hierarchy3"/>
    <dgm:cxn modelId="{DB1AD420-05B2-497F-8E9E-1E2DA3E0DBE2}" type="presOf" srcId="{A3AF7101-73F3-4BA2-BBDB-E11BAAB4E208}" destId="{D8446E9C-05B2-424D-A5FC-44772182940C}" srcOrd="0" destOrd="0" presId="urn:microsoft.com/office/officeart/2005/8/layout/hierarchy3"/>
    <dgm:cxn modelId="{01F03023-7191-48E8-B0EF-422F2EA8DF34}" type="presOf" srcId="{B2B846A1-53D2-4003-94BD-86952D99BD64}" destId="{446EB47C-BAF9-4CAF-A405-4A5278100FC6}" srcOrd="0" destOrd="2" presId="urn:microsoft.com/office/officeart/2005/8/layout/hierarchy3"/>
    <dgm:cxn modelId="{7BF30E28-49B1-47BE-90FE-28085C3D395F}" srcId="{BAEA9776-E1D2-4E00-847C-6F42F3F4F3E8}" destId="{12774D9F-C89C-49A6-8C90-988902A4958B}" srcOrd="0" destOrd="0" parTransId="{550932A6-634B-466B-92D8-0029CFBB6A87}" sibTransId="{5458081D-2AC3-470A-AA83-F7E38A6BBC6B}"/>
    <dgm:cxn modelId="{9A0E6130-3DD3-4784-89FB-EF42212A17FA}" type="presOf" srcId="{BAEA9776-E1D2-4E00-847C-6F42F3F4F3E8}" destId="{393445BD-2F79-4AA0-AAAF-E9B8EC6552FB}" srcOrd="1" destOrd="0" presId="urn:microsoft.com/office/officeart/2005/8/layout/hierarchy3"/>
    <dgm:cxn modelId="{9BDE2333-7F9C-496A-9A83-CA76C8CC00BA}" type="presOf" srcId="{52126D92-DFD5-4974-AC87-15DE878F87E2}" destId="{68C8673B-3EE4-42DE-8543-2DBF4F276B51}" srcOrd="0" destOrd="0" presId="urn:microsoft.com/office/officeart/2005/8/layout/hierarchy3"/>
    <dgm:cxn modelId="{29A6873E-0697-4215-A7A0-860F98D8F611}" type="presOf" srcId="{12774D9F-C89C-49A6-8C90-988902A4958B}" destId="{4090659A-D1A8-4CC6-8BD8-60BD0D22556C}" srcOrd="0" destOrd="0" presId="urn:microsoft.com/office/officeart/2005/8/layout/hierarchy3"/>
    <dgm:cxn modelId="{07F6F060-657D-423B-A25B-9B4AEF6A1BEF}" srcId="{BAEA9776-E1D2-4E00-847C-6F42F3F4F3E8}" destId="{4B0E3D11-FF82-4EF6-9E85-FE1899D8DA0F}" srcOrd="5" destOrd="0" parTransId="{38AA735B-2135-4CC2-90BC-D3F16718CC60}" sibTransId="{733E8BAC-AC26-4C52-88FA-7B8196C5FF12}"/>
    <dgm:cxn modelId="{27E28B4D-C234-405C-BBCD-589DBCD07DC6}" type="presOf" srcId="{E8D6C03F-1E51-465E-B447-685CD4765EF5}" destId="{9D946A15-42A4-4008-A96E-8548B860C091}" srcOrd="0" destOrd="0" presId="urn:microsoft.com/office/officeart/2005/8/layout/hierarchy3"/>
    <dgm:cxn modelId="{7A472F52-1963-4ABD-AB2B-E0DB98D49090}" type="presOf" srcId="{625749AE-707C-44CE-9D1A-E4326674ABA0}" destId="{D8F3CE45-CFDD-4AA4-90A8-783AA110F5B9}" srcOrd="0" destOrd="0" presId="urn:microsoft.com/office/officeart/2005/8/layout/hierarchy3"/>
    <dgm:cxn modelId="{F8F42773-54E0-432F-9250-EE9BD0A2591B}" type="presOf" srcId="{38AA735B-2135-4CC2-90BC-D3F16718CC60}" destId="{B94C2978-D218-4F0C-91B9-C94AD62D935D}" srcOrd="0" destOrd="0" presId="urn:microsoft.com/office/officeart/2005/8/layout/hierarchy3"/>
    <dgm:cxn modelId="{9933F773-1DBA-448E-B0FF-85F427EC3494}" type="presOf" srcId="{EDD95123-97B6-4A78-88BD-C0F95D2489AB}" destId="{48EEB4DD-703B-4869-B95F-68BC5CB67D82}" srcOrd="0" destOrd="0" presId="urn:microsoft.com/office/officeart/2005/8/layout/hierarchy3"/>
    <dgm:cxn modelId="{BB583181-31D3-497C-B4E1-F588FB78A0F5}" srcId="{BAEA9776-E1D2-4E00-847C-6F42F3F4F3E8}" destId="{52126D92-DFD5-4974-AC87-15DE878F87E2}" srcOrd="2" destOrd="0" parTransId="{625749AE-707C-44CE-9D1A-E4326674ABA0}" sibTransId="{89F2A1CD-DE61-4A50-AA32-4AF39B51B50F}"/>
    <dgm:cxn modelId="{4E152D87-61AB-4AF9-A24D-D2A1D51B22F4}" type="presOf" srcId="{81BC45D2-ADB4-452C-901A-5C884DE71BC9}" destId="{446EB47C-BAF9-4CAF-A405-4A5278100FC6}" srcOrd="0" destOrd="0" presId="urn:microsoft.com/office/officeart/2005/8/layout/hierarchy3"/>
    <dgm:cxn modelId="{D125438A-E0DB-44CC-AFDF-83404A94F3D7}" type="presOf" srcId="{B43502A0-F372-4155-A90F-06268883082D}" destId="{A72CEE46-A143-4FA3-8CE3-FA3695BB576C}" srcOrd="0" destOrd="0" presId="urn:microsoft.com/office/officeart/2005/8/layout/hierarchy3"/>
    <dgm:cxn modelId="{8EE0978A-C866-4899-84A4-86A32D9E8E80}" type="presOf" srcId="{C108E994-8211-49F8-8DE8-E7459A407A94}" destId="{446EB47C-BAF9-4CAF-A405-4A5278100FC6}" srcOrd="0" destOrd="3" presId="urn:microsoft.com/office/officeart/2005/8/layout/hierarchy3"/>
    <dgm:cxn modelId="{691B6290-D63F-455F-9639-145FD9C733EF}" srcId="{BAEA9776-E1D2-4E00-847C-6F42F3F4F3E8}" destId="{81BC45D2-ADB4-452C-901A-5C884DE71BC9}" srcOrd="4" destOrd="0" parTransId="{E8D6C03F-1E51-465E-B447-685CD4765EF5}" sibTransId="{04FEE7B3-EB87-4283-874C-813A87DCBE82}"/>
    <dgm:cxn modelId="{837FEF91-27CB-4B86-A55D-012E98497DA8}" srcId="{A3AF7101-73F3-4BA2-BBDB-E11BAAB4E208}" destId="{BAEA9776-E1D2-4E00-847C-6F42F3F4F3E8}" srcOrd="0" destOrd="0" parTransId="{2E4B2590-C913-4534-9598-8F1D2230DAD9}" sibTransId="{3ED9187C-7A11-417F-AE7F-F7E2FE1E9917}"/>
    <dgm:cxn modelId="{16EF3296-2168-4802-861A-CD7AB4A74619}" type="presOf" srcId="{4B0E3D11-FF82-4EF6-9E85-FE1899D8DA0F}" destId="{C70F9FD2-2B73-4B57-AAAA-C86756530621}" srcOrd="0" destOrd="0" presId="urn:microsoft.com/office/officeart/2005/8/layout/hierarchy3"/>
    <dgm:cxn modelId="{7CE7E6A6-A7EA-4391-A669-32AC8B7A9147}" type="presOf" srcId="{550932A6-634B-466B-92D8-0029CFBB6A87}" destId="{202D632B-26C8-4FC2-9D86-DE152B4A4076}" srcOrd="0" destOrd="0" presId="urn:microsoft.com/office/officeart/2005/8/layout/hierarchy3"/>
    <dgm:cxn modelId="{B246D4AF-73B9-484C-8F0E-5D1812D47626}" srcId="{81BC45D2-ADB4-452C-901A-5C884DE71BC9}" destId="{B2B846A1-53D2-4003-94BD-86952D99BD64}" srcOrd="1" destOrd="0" parTransId="{563168B3-22DC-44E8-BC86-F289C4273FB8}" sibTransId="{9F54E2FB-051A-4A84-9158-F28EC9791CAF}"/>
    <dgm:cxn modelId="{3B92DFAF-D9CA-44B5-BAC5-E9A2EC1080C1}" srcId="{BAEA9776-E1D2-4E00-847C-6F42F3F4F3E8}" destId="{C9DFB4E4-BAA9-4B4E-BB09-F1C3E0E871DD}" srcOrd="1" destOrd="0" parTransId="{EDD95123-97B6-4A78-88BD-C0F95D2489AB}" sibTransId="{7254BD2B-DA56-4527-A8B8-8E3B71705790}"/>
    <dgm:cxn modelId="{CBF6A8B9-F42C-4D95-9ECA-3E63CD694859}" type="presOf" srcId="{1DACC9F5-74C9-4A7D-82D9-95C0CE407E40}" destId="{446EB47C-BAF9-4CAF-A405-4A5278100FC6}" srcOrd="0" destOrd="4" presId="urn:microsoft.com/office/officeart/2005/8/layout/hierarchy3"/>
    <dgm:cxn modelId="{E9AF32D8-8C17-4E53-89C8-DCC28C1CEAE0}" srcId="{81BC45D2-ADB4-452C-901A-5C884DE71BC9}" destId="{1DACC9F5-74C9-4A7D-82D9-95C0CE407E40}" srcOrd="3" destOrd="0" parTransId="{EF1C9804-BD51-4CAA-86B6-6DE4C06523BC}" sibTransId="{176A0FF0-FFD3-45DE-890A-9404D379B49E}"/>
    <dgm:cxn modelId="{4BCDB1D8-6403-4D03-B97E-D4B9397AB706}" type="presOf" srcId="{BAEA9776-E1D2-4E00-847C-6F42F3F4F3E8}" destId="{1C0CC896-5A7A-4563-A3CA-913E97BD0F64}" srcOrd="0" destOrd="0" presId="urn:microsoft.com/office/officeart/2005/8/layout/hierarchy3"/>
    <dgm:cxn modelId="{B9FAAEDC-C4FA-4D23-9BEF-D9C44FA7E486}" srcId="{81BC45D2-ADB4-452C-901A-5C884DE71BC9}" destId="{C108E994-8211-49F8-8DE8-E7459A407A94}" srcOrd="2" destOrd="0" parTransId="{CEA46401-2CD4-4A51-846B-F06F58A67652}" sibTransId="{02C3E79D-3EBC-47DA-9653-695E00540318}"/>
    <dgm:cxn modelId="{A2B50AF0-9FAD-4B2E-8562-3600D0589C8E}" srcId="{81BC45D2-ADB4-452C-901A-5C884DE71BC9}" destId="{E906FAF7-A42A-475B-9CA4-24AC6937085F}" srcOrd="0" destOrd="0" parTransId="{BBD450DD-DA90-4A33-9FAC-83A45BE089E9}" sibTransId="{A1BB1F97-D1E7-4540-A03D-B2794BD2BCE5}"/>
    <dgm:cxn modelId="{D8243D15-0049-4166-A81A-FEA4062FBE5D}" type="presParOf" srcId="{D8446E9C-05B2-424D-A5FC-44772182940C}" destId="{7B22FA0A-F778-4C72-A13B-4EBC57233DCC}" srcOrd="0" destOrd="0" presId="urn:microsoft.com/office/officeart/2005/8/layout/hierarchy3"/>
    <dgm:cxn modelId="{2FD3C301-3C11-4ED6-8EE6-66795D88F9C4}" type="presParOf" srcId="{7B22FA0A-F778-4C72-A13B-4EBC57233DCC}" destId="{4CE1A1B6-443C-432B-A8F3-1EBFF815691B}" srcOrd="0" destOrd="0" presId="urn:microsoft.com/office/officeart/2005/8/layout/hierarchy3"/>
    <dgm:cxn modelId="{59C1D660-C6B1-46EC-992B-54D8E6CBE321}" type="presParOf" srcId="{4CE1A1B6-443C-432B-A8F3-1EBFF815691B}" destId="{1C0CC896-5A7A-4563-A3CA-913E97BD0F64}" srcOrd="0" destOrd="0" presId="urn:microsoft.com/office/officeart/2005/8/layout/hierarchy3"/>
    <dgm:cxn modelId="{BDD62097-7FA8-4E09-99A2-E284BBBDD795}" type="presParOf" srcId="{4CE1A1B6-443C-432B-A8F3-1EBFF815691B}" destId="{393445BD-2F79-4AA0-AAAF-E9B8EC6552FB}" srcOrd="1" destOrd="0" presId="urn:microsoft.com/office/officeart/2005/8/layout/hierarchy3"/>
    <dgm:cxn modelId="{181EFF4E-1C0D-469F-A7EB-C41AD65CDD2E}" type="presParOf" srcId="{7B22FA0A-F778-4C72-A13B-4EBC57233DCC}" destId="{D9CA26E7-A013-4B97-AFCB-20FB4195470B}" srcOrd="1" destOrd="0" presId="urn:microsoft.com/office/officeart/2005/8/layout/hierarchy3"/>
    <dgm:cxn modelId="{07AC9C6B-5EBA-490A-963D-A2F7FF215D3C}" type="presParOf" srcId="{D9CA26E7-A013-4B97-AFCB-20FB4195470B}" destId="{202D632B-26C8-4FC2-9D86-DE152B4A4076}" srcOrd="0" destOrd="0" presId="urn:microsoft.com/office/officeart/2005/8/layout/hierarchy3"/>
    <dgm:cxn modelId="{A3BF7085-6C60-480F-B6A3-6E4E024F2539}" type="presParOf" srcId="{D9CA26E7-A013-4B97-AFCB-20FB4195470B}" destId="{4090659A-D1A8-4CC6-8BD8-60BD0D22556C}" srcOrd="1" destOrd="0" presId="urn:microsoft.com/office/officeart/2005/8/layout/hierarchy3"/>
    <dgm:cxn modelId="{38C6D911-8178-482B-BF16-9B8B45B78FC2}" type="presParOf" srcId="{D9CA26E7-A013-4B97-AFCB-20FB4195470B}" destId="{48EEB4DD-703B-4869-B95F-68BC5CB67D82}" srcOrd="2" destOrd="0" presId="urn:microsoft.com/office/officeart/2005/8/layout/hierarchy3"/>
    <dgm:cxn modelId="{5252D9BA-37B8-4EC4-B321-CEF160D12CEB}" type="presParOf" srcId="{D9CA26E7-A013-4B97-AFCB-20FB4195470B}" destId="{39A7AB29-CB31-4934-B562-FD6260EA628F}" srcOrd="3" destOrd="0" presId="urn:microsoft.com/office/officeart/2005/8/layout/hierarchy3"/>
    <dgm:cxn modelId="{3F9E0CE5-1839-4D96-9D9E-79183A42561F}" type="presParOf" srcId="{D9CA26E7-A013-4B97-AFCB-20FB4195470B}" destId="{D8F3CE45-CFDD-4AA4-90A8-783AA110F5B9}" srcOrd="4" destOrd="0" presId="urn:microsoft.com/office/officeart/2005/8/layout/hierarchy3"/>
    <dgm:cxn modelId="{D5D27A35-B743-40F8-A80D-3715EB7D8432}" type="presParOf" srcId="{D9CA26E7-A013-4B97-AFCB-20FB4195470B}" destId="{68C8673B-3EE4-42DE-8543-2DBF4F276B51}" srcOrd="5" destOrd="0" presId="urn:microsoft.com/office/officeart/2005/8/layout/hierarchy3"/>
    <dgm:cxn modelId="{821BCF2D-7D76-4E17-AA14-69A68EFBD702}" type="presParOf" srcId="{D9CA26E7-A013-4B97-AFCB-20FB4195470B}" destId="{A72CEE46-A143-4FA3-8CE3-FA3695BB576C}" srcOrd="6" destOrd="0" presId="urn:microsoft.com/office/officeart/2005/8/layout/hierarchy3"/>
    <dgm:cxn modelId="{31719F1F-1113-4F12-90D1-E54EAD3BBD74}" type="presParOf" srcId="{D9CA26E7-A013-4B97-AFCB-20FB4195470B}" destId="{1DD9A3FE-320D-4B0B-A4D6-A773CDE0E343}" srcOrd="7" destOrd="0" presId="urn:microsoft.com/office/officeart/2005/8/layout/hierarchy3"/>
    <dgm:cxn modelId="{016EDB48-A375-43F8-B95B-1F840E8840F3}" type="presParOf" srcId="{D9CA26E7-A013-4B97-AFCB-20FB4195470B}" destId="{9D946A15-42A4-4008-A96E-8548B860C091}" srcOrd="8" destOrd="0" presId="urn:microsoft.com/office/officeart/2005/8/layout/hierarchy3"/>
    <dgm:cxn modelId="{31C4632F-0347-4A21-81FB-98D410B37034}" type="presParOf" srcId="{D9CA26E7-A013-4B97-AFCB-20FB4195470B}" destId="{446EB47C-BAF9-4CAF-A405-4A5278100FC6}" srcOrd="9" destOrd="0" presId="urn:microsoft.com/office/officeart/2005/8/layout/hierarchy3"/>
    <dgm:cxn modelId="{38ADC601-81AA-4D52-8FB1-3C85605BBFE8}" type="presParOf" srcId="{D9CA26E7-A013-4B97-AFCB-20FB4195470B}" destId="{B94C2978-D218-4F0C-91B9-C94AD62D935D}" srcOrd="10" destOrd="0" presId="urn:microsoft.com/office/officeart/2005/8/layout/hierarchy3"/>
    <dgm:cxn modelId="{7A1172DD-CB7E-4F6B-AA2C-631DFEF959C4}" type="presParOf" srcId="{D9CA26E7-A013-4B97-AFCB-20FB4195470B}" destId="{C70F9FD2-2B73-4B57-AAAA-C86756530621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6DC3E-AD0C-4066-BFEB-E27B9C500229}">
      <dsp:nvSpPr>
        <dsp:cNvPr id="0" name=""/>
        <dsp:cNvSpPr/>
      </dsp:nvSpPr>
      <dsp:spPr>
        <a:xfrm>
          <a:off x="1181773" y="0"/>
          <a:ext cx="1881938" cy="647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Worker</a:t>
          </a:r>
          <a:endParaRPr lang="en-IN" sz="3200" kern="1200" dirty="0"/>
        </a:p>
      </dsp:txBody>
      <dsp:txXfrm>
        <a:off x="1200743" y="18970"/>
        <a:ext cx="1843998" cy="609743"/>
      </dsp:txXfrm>
    </dsp:sp>
    <dsp:sp modelId="{35760DE7-4769-4C4A-81A0-63E2EB2125DA}">
      <dsp:nvSpPr>
        <dsp:cNvPr id="0" name=""/>
        <dsp:cNvSpPr/>
      </dsp:nvSpPr>
      <dsp:spPr>
        <a:xfrm>
          <a:off x="1369967" y="647683"/>
          <a:ext cx="318806" cy="604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4831"/>
              </a:lnTo>
              <a:lnTo>
                <a:pt x="318806" y="604831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DDE31-1136-4A13-9BFB-1F090FCC3E65}">
      <dsp:nvSpPr>
        <dsp:cNvPr id="0" name=""/>
        <dsp:cNvSpPr/>
      </dsp:nvSpPr>
      <dsp:spPr>
        <a:xfrm>
          <a:off x="1688774" y="960826"/>
          <a:ext cx="1997519" cy="583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View Products</a:t>
          </a:r>
          <a:endParaRPr lang="en-IN" sz="2300" kern="1200" dirty="0"/>
        </a:p>
      </dsp:txBody>
      <dsp:txXfrm>
        <a:off x="1705860" y="977912"/>
        <a:ext cx="1963347" cy="549203"/>
      </dsp:txXfrm>
    </dsp:sp>
    <dsp:sp modelId="{C66FF763-E719-446D-97B3-1EE3E21B13E6}">
      <dsp:nvSpPr>
        <dsp:cNvPr id="0" name=""/>
        <dsp:cNvSpPr/>
      </dsp:nvSpPr>
      <dsp:spPr>
        <a:xfrm>
          <a:off x="1369967" y="647683"/>
          <a:ext cx="318806" cy="1461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236"/>
              </a:lnTo>
              <a:lnTo>
                <a:pt x="318806" y="1461236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6C81B-6A2C-40AB-B2A6-4A73478DFA85}">
      <dsp:nvSpPr>
        <dsp:cNvPr id="0" name=""/>
        <dsp:cNvSpPr/>
      </dsp:nvSpPr>
      <dsp:spPr>
        <a:xfrm>
          <a:off x="1688774" y="1856315"/>
          <a:ext cx="1584612" cy="505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View Stock</a:t>
          </a:r>
          <a:endParaRPr lang="en-IN" sz="2300" kern="1200" dirty="0"/>
        </a:p>
      </dsp:txBody>
      <dsp:txXfrm>
        <a:off x="1703571" y="1871112"/>
        <a:ext cx="1555018" cy="475616"/>
      </dsp:txXfrm>
    </dsp:sp>
    <dsp:sp modelId="{21E936BA-8F9D-445C-B90F-CF1171D0E036}">
      <dsp:nvSpPr>
        <dsp:cNvPr id="0" name=""/>
        <dsp:cNvSpPr/>
      </dsp:nvSpPr>
      <dsp:spPr>
        <a:xfrm>
          <a:off x="1369967" y="647683"/>
          <a:ext cx="318806" cy="2328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8828"/>
              </a:lnTo>
              <a:lnTo>
                <a:pt x="318806" y="2328828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7F45E9-F851-43A5-ADE0-F26C3611DF4D}">
      <dsp:nvSpPr>
        <dsp:cNvPr id="0" name=""/>
        <dsp:cNvSpPr/>
      </dsp:nvSpPr>
      <dsp:spPr>
        <a:xfrm>
          <a:off x="1688774" y="2673637"/>
          <a:ext cx="1751904" cy="605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Place Order</a:t>
          </a:r>
          <a:endParaRPr lang="en-IN" sz="2300" kern="1200" dirty="0"/>
        </a:p>
      </dsp:txBody>
      <dsp:txXfrm>
        <a:off x="1706516" y="2691379"/>
        <a:ext cx="1716420" cy="570263"/>
      </dsp:txXfrm>
    </dsp:sp>
    <dsp:sp modelId="{C8C16DBC-2125-40E0-86F0-6D3E250F86AF}">
      <dsp:nvSpPr>
        <dsp:cNvPr id="0" name=""/>
        <dsp:cNvSpPr/>
      </dsp:nvSpPr>
      <dsp:spPr>
        <a:xfrm>
          <a:off x="1369967" y="647683"/>
          <a:ext cx="318806" cy="32236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3611"/>
              </a:lnTo>
              <a:lnTo>
                <a:pt x="318806" y="3223611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45CFB5-3CB9-44F1-B917-54958DE68E91}">
      <dsp:nvSpPr>
        <dsp:cNvPr id="0" name=""/>
        <dsp:cNvSpPr/>
      </dsp:nvSpPr>
      <dsp:spPr>
        <a:xfrm>
          <a:off x="1688774" y="3591498"/>
          <a:ext cx="1627718" cy="559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View Orders</a:t>
          </a:r>
          <a:endParaRPr lang="en-IN" sz="2300" kern="1200" dirty="0"/>
        </a:p>
      </dsp:txBody>
      <dsp:txXfrm>
        <a:off x="1705164" y="3607888"/>
        <a:ext cx="1594938" cy="526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CC896-5A7A-4563-A3CA-913E97BD0F64}">
      <dsp:nvSpPr>
        <dsp:cNvPr id="0" name=""/>
        <dsp:cNvSpPr/>
      </dsp:nvSpPr>
      <dsp:spPr>
        <a:xfrm>
          <a:off x="1849276" y="521"/>
          <a:ext cx="1815121" cy="5861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Manager</a:t>
          </a:r>
          <a:endParaRPr lang="en-IN" sz="3200" kern="1200" dirty="0"/>
        </a:p>
      </dsp:txBody>
      <dsp:txXfrm>
        <a:off x="1866445" y="17690"/>
        <a:ext cx="1780783" cy="551852"/>
      </dsp:txXfrm>
    </dsp:sp>
    <dsp:sp modelId="{202D632B-26C8-4FC2-9D86-DE152B4A4076}">
      <dsp:nvSpPr>
        <dsp:cNvPr id="0" name=""/>
        <dsp:cNvSpPr/>
      </dsp:nvSpPr>
      <dsp:spPr>
        <a:xfrm>
          <a:off x="2030788" y="586711"/>
          <a:ext cx="384026" cy="392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890"/>
              </a:lnTo>
              <a:lnTo>
                <a:pt x="384026" y="39289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90659A-D1A8-4CC6-8BD8-60BD0D22556C}">
      <dsp:nvSpPr>
        <dsp:cNvPr id="0" name=""/>
        <dsp:cNvSpPr/>
      </dsp:nvSpPr>
      <dsp:spPr>
        <a:xfrm>
          <a:off x="2414815" y="718104"/>
          <a:ext cx="2005276" cy="5229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Add New Products</a:t>
          </a:r>
          <a:endParaRPr lang="en-IN" sz="1900" kern="1200" dirty="0"/>
        </a:p>
      </dsp:txBody>
      <dsp:txXfrm>
        <a:off x="2430133" y="733422"/>
        <a:ext cx="1974640" cy="492360"/>
      </dsp:txXfrm>
    </dsp:sp>
    <dsp:sp modelId="{48EEB4DD-703B-4869-B95F-68BC5CB67D82}">
      <dsp:nvSpPr>
        <dsp:cNvPr id="0" name=""/>
        <dsp:cNvSpPr/>
      </dsp:nvSpPr>
      <dsp:spPr>
        <a:xfrm>
          <a:off x="2030788" y="586711"/>
          <a:ext cx="384026" cy="1046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6636"/>
              </a:lnTo>
              <a:lnTo>
                <a:pt x="384026" y="1046636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A7AB29-CB31-4934-B562-FD6260EA628F}">
      <dsp:nvSpPr>
        <dsp:cNvPr id="0" name=""/>
        <dsp:cNvSpPr/>
      </dsp:nvSpPr>
      <dsp:spPr>
        <a:xfrm>
          <a:off x="2414815" y="1371849"/>
          <a:ext cx="1651128" cy="522996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2225" cap="rnd" cmpd="sng" algn="ctr">
          <a:solidFill>
            <a:srgbClr val="1CADE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2020104020203"/>
              <a:ea typeface="+mn-ea"/>
              <a:cs typeface="+mn-cs"/>
            </a:rPr>
            <a:t>Update Stock</a:t>
          </a:r>
          <a:endParaRPr lang="en-IN" sz="19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Franklin Gothic Book" panose="020B0502020104020203"/>
            <a:ea typeface="+mn-ea"/>
            <a:cs typeface="+mn-cs"/>
          </a:endParaRPr>
        </a:p>
      </dsp:txBody>
      <dsp:txXfrm>
        <a:off x="2430133" y="1387167"/>
        <a:ext cx="1620492" cy="492360"/>
      </dsp:txXfrm>
    </dsp:sp>
    <dsp:sp modelId="{D8F3CE45-CFDD-4AA4-90A8-783AA110F5B9}">
      <dsp:nvSpPr>
        <dsp:cNvPr id="0" name=""/>
        <dsp:cNvSpPr/>
      </dsp:nvSpPr>
      <dsp:spPr>
        <a:xfrm>
          <a:off x="2030788" y="586711"/>
          <a:ext cx="384026" cy="1700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0381"/>
              </a:lnTo>
              <a:lnTo>
                <a:pt x="384026" y="1700381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8673B-3EE4-42DE-8543-2DBF4F276B51}">
      <dsp:nvSpPr>
        <dsp:cNvPr id="0" name=""/>
        <dsp:cNvSpPr/>
      </dsp:nvSpPr>
      <dsp:spPr>
        <a:xfrm>
          <a:off x="2414815" y="2025595"/>
          <a:ext cx="1856946" cy="522996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2225" cap="rnd" cmpd="sng" algn="ctr">
          <a:solidFill>
            <a:srgbClr val="1CADE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2020104020203"/>
              <a:ea typeface="+mn-ea"/>
              <a:cs typeface="+mn-cs"/>
            </a:rPr>
            <a:t>Delete Product</a:t>
          </a:r>
          <a:endParaRPr lang="en-IN" sz="19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Franklin Gothic Book" panose="020B0502020104020203"/>
            <a:ea typeface="+mn-ea"/>
            <a:cs typeface="+mn-cs"/>
          </a:endParaRPr>
        </a:p>
      </dsp:txBody>
      <dsp:txXfrm>
        <a:off x="2430133" y="2040913"/>
        <a:ext cx="1826310" cy="492360"/>
      </dsp:txXfrm>
    </dsp:sp>
    <dsp:sp modelId="{A72CEE46-A143-4FA3-8CE3-FA3695BB576C}">
      <dsp:nvSpPr>
        <dsp:cNvPr id="0" name=""/>
        <dsp:cNvSpPr/>
      </dsp:nvSpPr>
      <dsp:spPr>
        <a:xfrm>
          <a:off x="2030788" y="586711"/>
          <a:ext cx="384026" cy="2354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4127"/>
              </a:lnTo>
              <a:lnTo>
                <a:pt x="384026" y="235412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D9A3FE-320D-4B0B-A4D6-A773CDE0E343}">
      <dsp:nvSpPr>
        <dsp:cNvPr id="0" name=""/>
        <dsp:cNvSpPr/>
      </dsp:nvSpPr>
      <dsp:spPr>
        <a:xfrm>
          <a:off x="2414815" y="2679340"/>
          <a:ext cx="1514957" cy="5229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View Orders</a:t>
          </a:r>
          <a:endParaRPr lang="en-IN" sz="1900" kern="1200" dirty="0"/>
        </a:p>
      </dsp:txBody>
      <dsp:txXfrm>
        <a:off x="2430133" y="2694658"/>
        <a:ext cx="1484321" cy="492360"/>
      </dsp:txXfrm>
    </dsp:sp>
    <dsp:sp modelId="{9D946A15-42A4-4008-A96E-8548B860C091}">
      <dsp:nvSpPr>
        <dsp:cNvPr id="0" name=""/>
        <dsp:cNvSpPr/>
      </dsp:nvSpPr>
      <dsp:spPr>
        <a:xfrm>
          <a:off x="2030788" y="586711"/>
          <a:ext cx="384026" cy="3146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6827"/>
              </a:lnTo>
              <a:lnTo>
                <a:pt x="384026" y="314682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EB47C-BAF9-4CAF-A405-4A5278100FC6}">
      <dsp:nvSpPr>
        <dsp:cNvPr id="0" name=""/>
        <dsp:cNvSpPr/>
      </dsp:nvSpPr>
      <dsp:spPr>
        <a:xfrm>
          <a:off x="2414815" y="3333086"/>
          <a:ext cx="1999519" cy="8009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Edit Order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Personal Information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Return Unused Products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200" kern="1200" dirty="0"/>
        </a:p>
      </dsp:txBody>
      <dsp:txXfrm>
        <a:off x="2438273" y="3356544"/>
        <a:ext cx="1952603" cy="753990"/>
      </dsp:txXfrm>
    </dsp:sp>
    <dsp:sp modelId="{B94C2978-D218-4F0C-91B9-C94AD62D935D}">
      <dsp:nvSpPr>
        <dsp:cNvPr id="0" name=""/>
        <dsp:cNvSpPr/>
      </dsp:nvSpPr>
      <dsp:spPr>
        <a:xfrm>
          <a:off x="2030788" y="586711"/>
          <a:ext cx="384026" cy="3939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39527"/>
              </a:lnTo>
              <a:lnTo>
                <a:pt x="384026" y="393952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0F9FD2-2B73-4B57-AAAA-C86756530621}">
      <dsp:nvSpPr>
        <dsp:cNvPr id="0" name=""/>
        <dsp:cNvSpPr/>
      </dsp:nvSpPr>
      <dsp:spPr>
        <a:xfrm>
          <a:off x="2414815" y="4264741"/>
          <a:ext cx="1529341" cy="5229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Delete Order</a:t>
          </a:r>
          <a:endParaRPr lang="en-IN" sz="2100" kern="1200" dirty="0"/>
        </a:p>
      </dsp:txBody>
      <dsp:txXfrm>
        <a:off x="2430133" y="4280059"/>
        <a:ext cx="1498705" cy="492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E16BB-5F2A-4266-B72D-4023254A48D1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70007-9C79-4D1C-9FB3-C5B5AF784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83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drive/folders/1Wr-BPpKoXc4DSL3ux-DdBxTDgz1XuId7?usp=drive_link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EE7281-ED40-5521-9DCB-4DBF726DE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896"/>
            <a:ext cx="12192000" cy="687779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4F306C6-B37A-8481-B088-728EF156B7D2}"/>
              </a:ext>
            </a:extLst>
          </p:cNvPr>
          <p:cNvSpPr txBox="1">
            <a:spLocks/>
          </p:cNvSpPr>
          <p:nvPr/>
        </p:nvSpPr>
        <p:spPr>
          <a:xfrm>
            <a:off x="581192" y="1242849"/>
            <a:ext cx="11029615" cy="21474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Agro retail management system</a:t>
            </a:r>
            <a:endParaRPr lang="en-IN" sz="4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A636374-318C-8320-3BF9-EEEC077D13F7}"/>
              </a:ext>
            </a:extLst>
          </p:cNvPr>
          <p:cNvSpPr txBox="1">
            <a:spLocks/>
          </p:cNvSpPr>
          <p:nvPr/>
        </p:nvSpPr>
        <p:spPr>
          <a:xfrm>
            <a:off x="4577639" y="3970644"/>
            <a:ext cx="3367511" cy="1153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Harsh Velani - 202319025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Parth Patel - 202319007</a:t>
            </a:r>
            <a:endParaRPr lang="en-IN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8D69-17AD-5C5C-180B-1A9089597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877" y="680015"/>
            <a:ext cx="11029615" cy="92485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4. Update Stock Of Existing Products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2AFBCB-986D-D0BB-BB90-A208F5C49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41" y="2651550"/>
            <a:ext cx="8230188" cy="924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02CE1F-64A0-0232-11F5-290D88E4E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641" y="4721290"/>
            <a:ext cx="8230188" cy="8087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5F0561-F543-F4B2-3D4F-2A075D1D2377}"/>
              </a:ext>
            </a:extLst>
          </p:cNvPr>
          <p:cNvSpPr txBox="1"/>
          <p:nvPr/>
        </p:nvSpPr>
        <p:spPr>
          <a:xfrm>
            <a:off x="1614195" y="2024743"/>
            <a:ext cx="6176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Product csv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Before</a:t>
            </a:r>
            <a:r>
              <a:rPr lang="en-US" sz="2400" dirty="0"/>
              <a:t> Updating existing product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D7176-1978-67D7-6602-AC8618C70F67}"/>
              </a:ext>
            </a:extLst>
          </p:cNvPr>
          <p:cNvSpPr txBox="1"/>
          <p:nvPr/>
        </p:nvSpPr>
        <p:spPr>
          <a:xfrm>
            <a:off x="1679510" y="4124131"/>
            <a:ext cx="611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Product csv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After</a:t>
            </a:r>
            <a:r>
              <a:rPr lang="en-US" sz="2400" dirty="0"/>
              <a:t> Updating existing product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68854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68EC-CF13-C7ED-D4D5-F51F106B0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642693"/>
            <a:ext cx="11029615" cy="100882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5.                  View Orders                                    View Products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BD7A7-E35A-6BD0-ACD8-D3DCE1F67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917" y="1473544"/>
            <a:ext cx="3574090" cy="4846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014EB4-A8E4-B1E9-F17A-68EF1F980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167" y="1473545"/>
            <a:ext cx="3436918" cy="48466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C0C31A-322F-0FDB-B69B-1EA8C766CF49}"/>
              </a:ext>
            </a:extLst>
          </p:cNvPr>
          <p:cNvSpPr txBox="1"/>
          <p:nvPr/>
        </p:nvSpPr>
        <p:spPr>
          <a:xfrm>
            <a:off x="211495" y="6466114"/>
            <a:ext cx="429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hlinkClick r:id="rId4"/>
              </a:rPr>
              <a:t>Click here to get Python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8501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DD82-3849-A7C0-54CC-31059883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42DE-49F7-D01A-951E-6BAFA225B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Sales Reporting and Analytics:</a:t>
            </a:r>
          </a:p>
          <a:p>
            <a:pPr lvl="1"/>
            <a:r>
              <a:rPr lang="en-US" sz="2400" dirty="0"/>
              <a:t>Generate detailed reports on sales performance, revenue, and product trends.</a:t>
            </a:r>
          </a:p>
          <a:p>
            <a:pPr lvl="1"/>
            <a:r>
              <a:rPr lang="en-US" sz="2400" dirty="0"/>
              <a:t>Utilize analytics to identify top-selling products, peak sales periods, and other insights.</a:t>
            </a:r>
          </a:p>
          <a:p>
            <a:r>
              <a:rPr lang="en-US" sz="2400" b="1" dirty="0"/>
              <a:t>Backup and Recovery:</a:t>
            </a:r>
          </a:p>
          <a:p>
            <a:pPr lvl="1"/>
            <a:r>
              <a:rPr lang="en-US" sz="2400" dirty="0"/>
              <a:t>Implement a robust backup and recovery system to prevent data loss in case of system failures.</a:t>
            </a:r>
          </a:p>
          <a:p>
            <a:r>
              <a:rPr lang="en-US" sz="2400" b="1" dirty="0"/>
              <a:t>Use of Database</a:t>
            </a:r>
          </a:p>
        </p:txBody>
      </p:sp>
    </p:spTree>
    <p:extLst>
      <p:ext uri="{BB962C8B-B14F-4D97-AF65-F5344CB8AC3E}">
        <p14:creationId xmlns:p14="http://schemas.microsoft.com/office/powerpoint/2010/main" val="885352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D022E-721E-D720-4911-A8D2BC6BB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Conclusion</a:t>
            </a:r>
            <a:r>
              <a:rPr lang="en-US" sz="2800" b="1" dirty="0">
                <a:solidFill>
                  <a:srgbClr val="3D33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/>
              <a:t>and Future work</a:t>
            </a:r>
            <a:br>
              <a:rPr lang="en-IN" sz="2800" b="1" dirty="0">
                <a:solidFill>
                  <a:srgbClr val="3D33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2133D-8A30-C622-EBB1-192600869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3634486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Offline Retail Management System project in Python seeks to revolutionize traditional retail operations by providing a comprehensive, user-friendly software solution.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aims to enhance the overall efficiency and accuracy of offline retail businesses.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43692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37B9-4058-CB31-AF3E-D6015FCD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82650"/>
            <a:ext cx="11029616" cy="1188720"/>
          </a:xfrm>
        </p:spPr>
        <p:txBody>
          <a:bodyPr/>
          <a:lstStyle/>
          <a:p>
            <a:r>
              <a:rPr lang="en-US" sz="3600" dirty="0"/>
              <a:t>Lessons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3600" dirty="0"/>
              <a:t>learned from the project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A6774-EC84-3786-D002-BAE496B9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File Handling with hard code.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Use Combined Data Structure for CRUD(Create, Read, Update, Delete) Functions.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Here, we used List of Dictionary where each dictionary is row of table.</a:t>
            </a:r>
          </a:p>
        </p:txBody>
      </p:sp>
    </p:spTree>
    <p:extLst>
      <p:ext uri="{BB962C8B-B14F-4D97-AF65-F5344CB8AC3E}">
        <p14:creationId xmlns:p14="http://schemas.microsoft.com/office/powerpoint/2010/main" val="3323926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34B8-ECD7-E0B9-2DFB-84690EB4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8C0606-78A5-C2DB-FFBB-72C090775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56914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72534A-F55D-7BD7-4CD9-82DBED6E06F9}"/>
              </a:ext>
            </a:extLst>
          </p:cNvPr>
          <p:cNvSpPr/>
          <p:nvPr/>
        </p:nvSpPr>
        <p:spPr>
          <a:xfrm>
            <a:off x="3646659" y="2967335"/>
            <a:ext cx="517076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6391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Objective of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EC9BA1-92A6-519A-BBD1-24386AF96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0876"/>
            <a:ext cx="11029615" cy="3634486"/>
          </a:xfrm>
        </p:spPr>
        <p:txBody>
          <a:bodyPr>
            <a:normAutofit/>
          </a:bodyPr>
          <a:lstStyle/>
          <a:p>
            <a:pPr indent="306000"/>
            <a:r>
              <a:rPr lang="en-IN" sz="3200" b="1" i="0" dirty="0">
                <a:effectLst/>
                <a:latin typeface="Söhne"/>
              </a:rPr>
              <a:t>Optimize Inventory Management</a:t>
            </a:r>
          </a:p>
          <a:p>
            <a:pPr indent="306000"/>
            <a:r>
              <a:rPr lang="en-IN" sz="3200" b="1" i="0" dirty="0">
                <a:effectLst/>
                <a:latin typeface="Söhne"/>
              </a:rPr>
              <a:t>Customer Management</a:t>
            </a:r>
            <a:endParaRPr lang="en-IN" sz="3200" b="1" dirty="0">
              <a:latin typeface="Söhne"/>
            </a:endParaRPr>
          </a:p>
          <a:p>
            <a:pPr indent="306000"/>
            <a:r>
              <a:rPr lang="en-IN" sz="3200" b="1" i="0" dirty="0">
                <a:effectLst/>
                <a:latin typeface="Söhne"/>
              </a:rPr>
              <a:t>User Authentication and Security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13DB-258A-99F9-4E72-158BFCF1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9060"/>
            <a:ext cx="11029616" cy="1188720"/>
          </a:xfrm>
        </p:spPr>
        <p:txBody>
          <a:bodyPr/>
          <a:lstStyle/>
          <a:p>
            <a:pPr algn="ctr"/>
            <a:r>
              <a:rPr lang="en-US" dirty="0"/>
              <a:t>Functionalities Available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62DCB4-35E4-5040-E995-1F547AD9D6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760584"/>
              </p:ext>
            </p:extLst>
          </p:nvPr>
        </p:nvGraphicFramePr>
        <p:xfrm>
          <a:off x="581192" y="1537252"/>
          <a:ext cx="4998681" cy="4152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EB5CC50-A7DB-D184-DDD8-CCA9A2B5F7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4360795"/>
              </p:ext>
            </p:extLst>
          </p:nvPr>
        </p:nvGraphicFramePr>
        <p:xfrm>
          <a:off x="5461971" y="1537252"/>
          <a:ext cx="6471883" cy="4788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6636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FC5B4-5567-5F9E-EC0F-9A651583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Assumptions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D0234-53CA-C04B-42C9-6D6B3EDE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Data Quality : </a:t>
            </a:r>
            <a:r>
              <a:rPr lang="en-US" sz="2800" dirty="0"/>
              <a:t>Product Data is downloaded from official website </a:t>
            </a:r>
            <a:r>
              <a:rPr lang="en-US" sz="2800" u="sng" dirty="0"/>
              <a:t>gbpuat.ac.in</a:t>
            </a:r>
            <a:r>
              <a:rPr lang="en-US" sz="2800" dirty="0"/>
              <a:t> .</a:t>
            </a:r>
          </a:p>
          <a:p>
            <a:r>
              <a:rPr lang="en-US" sz="2800" dirty="0"/>
              <a:t>Assuming that all the products are included which are used generally in agriculture.</a:t>
            </a:r>
          </a:p>
          <a:p>
            <a:r>
              <a:rPr lang="en-US" sz="2800" dirty="0"/>
              <a:t>Assuming authenticity and security of user and customer information.</a:t>
            </a:r>
          </a:p>
          <a:p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123869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CAFE-D135-29B9-11FC-D2D5723F1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Out-of-scope Functionalities 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F6BAA-1BFF-E63D-DF9D-13825D930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b="1" dirty="0"/>
              <a:t>Sales Analysis : </a:t>
            </a:r>
            <a:r>
              <a:rPr lang="en-US" sz="2800" dirty="0"/>
              <a:t>Add analysis function on monthly/yearly sales based on different categories.</a:t>
            </a:r>
          </a:p>
          <a:p>
            <a:r>
              <a:rPr lang="en-US" sz="2800" b="1" dirty="0"/>
              <a:t>Database : </a:t>
            </a:r>
            <a:r>
              <a:rPr lang="en-US" sz="2800" dirty="0"/>
              <a:t>Use Database.</a:t>
            </a:r>
          </a:p>
          <a:p>
            <a:r>
              <a:rPr lang="en-US" sz="2800" b="1" dirty="0"/>
              <a:t>OOP : </a:t>
            </a:r>
            <a:r>
              <a:rPr lang="en-US" sz="2800" dirty="0"/>
              <a:t>Use Classes and Objects.</a:t>
            </a:r>
            <a:endParaRPr lang="en-US" sz="2800" b="1" dirty="0"/>
          </a:p>
          <a:p>
            <a:r>
              <a:rPr lang="en-US" sz="2800" b="1" dirty="0"/>
              <a:t>Data Visualization : </a:t>
            </a:r>
            <a:r>
              <a:rPr lang="en-US" sz="2800" dirty="0"/>
              <a:t>Visualize the sales based on seasons, categories, brands, etc.</a:t>
            </a:r>
          </a:p>
          <a:p>
            <a:r>
              <a:rPr lang="en-IN" sz="2800" b="1" dirty="0"/>
              <a:t>Payment Mode : </a:t>
            </a:r>
            <a:r>
              <a:rPr lang="en-IN" sz="2800" dirty="0"/>
              <a:t>Add mode of payment.</a:t>
            </a:r>
          </a:p>
          <a:p>
            <a:r>
              <a:rPr lang="en-IN" sz="2800" b="1" dirty="0"/>
              <a:t>Billing : </a:t>
            </a:r>
            <a:r>
              <a:rPr lang="en-IN" sz="2800" dirty="0"/>
              <a:t>Add billing system including GST.</a:t>
            </a:r>
          </a:p>
          <a:p>
            <a:r>
              <a:rPr lang="en-IN" sz="2800" b="1" dirty="0"/>
              <a:t>Purchase Price : </a:t>
            </a:r>
            <a:r>
              <a:rPr lang="en-IN" sz="2800" dirty="0"/>
              <a:t>Update Purchase Price of products.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8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C0F9-26D9-E375-3771-8F446350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02855"/>
            <a:ext cx="11029616" cy="118872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List of Topics covered in the project from the course</a:t>
            </a:r>
            <a:b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434EB-67BB-6786-2D97-3171F28AA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34074"/>
            <a:ext cx="11029615" cy="4581330"/>
          </a:xfrm>
        </p:spPr>
        <p:txBody>
          <a:bodyPr>
            <a:normAutofit fontScale="85000" lnSpcReduction="10000"/>
          </a:bodyPr>
          <a:lstStyle/>
          <a:p>
            <a:pPr marL="666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</a:p>
          <a:p>
            <a:pPr marL="666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Dictionaries</a:t>
            </a:r>
          </a:p>
          <a:p>
            <a:pPr marL="666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 (for [enumerate, range] and while)</a:t>
            </a:r>
          </a:p>
          <a:p>
            <a:pPr marL="666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666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Inbuilt Functions (.find, .lower(), .get(), .append(), etc.)</a:t>
            </a:r>
          </a:p>
          <a:p>
            <a:pPr marL="666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Statements (if, elif, else)</a:t>
            </a:r>
          </a:p>
          <a:p>
            <a:pPr marL="666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 (Datetime)</a:t>
            </a:r>
          </a:p>
          <a:p>
            <a:pPr marL="666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Data Structure (List of Dictionary where each dictionary is row of table)</a:t>
            </a:r>
          </a:p>
          <a:p>
            <a:pPr marL="666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(Reading and Writing CSV and Text files)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7176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91C3-0B7B-9FA7-7DDF-CF043ED4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56923"/>
            <a:ext cx="11029616" cy="1188720"/>
          </a:xfrm>
        </p:spPr>
        <p:txBody>
          <a:bodyPr/>
          <a:lstStyle/>
          <a:p>
            <a:r>
              <a:rPr lang="en-US" sz="2800" b="1" i="0" dirty="0">
                <a:solidFill>
                  <a:srgbClr val="3D34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5 functionalities of the project with code snippets and screenshots of 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339CD-E170-C7F1-CDE2-0A58F27D6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0" y="1796411"/>
            <a:ext cx="11029615" cy="855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1. Place Order :</a:t>
            </a:r>
          </a:p>
          <a:p>
            <a:pPr marL="0" indent="0">
              <a:buNone/>
            </a:pP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F6B08-6A97-8310-F544-B74F9B4DE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796" y="2586325"/>
            <a:ext cx="8750009" cy="8550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44E51B-93A3-00C0-3B11-9DB69CB5C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797" y="3477799"/>
            <a:ext cx="8750010" cy="6937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A0BA79-1BCC-B89B-E42A-79FC9ADE0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797" y="4752591"/>
            <a:ext cx="8750009" cy="9195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59520B-701F-7A07-0AEA-BF6874DF59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0798" y="5742861"/>
            <a:ext cx="8750010" cy="9859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44EA5B-30E1-C549-A4FC-D62CFF10EA49}"/>
              </a:ext>
            </a:extLst>
          </p:cNvPr>
          <p:cNvSpPr txBox="1"/>
          <p:nvPr/>
        </p:nvSpPr>
        <p:spPr>
          <a:xfrm>
            <a:off x="6232758" y="4297556"/>
            <a:ext cx="2006082" cy="368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After Placing Order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0792E8-CF0E-56F1-20A4-526F181F351D}"/>
              </a:ext>
            </a:extLst>
          </p:cNvPr>
          <p:cNvSpPr txBox="1"/>
          <p:nvPr/>
        </p:nvSpPr>
        <p:spPr>
          <a:xfrm>
            <a:off x="6116126" y="2221667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Before Placing Order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DA1AA0-EC10-1EDD-3F89-755F3855587F}"/>
              </a:ext>
            </a:extLst>
          </p:cNvPr>
          <p:cNvSpPr txBox="1"/>
          <p:nvPr/>
        </p:nvSpPr>
        <p:spPr>
          <a:xfrm>
            <a:off x="1203647" y="2869278"/>
            <a:ext cx="168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csv file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177DD0-510E-5E7F-FA9A-0669DA0C3043}"/>
              </a:ext>
            </a:extLst>
          </p:cNvPr>
          <p:cNvSpPr txBox="1"/>
          <p:nvPr/>
        </p:nvSpPr>
        <p:spPr>
          <a:xfrm>
            <a:off x="1427583" y="3597622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csv file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6015FC-1067-BE76-6E43-322AD8AA907B}"/>
              </a:ext>
            </a:extLst>
          </p:cNvPr>
          <p:cNvSpPr txBox="1"/>
          <p:nvPr/>
        </p:nvSpPr>
        <p:spPr>
          <a:xfrm>
            <a:off x="1203647" y="5061589"/>
            <a:ext cx="168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csv file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4CDEDE-5FF6-C7EC-811C-0053F40EAEDA}"/>
              </a:ext>
            </a:extLst>
          </p:cNvPr>
          <p:cNvSpPr txBox="1"/>
          <p:nvPr/>
        </p:nvSpPr>
        <p:spPr>
          <a:xfrm>
            <a:off x="1427582" y="6051153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csv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090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AE581-54B8-7282-960E-B457E0158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46750"/>
            <a:ext cx="11029615" cy="14007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2. Edit</a:t>
            </a:r>
            <a:r>
              <a:rPr lang="en-US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Order 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Personal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Return Unused Products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8B347-FC10-85DE-622D-B15A7D9D9F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30357" r="54344" b="20688"/>
          <a:stretch/>
        </p:blipFill>
        <p:spPr>
          <a:xfrm>
            <a:off x="581192" y="2383144"/>
            <a:ext cx="5073159" cy="6629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AAD993-04C0-089A-DCD4-F22CB3ADB5B3}"/>
              </a:ext>
            </a:extLst>
          </p:cNvPr>
          <p:cNvSpPr txBox="1"/>
          <p:nvPr/>
        </p:nvSpPr>
        <p:spPr>
          <a:xfrm>
            <a:off x="410547" y="1915232"/>
            <a:ext cx="337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3399"/>
                </a:solidFill>
              </a:rPr>
              <a:t>1. Editing Personal Information</a:t>
            </a:r>
            <a:endParaRPr lang="en-IN" dirty="0">
              <a:solidFill>
                <a:srgbClr val="FF3399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869A68-7361-5347-FB24-059016FF1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370997"/>
            <a:ext cx="5060118" cy="6629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39B72F-CC1E-E59E-F2D4-0CFC59865B96}"/>
              </a:ext>
            </a:extLst>
          </p:cNvPr>
          <p:cNvSpPr txBox="1"/>
          <p:nvPr/>
        </p:nvSpPr>
        <p:spPr>
          <a:xfrm>
            <a:off x="410547" y="3339255"/>
            <a:ext cx="280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3399"/>
                </a:solidFill>
              </a:rPr>
              <a:t>2. Return Unused Products</a:t>
            </a:r>
            <a:endParaRPr lang="en-IN" dirty="0">
              <a:solidFill>
                <a:srgbClr val="FF3399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20E80B-FB18-3BBE-CC69-65A59854B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29" t="32956" b="13780"/>
          <a:stretch/>
        </p:blipFill>
        <p:spPr>
          <a:xfrm>
            <a:off x="581192" y="4001701"/>
            <a:ext cx="5073159" cy="807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C91E00-2A17-59EA-2471-3F80826B48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774"/>
          <a:stretch/>
        </p:blipFill>
        <p:spPr>
          <a:xfrm>
            <a:off x="6095999" y="4001701"/>
            <a:ext cx="5613919" cy="8077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DF3CBCF-8095-9B03-48CE-401693B69C89}"/>
              </a:ext>
            </a:extLst>
          </p:cNvPr>
          <p:cNvSpPr txBox="1"/>
          <p:nvPr/>
        </p:nvSpPr>
        <p:spPr>
          <a:xfrm>
            <a:off x="5113175" y="3523921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csv file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9286B4-0978-7083-5249-3FB71C812418}"/>
              </a:ext>
            </a:extLst>
          </p:cNvPr>
          <p:cNvSpPr txBox="1"/>
          <p:nvPr/>
        </p:nvSpPr>
        <p:spPr>
          <a:xfrm>
            <a:off x="5113174" y="1836999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csv file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16B89F-09FE-9818-D4AB-B592976ECEFC}"/>
              </a:ext>
            </a:extLst>
          </p:cNvPr>
          <p:cNvSpPr txBox="1"/>
          <p:nvPr/>
        </p:nvSpPr>
        <p:spPr>
          <a:xfrm>
            <a:off x="5038528" y="5003568"/>
            <a:ext cx="168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csv file</a:t>
            </a:r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5C4DB6C-B9CF-E102-F793-43C920B16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2" y="5500845"/>
            <a:ext cx="5259771" cy="72396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9D169C8-1059-CCA3-3435-A54CC6FEAD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7380" y="5500845"/>
            <a:ext cx="5752538" cy="7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6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56D6-4BBC-9CD3-352B-70E8B587B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689346"/>
            <a:ext cx="11029615" cy="81288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3. Add</a:t>
            </a:r>
            <a:r>
              <a:rPr lang="en-US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New Products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B4867-2233-5EE7-7B6B-FB2D8C96D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176" y="4485693"/>
            <a:ext cx="9647175" cy="1441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6778F0-8CE9-3AC5-B7CB-28C5A39D2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176" y="2330365"/>
            <a:ext cx="9581860" cy="10986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6B71D4-F92D-6B55-FAC7-574ABBEA4AE9}"/>
              </a:ext>
            </a:extLst>
          </p:cNvPr>
          <p:cNvSpPr txBox="1"/>
          <p:nvPr/>
        </p:nvSpPr>
        <p:spPr>
          <a:xfrm>
            <a:off x="1303176" y="1674581"/>
            <a:ext cx="6092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Product csv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Before</a:t>
            </a:r>
            <a:r>
              <a:rPr lang="en-US" sz="2400" dirty="0"/>
              <a:t> adding new product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FD9653-FC7A-1235-F514-A280CDCCB030}"/>
              </a:ext>
            </a:extLst>
          </p:cNvPr>
          <p:cNvSpPr txBox="1"/>
          <p:nvPr/>
        </p:nvSpPr>
        <p:spPr>
          <a:xfrm>
            <a:off x="1303176" y="3795471"/>
            <a:ext cx="563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Product csv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After</a:t>
            </a:r>
            <a:r>
              <a:rPr lang="en-US" sz="2400" dirty="0"/>
              <a:t> adding new product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527847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{790198C0-BE62-4E4B-9C71-FA23C840FC6F}tf33552983_win32</Template>
  <TotalTime>524</TotalTime>
  <Words>508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Franklin Gothic Book</vt:lpstr>
      <vt:lpstr>Franklin Gothic Demi</vt:lpstr>
      <vt:lpstr>Söhne</vt:lpstr>
      <vt:lpstr>Times New Roman</vt:lpstr>
      <vt:lpstr>Wingdings 2</vt:lpstr>
      <vt:lpstr>DividendVTI</vt:lpstr>
      <vt:lpstr>PowerPoint Presentation</vt:lpstr>
      <vt:lpstr>Objective of project</vt:lpstr>
      <vt:lpstr>Functionalities Available</vt:lpstr>
      <vt:lpstr>Assumptions</vt:lpstr>
      <vt:lpstr>Out-of-scope Functionalities </vt:lpstr>
      <vt:lpstr>List of Topics covered in the project from the course </vt:lpstr>
      <vt:lpstr>Top 5 functionalities of the project with code snippets and screenshots of output</vt:lpstr>
      <vt:lpstr>PowerPoint Presentation</vt:lpstr>
      <vt:lpstr>PowerPoint Presentation</vt:lpstr>
      <vt:lpstr>PowerPoint Presentation</vt:lpstr>
      <vt:lpstr>PowerPoint Presentation</vt:lpstr>
      <vt:lpstr>Future work</vt:lpstr>
      <vt:lpstr>Conclusion and Future work </vt:lpstr>
      <vt:lpstr>Lessons learned from the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Velani</dc:creator>
  <cp:lastModifiedBy>Harsh Velani</cp:lastModifiedBy>
  <cp:revision>13</cp:revision>
  <dcterms:created xsi:type="dcterms:W3CDTF">2023-11-23T09:27:48Z</dcterms:created>
  <dcterms:modified xsi:type="dcterms:W3CDTF">2023-11-24T06:23:45Z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