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0D9D52E-25D8-43CB-85F6-18D4481116AB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2DD1DAB-4C44-406C-857B-E7EF789C8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Artificial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</a:p>
          <a:p>
            <a:r>
              <a:rPr lang="en-US" b="1" dirty="0" smtClean="0"/>
              <a:t>Artificial intelligence </a:t>
            </a:r>
            <a:r>
              <a:rPr lang="en-US" b="1" dirty="0" smtClean="0"/>
              <a:t>is a branch of computer science which deals with the </a:t>
            </a:r>
            <a:r>
              <a:rPr lang="en-US" b="1" dirty="0" smtClean="0"/>
              <a:t>simulation of human intelligence processes by machines</a:t>
            </a:r>
            <a:r>
              <a:rPr lang="en-US" dirty="0" smtClean="0"/>
              <a:t>, especially computer systems.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Tobacco:-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sz="2800" dirty="0" smtClean="0"/>
              <a:t>1.2 - 1.8 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 Damping off</a:t>
            </a:r>
          </a:p>
          <a:p>
            <a:pPr>
              <a:buNone/>
            </a:pPr>
            <a:r>
              <a:rPr lang="en-US" sz="2800" dirty="0" smtClean="0"/>
              <a:t>                          2.Black Shank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>
              <a:buNone/>
            </a:pPr>
            <a:r>
              <a:rPr lang="en-US" sz="2800" dirty="0" smtClean="0"/>
              <a:t>   Burn the seed beds with paddy husk before sowing or remove and destroy the affected plants.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Cotton:-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</a:t>
            </a:r>
            <a:r>
              <a:rPr lang="en-US" dirty="0" smtClean="0"/>
              <a:t> </a:t>
            </a:r>
            <a:r>
              <a:rPr lang="en-US" sz="2800" dirty="0" smtClean="0"/>
              <a:t>1.3m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 Root Rot</a:t>
            </a:r>
          </a:p>
          <a:p>
            <a:pPr>
              <a:buNone/>
            </a:pPr>
            <a:r>
              <a:rPr lang="en-US" sz="2800" dirty="0" smtClean="0"/>
              <a:t>                          2.Boll Rot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>
              <a:buNone/>
            </a:pPr>
            <a:r>
              <a:rPr lang="en-US" sz="2800" dirty="0" smtClean="0"/>
              <a:t>Adopt inter cropping with </a:t>
            </a:r>
            <a:r>
              <a:rPr lang="en-US" sz="2800" dirty="0" err="1" smtClean="0"/>
              <a:t>sorgham</a:t>
            </a:r>
            <a:r>
              <a:rPr lang="en-US" sz="2800" dirty="0" smtClean="0"/>
              <a:t> and optimum spacing.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Plantation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6280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Coffee:-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sz="2800" dirty="0" smtClean="0"/>
              <a:t>6ft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 Coffee Berry Borer</a:t>
            </a:r>
          </a:p>
          <a:p>
            <a:pPr>
              <a:buNone/>
            </a:pPr>
            <a:r>
              <a:rPr lang="en-US" sz="2800" dirty="0" smtClean="0"/>
              <a:t>                          2.Root Mealy bug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Bottle Trapping and use products like Dimethate and Diazinon.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Plantation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Tea:-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6m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 Algal Leaf Spot</a:t>
            </a:r>
          </a:p>
          <a:p>
            <a:pPr>
              <a:buNone/>
            </a:pPr>
            <a:r>
              <a:rPr lang="en-US" sz="2800" dirty="0" smtClean="0"/>
              <a:t>                          2.Blister Blight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>
              <a:buNone/>
            </a:pPr>
            <a:r>
              <a:rPr lang="en-US" sz="2800" dirty="0" smtClean="0"/>
              <a:t>Avoid overhead irrigation and apply appropriate foliar or fungicides.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Plantation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Rubber:-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sz="2800" dirty="0" smtClean="0"/>
              <a:t>50-100ft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1.Leaf Spot</a:t>
            </a:r>
          </a:p>
          <a:p>
            <a:pPr>
              <a:buNone/>
            </a:pPr>
            <a:r>
              <a:rPr lang="en-US" sz="2800" dirty="0" smtClean="0"/>
              <a:t>                          2. Leaf Blight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 </a:t>
            </a:r>
          </a:p>
          <a:p>
            <a:pPr>
              <a:buNone/>
            </a:pPr>
            <a:r>
              <a:rPr lang="en-US" sz="2800" dirty="0" smtClean="0"/>
              <a:t>Weekly spraying with Dithane M-45 and use of fungicides like Vitigram blue Daconil.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Agriculture refers to the process of cultivating and harvesting food products such as </a:t>
            </a:r>
            <a:r>
              <a:rPr lang="en-US" dirty="0" smtClean="0"/>
              <a:t>W</a:t>
            </a:r>
            <a:r>
              <a:rPr lang="en-US" dirty="0" smtClean="0"/>
              <a:t>heat, Rice and Maize.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an important activity for the survival it is not something that stays in the market as per the trend.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Ways of 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 in the day agriculture was done manually i.e human ploughing the fields</a:t>
            </a:r>
          </a:p>
          <a:p>
            <a:pPr>
              <a:buNone/>
            </a:pPr>
            <a:r>
              <a:rPr lang="en-US" dirty="0" smtClean="0"/>
              <a:t>with the help of oxes. This process was time consuming and demanded a lot of labor. </a:t>
            </a:r>
          </a:p>
          <a:p>
            <a:pPr>
              <a:buNone/>
            </a:pPr>
            <a:r>
              <a:rPr lang="en-US" dirty="0" smtClean="0"/>
              <a:t>But now a days technical advancements have made it possible for the farmers to grow crops without breaking much sweat.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 in 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Artificial Intelligence can further boost the productivity of crops by suggesting good quality seeds to the farmers; by making a blue print to plough the field more effectively</a:t>
            </a:r>
          </a:p>
          <a:p>
            <a:r>
              <a:rPr lang="en-US" dirty="0" smtClean="0"/>
              <a:t>AI can generate a perfect plan for irrigation based on the climatic condition of the field.</a:t>
            </a:r>
          </a:p>
          <a:p>
            <a:r>
              <a:rPr lang="en-US" dirty="0" smtClean="0"/>
              <a:t>AI can make use of various sensors and machines to automate agricultural activities. Hence relieving the stress of farmers.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</a:rPr>
              <a:t>Food Crops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</a:rPr>
              <a:t>Cash Crops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</a:rPr>
              <a:t>Plantation Crops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Food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Wheat:-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   Size:- </a:t>
            </a:r>
            <a:r>
              <a:rPr lang="en-US" dirty="0" smtClean="0"/>
              <a:t>80-90 cm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Diseases:- </a:t>
            </a:r>
            <a:r>
              <a:rPr lang="en-US" sz="2800" dirty="0" smtClean="0"/>
              <a:t>1.Barley Yellow Dwarf</a:t>
            </a:r>
          </a:p>
          <a:p>
            <a:pPr marL="514350" indent="-514350">
              <a:buNone/>
            </a:pPr>
            <a:r>
              <a:rPr lang="en-US" sz="2800" dirty="0" smtClean="0"/>
              <a:t>                             2.Black Chaff</a:t>
            </a: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 marL="514350" indent="-514350">
              <a:buNone/>
            </a:pPr>
            <a:r>
              <a:rPr lang="en-US" sz="2800" dirty="0" smtClean="0"/>
              <a:t>Controlling grassy weeds and volunteer cereals managing irrigation in such a way as to allow a plant canopy to dry </a:t>
            </a:r>
            <a:r>
              <a:rPr lang="en-US" sz="2800" dirty="0" smtClean="0"/>
              <a:t>completely </a:t>
            </a:r>
            <a:r>
              <a:rPr lang="en-US" sz="2800" dirty="0" smtClean="0"/>
              <a:t>between irrigations.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Food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Maize:-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dirty="0" smtClean="0"/>
              <a:t> </a:t>
            </a:r>
            <a:r>
              <a:rPr lang="en-US" sz="2800" dirty="0" smtClean="0"/>
              <a:t>3m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1.Bacterial Stalk Rot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2800" dirty="0" smtClean="0"/>
              <a:t>2.Late Witt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 </a:t>
            </a:r>
          </a:p>
          <a:p>
            <a:pPr>
              <a:buNone/>
            </a:pPr>
            <a:r>
              <a:rPr lang="en-US" sz="2800" dirty="0" smtClean="0"/>
              <a:t>      Avoid water logging and poor drainage and use of disease resistance like DHM 103 and </a:t>
            </a:r>
            <a:r>
              <a:rPr lang="en-US" sz="2800" dirty="0" err="1" smtClean="0"/>
              <a:t>Ganga</a:t>
            </a:r>
            <a:r>
              <a:rPr lang="en-US" sz="2800" dirty="0" smtClean="0"/>
              <a:t> </a:t>
            </a:r>
            <a:r>
              <a:rPr lang="en-US" sz="2800" dirty="0" err="1" smtClean="0"/>
              <a:t>Safed</a:t>
            </a:r>
            <a:r>
              <a:rPr lang="en-US" sz="2800" dirty="0" smtClean="0"/>
              <a:t> 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Food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Rice:-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sz="2800" dirty="0" smtClean="0"/>
              <a:t>1-1.8m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Sheath Blight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pPr>
              <a:buNone/>
            </a:pPr>
            <a:r>
              <a:rPr lang="en-US" dirty="0" smtClean="0"/>
              <a:t>    Use of plant resistant varieties and fungicides.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Crops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Sugarcane:-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Size:- </a:t>
            </a:r>
            <a:r>
              <a:rPr lang="en-US" sz="2800" dirty="0" smtClean="0"/>
              <a:t>2-6 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Diseases:- </a:t>
            </a:r>
            <a:r>
              <a:rPr lang="en-US" sz="2800" dirty="0" smtClean="0"/>
              <a:t>1. Red Rot</a:t>
            </a:r>
          </a:p>
          <a:p>
            <a:pPr>
              <a:buNone/>
            </a:pPr>
            <a:r>
              <a:rPr lang="en-US" sz="2800" dirty="0" smtClean="0"/>
              <a:t>                          2.Red Stripe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Management:-</a:t>
            </a:r>
          </a:p>
          <a:p>
            <a:r>
              <a:rPr lang="en-US" sz="2800" dirty="0" smtClean="0"/>
              <a:t>Phytosanitation or removed and burnt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</TotalTime>
  <Words>493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Artificial Intelligence </vt:lpstr>
      <vt:lpstr>Agriculture</vt:lpstr>
      <vt:lpstr>Ways of Agriculture</vt:lpstr>
      <vt:lpstr>AI in Agriculture</vt:lpstr>
      <vt:lpstr>Types of Crops</vt:lpstr>
      <vt:lpstr>Food Crops</vt:lpstr>
      <vt:lpstr>Food Crops</vt:lpstr>
      <vt:lpstr>Food Crops</vt:lpstr>
      <vt:lpstr>Cash Crops</vt:lpstr>
      <vt:lpstr>Cash Crops</vt:lpstr>
      <vt:lpstr>Cash Crops</vt:lpstr>
      <vt:lpstr>Plantation Crops</vt:lpstr>
      <vt:lpstr>Plantation Crops</vt:lpstr>
      <vt:lpstr>Plantation Crops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Crops</dc:title>
  <dc:creator>hp</dc:creator>
  <cp:lastModifiedBy>hp</cp:lastModifiedBy>
  <cp:revision>8</cp:revision>
  <dcterms:created xsi:type="dcterms:W3CDTF">2023-04-10T14:44:09Z</dcterms:created>
  <dcterms:modified xsi:type="dcterms:W3CDTF">2023-04-10T16:24:31Z</dcterms:modified>
</cp:coreProperties>
</file>