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m s" userId="7c48d461-a94b-4813-8c60-c20138e7a1d8" providerId="ADAL" clId="{42CDF010-44FC-4ED7-8809-29F2475C6322}"/>
    <pc:docChg chg="undo custSel addSld modSld">
      <pc:chgData name="harsha m s" userId="7c48d461-a94b-4813-8c60-c20138e7a1d8" providerId="ADAL" clId="{42CDF010-44FC-4ED7-8809-29F2475C6322}" dt="2022-12-23T14:05:35.748" v="1528" actId="20577"/>
      <pc:docMkLst>
        <pc:docMk/>
      </pc:docMkLst>
      <pc:sldChg chg="modSp mod">
        <pc:chgData name="harsha m s" userId="7c48d461-a94b-4813-8c60-c20138e7a1d8" providerId="ADAL" clId="{42CDF010-44FC-4ED7-8809-29F2475C6322}" dt="2022-12-23T14:05:35.748" v="1528" actId="20577"/>
        <pc:sldMkLst>
          <pc:docMk/>
          <pc:sldMk cId="715611886" sldId="256"/>
        </pc:sldMkLst>
        <pc:spChg chg="mod">
          <ac:chgData name="harsha m s" userId="7c48d461-a94b-4813-8c60-c20138e7a1d8" providerId="ADAL" clId="{42CDF010-44FC-4ED7-8809-29F2475C6322}" dt="2022-12-23T14:05:35.748" v="1528" actId="20577"/>
          <ac:spMkLst>
            <pc:docMk/>
            <pc:sldMk cId="715611886" sldId="256"/>
            <ac:spMk id="3" creationId="{AA43F3B7-3415-0D8A-6F7E-E46A837D781C}"/>
          </ac:spMkLst>
        </pc:spChg>
      </pc:sldChg>
      <pc:sldChg chg="modSp new mod">
        <pc:chgData name="harsha m s" userId="7c48d461-a94b-4813-8c60-c20138e7a1d8" providerId="ADAL" clId="{42CDF010-44FC-4ED7-8809-29F2475C6322}" dt="2022-12-21T15:38:24.736" v="175" actId="255"/>
        <pc:sldMkLst>
          <pc:docMk/>
          <pc:sldMk cId="3303137540" sldId="259"/>
        </pc:sldMkLst>
        <pc:spChg chg="mod">
          <ac:chgData name="harsha m s" userId="7c48d461-a94b-4813-8c60-c20138e7a1d8" providerId="ADAL" clId="{42CDF010-44FC-4ED7-8809-29F2475C6322}" dt="2022-12-21T15:36:39.740" v="83" actId="20577"/>
          <ac:spMkLst>
            <pc:docMk/>
            <pc:sldMk cId="3303137540" sldId="259"/>
            <ac:spMk id="2" creationId="{4232D492-77C1-9869-5C22-4A0BF716B1F1}"/>
          </ac:spMkLst>
        </pc:spChg>
        <pc:spChg chg="mod">
          <ac:chgData name="harsha m s" userId="7c48d461-a94b-4813-8c60-c20138e7a1d8" providerId="ADAL" clId="{42CDF010-44FC-4ED7-8809-29F2475C6322}" dt="2022-12-21T15:38:24.736" v="175" actId="255"/>
          <ac:spMkLst>
            <pc:docMk/>
            <pc:sldMk cId="3303137540" sldId="259"/>
            <ac:spMk id="3" creationId="{8FF2A4F7-BAAE-BC83-5489-A1AC39342D07}"/>
          </ac:spMkLst>
        </pc:spChg>
      </pc:sldChg>
      <pc:sldChg chg="addSp delSp modSp new mod">
        <pc:chgData name="harsha m s" userId="7c48d461-a94b-4813-8c60-c20138e7a1d8" providerId="ADAL" clId="{42CDF010-44FC-4ED7-8809-29F2475C6322}" dt="2022-12-21T15:44:26.116" v="244" actId="255"/>
        <pc:sldMkLst>
          <pc:docMk/>
          <pc:sldMk cId="3519775908" sldId="260"/>
        </pc:sldMkLst>
        <pc:spChg chg="mod">
          <ac:chgData name="harsha m s" userId="7c48d461-a94b-4813-8c60-c20138e7a1d8" providerId="ADAL" clId="{42CDF010-44FC-4ED7-8809-29F2475C6322}" dt="2022-12-21T15:44:26.116" v="244" actId="255"/>
          <ac:spMkLst>
            <pc:docMk/>
            <pc:sldMk cId="3519775908" sldId="260"/>
            <ac:spMk id="2" creationId="{F5371E4A-6EA3-C456-6EAC-6DD770D20424}"/>
          </ac:spMkLst>
        </pc:spChg>
        <pc:spChg chg="del mod">
          <ac:chgData name="harsha m s" userId="7c48d461-a94b-4813-8c60-c20138e7a1d8" providerId="ADAL" clId="{42CDF010-44FC-4ED7-8809-29F2475C6322}" dt="2022-12-21T15:43:11.799" v="191"/>
          <ac:spMkLst>
            <pc:docMk/>
            <pc:sldMk cId="3519775908" sldId="260"/>
            <ac:spMk id="3" creationId="{85A9B074-0CE6-3705-1E28-D0C1BEC68394}"/>
          </ac:spMkLst>
        </pc:spChg>
        <pc:picChg chg="add mod">
          <ac:chgData name="harsha m s" userId="7c48d461-a94b-4813-8c60-c20138e7a1d8" providerId="ADAL" clId="{42CDF010-44FC-4ED7-8809-29F2475C6322}" dt="2022-12-21T15:43:11.799" v="191"/>
          <ac:picMkLst>
            <pc:docMk/>
            <pc:sldMk cId="3519775908" sldId="260"/>
            <ac:picMk id="5" creationId="{7933B04E-D8D7-7591-59F3-E4E8880B716B}"/>
          </ac:picMkLst>
        </pc:picChg>
      </pc:sldChg>
      <pc:sldChg chg="addSp delSp modSp new mod modClrScheme chgLayout">
        <pc:chgData name="harsha m s" userId="7c48d461-a94b-4813-8c60-c20138e7a1d8" providerId="ADAL" clId="{42CDF010-44FC-4ED7-8809-29F2475C6322}" dt="2022-12-21T17:02:53.847" v="438" actId="255"/>
        <pc:sldMkLst>
          <pc:docMk/>
          <pc:sldMk cId="1763888235" sldId="261"/>
        </pc:sldMkLst>
        <pc:spChg chg="mod ord">
          <ac:chgData name="harsha m s" userId="7c48d461-a94b-4813-8c60-c20138e7a1d8" providerId="ADAL" clId="{42CDF010-44FC-4ED7-8809-29F2475C6322}" dt="2022-12-21T16:55:28.351" v="255" actId="700"/>
          <ac:spMkLst>
            <pc:docMk/>
            <pc:sldMk cId="1763888235" sldId="261"/>
            <ac:spMk id="2" creationId="{27EE0124-D29F-90C4-0628-B2A160C58B42}"/>
          </ac:spMkLst>
        </pc:spChg>
        <pc:spChg chg="del">
          <ac:chgData name="harsha m s" userId="7c48d461-a94b-4813-8c60-c20138e7a1d8" providerId="ADAL" clId="{42CDF010-44FC-4ED7-8809-29F2475C6322}" dt="2022-12-21T16:54:01.452" v="246"/>
          <ac:spMkLst>
            <pc:docMk/>
            <pc:sldMk cId="1763888235" sldId="261"/>
            <ac:spMk id="3" creationId="{2143FF0C-9F72-2BA3-836D-511598F1802A}"/>
          </ac:spMkLst>
        </pc:spChg>
        <pc:spChg chg="add del mod ord">
          <ac:chgData name="harsha m s" userId="7c48d461-a94b-4813-8c60-c20138e7a1d8" providerId="ADAL" clId="{42CDF010-44FC-4ED7-8809-29F2475C6322}" dt="2022-12-21T16:55:28.351" v="255" actId="700"/>
          <ac:spMkLst>
            <pc:docMk/>
            <pc:sldMk cId="1763888235" sldId="261"/>
            <ac:spMk id="6" creationId="{0CECEB25-F5A8-BFBC-9A1E-1B7CEF2A3617}"/>
          </ac:spMkLst>
        </pc:spChg>
        <pc:spChg chg="add mod ord">
          <ac:chgData name="harsha m s" userId="7c48d461-a94b-4813-8c60-c20138e7a1d8" providerId="ADAL" clId="{42CDF010-44FC-4ED7-8809-29F2475C6322}" dt="2022-12-21T17:02:53.847" v="438" actId="255"/>
          <ac:spMkLst>
            <pc:docMk/>
            <pc:sldMk cId="1763888235" sldId="261"/>
            <ac:spMk id="7" creationId="{D1ED7C7D-4D88-17D9-1EE5-AD9E99F44448}"/>
          </ac:spMkLst>
        </pc:spChg>
        <pc:picChg chg="add mod ord modCrop">
          <ac:chgData name="harsha m s" userId="7c48d461-a94b-4813-8c60-c20138e7a1d8" providerId="ADAL" clId="{42CDF010-44FC-4ED7-8809-29F2475C6322}" dt="2022-12-21T16:55:32.928" v="256" actId="1076"/>
          <ac:picMkLst>
            <pc:docMk/>
            <pc:sldMk cId="1763888235" sldId="261"/>
            <ac:picMk id="5" creationId="{932CD1C6-4C61-451E-A93C-6B1C3A4A7000}"/>
          </ac:picMkLst>
        </pc:picChg>
      </pc:sldChg>
      <pc:sldChg chg="addSp delSp modSp new mod modClrScheme chgLayout">
        <pc:chgData name="harsha m s" userId="7c48d461-a94b-4813-8c60-c20138e7a1d8" providerId="ADAL" clId="{42CDF010-44FC-4ED7-8809-29F2475C6322}" dt="2022-12-21T17:17:38.432" v="942" actId="20577"/>
        <pc:sldMkLst>
          <pc:docMk/>
          <pc:sldMk cId="436370556" sldId="262"/>
        </pc:sldMkLst>
        <pc:spChg chg="mod ord">
          <ac:chgData name="harsha m s" userId="7c48d461-a94b-4813-8c60-c20138e7a1d8" providerId="ADAL" clId="{42CDF010-44FC-4ED7-8809-29F2475C6322}" dt="2022-12-21T17:07:34.220" v="474" actId="700"/>
          <ac:spMkLst>
            <pc:docMk/>
            <pc:sldMk cId="436370556" sldId="262"/>
            <ac:spMk id="2" creationId="{753F88E2-FFE4-27A3-CE3E-A68108E2E243}"/>
          </ac:spMkLst>
        </pc:spChg>
        <pc:spChg chg="add del mod ord">
          <ac:chgData name="harsha m s" userId="7c48d461-a94b-4813-8c60-c20138e7a1d8" providerId="ADAL" clId="{42CDF010-44FC-4ED7-8809-29F2475C6322}" dt="2022-12-21T17:17:38.432" v="942" actId="20577"/>
          <ac:spMkLst>
            <pc:docMk/>
            <pc:sldMk cId="436370556" sldId="262"/>
            <ac:spMk id="3" creationId="{DD443DA8-A3B1-CAD7-09E1-7D0824C9DF69}"/>
          </ac:spMkLst>
        </pc:spChg>
        <pc:spChg chg="add del mod ord">
          <ac:chgData name="harsha m s" userId="7c48d461-a94b-4813-8c60-c20138e7a1d8" providerId="ADAL" clId="{42CDF010-44FC-4ED7-8809-29F2475C6322}" dt="2022-12-21T17:07:34.220" v="474" actId="700"/>
          <ac:spMkLst>
            <pc:docMk/>
            <pc:sldMk cId="436370556" sldId="262"/>
            <ac:spMk id="4" creationId="{12FA1850-863F-D524-AD16-1A71BD5627AA}"/>
          </ac:spMkLst>
        </pc:spChg>
        <pc:spChg chg="add del mod ord">
          <ac:chgData name="harsha m s" userId="7c48d461-a94b-4813-8c60-c20138e7a1d8" providerId="ADAL" clId="{42CDF010-44FC-4ED7-8809-29F2475C6322}" dt="2022-12-21T17:07:34.220" v="474" actId="700"/>
          <ac:spMkLst>
            <pc:docMk/>
            <pc:sldMk cId="436370556" sldId="262"/>
            <ac:spMk id="5" creationId="{CEA985FD-34A4-7CD0-4B81-2525742804C2}"/>
          </ac:spMkLst>
        </pc:spChg>
        <pc:picChg chg="add del mod">
          <ac:chgData name="harsha m s" userId="7c48d461-a94b-4813-8c60-c20138e7a1d8" providerId="ADAL" clId="{42CDF010-44FC-4ED7-8809-29F2475C6322}" dt="2022-12-21T17:07:32.100" v="472"/>
          <ac:picMkLst>
            <pc:docMk/>
            <pc:sldMk cId="436370556" sldId="262"/>
            <ac:picMk id="7" creationId="{D70A89D2-C744-F588-64BF-5D663160A638}"/>
          </ac:picMkLst>
        </pc:picChg>
        <pc:picChg chg="add del mod">
          <ac:chgData name="harsha m s" userId="7c48d461-a94b-4813-8c60-c20138e7a1d8" providerId="ADAL" clId="{42CDF010-44FC-4ED7-8809-29F2475C6322}" dt="2022-12-21T17:07:30.720" v="469"/>
          <ac:picMkLst>
            <pc:docMk/>
            <pc:sldMk cId="436370556" sldId="262"/>
            <ac:picMk id="9" creationId="{DE6C6D22-B6B2-CA94-DF29-38DAE8F004A0}"/>
          </ac:picMkLst>
        </pc:picChg>
      </pc:sldChg>
      <pc:sldChg chg="addSp delSp modSp new mod modClrScheme chgLayout">
        <pc:chgData name="harsha m s" userId="7c48d461-a94b-4813-8c60-c20138e7a1d8" providerId="ADAL" clId="{42CDF010-44FC-4ED7-8809-29F2475C6322}" dt="2022-12-22T12:51:34.615" v="1355" actId="14100"/>
        <pc:sldMkLst>
          <pc:docMk/>
          <pc:sldMk cId="458865332" sldId="263"/>
        </pc:sldMkLst>
        <pc:spChg chg="del mod ord">
          <ac:chgData name="harsha m s" userId="7c48d461-a94b-4813-8c60-c20138e7a1d8" providerId="ADAL" clId="{42CDF010-44FC-4ED7-8809-29F2475C6322}" dt="2022-12-21T17:14:10.313" v="928" actId="700"/>
          <ac:spMkLst>
            <pc:docMk/>
            <pc:sldMk cId="458865332" sldId="263"/>
            <ac:spMk id="2" creationId="{43206FD4-927A-7435-7AE5-6624D3F8980D}"/>
          </ac:spMkLst>
        </pc:spChg>
        <pc:spChg chg="del mod ord">
          <ac:chgData name="harsha m s" userId="7c48d461-a94b-4813-8c60-c20138e7a1d8" providerId="ADAL" clId="{42CDF010-44FC-4ED7-8809-29F2475C6322}" dt="2022-12-21T17:14:10.313" v="928" actId="700"/>
          <ac:spMkLst>
            <pc:docMk/>
            <pc:sldMk cId="458865332" sldId="263"/>
            <ac:spMk id="3" creationId="{D5223388-34F9-F5CE-D7AC-C8393DF3BF7A}"/>
          </ac:spMkLst>
        </pc:spChg>
        <pc:spChg chg="del">
          <ac:chgData name="harsha m s" userId="7c48d461-a94b-4813-8c60-c20138e7a1d8" providerId="ADAL" clId="{42CDF010-44FC-4ED7-8809-29F2475C6322}" dt="2022-12-21T17:14:10.313" v="928" actId="700"/>
          <ac:spMkLst>
            <pc:docMk/>
            <pc:sldMk cId="458865332" sldId="263"/>
            <ac:spMk id="4" creationId="{FDAC3E6A-F483-FFDD-79AF-4E3F2BA0D84A}"/>
          </ac:spMkLst>
        </pc:spChg>
        <pc:spChg chg="add del mod ord">
          <ac:chgData name="harsha m s" userId="7c48d461-a94b-4813-8c60-c20138e7a1d8" providerId="ADAL" clId="{42CDF010-44FC-4ED7-8809-29F2475C6322}" dt="2022-12-21T17:16:38.337" v="929" actId="700"/>
          <ac:spMkLst>
            <pc:docMk/>
            <pc:sldMk cId="458865332" sldId="263"/>
            <ac:spMk id="5" creationId="{8555424F-441C-DA2A-BAAA-6D07B38A2CBD}"/>
          </ac:spMkLst>
        </pc:spChg>
        <pc:spChg chg="add del mod ord">
          <ac:chgData name="harsha m s" userId="7c48d461-a94b-4813-8c60-c20138e7a1d8" providerId="ADAL" clId="{42CDF010-44FC-4ED7-8809-29F2475C6322}" dt="2022-12-21T17:16:38.337" v="929" actId="700"/>
          <ac:spMkLst>
            <pc:docMk/>
            <pc:sldMk cId="458865332" sldId="263"/>
            <ac:spMk id="6" creationId="{4E1D8362-A854-6DDD-73B9-AC12C4122C22}"/>
          </ac:spMkLst>
        </pc:spChg>
        <pc:spChg chg="add del mod ord">
          <ac:chgData name="harsha m s" userId="7c48d461-a94b-4813-8c60-c20138e7a1d8" providerId="ADAL" clId="{42CDF010-44FC-4ED7-8809-29F2475C6322}" dt="2022-12-21T17:16:48.046" v="930" actId="700"/>
          <ac:spMkLst>
            <pc:docMk/>
            <pc:sldMk cId="458865332" sldId="263"/>
            <ac:spMk id="7" creationId="{777D040E-29AB-7F0D-DC13-0F4851525AF8}"/>
          </ac:spMkLst>
        </pc:spChg>
        <pc:spChg chg="add del mod ord">
          <ac:chgData name="harsha m s" userId="7c48d461-a94b-4813-8c60-c20138e7a1d8" providerId="ADAL" clId="{42CDF010-44FC-4ED7-8809-29F2475C6322}" dt="2022-12-21T17:16:48.046" v="930" actId="700"/>
          <ac:spMkLst>
            <pc:docMk/>
            <pc:sldMk cId="458865332" sldId="263"/>
            <ac:spMk id="8" creationId="{80E07A62-C0AD-8FE3-24BE-7996D94E0CA8}"/>
          </ac:spMkLst>
        </pc:spChg>
        <pc:spChg chg="add mod ord">
          <ac:chgData name="harsha m s" userId="7c48d461-a94b-4813-8c60-c20138e7a1d8" providerId="ADAL" clId="{42CDF010-44FC-4ED7-8809-29F2475C6322}" dt="2022-12-21T17:18:23.195" v="969" actId="700"/>
          <ac:spMkLst>
            <pc:docMk/>
            <pc:sldMk cId="458865332" sldId="263"/>
            <ac:spMk id="9" creationId="{5BCD0387-D28F-54DE-5A7E-607849704D76}"/>
          </ac:spMkLst>
        </pc:spChg>
        <pc:spChg chg="add del mod ord">
          <ac:chgData name="harsha m s" userId="7c48d461-a94b-4813-8c60-c20138e7a1d8" providerId="ADAL" clId="{42CDF010-44FC-4ED7-8809-29F2475C6322}" dt="2022-12-21T17:18:23.195" v="969" actId="700"/>
          <ac:spMkLst>
            <pc:docMk/>
            <pc:sldMk cId="458865332" sldId="263"/>
            <ac:spMk id="10" creationId="{005DB28D-BC68-7712-C53D-13997A07EC86}"/>
          </ac:spMkLst>
        </pc:spChg>
        <pc:spChg chg="add mod ord">
          <ac:chgData name="harsha m s" userId="7c48d461-a94b-4813-8c60-c20138e7a1d8" providerId="ADAL" clId="{42CDF010-44FC-4ED7-8809-29F2475C6322}" dt="2022-12-21T17:36:31.087" v="1349" actId="255"/>
          <ac:spMkLst>
            <pc:docMk/>
            <pc:sldMk cId="458865332" sldId="263"/>
            <ac:spMk id="11" creationId="{B3F269F3-3D43-F1FD-B98E-C52D733FCA32}"/>
          </ac:spMkLst>
        </pc:spChg>
        <pc:spChg chg="add del mod ord">
          <ac:chgData name="harsha m s" userId="7c48d461-a94b-4813-8c60-c20138e7a1d8" providerId="ADAL" clId="{42CDF010-44FC-4ED7-8809-29F2475C6322}" dt="2022-12-22T12:51:13.921" v="1350"/>
          <ac:spMkLst>
            <pc:docMk/>
            <pc:sldMk cId="458865332" sldId="263"/>
            <ac:spMk id="12" creationId="{9342F2C9-CFB9-E0FE-B94F-0D6BD292A78B}"/>
          </ac:spMkLst>
        </pc:spChg>
        <pc:picChg chg="add mod">
          <ac:chgData name="harsha m s" userId="7c48d461-a94b-4813-8c60-c20138e7a1d8" providerId="ADAL" clId="{42CDF010-44FC-4ED7-8809-29F2475C6322}" dt="2022-12-22T12:51:34.615" v="1355" actId="14100"/>
          <ac:picMkLst>
            <pc:docMk/>
            <pc:sldMk cId="458865332" sldId="263"/>
            <ac:picMk id="3" creationId="{B0A7BBF3-92FD-D030-6483-6B51C8E81A94}"/>
          </ac:picMkLst>
        </pc:picChg>
      </pc:sldChg>
      <pc:sldChg chg="addSp delSp modSp new mod">
        <pc:chgData name="harsha m s" userId="7c48d461-a94b-4813-8c60-c20138e7a1d8" providerId="ADAL" clId="{42CDF010-44FC-4ED7-8809-29F2475C6322}" dt="2022-12-22T12:52:17.929" v="1362" actId="14100"/>
        <pc:sldMkLst>
          <pc:docMk/>
          <pc:sldMk cId="424069139" sldId="264"/>
        </pc:sldMkLst>
        <pc:spChg chg="mod">
          <ac:chgData name="harsha m s" userId="7c48d461-a94b-4813-8c60-c20138e7a1d8" providerId="ADAL" clId="{42CDF010-44FC-4ED7-8809-29F2475C6322}" dt="2022-12-21T17:28:32.319" v="1062" actId="255"/>
          <ac:spMkLst>
            <pc:docMk/>
            <pc:sldMk cId="424069139" sldId="264"/>
            <ac:spMk id="2" creationId="{03D2878F-9CF8-BEE6-FF79-36D899D31611}"/>
          </ac:spMkLst>
        </pc:spChg>
        <pc:spChg chg="mod">
          <ac:chgData name="harsha m s" userId="7c48d461-a94b-4813-8c60-c20138e7a1d8" providerId="ADAL" clId="{42CDF010-44FC-4ED7-8809-29F2475C6322}" dt="2022-12-21T17:29:07.379" v="1074" actId="255"/>
          <ac:spMkLst>
            <pc:docMk/>
            <pc:sldMk cId="424069139" sldId="264"/>
            <ac:spMk id="3" creationId="{F0E5ABE3-804F-7A61-77BF-4B04F69B525C}"/>
          </ac:spMkLst>
        </pc:spChg>
        <pc:spChg chg="del">
          <ac:chgData name="harsha m s" userId="7c48d461-a94b-4813-8c60-c20138e7a1d8" providerId="ADAL" clId="{42CDF010-44FC-4ED7-8809-29F2475C6322}" dt="2022-12-22T12:51:55.288" v="1356"/>
          <ac:spMkLst>
            <pc:docMk/>
            <pc:sldMk cId="424069139" sldId="264"/>
            <ac:spMk id="4" creationId="{9CABEB40-A513-23F8-3023-E79B663C7C1B}"/>
          </ac:spMkLst>
        </pc:spChg>
        <pc:picChg chg="add mod">
          <ac:chgData name="harsha m s" userId="7c48d461-a94b-4813-8c60-c20138e7a1d8" providerId="ADAL" clId="{42CDF010-44FC-4ED7-8809-29F2475C6322}" dt="2022-12-22T12:52:17.929" v="1362" actId="14100"/>
          <ac:picMkLst>
            <pc:docMk/>
            <pc:sldMk cId="424069139" sldId="264"/>
            <ac:picMk id="6" creationId="{4CCAF1FE-D3FC-DE27-0204-E910D357409C}"/>
          </ac:picMkLst>
        </pc:picChg>
      </pc:sldChg>
      <pc:sldChg chg="addSp delSp modSp new mod modClrScheme chgLayout">
        <pc:chgData name="harsha m s" userId="7c48d461-a94b-4813-8c60-c20138e7a1d8" providerId="ADAL" clId="{42CDF010-44FC-4ED7-8809-29F2475C6322}" dt="2022-12-21T17:34:35.690" v="1346" actId="20577"/>
        <pc:sldMkLst>
          <pc:docMk/>
          <pc:sldMk cId="1300856796" sldId="265"/>
        </pc:sldMkLst>
        <pc:spChg chg="del mod ord">
          <ac:chgData name="harsha m s" userId="7c48d461-a94b-4813-8c60-c20138e7a1d8" providerId="ADAL" clId="{42CDF010-44FC-4ED7-8809-29F2475C6322}" dt="2022-12-21T17:29:26.501" v="1076" actId="700"/>
          <ac:spMkLst>
            <pc:docMk/>
            <pc:sldMk cId="1300856796" sldId="265"/>
            <ac:spMk id="2" creationId="{0C3C2A22-F65E-285F-B164-E63C3AC34243}"/>
          </ac:spMkLst>
        </pc:spChg>
        <pc:spChg chg="del mod ord">
          <ac:chgData name="harsha m s" userId="7c48d461-a94b-4813-8c60-c20138e7a1d8" providerId="ADAL" clId="{42CDF010-44FC-4ED7-8809-29F2475C6322}" dt="2022-12-21T17:29:26.501" v="1076" actId="700"/>
          <ac:spMkLst>
            <pc:docMk/>
            <pc:sldMk cId="1300856796" sldId="265"/>
            <ac:spMk id="3" creationId="{D311EF98-7FA0-EAB6-58A0-41D8150475C9}"/>
          </ac:spMkLst>
        </pc:spChg>
        <pc:spChg chg="del">
          <ac:chgData name="harsha m s" userId="7c48d461-a94b-4813-8c60-c20138e7a1d8" providerId="ADAL" clId="{42CDF010-44FC-4ED7-8809-29F2475C6322}" dt="2022-12-21T17:29:26.501" v="1076" actId="700"/>
          <ac:spMkLst>
            <pc:docMk/>
            <pc:sldMk cId="1300856796" sldId="265"/>
            <ac:spMk id="4" creationId="{D45644FD-817E-2EFC-5DCA-3AB54D690A3E}"/>
          </ac:spMkLst>
        </pc:spChg>
        <pc:spChg chg="add mod ord">
          <ac:chgData name="harsha m s" userId="7c48d461-a94b-4813-8c60-c20138e7a1d8" providerId="ADAL" clId="{42CDF010-44FC-4ED7-8809-29F2475C6322}" dt="2022-12-21T17:29:37.723" v="1087" actId="20577"/>
          <ac:spMkLst>
            <pc:docMk/>
            <pc:sldMk cId="1300856796" sldId="265"/>
            <ac:spMk id="5" creationId="{1BF45FA2-5B3C-5E4C-50DF-3F51E6E5E99F}"/>
          </ac:spMkLst>
        </pc:spChg>
        <pc:spChg chg="add mod ord">
          <ac:chgData name="harsha m s" userId="7c48d461-a94b-4813-8c60-c20138e7a1d8" providerId="ADAL" clId="{42CDF010-44FC-4ED7-8809-29F2475C6322}" dt="2022-12-21T17:34:35.690" v="1346" actId="20577"/>
          <ac:spMkLst>
            <pc:docMk/>
            <pc:sldMk cId="1300856796" sldId="265"/>
            <ac:spMk id="6" creationId="{EB85BD3D-DFA4-66A0-9984-973FF165A2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23-Dec-22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23-Dec-22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23-Dec-22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23-Dec-22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23-Dec-22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23-Dec-22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23-Dec-22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23-Dec-22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23-Dec-22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23-Dec-22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23-Dec-22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23-Dec-22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AB48-BF56-B8B0-34C6-6ED294783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SMOKE DETECTOR USING CISCO PACKET TRACER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3F3B7-3415-0D8A-6F7E-E46A837D7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886681"/>
            <a:ext cx="8480623" cy="1155836"/>
          </a:xfrm>
        </p:spPr>
        <p:txBody>
          <a:bodyPr>
            <a:normAutofit/>
          </a:bodyPr>
          <a:lstStyle/>
          <a:p>
            <a:r>
              <a:rPr lang="en-US" sz="1600"/>
              <a:t> </a:t>
            </a:r>
          </a:p>
          <a:p>
            <a:r>
              <a:rPr lang="en-US" sz="1600"/>
              <a:t>HARSHA </a:t>
            </a:r>
            <a:r>
              <a:rPr lang="en-US" sz="1600" dirty="0"/>
              <a:t>M S</a:t>
            </a:r>
          </a:p>
          <a:p>
            <a:r>
              <a:rPr lang="en-US" sz="1600" dirty="0"/>
              <a:t>1BG20CS043</a:t>
            </a:r>
          </a:p>
        </p:txBody>
      </p:sp>
    </p:spTree>
    <p:extLst>
      <p:ext uri="{BB962C8B-B14F-4D97-AF65-F5344CB8AC3E}">
        <p14:creationId xmlns:p14="http://schemas.microsoft.com/office/powerpoint/2010/main" val="71561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F45FA2-5B3C-5E4C-50DF-3F51E6E5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5BD3D-DFA4-66A0-9984-973FF165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aim of this project is to implement smoke detector 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project, Cisco packet tracer was utilized to design and simulate the network created . The result helped in gaining a deeper knowledge on Smoke detector.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8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3E8A-09EA-4A5A-BC1C-61524A53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SMOKE DETECTOR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6714-3D64-0E3E-0863-8CC62E5F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30136"/>
            <a:ext cx="9601200" cy="3337264"/>
          </a:xfrm>
        </p:spPr>
        <p:txBody>
          <a:bodyPr/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A smoke detector is a device that senses smoke, typically as an indicator of fire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6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BC63-B70F-C5CC-EAFA-6AAE25B6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WHERE DO WE USE IT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42BA-6EF6-5162-05F8-181F53031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Detect fire in the areas.</a:t>
            </a:r>
          </a:p>
          <a:p>
            <a:r>
              <a:rPr lang="en-US" sz="2800" dirty="0">
                <a:solidFill>
                  <a:schemeClr val="tx2"/>
                </a:solidFill>
              </a:rPr>
              <a:t>Notify building occupants to take evasive action to escape the  dangers of a hostile fire.</a:t>
            </a:r>
          </a:p>
          <a:p>
            <a:r>
              <a:rPr lang="en-US" sz="2800" dirty="0">
                <a:solidFill>
                  <a:schemeClr val="tx2"/>
                </a:solidFill>
              </a:rPr>
              <a:t>Supervise fire control &amp; suppression systems to assure  operational status is maintained Initiate auxiliary functions  involving environmental, utility &amp; process controls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11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D492-77C1-9869-5C22-4A0BF716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A4F7-BAAE-BC83-5489-A1AC3934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REGISTRATION SERVER</a:t>
            </a:r>
          </a:p>
          <a:p>
            <a:r>
              <a:rPr lang="en-US" sz="2800" dirty="0"/>
              <a:t>ACCESS POINT</a:t>
            </a:r>
          </a:p>
          <a:p>
            <a:r>
              <a:rPr lang="en-US" sz="2800" dirty="0"/>
              <a:t>SMOKE DETECTOR</a:t>
            </a:r>
          </a:p>
          <a:p>
            <a:r>
              <a:rPr lang="en-US" sz="2800" dirty="0"/>
              <a:t>LAWN SPRINKLER</a:t>
            </a:r>
          </a:p>
          <a:p>
            <a:r>
              <a:rPr lang="en-US" sz="2800" dirty="0"/>
              <a:t>OLD CARS</a:t>
            </a:r>
          </a:p>
        </p:txBody>
      </p:sp>
    </p:spTree>
    <p:extLst>
      <p:ext uri="{BB962C8B-B14F-4D97-AF65-F5344CB8AC3E}">
        <p14:creationId xmlns:p14="http://schemas.microsoft.com/office/powerpoint/2010/main" val="330313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88E2-FFE4-27A3-CE3E-A68108E2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CONNECTION AND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3DA8-A3B1-CAD7-09E1-7D0824C9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IP Address of Registration server - 1.0.0.1 </a:t>
            </a:r>
          </a:p>
          <a:p>
            <a:pPr marL="0" indent="0">
              <a:buNone/>
            </a:pPr>
            <a:r>
              <a:rPr lang="en-US" sz="2800" dirty="0"/>
              <a:t>                            Lawn Sprinkler - 1.0.0.2 </a:t>
            </a:r>
          </a:p>
          <a:p>
            <a:pPr marL="0" indent="0">
              <a:buNone/>
            </a:pPr>
            <a:r>
              <a:rPr lang="en-US" sz="2800" dirty="0"/>
              <a:t>                            Smoke detector – 1.0.0.3</a:t>
            </a:r>
          </a:p>
          <a:p>
            <a:r>
              <a:rPr lang="en-US" sz="2800" dirty="0"/>
              <a:t>Wireless connection is made between access point and lawn sprinkler ,access point    and smoke detector.</a:t>
            </a:r>
          </a:p>
          <a:p>
            <a:r>
              <a:rPr lang="en-US" sz="2800" dirty="0"/>
              <a:t>Lawn sprinkler and smoke detector are connected to server also.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3637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1E4A-6EA3-C456-6EAC-6DD770D2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3B04E-D8D7-7591-59F3-E4E8880B7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568" y="2286000"/>
            <a:ext cx="5743263" cy="3581400"/>
          </a:xfrm>
        </p:spPr>
      </p:pic>
    </p:spTree>
    <p:extLst>
      <p:ext uri="{BB962C8B-B14F-4D97-AF65-F5344CB8AC3E}">
        <p14:creationId xmlns:p14="http://schemas.microsoft.com/office/powerpoint/2010/main" val="351977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0124-D29F-90C4-0628-B2A160C5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WORKING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CD1C6-4C61-451E-A93C-6B1C3A4A70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706100" y="2286000"/>
            <a:ext cx="3690399" cy="35814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ED7C7D-4D88-17D9-1EE5-AD9E99F444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If the smoke released by the car is more than or equal to 0.35 then the lawn sprinkler in enabled.</a:t>
            </a:r>
          </a:p>
          <a:p>
            <a:r>
              <a:rPr lang="en-US" sz="2800" dirty="0"/>
              <a:t>If the smoke released by the car is less than  to 0.35 then the lawn sprinkler in disabled.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8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BCD0387-D28F-54DE-5A7E-60784970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WORKING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F269F3-3D43-F1FD-B98E-C52D733FC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1561"/>
            <a:ext cx="4447786" cy="3585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When the smoke released by the car is more than or equal to 0.35 then the lawn sprinkler in enabled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0A7BBF3-92FD-D030-6483-6B51C8E81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5332" y="2281561"/>
            <a:ext cx="5433596" cy="3055584"/>
          </a:xfrm>
        </p:spPr>
      </p:pic>
    </p:spTree>
    <p:extLst>
      <p:ext uri="{BB962C8B-B14F-4D97-AF65-F5344CB8AC3E}">
        <p14:creationId xmlns:p14="http://schemas.microsoft.com/office/powerpoint/2010/main" val="45886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878F-9CF8-BEE6-FF79-36D899D3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ABE3-804F-7A61-77BF-4B04F69B52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the smoke released by the car is less than  to 0.35 then the lawn sprinkler in disabled.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CAF1FE-D3FC-DE27-0204-E910D3574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4927" y="2424777"/>
            <a:ext cx="5042979" cy="2813048"/>
          </a:xfrm>
        </p:spPr>
      </p:pic>
    </p:spTree>
    <p:extLst>
      <p:ext uri="{BB962C8B-B14F-4D97-AF65-F5344CB8AC3E}">
        <p14:creationId xmlns:p14="http://schemas.microsoft.com/office/powerpoint/2010/main" val="4240691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AD59186354443A093B4DF759D7DB4" ma:contentTypeVersion="4" ma:contentTypeDescription="Create a new document." ma:contentTypeScope="" ma:versionID="5ca5036e621b95abdc84abb265f3ac8d">
  <xsd:schema xmlns:xsd="http://www.w3.org/2001/XMLSchema" xmlns:xs="http://www.w3.org/2001/XMLSchema" xmlns:p="http://schemas.microsoft.com/office/2006/metadata/properties" xmlns:ns3="a0f83653-1820-4469-b474-90891fbfa6e1" targetNamespace="http://schemas.microsoft.com/office/2006/metadata/properties" ma:root="true" ma:fieldsID="5667a8afa20b1b02b9b0da6d41418486" ns3:_="">
    <xsd:import namespace="a0f83653-1820-4469-b474-90891fbfa6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83653-1820-4469-b474-90891fbfa6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2BFABD-1BDA-421D-88FC-A17C8CE7B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f83653-1820-4469-b474-90891fbfa6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E755DA-4012-49FB-8C0F-5A07F6F666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58964-57DC-4F16-8DD7-F5DC94CBB0E2}">
  <ds:schemaRefs>
    <ds:schemaRef ds:uri="http://schemas.openxmlformats.org/package/2006/metadata/core-properties"/>
    <ds:schemaRef ds:uri="http://www.w3.org/XML/1998/namespace"/>
    <ds:schemaRef ds:uri="a0f83653-1820-4469-b474-90891fbfa6e1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{5CC1D504-AC62-4B76-8486-3902731379E4}tf10001105</Template>
  <TotalTime>146</TotalTime>
  <Words>269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Times New Roman</vt:lpstr>
      <vt:lpstr>Crop</vt:lpstr>
      <vt:lpstr>SMOKE DETECTOR USING CISCO PACKET TRACER</vt:lpstr>
      <vt:lpstr>WHAT IS SMOKE DETECTOR ?</vt:lpstr>
      <vt:lpstr>WHERE DO WE USE IT  ?</vt:lpstr>
      <vt:lpstr>COMPONENTS REQUIRED</vt:lpstr>
      <vt:lpstr>CONNECTION AND IP ADDRESS</vt:lpstr>
      <vt:lpstr>NETWORK</vt:lpstr>
      <vt:lpstr>WORKING CONDITION</vt:lpstr>
      <vt:lpstr>WORKING</vt:lpstr>
      <vt:lpstr>WORKING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SMOKE DETECTOR USING CISCO PACKET TRACER</dc:title>
  <dc:creator>harsha m s</dc:creator>
  <cp:lastModifiedBy>harsha m s</cp:lastModifiedBy>
  <cp:revision>1</cp:revision>
  <dcterms:created xsi:type="dcterms:W3CDTF">2022-12-21T15:13:36Z</dcterms:created>
  <dcterms:modified xsi:type="dcterms:W3CDTF">2022-12-23T14:05:36Z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0x01010004CAD59186354443A093B4DF759D7DB4</vt:lpwstr>
  </property>
</Properties>
</file>