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2" r:id="rId1"/>
  </p:sldMasterIdLst>
  <p:sldIdLst>
    <p:sldId id="256" r:id="rId2"/>
    <p:sldId id="257" r:id="rId3"/>
    <p:sldId id="258" r:id="rId4"/>
    <p:sldId id="259" r:id="rId5"/>
    <p:sldId id="260" r:id="rId6"/>
    <p:sldId id="261" r:id="rId7"/>
    <p:sldId id="262"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8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76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0809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406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48626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908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34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7962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161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32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0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9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213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655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759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82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9986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850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6747701"/>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C45768-2E31-20CE-1019-16B380AD1552}"/>
              </a:ext>
            </a:extLst>
          </p:cNvPr>
          <p:cNvSpPr>
            <a:spLocks noGrp="1"/>
          </p:cNvSpPr>
          <p:nvPr>
            <p:ph type="ctrTitle"/>
          </p:nvPr>
        </p:nvSpPr>
        <p:spPr>
          <a:xfrm>
            <a:off x="965505" y="623571"/>
            <a:ext cx="10260990" cy="3523885"/>
          </a:xfrm>
        </p:spPr>
        <p:txBody>
          <a:bodyPr>
            <a:normAutofit/>
          </a:bodyPr>
          <a:lstStyle/>
          <a:p>
            <a:pPr algn="ctr"/>
            <a:r>
              <a:rPr lang="en-IN" sz="8000" i="1" dirty="0">
                <a:latin typeface="Arial Black" panose="020B0A04020102020204" pitchFamily="34" charset="0"/>
              </a:rPr>
              <a:t>PILLS NOTIFY</a:t>
            </a:r>
          </a:p>
        </p:txBody>
      </p:sp>
      <p:sp>
        <p:nvSpPr>
          <p:cNvPr id="3" name="Subtitle 2">
            <a:extLst>
              <a:ext uri="{FF2B5EF4-FFF2-40B4-BE49-F238E27FC236}">
                <a16:creationId xmlns:a16="http://schemas.microsoft.com/office/drawing/2014/main" id="{9BE84A14-F5C6-4EF7-4331-8777C7A0373C}"/>
              </a:ext>
            </a:extLst>
          </p:cNvPr>
          <p:cNvSpPr>
            <a:spLocks noGrp="1"/>
          </p:cNvSpPr>
          <p:nvPr>
            <p:ph type="subTitle" idx="1"/>
          </p:nvPr>
        </p:nvSpPr>
        <p:spPr>
          <a:xfrm>
            <a:off x="7187380" y="4949669"/>
            <a:ext cx="5130495" cy="1652917"/>
          </a:xfrm>
        </p:spPr>
        <p:txBody>
          <a:bodyPr>
            <a:normAutofit/>
          </a:bodyPr>
          <a:lstStyle/>
          <a:p>
            <a:pPr algn="ctr">
              <a:lnSpc>
                <a:spcPct val="90000"/>
              </a:lnSpc>
            </a:pPr>
            <a:r>
              <a:rPr lang="en-IN" dirty="0">
                <a:solidFill>
                  <a:schemeClr val="bg2"/>
                </a:solidFill>
              </a:rPr>
              <a:t>HARSHA S PILLAI</a:t>
            </a:r>
          </a:p>
          <a:p>
            <a:pPr algn="ctr">
              <a:lnSpc>
                <a:spcPct val="90000"/>
              </a:lnSpc>
            </a:pPr>
            <a:r>
              <a:rPr lang="en-IN" dirty="0">
                <a:solidFill>
                  <a:schemeClr val="bg2"/>
                </a:solidFill>
              </a:rPr>
              <a:t>ROLL NO : 56</a:t>
            </a:r>
          </a:p>
          <a:p>
            <a:pPr algn="ctr">
              <a:lnSpc>
                <a:spcPct val="90000"/>
              </a:lnSpc>
            </a:pPr>
            <a:r>
              <a:rPr lang="en-IN" dirty="0">
                <a:solidFill>
                  <a:schemeClr val="bg2"/>
                </a:solidFill>
              </a:rPr>
              <a:t>S4 MCA</a:t>
            </a:r>
          </a:p>
          <a:p>
            <a:pPr algn="ctr">
              <a:lnSpc>
                <a:spcPct val="90000"/>
              </a:lnSpc>
            </a:pPr>
            <a:endParaRPr lang="en-IN" dirty="0">
              <a:solidFill>
                <a:schemeClr val="bg2"/>
              </a:solidFill>
            </a:endParaRPr>
          </a:p>
        </p:txBody>
      </p:sp>
    </p:spTree>
    <p:extLst>
      <p:ext uri="{BB962C8B-B14F-4D97-AF65-F5344CB8AC3E}">
        <p14:creationId xmlns:p14="http://schemas.microsoft.com/office/powerpoint/2010/main" val="318714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erial view of a highway near the ocean">
            <a:extLst>
              <a:ext uri="{FF2B5EF4-FFF2-40B4-BE49-F238E27FC236}">
                <a16:creationId xmlns:a16="http://schemas.microsoft.com/office/drawing/2014/main" id="{01DAB86C-523C-497A-0DFF-603DABC77215}"/>
              </a:ext>
            </a:extLst>
          </p:cNvPr>
          <p:cNvPicPr>
            <a:picLocks noChangeAspect="1"/>
          </p:cNvPicPr>
          <p:nvPr/>
        </p:nvPicPr>
        <p:blipFill rotWithShape="1">
          <a:blip r:embed="rId7">
            <a:duotone>
              <a:prstClr val="black"/>
              <a:schemeClr val="accent5">
                <a:tint val="45000"/>
                <a:satMod val="400000"/>
              </a:schemeClr>
            </a:duotone>
            <a:alphaModFix amt="2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40EDD075-700F-86F8-98A9-BBBBF888D0C1}"/>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dirty="0"/>
              <a:t>              </a:t>
            </a:r>
            <a:r>
              <a:rPr lang="en-US" sz="7200" b="1" dirty="0">
                <a:latin typeface="Bauhaus 93" panose="04030905020B02020C02" pitchFamily="82" charset="0"/>
              </a:rPr>
              <a:t>THANK YOU</a:t>
            </a:r>
          </a:p>
        </p:txBody>
      </p:sp>
      <p:sp>
        <p:nvSpPr>
          <p:cNvPr id="21" name="Rectangle 2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375286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5AA4-3ADF-89E4-235A-EAA04AFEBA2C}"/>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1481F2E7-3958-C723-B5C3-952270F4A361}"/>
              </a:ext>
            </a:extLst>
          </p:cNvPr>
          <p:cNvSpPr>
            <a:spLocks noGrp="1"/>
          </p:cNvSpPr>
          <p:nvPr>
            <p:ph idx="1"/>
          </p:nvPr>
        </p:nvSpPr>
        <p:spPr/>
        <p:txBody>
          <a:bodyPr>
            <a:normAutofit/>
          </a:bodyPr>
          <a:lstStyle/>
          <a:p>
            <a:r>
              <a:rPr lang="en-IN" sz="2400" dirty="0"/>
              <a:t>Relevance </a:t>
            </a:r>
          </a:p>
          <a:p>
            <a:r>
              <a:rPr lang="en-IN" sz="2400" dirty="0"/>
              <a:t>Description </a:t>
            </a:r>
          </a:p>
          <a:p>
            <a:r>
              <a:rPr lang="en-IN" sz="2400" dirty="0"/>
              <a:t>Objective </a:t>
            </a:r>
          </a:p>
          <a:p>
            <a:r>
              <a:rPr lang="en-IN" sz="2400" dirty="0"/>
              <a:t>Existing system </a:t>
            </a:r>
          </a:p>
          <a:p>
            <a:r>
              <a:rPr lang="en-IN" sz="2400" dirty="0"/>
              <a:t>Proposed system</a:t>
            </a:r>
          </a:p>
          <a:p>
            <a:r>
              <a:rPr lang="en-IN" sz="2400" dirty="0"/>
              <a:t>Modules </a:t>
            </a:r>
          </a:p>
          <a:p>
            <a:r>
              <a:rPr lang="en-IN" sz="2400" dirty="0"/>
              <a:t>Front end and backend</a:t>
            </a:r>
          </a:p>
          <a:p>
            <a:endParaRPr lang="en-IN" dirty="0"/>
          </a:p>
        </p:txBody>
      </p:sp>
    </p:spTree>
    <p:extLst>
      <p:ext uri="{BB962C8B-B14F-4D97-AF65-F5344CB8AC3E}">
        <p14:creationId xmlns:p14="http://schemas.microsoft.com/office/powerpoint/2010/main" val="117143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A236-3FA3-D97C-3E40-37998FBBAF9F}"/>
              </a:ext>
            </a:extLst>
          </p:cNvPr>
          <p:cNvSpPr>
            <a:spLocks noGrp="1"/>
          </p:cNvSpPr>
          <p:nvPr>
            <p:ph type="title"/>
          </p:nvPr>
        </p:nvSpPr>
        <p:spPr/>
        <p:txBody>
          <a:bodyPr/>
          <a:lstStyle/>
          <a:p>
            <a:r>
              <a:rPr lang="en-IN" dirty="0"/>
              <a:t>Relevance</a:t>
            </a:r>
          </a:p>
        </p:txBody>
      </p:sp>
      <p:sp>
        <p:nvSpPr>
          <p:cNvPr id="3" name="Content Placeholder 2">
            <a:extLst>
              <a:ext uri="{FF2B5EF4-FFF2-40B4-BE49-F238E27FC236}">
                <a16:creationId xmlns:a16="http://schemas.microsoft.com/office/drawing/2014/main" id="{18103A92-7204-7968-0591-BA3D8BAC9A9C}"/>
              </a:ext>
            </a:extLst>
          </p:cNvPr>
          <p:cNvSpPr>
            <a:spLocks noGrp="1"/>
          </p:cNvSpPr>
          <p:nvPr>
            <p:ph idx="1"/>
          </p:nvPr>
        </p:nvSpPr>
        <p:spPr/>
        <p:txBody>
          <a:bodyPr>
            <a:normAutofit/>
          </a:bodyPr>
          <a:lstStyle/>
          <a:p>
            <a:r>
              <a:rPr lang="en-US" sz="2400" b="0" i="0" dirty="0">
                <a:effectLst/>
                <a:latin typeface="-apple-system"/>
              </a:rPr>
              <a:t>Health is the only thing that we should care the most. COVID-19 made all the people aware about the importance of health. In such a situation, forgetting about the medicine timings can severely affect the health of an individual. </a:t>
            </a:r>
            <a:r>
              <a:rPr lang="en-US" sz="2400" dirty="0">
                <a:latin typeface="-apple-system"/>
              </a:rPr>
              <a:t>Notify pill</a:t>
            </a:r>
            <a:r>
              <a:rPr lang="en-US" sz="2400" b="0" i="0" dirty="0">
                <a:effectLst/>
                <a:latin typeface="-apple-system"/>
              </a:rPr>
              <a:t> is an android application for all your medical needs.</a:t>
            </a:r>
          </a:p>
          <a:p>
            <a:r>
              <a:rPr lang="en-US" sz="2400" dirty="0">
                <a:latin typeface="-apple-system"/>
              </a:rPr>
              <a:t>I</a:t>
            </a:r>
            <a:r>
              <a:rPr lang="en-US" sz="2400" b="0" i="0" dirty="0">
                <a:effectLst/>
                <a:latin typeface="-apple-system"/>
              </a:rPr>
              <a:t>t reminds you whenever you need to take a certain pill. It is especially aimed for those, who have trouble remembering the same or are too busy with their own schedule that they do not keep track of time</a:t>
            </a:r>
            <a:r>
              <a:rPr lang="en-US" sz="2400" b="0" i="0" dirty="0">
                <a:solidFill>
                  <a:srgbClr val="C9D1D9"/>
                </a:solidFill>
                <a:effectLst/>
                <a:latin typeface="-apple-system"/>
              </a:rPr>
              <a:t>.</a:t>
            </a:r>
            <a:endParaRPr lang="en-IN" sz="2400" dirty="0"/>
          </a:p>
        </p:txBody>
      </p:sp>
    </p:spTree>
    <p:extLst>
      <p:ext uri="{BB962C8B-B14F-4D97-AF65-F5344CB8AC3E}">
        <p14:creationId xmlns:p14="http://schemas.microsoft.com/office/powerpoint/2010/main" val="389797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F22A-1AFE-49F4-4C0E-18F68AB7DEE5}"/>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id="{F0FB6780-25AA-C3C5-EA8A-6BD8ED085B8D}"/>
              </a:ext>
            </a:extLst>
          </p:cNvPr>
          <p:cNvSpPr>
            <a:spLocks noGrp="1"/>
          </p:cNvSpPr>
          <p:nvPr>
            <p:ph idx="1"/>
          </p:nvPr>
        </p:nvSpPr>
        <p:spPr/>
        <p:txBody>
          <a:bodyPr>
            <a:normAutofit/>
          </a:bodyPr>
          <a:lstStyle/>
          <a:p>
            <a:r>
              <a:rPr lang="en-US" sz="2400" dirty="0">
                <a:latin typeface="-apple-system"/>
              </a:rPr>
              <a:t>Pills Notify</a:t>
            </a:r>
            <a:r>
              <a:rPr lang="en-US" sz="2400" b="0" i="0" dirty="0">
                <a:effectLst/>
                <a:latin typeface="-apple-system"/>
              </a:rPr>
              <a:t> is an  android application meant to aid the forgetful and busy with remembering to take their daily medications. It is designed for users who need a little help keeping track of their medication schedule and who are dedicated to keeping the schedule. </a:t>
            </a:r>
          </a:p>
          <a:p>
            <a:r>
              <a:rPr lang="en-US" sz="2400" b="0" i="0" dirty="0">
                <a:effectLst/>
                <a:latin typeface="-apple-system"/>
              </a:rPr>
              <a:t>The application allows the user to store pill objects and multiple alarms for those pills. The user can view their pills in a today view and can select date to view medicines. In addition, the application stores the history of when each medication was taken</a:t>
            </a:r>
            <a:r>
              <a:rPr lang="en-US" sz="2400" dirty="0">
                <a:latin typeface="-apple-system"/>
              </a:rPr>
              <a:t>. T</a:t>
            </a:r>
            <a:r>
              <a:rPr lang="en-US" sz="2400" b="0" i="0" dirty="0">
                <a:effectLst/>
                <a:latin typeface="-apple-system"/>
              </a:rPr>
              <a:t>his will aid the user in keeping track of their medication usage.</a:t>
            </a:r>
            <a:endParaRPr lang="en-IN" sz="2400" dirty="0"/>
          </a:p>
        </p:txBody>
      </p:sp>
    </p:spTree>
    <p:extLst>
      <p:ext uri="{BB962C8B-B14F-4D97-AF65-F5344CB8AC3E}">
        <p14:creationId xmlns:p14="http://schemas.microsoft.com/office/powerpoint/2010/main" val="201359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085D-8F09-67C1-7867-1F1270B1854C}"/>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EC02572-5600-729F-78C1-1C45F1D78FEC}"/>
              </a:ext>
            </a:extLst>
          </p:cNvPr>
          <p:cNvSpPr>
            <a:spLocks noGrp="1"/>
          </p:cNvSpPr>
          <p:nvPr>
            <p:ph idx="1"/>
          </p:nvPr>
        </p:nvSpPr>
        <p:spPr/>
        <p:txBody>
          <a:bodyPr>
            <a:normAutofit lnSpcReduction="10000"/>
          </a:bodyPr>
          <a:lstStyle/>
          <a:p>
            <a:pPr algn="l"/>
            <a:r>
              <a:rPr lang="en-US" sz="2400" b="0" i="0" dirty="0">
                <a:effectLst/>
                <a:latin typeface="-apple-system"/>
              </a:rPr>
              <a:t>To remind users of their daily intake of medicines and is mostly targeted at an elderly audience with a focus on accessibility and usability.</a:t>
            </a:r>
          </a:p>
          <a:p>
            <a:pPr algn="l"/>
            <a:r>
              <a:rPr lang="en-US" sz="2400" b="0" i="0" dirty="0">
                <a:effectLst/>
                <a:latin typeface="-apple-system"/>
              </a:rPr>
              <a:t>This application is to serve as a medication administration reminder </a:t>
            </a:r>
            <a:r>
              <a:rPr lang="en-US" sz="2400" dirty="0">
                <a:latin typeface="-apple-system"/>
              </a:rPr>
              <a:t>which</a:t>
            </a:r>
            <a:r>
              <a:rPr lang="en-US" sz="2400" b="0" i="0" dirty="0">
                <a:effectLst/>
                <a:latin typeface="-apple-system"/>
              </a:rPr>
              <a:t> act as a scheduler and a reminder app at the same time</a:t>
            </a:r>
            <a:r>
              <a:rPr lang="en-US" sz="2400" dirty="0">
                <a:latin typeface="-apple-system"/>
              </a:rPr>
              <a:t> and </a:t>
            </a:r>
            <a:r>
              <a:rPr lang="en-US" sz="2400" b="0" i="0" dirty="0">
                <a:effectLst/>
                <a:latin typeface="-apple-system"/>
              </a:rPr>
              <a:t>the users will not need to track times for taking regularly scheduled medicines.</a:t>
            </a:r>
          </a:p>
          <a:p>
            <a:pPr algn="l"/>
            <a:endParaRPr lang="en-US" sz="2400" b="0" i="0" dirty="0">
              <a:solidFill>
                <a:srgbClr val="C9D1D9"/>
              </a:solidFill>
              <a:effectLst/>
              <a:latin typeface="-apple-system"/>
            </a:endParaRPr>
          </a:p>
          <a:p>
            <a:pPr algn="l"/>
            <a:endParaRPr lang="en-US" sz="2400" b="0" i="0" dirty="0">
              <a:solidFill>
                <a:srgbClr val="C9D1D9"/>
              </a:solidFill>
              <a:effectLst/>
              <a:latin typeface="-apple-system"/>
            </a:endParaRPr>
          </a:p>
          <a:p>
            <a:pPr marL="0" indent="0" algn="l">
              <a:buNone/>
            </a:pPr>
            <a:r>
              <a:rPr lang="en-US" sz="2400" dirty="0">
                <a:solidFill>
                  <a:srgbClr val="C9D1D9"/>
                </a:solidFill>
                <a:latin typeface="-apple-system"/>
              </a:rPr>
              <a:t>   </a:t>
            </a:r>
            <a:endParaRPr lang="en-US" b="1" i="0" dirty="0">
              <a:solidFill>
                <a:srgbClr val="C9D1D9"/>
              </a:solidFill>
              <a:effectLst/>
              <a:latin typeface="-apple-system"/>
            </a:endParaRPr>
          </a:p>
        </p:txBody>
      </p:sp>
    </p:spTree>
    <p:extLst>
      <p:ext uri="{BB962C8B-B14F-4D97-AF65-F5344CB8AC3E}">
        <p14:creationId xmlns:p14="http://schemas.microsoft.com/office/powerpoint/2010/main" val="299969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4E6F-0612-B2DD-9468-EEA03EEE847F}"/>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CDDBE801-4029-AE11-9857-C95C228C5787}"/>
              </a:ext>
            </a:extLst>
          </p:cNvPr>
          <p:cNvSpPr>
            <a:spLocks noGrp="1"/>
          </p:cNvSpPr>
          <p:nvPr>
            <p:ph idx="1"/>
          </p:nvPr>
        </p:nvSpPr>
        <p:spPr>
          <a:xfrm>
            <a:off x="1104293" y="1853248"/>
            <a:ext cx="8946541" cy="4195481"/>
          </a:xfrm>
        </p:spPr>
        <p:txBody>
          <a:bodyPr>
            <a:normAutofit/>
          </a:bodyPr>
          <a:lstStyle/>
          <a:p>
            <a:pPr algn="l">
              <a:buFont typeface="Arial" panose="020B0604020202020204" pitchFamily="34" charset="0"/>
              <a:buChar char="•"/>
            </a:pPr>
            <a:r>
              <a:rPr lang="en-US" sz="2400" b="0" i="0" dirty="0">
                <a:effectLst/>
                <a:latin typeface="-apple-system"/>
              </a:rPr>
              <a:t>The existing system allows the user to store pill objects and multiple alarms for those pills. The user can view their pills in a today view, a tomorrow view, a weekly view, and an editable view that shows every pill and every alarm. In addition, the application stores the history of when each medication was taken.</a:t>
            </a:r>
          </a:p>
          <a:p>
            <a:pPr algn="l">
              <a:buFont typeface="Arial" panose="020B0604020202020204" pitchFamily="34" charset="0"/>
              <a:buChar char="•"/>
            </a:pPr>
            <a:r>
              <a:rPr lang="en-US" sz="2400" b="0" i="0" dirty="0">
                <a:effectLst/>
                <a:latin typeface="-apple-system"/>
              </a:rPr>
              <a:t>It allows the user to add an alarm, edit the alarm and delete the alarm</a:t>
            </a:r>
            <a:r>
              <a:rPr lang="en-US" b="0" i="0" dirty="0">
                <a:solidFill>
                  <a:srgbClr val="C9D1D9"/>
                </a:solidFill>
                <a:effectLst/>
                <a:latin typeface="-apple-system"/>
              </a:rPr>
              <a:t>.</a:t>
            </a:r>
          </a:p>
          <a:p>
            <a:endParaRPr lang="en-IN" dirty="0"/>
          </a:p>
        </p:txBody>
      </p:sp>
    </p:spTree>
    <p:extLst>
      <p:ext uri="{BB962C8B-B14F-4D97-AF65-F5344CB8AC3E}">
        <p14:creationId xmlns:p14="http://schemas.microsoft.com/office/powerpoint/2010/main" val="32269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3FF8-0484-E0CB-0B8E-D37EA70F3EFC}"/>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5CD07971-F993-9FA7-27E4-E22EBA306BBC}"/>
              </a:ext>
            </a:extLst>
          </p:cNvPr>
          <p:cNvSpPr>
            <a:spLocks noGrp="1"/>
          </p:cNvSpPr>
          <p:nvPr>
            <p:ph idx="1"/>
          </p:nvPr>
        </p:nvSpPr>
        <p:spPr/>
        <p:txBody>
          <a:bodyPr/>
          <a:lstStyle/>
          <a:p>
            <a:r>
              <a:rPr lang="en-US" sz="2400" dirty="0">
                <a:latin typeface="-apple-system"/>
              </a:rPr>
              <a:t>The proposed system is more efficient as it allows to store the quantities of medicine so that one can know, how many tablets or medicines he/she must take.</a:t>
            </a:r>
          </a:p>
          <a:p>
            <a:r>
              <a:rPr lang="en-US" sz="2400" b="0" i="0" dirty="0">
                <a:effectLst/>
                <a:latin typeface="-apple-system"/>
              </a:rPr>
              <a:t>The app would use the different ringtones to notify the user about the medication. The app is also implemented with an email feature, so that an email can be sent to their family members in the case where the users forget to take their medications.</a:t>
            </a:r>
            <a:endParaRPr lang="en-US" sz="2400" dirty="0"/>
          </a:p>
          <a:p>
            <a:endParaRPr lang="en-US" sz="2400" b="1" i="0" dirty="0">
              <a:solidFill>
                <a:srgbClr val="C9D1D9"/>
              </a:solidFill>
              <a:effectLst/>
              <a:latin typeface="-apple-system"/>
            </a:endParaRPr>
          </a:p>
          <a:p>
            <a:endParaRPr lang="en-IN" dirty="0"/>
          </a:p>
        </p:txBody>
      </p:sp>
    </p:spTree>
    <p:extLst>
      <p:ext uri="{BB962C8B-B14F-4D97-AF65-F5344CB8AC3E}">
        <p14:creationId xmlns:p14="http://schemas.microsoft.com/office/powerpoint/2010/main" val="343872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B05F-9515-2AFF-A67B-784F8DE94048}"/>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9877CD47-29B6-6BE2-5870-AEA3C06226C1}"/>
              </a:ext>
            </a:extLst>
          </p:cNvPr>
          <p:cNvSpPr>
            <a:spLocks noGrp="1"/>
          </p:cNvSpPr>
          <p:nvPr>
            <p:ph idx="1"/>
          </p:nvPr>
        </p:nvSpPr>
        <p:spPr/>
        <p:txBody>
          <a:bodyPr>
            <a:normAutofit/>
          </a:bodyPr>
          <a:lstStyle/>
          <a:p>
            <a:r>
              <a:rPr lang="en-IN" sz="2400" dirty="0">
                <a:latin typeface="-apple-system"/>
              </a:rPr>
              <a:t>Profile creation</a:t>
            </a:r>
          </a:p>
          <a:p>
            <a:r>
              <a:rPr lang="en-IN" sz="2400" b="0" i="0" dirty="0">
                <a:effectLst/>
                <a:latin typeface="-apple-system"/>
              </a:rPr>
              <a:t>Medicine Activity</a:t>
            </a:r>
          </a:p>
          <a:p>
            <a:r>
              <a:rPr lang="en-IN" sz="2400" b="0" i="0" dirty="0">
                <a:effectLst/>
                <a:latin typeface="-apple-system"/>
              </a:rPr>
              <a:t>Home Page Activity</a:t>
            </a:r>
            <a:endParaRPr lang="en-IN" sz="2400" dirty="0">
              <a:latin typeface="-apple-system"/>
            </a:endParaRPr>
          </a:p>
          <a:p>
            <a:r>
              <a:rPr lang="en-IN" sz="2400" b="0" i="0" dirty="0">
                <a:effectLst/>
                <a:latin typeface="-apple-system"/>
              </a:rPr>
              <a:t>Settings Activity</a:t>
            </a:r>
          </a:p>
          <a:p>
            <a:r>
              <a:rPr lang="en-IN" sz="2400" b="0" i="0" dirty="0">
                <a:effectLst/>
                <a:latin typeface="-apple-system"/>
              </a:rPr>
              <a:t>Database Creation</a:t>
            </a:r>
            <a:endParaRPr lang="en-IN" sz="2400" dirty="0">
              <a:latin typeface="-apple-system"/>
            </a:endParaRPr>
          </a:p>
        </p:txBody>
      </p:sp>
    </p:spTree>
    <p:extLst>
      <p:ext uri="{BB962C8B-B14F-4D97-AF65-F5344CB8AC3E}">
        <p14:creationId xmlns:p14="http://schemas.microsoft.com/office/powerpoint/2010/main" val="353755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27DB-B097-5B0D-E6C8-196ECADADBC5}"/>
              </a:ext>
            </a:extLst>
          </p:cNvPr>
          <p:cNvSpPr>
            <a:spLocks noGrp="1"/>
          </p:cNvSpPr>
          <p:nvPr>
            <p:ph type="title"/>
          </p:nvPr>
        </p:nvSpPr>
        <p:spPr/>
        <p:txBody>
          <a:bodyPr/>
          <a:lstStyle/>
          <a:p>
            <a:r>
              <a:rPr lang="en-US" dirty="0"/>
              <a:t>Front end and backend</a:t>
            </a:r>
            <a:endParaRPr lang="en-IN" dirty="0"/>
          </a:p>
        </p:txBody>
      </p:sp>
      <p:sp>
        <p:nvSpPr>
          <p:cNvPr id="3" name="Content Placeholder 2">
            <a:extLst>
              <a:ext uri="{FF2B5EF4-FFF2-40B4-BE49-F238E27FC236}">
                <a16:creationId xmlns:a16="http://schemas.microsoft.com/office/drawing/2014/main" id="{2869BD07-1C6E-CCB9-EA05-43F319347102}"/>
              </a:ext>
            </a:extLst>
          </p:cNvPr>
          <p:cNvSpPr>
            <a:spLocks noGrp="1"/>
          </p:cNvSpPr>
          <p:nvPr>
            <p:ph idx="1"/>
          </p:nvPr>
        </p:nvSpPr>
        <p:spPr/>
        <p:txBody>
          <a:bodyPr/>
          <a:lstStyle/>
          <a:p>
            <a:r>
              <a:rPr lang="en-US" sz="2400" dirty="0"/>
              <a:t>FRONT END</a:t>
            </a:r>
          </a:p>
          <a:p>
            <a:pPr marL="0" indent="0">
              <a:buNone/>
            </a:pPr>
            <a:r>
              <a:rPr lang="en-US" sz="2400" dirty="0">
                <a:latin typeface="-apple-system"/>
              </a:rPr>
              <a:t>      XML</a:t>
            </a:r>
          </a:p>
          <a:p>
            <a:r>
              <a:rPr lang="en-US" sz="2400" dirty="0"/>
              <a:t>BACKEND</a:t>
            </a:r>
          </a:p>
          <a:p>
            <a:pPr marL="0" indent="0">
              <a:buNone/>
            </a:pPr>
            <a:r>
              <a:rPr lang="en-US" sz="2400" b="0" i="0" dirty="0">
                <a:solidFill>
                  <a:srgbClr val="C9D1D9"/>
                </a:solidFill>
                <a:effectLst/>
                <a:latin typeface="-apple-system"/>
              </a:rPr>
              <a:t>      </a:t>
            </a:r>
            <a:r>
              <a:rPr lang="en-IN" sz="2400" b="0" i="0" dirty="0">
                <a:effectLst/>
                <a:latin typeface="-apple-system"/>
              </a:rPr>
              <a:t>Android Studio IDE</a:t>
            </a:r>
          </a:p>
          <a:p>
            <a:pPr marL="0" indent="0" algn="l">
              <a:buNone/>
            </a:pPr>
            <a:r>
              <a:rPr lang="en-IN" sz="2400" b="0" i="0" dirty="0">
                <a:effectLst/>
                <a:latin typeface="-apple-system"/>
              </a:rPr>
              <a:t>      Java</a:t>
            </a:r>
          </a:p>
          <a:p>
            <a:pPr marL="0" indent="0" algn="l">
              <a:buNone/>
            </a:pPr>
            <a:r>
              <a:rPr lang="en-IN" sz="2400" b="0" i="0" dirty="0">
                <a:effectLst/>
                <a:latin typeface="-apple-system"/>
              </a:rPr>
              <a:t>      SQLite database</a:t>
            </a:r>
          </a:p>
          <a:p>
            <a:pPr marL="0" indent="0">
              <a:buNone/>
            </a:pPr>
            <a:endParaRPr lang="en-IN" dirty="0"/>
          </a:p>
        </p:txBody>
      </p:sp>
    </p:spTree>
    <p:extLst>
      <p:ext uri="{BB962C8B-B14F-4D97-AF65-F5344CB8AC3E}">
        <p14:creationId xmlns:p14="http://schemas.microsoft.com/office/powerpoint/2010/main" val="26298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530</TotalTime>
  <Words>493</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Arial Black</vt:lpstr>
      <vt:lpstr>Bauhaus 93</vt:lpstr>
      <vt:lpstr>Century Gothic</vt:lpstr>
      <vt:lpstr>Wingdings 3</vt:lpstr>
      <vt:lpstr>Ion</vt:lpstr>
      <vt:lpstr>PILLS NOTIFY</vt:lpstr>
      <vt:lpstr>Contents</vt:lpstr>
      <vt:lpstr>Relevance</vt:lpstr>
      <vt:lpstr>Description</vt:lpstr>
      <vt:lpstr>Objective</vt:lpstr>
      <vt:lpstr>Existing system</vt:lpstr>
      <vt:lpstr>Proposed system</vt:lpstr>
      <vt:lpstr>Modules</vt:lpstr>
      <vt:lpstr>Front end and backend</vt:lpstr>
      <vt:lpstr>              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PILLS NOTIFY</dc:title>
  <dc:creator>HARSHA S PILLAI</dc:creator>
  <cp:lastModifiedBy>HARSHA S PILLAI</cp:lastModifiedBy>
  <cp:revision>8</cp:revision>
  <dcterms:created xsi:type="dcterms:W3CDTF">2022-05-22T14:37:01Z</dcterms:created>
  <dcterms:modified xsi:type="dcterms:W3CDTF">2022-05-23T10:07:52Z</dcterms:modified>
</cp:coreProperties>
</file>