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72" r:id="rId13"/>
    <p:sldId id="269" r:id="rId14"/>
    <p:sldId id="270" r:id="rId15"/>
    <p:sldId id="273" r:id="rId16"/>
    <p:sldId id="271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0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6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2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0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4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6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47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45768-2E31-20CE-1019-16B380AD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IN" sz="8000" i="1" dirty="0">
                <a:latin typeface="Arial Black" panose="020B0A04020102020204" pitchFamily="34" charset="0"/>
              </a:rPr>
              <a:t>PILLS NOTIFY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84A14-F5C6-4EF7-4331-8777C7A03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380" y="4949669"/>
            <a:ext cx="5130495" cy="165291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HARSHA S PILLAI</a:t>
            </a:r>
          </a:p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ROLL NO : 56</a:t>
            </a:r>
          </a:p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S4 MCA</a:t>
            </a:r>
          </a:p>
          <a:p>
            <a:pPr algn="ctr">
              <a:lnSpc>
                <a:spcPct val="90000"/>
              </a:lnSpc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F1D5-FC83-13B4-A83E-FB1A7F6A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45662C-3813-D4A0-0AFF-776441BF0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635" y="1853248"/>
            <a:ext cx="2491412" cy="4395152"/>
          </a:xfrm>
        </p:spPr>
      </p:pic>
    </p:spTree>
    <p:extLst>
      <p:ext uri="{BB962C8B-B14F-4D97-AF65-F5344CB8AC3E}">
        <p14:creationId xmlns:p14="http://schemas.microsoft.com/office/powerpoint/2010/main" val="350317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B8D-0611-E3B4-5B9A-4574B3A7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6" y="304801"/>
            <a:ext cx="9404723" cy="11878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164EDC0-E1FA-BCF0-2930-C4DAD6B1C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635" y="1707777"/>
            <a:ext cx="2612436" cy="4540624"/>
          </a:xfrm>
        </p:spPr>
      </p:pic>
    </p:spTree>
    <p:extLst>
      <p:ext uri="{BB962C8B-B14F-4D97-AF65-F5344CB8AC3E}">
        <p14:creationId xmlns:p14="http://schemas.microsoft.com/office/powerpoint/2010/main" val="138912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4846-114E-489A-53FE-B4CACB9D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99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E793A-8955-9A5D-7D19-219FD010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62" y="1756090"/>
            <a:ext cx="2542252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6454-40C1-9D7E-4CA4-1940A55E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71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168856-9359-82C5-7887-B35E672A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297" y="1667435"/>
            <a:ext cx="2682774" cy="4580965"/>
          </a:xfrm>
        </p:spPr>
      </p:pic>
    </p:spTree>
    <p:extLst>
      <p:ext uri="{BB962C8B-B14F-4D97-AF65-F5344CB8AC3E}">
        <p14:creationId xmlns:p14="http://schemas.microsoft.com/office/powerpoint/2010/main" val="265883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4513-E425-2D9B-7E13-CF79428C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09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3F8770-A8D1-6130-6CF1-9AE96B25E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669" y="1828800"/>
            <a:ext cx="263243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E145-01F4-20EA-4A8D-1CAD5627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36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C542C-A646-A890-D458-BF8D70F9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296" y="1747838"/>
            <a:ext cx="2628985" cy="4500562"/>
          </a:xfrm>
        </p:spPr>
      </p:pic>
    </p:spTree>
    <p:extLst>
      <p:ext uri="{BB962C8B-B14F-4D97-AF65-F5344CB8AC3E}">
        <p14:creationId xmlns:p14="http://schemas.microsoft.com/office/powerpoint/2010/main" val="140370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4EDD-D67E-B946-FCEF-7F094D0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40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9EB726-EFE3-1EAB-3CE2-81DF997A4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208" y="1855788"/>
            <a:ext cx="2617521" cy="4392612"/>
          </a:xfrm>
        </p:spPr>
      </p:pic>
    </p:spTree>
    <p:extLst>
      <p:ext uri="{BB962C8B-B14F-4D97-AF65-F5344CB8AC3E}">
        <p14:creationId xmlns:p14="http://schemas.microsoft.com/office/powerpoint/2010/main" val="7038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AB94-CB46-A9CF-2F9D-1C8F35C3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36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E4CEB-B2D7-838F-EF7A-21D93842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911" y="1707776"/>
            <a:ext cx="2540136" cy="4540624"/>
          </a:xfrm>
        </p:spPr>
      </p:pic>
    </p:spTree>
    <p:extLst>
      <p:ext uri="{BB962C8B-B14F-4D97-AF65-F5344CB8AC3E}">
        <p14:creationId xmlns:p14="http://schemas.microsoft.com/office/powerpoint/2010/main" val="197546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01DAB86C-523C-497A-0DFF-603DABC772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DD075-700F-86F8-98A9-BBBBF888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              </a:t>
            </a:r>
            <a:r>
              <a:rPr lang="en-US" sz="7200" b="1" dirty="0">
                <a:latin typeface="Bauhaus 93" panose="04030905020B02020C02" pitchFamily="82" charset="0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7528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5AA4-3ADF-89E4-235A-EAA04AFE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F2E7-3958-C723-B5C3-952270F4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Relevance </a:t>
            </a:r>
          </a:p>
          <a:p>
            <a:r>
              <a:rPr lang="en-IN" sz="2400" dirty="0"/>
              <a:t>Description </a:t>
            </a:r>
          </a:p>
          <a:p>
            <a:r>
              <a:rPr lang="en-IN" sz="2400" dirty="0"/>
              <a:t>Objective </a:t>
            </a:r>
          </a:p>
          <a:p>
            <a:r>
              <a:rPr lang="en-IN" sz="2400" dirty="0"/>
              <a:t>Existing system </a:t>
            </a:r>
          </a:p>
          <a:p>
            <a:r>
              <a:rPr lang="en-IN" sz="2400" dirty="0"/>
              <a:t>Proposed system</a:t>
            </a:r>
          </a:p>
          <a:p>
            <a:r>
              <a:rPr lang="en-IN" sz="2400" dirty="0"/>
              <a:t>Modules </a:t>
            </a:r>
          </a:p>
          <a:p>
            <a:r>
              <a:rPr lang="en-IN" sz="2400" dirty="0"/>
              <a:t>Front end and backend</a:t>
            </a:r>
          </a:p>
          <a:p>
            <a:r>
              <a:rPr lang="en-IN" sz="2400" dirty="0"/>
              <a:t>Screenshots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4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236-3FA3-D97C-3E40-37998FBB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A92-7204-7968-0591-BA3D8BAC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Health is the only thing that we should care the most. COVID-19 made all the people aware about the importance of health. In such a situation, forgetting about the medicine timings can severely affect the health of an individual. </a:t>
            </a:r>
            <a:r>
              <a:rPr lang="en-US" sz="2400" dirty="0">
                <a:latin typeface="-apple-system"/>
              </a:rPr>
              <a:t>Notify pill</a:t>
            </a:r>
            <a:r>
              <a:rPr lang="en-US" sz="2400" b="0" i="0" dirty="0">
                <a:effectLst/>
                <a:latin typeface="-apple-system"/>
              </a:rPr>
              <a:t> is an android application for all your medical needs.</a:t>
            </a:r>
          </a:p>
          <a:p>
            <a:r>
              <a:rPr lang="en-US" sz="2400" dirty="0">
                <a:latin typeface="-apple-system"/>
              </a:rPr>
              <a:t>I</a:t>
            </a:r>
            <a:r>
              <a:rPr lang="en-US" sz="2400" b="0" i="0" dirty="0">
                <a:effectLst/>
                <a:latin typeface="-apple-system"/>
              </a:rPr>
              <a:t>t reminds you whenever you need to take a certain pill. It is especially aimed for those, who have trouble remembering the same or are too busy with their own schedule that they do not keep track of time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79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F22A-1AFE-49F4-4C0E-18F68AB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780-25AA-C3C5-EA8A-6BD8ED08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-apple-system"/>
              </a:rPr>
              <a:t>Pills Notify</a:t>
            </a:r>
            <a:r>
              <a:rPr lang="en-US" sz="2400" b="0" i="0" dirty="0">
                <a:effectLst/>
                <a:latin typeface="-apple-system"/>
              </a:rPr>
              <a:t> is an  android application meant to aid the forgetful and busy with remembering to take their daily medications. It is designed for users who need a little help keeping track of their medication schedule and who are dedicated to keeping the schedule. </a:t>
            </a:r>
          </a:p>
          <a:p>
            <a:r>
              <a:rPr lang="en-US" sz="2400" b="0" i="0" dirty="0">
                <a:effectLst/>
                <a:latin typeface="-apple-system"/>
              </a:rPr>
              <a:t>The application allows the user to store pill objects and multiple alarms for those pills. The user can view their pills in a today view and can select date to view medicines. In addition, the application stores the history of when each medication was taken</a:t>
            </a:r>
            <a:r>
              <a:rPr lang="en-US" sz="2400" dirty="0">
                <a:latin typeface="-apple-system"/>
              </a:rPr>
              <a:t>. T</a:t>
            </a:r>
            <a:r>
              <a:rPr lang="en-US" sz="2400" b="0" i="0" dirty="0">
                <a:effectLst/>
                <a:latin typeface="-apple-system"/>
              </a:rPr>
              <a:t>his will aid the user in keeping track of their medication usage.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35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085D-8F09-67C1-7867-1F1270B1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2572-5600-729F-78C1-1C45F1D7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To remind users of their daily intake of medicines and is mostly targeted at an elderly audience with a focus on accessibility and usability.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This application is to serve as a medication administration reminder </a:t>
            </a:r>
            <a:r>
              <a:rPr lang="en-US" sz="2400" dirty="0">
                <a:latin typeface="-apple-system"/>
              </a:rPr>
              <a:t>which</a:t>
            </a:r>
            <a:r>
              <a:rPr lang="en-US" sz="2400" b="0" i="0" dirty="0">
                <a:effectLst/>
                <a:latin typeface="-apple-system"/>
              </a:rPr>
              <a:t> act as a scheduler and a reminder app at the same time</a:t>
            </a:r>
            <a:r>
              <a:rPr lang="en-US" sz="2400" dirty="0">
                <a:latin typeface="-apple-system"/>
              </a:rPr>
              <a:t> and </a:t>
            </a:r>
            <a:r>
              <a:rPr lang="en-US" sz="2400" b="0" i="0" dirty="0">
                <a:effectLst/>
                <a:latin typeface="-apple-system"/>
              </a:rPr>
              <a:t>the users will not need to track times for taking regularly scheduled medicines.</a:t>
            </a:r>
          </a:p>
          <a:p>
            <a:pPr algn="l"/>
            <a:endParaRPr lang="en-US" sz="24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C9D1D9"/>
                </a:solidFill>
                <a:latin typeface="-apple-system"/>
              </a:rPr>
              <a:t>   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96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4E6F-0612-B2DD-9468-EEA03EEE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E801-4029-AE11-9857-C95C228C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The existing system allows the user to store pill objects and alarms for those pills. The user can view their pills in a today view, a tomorrow view, a weekly view, and an editable view that shows every pill and every alarm.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allows the user to add an alarm, edit the alarm and delete the alarm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3FF8-0484-E0CB-0B8E-D37EA70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971-F993-9FA7-27E4-E22EBA30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-apple-system"/>
              </a:rPr>
              <a:t>The proposed system is more efficient as it allows to store the quantities of medicine so that one can know, how many tablets or medicines he/she must take.</a:t>
            </a:r>
          </a:p>
          <a:p>
            <a:r>
              <a:rPr lang="en-US" sz="2400" b="0" i="0" dirty="0">
                <a:effectLst/>
                <a:latin typeface="-apple-system"/>
              </a:rPr>
              <a:t>The app would use the different ringtones to notify the user about the medication. The app is also implemented with a splash light feature, so that the user will notified at the time of his/her medications.</a:t>
            </a:r>
            <a:endParaRPr lang="en-US" sz="2400" dirty="0"/>
          </a:p>
          <a:p>
            <a:endParaRPr lang="en-US" sz="2400" b="1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B05F-9515-2AFF-A67B-784F8DE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D47-29B6-6BE2-5870-AEA3C062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-apple-system"/>
              </a:rPr>
              <a:t>Profile creation</a:t>
            </a:r>
          </a:p>
          <a:p>
            <a:r>
              <a:rPr lang="en-IN" sz="2400" b="0" i="0" dirty="0">
                <a:effectLst/>
                <a:latin typeface="-apple-system"/>
              </a:rPr>
              <a:t>Medicine Activity</a:t>
            </a:r>
          </a:p>
          <a:p>
            <a:r>
              <a:rPr lang="en-IN" sz="2400" b="0" i="0" dirty="0">
                <a:effectLst/>
                <a:latin typeface="-apple-system"/>
              </a:rPr>
              <a:t>Home Page Activity</a:t>
            </a:r>
            <a:endParaRPr lang="en-IN" sz="2400" dirty="0">
              <a:latin typeface="-apple-system"/>
            </a:endParaRPr>
          </a:p>
          <a:p>
            <a:r>
              <a:rPr lang="en-IN" sz="2400" b="0" i="0" dirty="0">
                <a:effectLst/>
                <a:latin typeface="-apple-system"/>
              </a:rPr>
              <a:t>Settings Activity</a:t>
            </a:r>
          </a:p>
          <a:p>
            <a:r>
              <a:rPr lang="en-IN" sz="2400" b="0" i="0" dirty="0">
                <a:effectLst/>
                <a:latin typeface="-apple-system"/>
              </a:rPr>
              <a:t>Database Creation</a:t>
            </a:r>
          </a:p>
          <a:p>
            <a:r>
              <a:rPr lang="en-IN" sz="2400" dirty="0">
                <a:latin typeface="-apple-system"/>
              </a:rPr>
              <a:t>Flash Light Activity </a:t>
            </a:r>
          </a:p>
        </p:txBody>
      </p:sp>
    </p:spTree>
    <p:extLst>
      <p:ext uri="{BB962C8B-B14F-4D97-AF65-F5344CB8AC3E}">
        <p14:creationId xmlns:p14="http://schemas.microsoft.com/office/powerpoint/2010/main" val="35375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27DB-B097-5B0D-E6C8-196ECAD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and backend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BD07-1C6E-CCB9-EA05-43F31934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FRONT END</a:t>
            </a:r>
          </a:p>
          <a:p>
            <a:pPr marL="0" indent="0">
              <a:buNone/>
            </a:pPr>
            <a:r>
              <a:rPr lang="en-US" sz="2400" dirty="0">
                <a:latin typeface="-apple-system"/>
              </a:rPr>
              <a:t>      XML</a:t>
            </a:r>
          </a:p>
          <a:p>
            <a:r>
              <a:rPr lang="en-US" sz="2400" dirty="0"/>
              <a:t>BACKEND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      </a:t>
            </a:r>
            <a:r>
              <a:rPr lang="en-IN" sz="2400" b="0" i="0" dirty="0">
                <a:effectLst/>
                <a:latin typeface="-apple-system"/>
              </a:rPr>
              <a:t>Android Studio IDE</a:t>
            </a:r>
          </a:p>
          <a:p>
            <a:pPr marL="0" indent="0" algn="l">
              <a:buNone/>
            </a:pPr>
            <a:r>
              <a:rPr lang="en-IN" sz="2400" b="0" i="0" dirty="0">
                <a:effectLst/>
                <a:latin typeface="-apple-system"/>
              </a:rPr>
              <a:t>      Java</a:t>
            </a:r>
          </a:p>
          <a:p>
            <a:pPr marL="0" indent="0" algn="l">
              <a:buNone/>
            </a:pPr>
            <a:r>
              <a:rPr lang="en-IN" sz="2400" b="0" i="0" dirty="0">
                <a:effectLst/>
                <a:latin typeface="-apple-system"/>
              </a:rPr>
              <a:t>      SQLite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693</TotalTime>
  <Words>475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Arial Black</vt:lpstr>
      <vt:lpstr>Bauhaus 93</vt:lpstr>
      <vt:lpstr>Century Gothic</vt:lpstr>
      <vt:lpstr>Wingdings 3</vt:lpstr>
      <vt:lpstr>Ion</vt:lpstr>
      <vt:lpstr>PILLS NOTIFY</vt:lpstr>
      <vt:lpstr>Contents</vt:lpstr>
      <vt:lpstr>Relevance</vt:lpstr>
      <vt:lpstr>Description</vt:lpstr>
      <vt:lpstr>Objective</vt:lpstr>
      <vt:lpstr>Existing system</vt:lpstr>
      <vt:lpstr>Proposed system</vt:lpstr>
      <vt:lpstr>Modules</vt:lpstr>
      <vt:lpstr>Front end and backend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PILLS NOTIFY</dc:title>
  <dc:creator>HARSHA S PILLAI</dc:creator>
  <cp:lastModifiedBy>HARSHA S PILLAI</cp:lastModifiedBy>
  <cp:revision>10</cp:revision>
  <dcterms:created xsi:type="dcterms:W3CDTF">2022-05-22T14:37:01Z</dcterms:created>
  <dcterms:modified xsi:type="dcterms:W3CDTF">2022-07-06T17:32:15Z</dcterms:modified>
</cp:coreProperties>
</file>