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E30DBC-68F5-471C-9A4C-B2E286F0522F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850F27-43E7-4552-AE9F-B1026913A04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84168" y="580526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S. Sri </a:t>
            </a:r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Harsha</a:t>
            </a:r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46022101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330" y="908720"/>
            <a:ext cx="8213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u="sng" cap="none" spc="0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Safepay</a:t>
            </a:r>
            <a:r>
              <a:rPr lang="en-US" sz="5400" b="1" u="sng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Wallet Application</a:t>
            </a:r>
            <a:endParaRPr lang="en-IN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2018: It will be a year of heavy lifting for banking sector - Th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2018: It will be a year of heavy lifting for banking sector - Th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74441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3624" y="1685622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Safepay</a:t>
            </a:r>
            <a:r>
              <a:rPr lang="en-US" dirty="0" smtClean="0"/>
              <a:t> Wallet User can perform Operations such as: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324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Login/Register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Show Balance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Deposit Money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Withdraw Money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Transfer Money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View Transactions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Edit Account Details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Delete Account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3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7"/>
          <p:cNvSpPr txBox="1">
            <a:spLocks/>
          </p:cNvSpPr>
          <p:nvPr/>
        </p:nvSpPr>
        <p:spPr>
          <a:xfrm>
            <a:off x="453920" y="1124744"/>
            <a:ext cx="8438560" cy="6048672"/>
          </a:xfrm>
          <a:prstGeom prst="rect">
            <a:avLst/>
          </a:prstGeom>
        </p:spPr>
        <p:txBody>
          <a:bodyPr>
            <a:no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spcBef>
                <a:spcPts val="0"/>
              </a:spcBef>
              <a:buFont typeface="Wingdings 2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Presentation Layer: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	Node 10.16.0(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Runtime Environment)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	Angular 8.2.14(framework to develop webpages)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	VS Code 1.35.1(to develop front end) 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2.      Business Layer: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Java 8(base programming language)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	Postman 7.22.1(for running Restful service)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	Spring framework(for creating web services)</a:t>
            </a:r>
          </a:p>
          <a:p>
            <a:pPr lvl="3" algn="just">
              <a:spcBef>
                <a:spcPts val="0"/>
              </a:spcBef>
              <a:buFont typeface="Courier New" pitchFamily="49" charset="0"/>
              <a:buChar char="o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Spring Boot 2.3.0 (auto configuring)	</a:t>
            </a:r>
          </a:p>
          <a:p>
            <a:pPr algn="just">
              <a:spcBef>
                <a:spcPts val="0"/>
              </a:spcBef>
              <a:buFont typeface="Wingdings 2"/>
              <a:buAutoNum type="arabicPeriod" startAt="3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Persistence Layer: 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	Hibernate (JPA Implementation)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	Spring Data 2.2.6(performing repository operations)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	Oracle 11g(database storage)</a:t>
            </a:r>
          </a:p>
          <a:p>
            <a:pPr>
              <a:buAutoNum type="arabicPeriod" startAt="4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Maven 4.0.0 (Build and manage project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Hardware and software requirements: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Windows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10 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Google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Chrome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RAM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4GB</a:t>
            </a:r>
          </a:p>
          <a:p>
            <a:pPr marL="0" indent="0" algn="just">
              <a:spcBef>
                <a:spcPts val="0"/>
              </a:spcBef>
              <a:buFont typeface="Wingdings 2"/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Technology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12256" y="1988840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 and implementation of online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allet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Create an Account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Customer can check his account balance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Deposit Money into his Account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Withdraw Money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his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Customer can view his/her Account details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Edit the Account details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can View/Delete the details of  all Customers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Customer can also view the contact information on the contact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Outside the Scope of the Project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28904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Sending OTPs or messages regarding the details of the transactions done using the Customers Account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Sending reminder messages to the user when the Balance in the Account falls beyond a limit of minimum balance.</a:t>
            </a:r>
          </a:p>
        </p:txBody>
      </p:sp>
    </p:spTree>
    <p:extLst>
      <p:ext uri="{BB962C8B-B14F-4D97-AF65-F5344CB8AC3E}">
        <p14:creationId xmlns:p14="http://schemas.microsoft.com/office/powerpoint/2010/main" val="81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0" y="2782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Microservices</a:t>
            </a:r>
            <a:r>
              <a:rPr lang="en-IN" dirty="0" smtClean="0"/>
              <a:t> implementation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Beneficiary during Fund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2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7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</TotalTime>
  <Words>159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PowerPoint Presentation</vt:lpstr>
      <vt:lpstr>PowerPoint Presentation</vt:lpstr>
      <vt:lpstr>PowerPoint Presentation</vt:lpstr>
      <vt:lpstr>Scope of Project</vt:lpstr>
      <vt:lpstr>Outside the Scope of the Project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COOL</dc:creator>
  <cp:lastModifiedBy>COOL</cp:lastModifiedBy>
  <cp:revision>8</cp:revision>
  <dcterms:created xsi:type="dcterms:W3CDTF">2020-05-03T20:12:20Z</dcterms:created>
  <dcterms:modified xsi:type="dcterms:W3CDTF">2020-07-13T07:53:00Z</dcterms:modified>
</cp:coreProperties>
</file>