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A0E878-A02B-6BB1-E47F-0A1FE76607FE}" v="321" dt="2025-04-27T17:21:45.462"/>
    <p1510:client id="{D82DB35D-39FE-B76C-FABD-15E646AB7C28}" v="191" dt="2025-04-27T11:23:48.6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6EAA02-3038-46BF-91BB-D3465D18F03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681DA67-0C18-4B24-8627-DDAFF80E3C7C}">
      <dgm:prSet/>
      <dgm:spPr/>
      <dgm:t>
        <a:bodyPr/>
        <a:lstStyle/>
        <a:p>
          <a:pPr>
            <a:defRPr cap="all"/>
          </a:pPr>
          <a:r>
            <a:rPr lang="en-US" dirty="0"/>
            <a:t>- </a:t>
          </a:r>
          <a:r>
            <a:rPr lang="en-US" dirty="0">
              <a:latin typeface="Calibri"/>
            </a:rPr>
            <a:t>&gt;</a:t>
          </a:r>
          <a:r>
            <a:rPr lang="en-US" dirty="0"/>
            <a:t>Improved C programming skills.</a:t>
          </a:r>
        </a:p>
      </dgm:t>
    </dgm:pt>
    <dgm:pt modelId="{89180DB6-CF67-421C-B6D6-9FD330D19175}" type="parTrans" cxnId="{92955B81-C52C-4E78-BD0A-E694BE24EEB8}">
      <dgm:prSet/>
      <dgm:spPr/>
      <dgm:t>
        <a:bodyPr/>
        <a:lstStyle/>
        <a:p>
          <a:endParaRPr lang="en-US"/>
        </a:p>
      </dgm:t>
    </dgm:pt>
    <dgm:pt modelId="{5C3D23A8-F6E2-49CD-B66F-E73A6A462648}" type="sibTrans" cxnId="{92955B81-C52C-4E78-BD0A-E694BE24EEB8}">
      <dgm:prSet/>
      <dgm:spPr/>
      <dgm:t>
        <a:bodyPr/>
        <a:lstStyle/>
        <a:p>
          <a:endParaRPr lang="en-US"/>
        </a:p>
      </dgm:t>
    </dgm:pt>
    <dgm:pt modelId="{1D57138D-19C8-40C5-996A-2E53C6D1BC5A}">
      <dgm:prSet/>
      <dgm:spPr/>
      <dgm:t>
        <a:bodyPr/>
        <a:lstStyle/>
        <a:p>
          <a:pPr>
            <a:defRPr cap="all"/>
          </a:pPr>
          <a:r>
            <a:rPr lang="en-US" dirty="0"/>
            <a:t>- </a:t>
          </a:r>
          <a:r>
            <a:rPr lang="en-US" dirty="0">
              <a:latin typeface="Calibri"/>
            </a:rPr>
            <a:t>&gt;</a:t>
          </a:r>
          <a:r>
            <a:rPr lang="en-US" dirty="0"/>
            <a:t>Learned to use </a:t>
          </a:r>
          <a:r>
            <a:rPr lang="en-US" dirty="0">
              <a:latin typeface="Calibri"/>
            </a:rPr>
            <a:t>(</a:t>
          </a:r>
          <a:r>
            <a:rPr lang="en-US" dirty="0"/>
            <a:t>time.h</a:t>
          </a:r>
          <a:r>
            <a:rPr lang="en-US" dirty="0">
              <a:latin typeface="Calibri"/>
            </a:rPr>
            <a:t>).</a:t>
          </a:r>
          <a:endParaRPr lang="en-US" dirty="0"/>
        </a:p>
      </dgm:t>
    </dgm:pt>
    <dgm:pt modelId="{A1F0A450-238A-46CC-B7FF-FA90E1159329}" type="parTrans" cxnId="{FBEB8AE2-8717-4265-963F-E6CE33A83BF9}">
      <dgm:prSet/>
      <dgm:spPr/>
      <dgm:t>
        <a:bodyPr/>
        <a:lstStyle/>
        <a:p>
          <a:endParaRPr lang="en-US"/>
        </a:p>
      </dgm:t>
    </dgm:pt>
    <dgm:pt modelId="{33065FB7-A2A6-4B33-AA67-3E4D58B0762E}" type="sibTrans" cxnId="{FBEB8AE2-8717-4265-963F-E6CE33A83BF9}">
      <dgm:prSet/>
      <dgm:spPr/>
      <dgm:t>
        <a:bodyPr/>
        <a:lstStyle/>
        <a:p>
          <a:endParaRPr lang="en-US"/>
        </a:p>
      </dgm:t>
    </dgm:pt>
    <dgm:pt modelId="{A022F2D8-9401-444F-BCEF-146575B9E6A2}">
      <dgm:prSet/>
      <dgm:spPr/>
      <dgm:t>
        <a:bodyPr/>
        <a:lstStyle/>
        <a:p>
          <a:pPr>
            <a:defRPr cap="all"/>
          </a:pPr>
          <a:r>
            <a:rPr lang="en-US" dirty="0"/>
            <a:t>- </a:t>
          </a:r>
          <a:r>
            <a:rPr lang="en-US" dirty="0">
              <a:latin typeface="Calibri"/>
            </a:rPr>
            <a:t>&gt;</a:t>
          </a:r>
          <a:r>
            <a:rPr lang="en-US" dirty="0"/>
            <a:t>Understood real-time systems.</a:t>
          </a:r>
        </a:p>
      </dgm:t>
    </dgm:pt>
    <dgm:pt modelId="{811E3058-6A66-4356-8EA3-5F9040D9B338}" type="parTrans" cxnId="{49519B9A-BEDD-421C-ADC1-73C424785FA1}">
      <dgm:prSet/>
      <dgm:spPr/>
      <dgm:t>
        <a:bodyPr/>
        <a:lstStyle/>
        <a:p>
          <a:endParaRPr lang="en-US"/>
        </a:p>
      </dgm:t>
    </dgm:pt>
    <dgm:pt modelId="{313FFF1D-7779-4992-B9F0-87DEA0EBC5A3}" type="sibTrans" cxnId="{49519B9A-BEDD-421C-ADC1-73C424785FA1}">
      <dgm:prSet/>
      <dgm:spPr/>
      <dgm:t>
        <a:bodyPr/>
        <a:lstStyle/>
        <a:p>
          <a:endParaRPr lang="en-US"/>
        </a:p>
      </dgm:t>
    </dgm:pt>
    <dgm:pt modelId="{D631D5E5-7B1C-48DE-996D-9266FC1F31FC}">
      <dgm:prSet/>
      <dgm:spPr/>
      <dgm:t>
        <a:bodyPr/>
        <a:lstStyle/>
        <a:p>
          <a:pPr>
            <a:defRPr cap="all"/>
          </a:pPr>
          <a:r>
            <a:rPr lang="en-US" dirty="0">
              <a:latin typeface="Calibri"/>
            </a:rPr>
            <a:t>-&gt;</a:t>
          </a:r>
          <a:r>
            <a:rPr lang="en-US" dirty="0"/>
            <a:t> Applied DSA concepts effectively.</a:t>
          </a:r>
        </a:p>
      </dgm:t>
    </dgm:pt>
    <dgm:pt modelId="{FBD39A79-2A68-443E-AADC-28B6A36BA5CC}" type="parTrans" cxnId="{D945E1F5-B09A-49F3-BAB3-EE2254767040}">
      <dgm:prSet/>
      <dgm:spPr/>
      <dgm:t>
        <a:bodyPr/>
        <a:lstStyle/>
        <a:p>
          <a:endParaRPr lang="en-US"/>
        </a:p>
      </dgm:t>
    </dgm:pt>
    <dgm:pt modelId="{EEE6BFD5-E74A-44CB-9608-46C5EF36A22D}" type="sibTrans" cxnId="{D945E1F5-B09A-49F3-BAB3-EE2254767040}">
      <dgm:prSet/>
      <dgm:spPr/>
      <dgm:t>
        <a:bodyPr/>
        <a:lstStyle/>
        <a:p>
          <a:endParaRPr lang="en-US"/>
        </a:p>
      </dgm:t>
    </dgm:pt>
    <dgm:pt modelId="{B9D8A3B9-5C8E-4F8A-95C1-0F49A5319068}" type="pres">
      <dgm:prSet presAssocID="{CD6EAA02-3038-46BF-91BB-D3465D18F03A}" presName="root" presStyleCnt="0">
        <dgm:presLayoutVars>
          <dgm:dir/>
          <dgm:resizeHandles val="exact"/>
        </dgm:presLayoutVars>
      </dgm:prSet>
      <dgm:spPr/>
    </dgm:pt>
    <dgm:pt modelId="{80C1D48A-B9CB-4934-BDD3-0C575214915D}" type="pres">
      <dgm:prSet presAssocID="{5681DA67-0C18-4B24-8627-DDAFF80E3C7C}" presName="compNode" presStyleCnt="0"/>
      <dgm:spPr/>
    </dgm:pt>
    <dgm:pt modelId="{FBC57090-B4F1-4DB3-B49E-F70276B8882D}" type="pres">
      <dgm:prSet presAssocID="{5681DA67-0C18-4B24-8627-DDAFF80E3C7C}" presName="iconBgRect" presStyleLbl="bgShp" presStyleIdx="0" presStyleCnt="4"/>
      <dgm:spPr/>
    </dgm:pt>
    <dgm:pt modelId="{092CD938-4F12-4839-91B9-A47D73FB4A39}" type="pres">
      <dgm:prSet presAssocID="{5681DA67-0C18-4B24-8627-DDAFF80E3C7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4D577B1B-7DAE-41CB-83E7-0EBF54A7C755}" type="pres">
      <dgm:prSet presAssocID="{5681DA67-0C18-4B24-8627-DDAFF80E3C7C}" presName="spaceRect" presStyleCnt="0"/>
      <dgm:spPr/>
    </dgm:pt>
    <dgm:pt modelId="{E1D934EB-9046-4AD4-8B82-57D8C03448BD}" type="pres">
      <dgm:prSet presAssocID="{5681DA67-0C18-4B24-8627-DDAFF80E3C7C}" presName="textRect" presStyleLbl="revTx" presStyleIdx="0" presStyleCnt="4">
        <dgm:presLayoutVars>
          <dgm:chMax val="1"/>
          <dgm:chPref val="1"/>
        </dgm:presLayoutVars>
      </dgm:prSet>
      <dgm:spPr/>
    </dgm:pt>
    <dgm:pt modelId="{0EC44CFB-1330-4CC1-B73D-E30A02926C2F}" type="pres">
      <dgm:prSet presAssocID="{5C3D23A8-F6E2-49CD-B66F-E73A6A462648}" presName="sibTrans" presStyleCnt="0"/>
      <dgm:spPr/>
    </dgm:pt>
    <dgm:pt modelId="{6FF1F3D3-B77A-4878-9958-89ED28629766}" type="pres">
      <dgm:prSet presAssocID="{1D57138D-19C8-40C5-996A-2E53C6D1BC5A}" presName="compNode" presStyleCnt="0"/>
      <dgm:spPr/>
    </dgm:pt>
    <dgm:pt modelId="{FCFB7760-972C-458B-A279-F9C065C0CBF2}" type="pres">
      <dgm:prSet presAssocID="{1D57138D-19C8-40C5-996A-2E53C6D1BC5A}" presName="iconBgRect" presStyleLbl="bgShp" presStyleIdx="1" presStyleCnt="4"/>
      <dgm:spPr/>
    </dgm:pt>
    <dgm:pt modelId="{656259B5-4EE6-4C53-8492-16DA3DD0AFE5}" type="pres">
      <dgm:prSet presAssocID="{1D57138D-19C8-40C5-996A-2E53C6D1BC5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D9D21661-D937-46EB-8553-BC3A2FAD0D82}" type="pres">
      <dgm:prSet presAssocID="{1D57138D-19C8-40C5-996A-2E53C6D1BC5A}" presName="spaceRect" presStyleCnt="0"/>
      <dgm:spPr/>
    </dgm:pt>
    <dgm:pt modelId="{8C0AC9E0-DE96-4CD6-8294-CB8D6F49945D}" type="pres">
      <dgm:prSet presAssocID="{1D57138D-19C8-40C5-996A-2E53C6D1BC5A}" presName="textRect" presStyleLbl="revTx" presStyleIdx="1" presStyleCnt="4">
        <dgm:presLayoutVars>
          <dgm:chMax val="1"/>
          <dgm:chPref val="1"/>
        </dgm:presLayoutVars>
      </dgm:prSet>
      <dgm:spPr/>
    </dgm:pt>
    <dgm:pt modelId="{A59F855A-CF7A-445B-AA43-619C4AE067F0}" type="pres">
      <dgm:prSet presAssocID="{33065FB7-A2A6-4B33-AA67-3E4D58B0762E}" presName="sibTrans" presStyleCnt="0"/>
      <dgm:spPr/>
    </dgm:pt>
    <dgm:pt modelId="{5E36B80B-34DD-4ADD-B73C-2F26E87AE729}" type="pres">
      <dgm:prSet presAssocID="{A022F2D8-9401-444F-BCEF-146575B9E6A2}" presName="compNode" presStyleCnt="0"/>
      <dgm:spPr/>
    </dgm:pt>
    <dgm:pt modelId="{DBBB8469-BB41-4686-9885-615A282A4942}" type="pres">
      <dgm:prSet presAssocID="{A022F2D8-9401-444F-BCEF-146575B9E6A2}" presName="iconBgRect" presStyleLbl="bgShp" presStyleIdx="2" presStyleCnt="4"/>
      <dgm:spPr/>
    </dgm:pt>
    <dgm:pt modelId="{70FEDC80-E4BE-452B-88EF-F9B37360B5A8}" type="pres">
      <dgm:prSet presAssocID="{A022F2D8-9401-444F-BCEF-146575B9E6A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8E66D8BA-0373-452A-8A19-EFA75F1C18E6}" type="pres">
      <dgm:prSet presAssocID="{A022F2D8-9401-444F-BCEF-146575B9E6A2}" presName="spaceRect" presStyleCnt="0"/>
      <dgm:spPr/>
    </dgm:pt>
    <dgm:pt modelId="{FED190F1-9B8E-4A1B-9B42-26F8A079F7BD}" type="pres">
      <dgm:prSet presAssocID="{A022F2D8-9401-444F-BCEF-146575B9E6A2}" presName="textRect" presStyleLbl="revTx" presStyleIdx="2" presStyleCnt="4">
        <dgm:presLayoutVars>
          <dgm:chMax val="1"/>
          <dgm:chPref val="1"/>
        </dgm:presLayoutVars>
      </dgm:prSet>
      <dgm:spPr/>
    </dgm:pt>
    <dgm:pt modelId="{C180339E-EAE4-4270-BDA1-3043959FD6A0}" type="pres">
      <dgm:prSet presAssocID="{313FFF1D-7779-4992-B9F0-87DEA0EBC5A3}" presName="sibTrans" presStyleCnt="0"/>
      <dgm:spPr/>
    </dgm:pt>
    <dgm:pt modelId="{12414155-4A11-4AC1-9593-35564F8F67CF}" type="pres">
      <dgm:prSet presAssocID="{D631D5E5-7B1C-48DE-996D-9266FC1F31FC}" presName="compNode" presStyleCnt="0"/>
      <dgm:spPr/>
    </dgm:pt>
    <dgm:pt modelId="{877BB5DC-15BE-473C-A258-020EF08C021C}" type="pres">
      <dgm:prSet presAssocID="{D631D5E5-7B1C-48DE-996D-9266FC1F31FC}" presName="iconBgRect" presStyleLbl="bgShp" presStyleIdx="3" presStyleCnt="4"/>
      <dgm:spPr/>
    </dgm:pt>
    <dgm:pt modelId="{01B754AE-BFC1-48F8-A28A-6F5437EA59BB}" type="pres">
      <dgm:prSet presAssocID="{D631D5E5-7B1C-48DE-996D-9266FC1F31F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095487D8-021C-4820-AF15-D44546BF390C}" type="pres">
      <dgm:prSet presAssocID="{D631D5E5-7B1C-48DE-996D-9266FC1F31FC}" presName="spaceRect" presStyleCnt="0"/>
      <dgm:spPr/>
    </dgm:pt>
    <dgm:pt modelId="{180C591E-D092-459E-A56A-D6B3B056A2D6}" type="pres">
      <dgm:prSet presAssocID="{D631D5E5-7B1C-48DE-996D-9266FC1F31F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4732142-1289-410D-8386-5A5B59721D43}" type="presOf" srcId="{1D57138D-19C8-40C5-996A-2E53C6D1BC5A}" destId="{8C0AC9E0-DE96-4CD6-8294-CB8D6F49945D}" srcOrd="0" destOrd="0" presId="urn:microsoft.com/office/officeart/2018/5/layout/IconCircleLabelList"/>
    <dgm:cxn modelId="{957F9256-F53B-4251-9F52-D21A42FB6637}" type="presOf" srcId="{CD6EAA02-3038-46BF-91BB-D3465D18F03A}" destId="{B9D8A3B9-5C8E-4F8A-95C1-0F49A5319068}" srcOrd="0" destOrd="0" presId="urn:microsoft.com/office/officeart/2018/5/layout/IconCircleLabelList"/>
    <dgm:cxn modelId="{92955B81-C52C-4E78-BD0A-E694BE24EEB8}" srcId="{CD6EAA02-3038-46BF-91BB-D3465D18F03A}" destId="{5681DA67-0C18-4B24-8627-DDAFF80E3C7C}" srcOrd="0" destOrd="0" parTransId="{89180DB6-CF67-421C-B6D6-9FD330D19175}" sibTransId="{5C3D23A8-F6E2-49CD-B66F-E73A6A462648}"/>
    <dgm:cxn modelId="{49519B9A-BEDD-421C-ADC1-73C424785FA1}" srcId="{CD6EAA02-3038-46BF-91BB-D3465D18F03A}" destId="{A022F2D8-9401-444F-BCEF-146575B9E6A2}" srcOrd="2" destOrd="0" parTransId="{811E3058-6A66-4356-8EA3-5F9040D9B338}" sibTransId="{313FFF1D-7779-4992-B9F0-87DEA0EBC5A3}"/>
    <dgm:cxn modelId="{F5B1DCB5-AA1A-4BE7-B7EC-1FAA52E99708}" type="presOf" srcId="{D631D5E5-7B1C-48DE-996D-9266FC1F31FC}" destId="{180C591E-D092-459E-A56A-D6B3B056A2D6}" srcOrd="0" destOrd="0" presId="urn:microsoft.com/office/officeart/2018/5/layout/IconCircleLabelList"/>
    <dgm:cxn modelId="{F4663FC0-1765-4A1B-8A45-31E34B28DC19}" type="presOf" srcId="{5681DA67-0C18-4B24-8627-DDAFF80E3C7C}" destId="{E1D934EB-9046-4AD4-8B82-57D8C03448BD}" srcOrd="0" destOrd="0" presId="urn:microsoft.com/office/officeart/2018/5/layout/IconCircleLabelList"/>
    <dgm:cxn modelId="{046B18DB-057F-431A-8200-160AC2F5FA13}" type="presOf" srcId="{A022F2D8-9401-444F-BCEF-146575B9E6A2}" destId="{FED190F1-9B8E-4A1B-9B42-26F8A079F7BD}" srcOrd="0" destOrd="0" presId="urn:microsoft.com/office/officeart/2018/5/layout/IconCircleLabelList"/>
    <dgm:cxn modelId="{FBEB8AE2-8717-4265-963F-E6CE33A83BF9}" srcId="{CD6EAA02-3038-46BF-91BB-D3465D18F03A}" destId="{1D57138D-19C8-40C5-996A-2E53C6D1BC5A}" srcOrd="1" destOrd="0" parTransId="{A1F0A450-238A-46CC-B7FF-FA90E1159329}" sibTransId="{33065FB7-A2A6-4B33-AA67-3E4D58B0762E}"/>
    <dgm:cxn modelId="{D945E1F5-B09A-49F3-BAB3-EE2254767040}" srcId="{CD6EAA02-3038-46BF-91BB-D3465D18F03A}" destId="{D631D5E5-7B1C-48DE-996D-9266FC1F31FC}" srcOrd="3" destOrd="0" parTransId="{FBD39A79-2A68-443E-AADC-28B6A36BA5CC}" sibTransId="{EEE6BFD5-E74A-44CB-9608-46C5EF36A22D}"/>
    <dgm:cxn modelId="{057BE20B-BA5A-4AA7-AC20-2592F4452EE4}" type="presParOf" srcId="{B9D8A3B9-5C8E-4F8A-95C1-0F49A5319068}" destId="{80C1D48A-B9CB-4934-BDD3-0C575214915D}" srcOrd="0" destOrd="0" presId="urn:microsoft.com/office/officeart/2018/5/layout/IconCircleLabelList"/>
    <dgm:cxn modelId="{27BF95B8-A437-44DD-B280-2CCD09E6B736}" type="presParOf" srcId="{80C1D48A-B9CB-4934-BDD3-0C575214915D}" destId="{FBC57090-B4F1-4DB3-B49E-F70276B8882D}" srcOrd="0" destOrd="0" presId="urn:microsoft.com/office/officeart/2018/5/layout/IconCircleLabelList"/>
    <dgm:cxn modelId="{D6E7E248-6240-4E41-BF62-D43013B7C48C}" type="presParOf" srcId="{80C1D48A-B9CB-4934-BDD3-0C575214915D}" destId="{092CD938-4F12-4839-91B9-A47D73FB4A39}" srcOrd="1" destOrd="0" presId="urn:microsoft.com/office/officeart/2018/5/layout/IconCircleLabelList"/>
    <dgm:cxn modelId="{D47BD4BA-30E1-44B5-BA3C-FD261ED33F43}" type="presParOf" srcId="{80C1D48A-B9CB-4934-BDD3-0C575214915D}" destId="{4D577B1B-7DAE-41CB-83E7-0EBF54A7C755}" srcOrd="2" destOrd="0" presId="urn:microsoft.com/office/officeart/2018/5/layout/IconCircleLabelList"/>
    <dgm:cxn modelId="{3A27084D-DA73-4EC9-8F18-FCDDFE316240}" type="presParOf" srcId="{80C1D48A-B9CB-4934-BDD3-0C575214915D}" destId="{E1D934EB-9046-4AD4-8B82-57D8C03448BD}" srcOrd="3" destOrd="0" presId="urn:microsoft.com/office/officeart/2018/5/layout/IconCircleLabelList"/>
    <dgm:cxn modelId="{B62AD9EE-DC40-409C-A17E-F068ABC73F6E}" type="presParOf" srcId="{B9D8A3B9-5C8E-4F8A-95C1-0F49A5319068}" destId="{0EC44CFB-1330-4CC1-B73D-E30A02926C2F}" srcOrd="1" destOrd="0" presId="urn:microsoft.com/office/officeart/2018/5/layout/IconCircleLabelList"/>
    <dgm:cxn modelId="{49471436-9020-4D31-B5D1-F8AB1790CA92}" type="presParOf" srcId="{B9D8A3B9-5C8E-4F8A-95C1-0F49A5319068}" destId="{6FF1F3D3-B77A-4878-9958-89ED28629766}" srcOrd="2" destOrd="0" presId="urn:microsoft.com/office/officeart/2018/5/layout/IconCircleLabelList"/>
    <dgm:cxn modelId="{1754F1E2-3850-4F15-89DA-903CFB2EC9CC}" type="presParOf" srcId="{6FF1F3D3-B77A-4878-9958-89ED28629766}" destId="{FCFB7760-972C-458B-A279-F9C065C0CBF2}" srcOrd="0" destOrd="0" presId="urn:microsoft.com/office/officeart/2018/5/layout/IconCircleLabelList"/>
    <dgm:cxn modelId="{59589729-5270-4DEB-847B-7998B940815D}" type="presParOf" srcId="{6FF1F3D3-B77A-4878-9958-89ED28629766}" destId="{656259B5-4EE6-4C53-8492-16DA3DD0AFE5}" srcOrd="1" destOrd="0" presId="urn:microsoft.com/office/officeart/2018/5/layout/IconCircleLabelList"/>
    <dgm:cxn modelId="{6A92CD82-8A1E-4E56-BA4E-875587C0100E}" type="presParOf" srcId="{6FF1F3D3-B77A-4878-9958-89ED28629766}" destId="{D9D21661-D937-46EB-8553-BC3A2FAD0D82}" srcOrd="2" destOrd="0" presId="urn:microsoft.com/office/officeart/2018/5/layout/IconCircleLabelList"/>
    <dgm:cxn modelId="{FFFFC7A0-DE0F-4F6C-ACC5-9550B60B2BE8}" type="presParOf" srcId="{6FF1F3D3-B77A-4878-9958-89ED28629766}" destId="{8C0AC9E0-DE96-4CD6-8294-CB8D6F49945D}" srcOrd="3" destOrd="0" presId="urn:microsoft.com/office/officeart/2018/5/layout/IconCircleLabelList"/>
    <dgm:cxn modelId="{F008B9B2-3001-49C6-AFCA-0495EA64A9EB}" type="presParOf" srcId="{B9D8A3B9-5C8E-4F8A-95C1-0F49A5319068}" destId="{A59F855A-CF7A-445B-AA43-619C4AE067F0}" srcOrd="3" destOrd="0" presId="urn:microsoft.com/office/officeart/2018/5/layout/IconCircleLabelList"/>
    <dgm:cxn modelId="{86CE8A22-E246-4FD1-9A76-E5E3A93811CB}" type="presParOf" srcId="{B9D8A3B9-5C8E-4F8A-95C1-0F49A5319068}" destId="{5E36B80B-34DD-4ADD-B73C-2F26E87AE729}" srcOrd="4" destOrd="0" presId="urn:microsoft.com/office/officeart/2018/5/layout/IconCircleLabelList"/>
    <dgm:cxn modelId="{08D84C27-C9D0-46D0-ABBA-030128F478C6}" type="presParOf" srcId="{5E36B80B-34DD-4ADD-B73C-2F26E87AE729}" destId="{DBBB8469-BB41-4686-9885-615A282A4942}" srcOrd="0" destOrd="0" presId="urn:microsoft.com/office/officeart/2018/5/layout/IconCircleLabelList"/>
    <dgm:cxn modelId="{35E157ED-FF27-4426-A9AB-75C83A9A7149}" type="presParOf" srcId="{5E36B80B-34DD-4ADD-B73C-2F26E87AE729}" destId="{70FEDC80-E4BE-452B-88EF-F9B37360B5A8}" srcOrd="1" destOrd="0" presId="urn:microsoft.com/office/officeart/2018/5/layout/IconCircleLabelList"/>
    <dgm:cxn modelId="{E7B4C0C4-8410-4573-88BE-BD0CCBB8A9BF}" type="presParOf" srcId="{5E36B80B-34DD-4ADD-B73C-2F26E87AE729}" destId="{8E66D8BA-0373-452A-8A19-EFA75F1C18E6}" srcOrd="2" destOrd="0" presId="urn:microsoft.com/office/officeart/2018/5/layout/IconCircleLabelList"/>
    <dgm:cxn modelId="{9C7340AA-718F-4643-B0B1-2157DD44D80B}" type="presParOf" srcId="{5E36B80B-34DD-4ADD-B73C-2F26E87AE729}" destId="{FED190F1-9B8E-4A1B-9B42-26F8A079F7BD}" srcOrd="3" destOrd="0" presId="urn:microsoft.com/office/officeart/2018/5/layout/IconCircleLabelList"/>
    <dgm:cxn modelId="{7756CC40-562B-45E8-8963-C26AA9FECE38}" type="presParOf" srcId="{B9D8A3B9-5C8E-4F8A-95C1-0F49A5319068}" destId="{C180339E-EAE4-4270-BDA1-3043959FD6A0}" srcOrd="5" destOrd="0" presId="urn:microsoft.com/office/officeart/2018/5/layout/IconCircleLabelList"/>
    <dgm:cxn modelId="{ECA5C52B-4F01-4FF2-9B48-219E1068F54A}" type="presParOf" srcId="{B9D8A3B9-5C8E-4F8A-95C1-0F49A5319068}" destId="{12414155-4A11-4AC1-9593-35564F8F67CF}" srcOrd="6" destOrd="0" presId="urn:microsoft.com/office/officeart/2018/5/layout/IconCircleLabelList"/>
    <dgm:cxn modelId="{5F7DBE89-E69E-40C7-8F0A-9384D1BC3744}" type="presParOf" srcId="{12414155-4A11-4AC1-9593-35564F8F67CF}" destId="{877BB5DC-15BE-473C-A258-020EF08C021C}" srcOrd="0" destOrd="0" presId="urn:microsoft.com/office/officeart/2018/5/layout/IconCircleLabelList"/>
    <dgm:cxn modelId="{011E9CB0-9BC6-4721-B1E9-0036BB83CF0F}" type="presParOf" srcId="{12414155-4A11-4AC1-9593-35564F8F67CF}" destId="{01B754AE-BFC1-48F8-A28A-6F5437EA59BB}" srcOrd="1" destOrd="0" presId="urn:microsoft.com/office/officeart/2018/5/layout/IconCircleLabelList"/>
    <dgm:cxn modelId="{4247C64C-6ED3-4CC5-9E28-E39F8710E2E1}" type="presParOf" srcId="{12414155-4A11-4AC1-9593-35564F8F67CF}" destId="{095487D8-021C-4820-AF15-D44546BF390C}" srcOrd="2" destOrd="0" presId="urn:microsoft.com/office/officeart/2018/5/layout/IconCircleLabelList"/>
    <dgm:cxn modelId="{13ED16A4-AC2D-4F2D-B519-143D6F5646D7}" type="presParOf" srcId="{12414155-4A11-4AC1-9593-35564F8F67CF}" destId="{180C591E-D092-459E-A56A-D6B3B056A2D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C20C80-10EC-453A-9006-D5386B6A864A}" type="doc">
      <dgm:prSet loTypeId="urn:microsoft.com/office/officeart/2005/8/layout/bProcess2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15383E0-4157-4328-8416-CEC0D79197E3}">
      <dgm:prSet/>
      <dgm:spPr/>
      <dgm:t>
        <a:bodyPr/>
        <a:lstStyle/>
        <a:p>
          <a:r>
            <a:rPr lang="en-US" dirty="0"/>
            <a:t>When alarm time matches:</a:t>
          </a:r>
        </a:p>
      </dgm:t>
    </dgm:pt>
    <dgm:pt modelId="{B39A80EC-AA5C-47BA-91F8-0FB58BB0260F}" type="parTrans" cxnId="{E7EEDD18-1731-4C88-AD18-50BBE60165B2}">
      <dgm:prSet/>
      <dgm:spPr/>
      <dgm:t>
        <a:bodyPr/>
        <a:lstStyle/>
        <a:p>
          <a:endParaRPr lang="en-US"/>
        </a:p>
      </dgm:t>
    </dgm:pt>
    <dgm:pt modelId="{04474D81-4296-453F-8F81-9F29DA9DFF47}" type="sibTrans" cxnId="{E7EEDD18-1731-4C88-AD18-50BBE60165B2}">
      <dgm:prSet/>
      <dgm:spPr/>
      <dgm:t>
        <a:bodyPr/>
        <a:lstStyle/>
        <a:p>
          <a:endParaRPr lang="en-US"/>
        </a:p>
      </dgm:t>
    </dgm:pt>
    <dgm:pt modelId="{0F2D1534-7B36-446F-9C93-7CF598E48EF4}">
      <dgm:prSet/>
      <dgm:spPr/>
      <dgm:t>
        <a:bodyPr/>
        <a:lstStyle/>
        <a:p>
          <a:r>
            <a:rPr lang="en-US" dirty="0"/>
            <a:t>"⏰ Alarm! Wake up! Time is 06:30:00</a:t>
          </a:r>
          <a:r>
            <a:rPr lang="en-US" dirty="0">
              <a:latin typeface="Calibri"/>
            </a:rPr>
            <a:t>".</a:t>
          </a:r>
          <a:endParaRPr lang="en-US" dirty="0"/>
        </a:p>
      </dgm:t>
    </dgm:pt>
    <dgm:pt modelId="{7BD42B36-8581-4EDD-B56C-9E1522B761E2}" type="parTrans" cxnId="{AF89B46B-B6B0-4304-A6EB-EFCFAF0465C1}">
      <dgm:prSet/>
      <dgm:spPr/>
      <dgm:t>
        <a:bodyPr/>
        <a:lstStyle/>
        <a:p>
          <a:endParaRPr lang="en-US"/>
        </a:p>
      </dgm:t>
    </dgm:pt>
    <dgm:pt modelId="{37B966D3-3B28-4DE3-8E18-26487013A4EF}" type="sibTrans" cxnId="{AF89B46B-B6B0-4304-A6EB-EFCFAF0465C1}">
      <dgm:prSet/>
      <dgm:spPr/>
      <dgm:t>
        <a:bodyPr/>
        <a:lstStyle/>
        <a:p>
          <a:endParaRPr lang="en-US"/>
        </a:p>
      </dgm:t>
    </dgm:pt>
    <dgm:pt modelId="{AF926731-D220-4B3A-8BD4-0A8547F69191}" type="pres">
      <dgm:prSet presAssocID="{2CC20C80-10EC-453A-9006-D5386B6A864A}" presName="diagram" presStyleCnt="0">
        <dgm:presLayoutVars>
          <dgm:dir/>
          <dgm:resizeHandles/>
        </dgm:presLayoutVars>
      </dgm:prSet>
      <dgm:spPr/>
    </dgm:pt>
    <dgm:pt modelId="{4A208B73-1154-4F43-A143-F30BBA80BF1E}" type="pres">
      <dgm:prSet presAssocID="{415383E0-4157-4328-8416-CEC0D79197E3}" presName="firstNode" presStyleLbl="node1" presStyleIdx="0" presStyleCnt="2">
        <dgm:presLayoutVars>
          <dgm:bulletEnabled val="1"/>
        </dgm:presLayoutVars>
      </dgm:prSet>
      <dgm:spPr/>
    </dgm:pt>
    <dgm:pt modelId="{132E4782-4340-4D02-9262-34C962CCBA84}" type="pres">
      <dgm:prSet presAssocID="{04474D81-4296-453F-8F81-9F29DA9DFF47}" presName="sibTrans" presStyleLbl="sibTrans2D1" presStyleIdx="0" presStyleCnt="1"/>
      <dgm:spPr/>
    </dgm:pt>
    <dgm:pt modelId="{E195064D-B928-4965-A1FA-CA50FD4D3C98}" type="pres">
      <dgm:prSet presAssocID="{0F2D1534-7B36-446F-9C93-7CF598E48EF4}" presName="lastNode" presStyleLbl="node1" presStyleIdx="1" presStyleCnt="2">
        <dgm:presLayoutVars>
          <dgm:bulletEnabled val="1"/>
        </dgm:presLayoutVars>
      </dgm:prSet>
      <dgm:spPr/>
    </dgm:pt>
  </dgm:ptLst>
  <dgm:cxnLst>
    <dgm:cxn modelId="{E7EEDD18-1731-4C88-AD18-50BBE60165B2}" srcId="{2CC20C80-10EC-453A-9006-D5386B6A864A}" destId="{415383E0-4157-4328-8416-CEC0D79197E3}" srcOrd="0" destOrd="0" parTransId="{B39A80EC-AA5C-47BA-91F8-0FB58BB0260F}" sibTransId="{04474D81-4296-453F-8F81-9F29DA9DFF47}"/>
    <dgm:cxn modelId="{19639130-6384-4F00-A051-3A474C397C9F}" type="presOf" srcId="{2CC20C80-10EC-453A-9006-D5386B6A864A}" destId="{AF926731-D220-4B3A-8BD4-0A8547F69191}" srcOrd="0" destOrd="0" presId="urn:microsoft.com/office/officeart/2005/8/layout/bProcess2"/>
    <dgm:cxn modelId="{AF89B46B-B6B0-4304-A6EB-EFCFAF0465C1}" srcId="{2CC20C80-10EC-453A-9006-D5386B6A864A}" destId="{0F2D1534-7B36-446F-9C93-7CF598E48EF4}" srcOrd="1" destOrd="0" parTransId="{7BD42B36-8581-4EDD-B56C-9E1522B761E2}" sibTransId="{37B966D3-3B28-4DE3-8E18-26487013A4EF}"/>
    <dgm:cxn modelId="{E83BAC97-7006-4E60-9DAF-9C453A9F642E}" type="presOf" srcId="{04474D81-4296-453F-8F81-9F29DA9DFF47}" destId="{132E4782-4340-4D02-9262-34C962CCBA84}" srcOrd="0" destOrd="0" presId="urn:microsoft.com/office/officeart/2005/8/layout/bProcess2"/>
    <dgm:cxn modelId="{3759B8A7-CAD1-4155-A6F0-10A6BA84F9F2}" type="presOf" srcId="{0F2D1534-7B36-446F-9C93-7CF598E48EF4}" destId="{E195064D-B928-4965-A1FA-CA50FD4D3C98}" srcOrd="0" destOrd="0" presId="urn:microsoft.com/office/officeart/2005/8/layout/bProcess2"/>
    <dgm:cxn modelId="{9EEF3CF3-2FCF-458A-9197-00F8F4D01E7F}" type="presOf" srcId="{415383E0-4157-4328-8416-CEC0D79197E3}" destId="{4A208B73-1154-4F43-A143-F30BBA80BF1E}" srcOrd="0" destOrd="0" presId="urn:microsoft.com/office/officeart/2005/8/layout/bProcess2"/>
    <dgm:cxn modelId="{5A104D42-3ACC-441E-A444-76FC163C0E11}" type="presParOf" srcId="{AF926731-D220-4B3A-8BD4-0A8547F69191}" destId="{4A208B73-1154-4F43-A143-F30BBA80BF1E}" srcOrd="0" destOrd="0" presId="urn:microsoft.com/office/officeart/2005/8/layout/bProcess2"/>
    <dgm:cxn modelId="{054B1677-48CC-4BF2-BA91-4C95F969DD7B}" type="presParOf" srcId="{AF926731-D220-4B3A-8BD4-0A8547F69191}" destId="{132E4782-4340-4D02-9262-34C962CCBA84}" srcOrd="1" destOrd="0" presId="urn:microsoft.com/office/officeart/2005/8/layout/bProcess2"/>
    <dgm:cxn modelId="{8BA6DD55-50CC-4159-86B3-86681B5ABB61}" type="presParOf" srcId="{AF926731-D220-4B3A-8BD4-0A8547F69191}" destId="{E195064D-B928-4965-A1FA-CA50FD4D3C98}" srcOrd="2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C57090-B4F1-4DB3-B49E-F70276B8882D}">
      <dsp:nvSpPr>
        <dsp:cNvPr id="0" name=""/>
        <dsp:cNvSpPr/>
      </dsp:nvSpPr>
      <dsp:spPr>
        <a:xfrm>
          <a:off x="548349" y="764702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2CD938-4F12-4839-91B9-A47D73FB4A39}">
      <dsp:nvSpPr>
        <dsp:cNvPr id="0" name=""/>
        <dsp:cNvSpPr/>
      </dsp:nvSpPr>
      <dsp:spPr>
        <a:xfrm>
          <a:off x="782349" y="99870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D934EB-9046-4AD4-8B82-57D8C03448BD}">
      <dsp:nvSpPr>
        <dsp:cNvPr id="0" name=""/>
        <dsp:cNvSpPr/>
      </dsp:nvSpPr>
      <dsp:spPr>
        <a:xfrm>
          <a:off x="197349" y="22047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- </a:t>
          </a:r>
          <a:r>
            <a:rPr lang="en-US" sz="1700" kern="1200" dirty="0">
              <a:latin typeface="Calibri"/>
            </a:rPr>
            <a:t>&gt;</a:t>
          </a:r>
          <a:r>
            <a:rPr lang="en-US" sz="1700" kern="1200" dirty="0"/>
            <a:t>Improved C programming skills.</a:t>
          </a:r>
        </a:p>
      </dsp:txBody>
      <dsp:txXfrm>
        <a:off x="197349" y="2204702"/>
        <a:ext cx="1800000" cy="720000"/>
      </dsp:txXfrm>
    </dsp:sp>
    <dsp:sp modelId="{FCFB7760-972C-458B-A279-F9C065C0CBF2}">
      <dsp:nvSpPr>
        <dsp:cNvPr id="0" name=""/>
        <dsp:cNvSpPr/>
      </dsp:nvSpPr>
      <dsp:spPr>
        <a:xfrm>
          <a:off x="2663349" y="764702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6259B5-4EE6-4C53-8492-16DA3DD0AFE5}">
      <dsp:nvSpPr>
        <dsp:cNvPr id="0" name=""/>
        <dsp:cNvSpPr/>
      </dsp:nvSpPr>
      <dsp:spPr>
        <a:xfrm>
          <a:off x="2897349" y="99870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0AC9E0-DE96-4CD6-8294-CB8D6F49945D}">
      <dsp:nvSpPr>
        <dsp:cNvPr id="0" name=""/>
        <dsp:cNvSpPr/>
      </dsp:nvSpPr>
      <dsp:spPr>
        <a:xfrm>
          <a:off x="2312349" y="22047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- </a:t>
          </a:r>
          <a:r>
            <a:rPr lang="en-US" sz="1700" kern="1200" dirty="0">
              <a:latin typeface="Calibri"/>
            </a:rPr>
            <a:t>&gt;</a:t>
          </a:r>
          <a:r>
            <a:rPr lang="en-US" sz="1700" kern="1200" dirty="0"/>
            <a:t>Learned to use </a:t>
          </a:r>
          <a:r>
            <a:rPr lang="en-US" sz="1700" kern="1200" dirty="0">
              <a:latin typeface="Calibri"/>
            </a:rPr>
            <a:t>(</a:t>
          </a:r>
          <a:r>
            <a:rPr lang="en-US" sz="1700" kern="1200" dirty="0"/>
            <a:t>time.h</a:t>
          </a:r>
          <a:r>
            <a:rPr lang="en-US" sz="1700" kern="1200" dirty="0">
              <a:latin typeface="Calibri"/>
            </a:rPr>
            <a:t>).</a:t>
          </a:r>
          <a:endParaRPr lang="en-US" sz="1700" kern="1200" dirty="0"/>
        </a:p>
      </dsp:txBody>
      <dsp:txXfrm>
        <a:off x="2312349" y="2204702"/>
        <a:ext cx="1800000" cy="720000"/>
      </dsp:txXfrm>
    </dsp:sp>
    <dsp:sp modelId="{DBBB8469-BB41-4686-9885-615A282A4942}">
      <dsp:nvSpPr>
        <dsp:cNvPr id="0" name=""/>
        <dsp:cNvSpPr/>
      </dsp:nvSpPr>
      <dsp:spPr>
        <a:xfrm>
          <a:off x="4778349" y="764702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FEDC80-E4BE-452B-88EF-F9B37360B5A8}">
      <dsp:nvSpPr>
        <dsp:cNvPr id="0" name=""/>
        <dsp:cNvSpPr/>
      </dsp:nvSpPr>
      <dsp:spPr>
        <a:xfrm>
          <a:off x="5012349" y="99870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D190F1-9B8E-4A1B-9B42-26F8A079F7BD}">
      <dsp:nvSpPr>
        <dsp:cNvPr id="0" name=""/>
        <dsp:cNvSpPr/>
      </dsp:nvSpPr>
      <dsp:spPr>
        <a:xfrm>
          <a:off x="4427349" y="22047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- </a:t>
          </a:r>
          <a:r>
            <a:rPr lang="en-US" sz="1700" kern="1200" dirty="0">
              <a:latin typeface="Calibri"/>
            </a:rPr>
            <a:t>&gt;</a:t>
          </a:r>
          <a:r>
            <a:rPr lang="en-US" sz="1700" kern="1200" dirty="0"/>
            <a:t>Understood real-time systems.</a:t>
          </a:r>
        </a:p>
      </dsp:txBody>
      <dsp:txXfrm>
        <a:off x="4427349" y="2204702"/>
        <a:ext cx="1800000" cy="720000"/>
      </dsp:txXfrm>
    </dsp:sp>
    <dsp:sp modelId="{877BB5DC-15BE-473C-A258-020EF08C021C}">
      <dsp:nvSpPr>
        <dsp:cNvPr id="0" name=""/>
        <dsp:cNvSpPr/>
      </dsp:nvSpPr>
      <dsp:spPr>
        <a:xfrm>
          <a:off x="6893349" y="764702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B754AE-BFC1-48F8-A28A-6F5437EA59BB}">
      <dsp:nvSpPr>
        <dsp:cNvPr id="0" name=""/>
        <dsp:cNvSpPr/>
      </dsp:nvSpPr>
      <dsp:spPr>
        <a:xfrm>
          <a:off x="7127349" y="99870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0C591E-D092-459E-A56A-D6B3B056A2D6}">
      <dsp:nvSpPr>
        <dsp:cNvPr id="0" name=""/>
        <dsp:cNvSpPr/>
      </dsp:nvSpPr>
      <dsp:spPr>
        <a:xfrm>
          <a:off x="6542349" y="22047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>
              <a:latin typeface="Calibri"/>
            </a:rPr>
            <a:t>-&gt;</a:t>
          </a:r>
          <a:r>
            <a:rPr lang="en-US" sz="1700" kern="1200" dirty="0"/>
            <a:t> Applied DSA concepts effectively.</a:t>
          </a:r>
        </a:p>
      </dsp:txBody>
      <dsp:txXfrm>
        <a:off x="6542349" y="2204702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208B73-1154-4F43-A143-F30BBA80BF1E}">
      <dsp:nvSpPr>
        <dsp:cNvPr id="0" name=""/>
        <dsp:cNvSpPr/>
      </dsp:nvSpPr>
      <dsp:spPr>
        <a:xfrm>
          <a:off x="1198436" y="481"/>
          <a:ext cx="1603774" cy="160377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When alarm time matches:</a:t>
          </a:r>
        </a:p>
      </dsp:txBody>
      <dsp:txXfrm>
        <a:off x="1433303" y="235348"/>
        <a:ext cx="1134040" cy="1134040"/>
      </dsp:txXfrm>
    </dsp:sp>
    <dsp:sp modelId="{132E4782-4340-4D02-9262-34C962CCBA84}">
      <dsp:nvSpPr>
        <dsp:cNvPr id="0" name=""/>
        <dsp:cNvSpPr/>
      </dsp:nvSpPr>
      <dsp:spPr>
        <a:xfrm rot="10800000">
          <a:off x="1719662" y="1744587"/>
          <a:ext cx="561321" cy="297500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95064D-B928-4965-A1FA-CA50FD4D3C98}">
      <dsp:nvSpPr>
        <dsp:cNvPr id="0" name=""/>
        <dsp:cNvSpPr/>
      </dsp:nvSpPr>
      <dsp:spPr>
        <a:xfrm>
          <a:off x="1198436" y="2165578"/>
          <a:ext cx="1603774" cy="1603774"/>
        </a:xfrm>
        <a:prstGeom prst="ellipse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"⏰ Alarm! Wake up! Time is 06:30:00</a:t>
          </a:r>
          <a:r>
            <a:rPr lang="en-US" sz="1800" kern="1200" dirty="0">
              <a:latin typeface="Calibri"/>
            </a:rPr>
            <a:t>".</a:t>
          </a:r>
          <a:endParaRPr lang="en-US" sz="1800" kern="1200" dirty="0"/>
        </a:p>
      </dsp:txBody>
      <dsp:txXfrm>
        <a:off x="1433303" y="2400445"/>
        <a:ext cx="1134040" cy="1134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578" y="802955"/>
            <a:ext cx="3733482" cy="1454051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chemeClr val="tx2"/>
                </a:solidFill>
              </a:rPr>
              <a:t>Simple Alarm Clock (Console-Based)</a:t>
            </a:r>
          </a:p>
        </p:txBody>
      </p:sp>
      <p:pic>
        <p:nvPicPr>
          <p:cNvPr id="7" name="Graphic 6" descr="Alarm Clock">
            <a:extLst>
              <a:ext uri="{FF2B5EF4-FFF2-40B4-BE49-F238E27FC236}">
                <a16:creationId xmlns:a16="http://schemas.microsoft.com/office/drawing/2014/main" id="{6290095B-7C45-91DF-A587-5F2365840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9534" y="2230670"/>
            <a:ext cx="2746373" cy="274637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7930" y="2251085"/>
            <a:ext cx="3733184" cy="380988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solidFill>
                  <a:schemeClr val="tx2"/>
                </a:solidFill>
                <a:ea typeface="Calibri"/>
                <a:cs typeface="Calibri"/>
              </a:rPr>
              <a:t>Using C and DS</a:t>
            </a:r>
            <a:endParaRPr lang="en-US" sz="280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  <a:ea typeface="Calibri"/>
                <a:cs typeface="Calibri"/>
              </a:rPr>
              <a:t>T</a:t>
            </a:r>
            <a:r>
              <a:rPr lang="en-US" sz="1800" dirty="0">
                <a:solidFill>
                  <a:schemeClr val="tx2"/>
                </a:solidFill>
                <a:ea typeface="Calibri"/>
                <a:cs typeface="Calibri"/>
              </a:rPr>
              <a:t>eam details :</a:t>
            </a:r>
            <a:endParaRPr lang="en-US" sz="1800">
              <a:solidFill>
                <a:schemeClr val="tx2"/>
              </a:solidFill>
              <a:ea typeface="Calibri"/>
              <a:cs typeface="Calibri"/>
            </a:endParaRPr>
          </a:p>
          <a:p>
            <a:pPr>
              <a:buAutoNum type="alphaUcPeriod"/>
            </a:pPr>
            <a:r>
              <a:rPr lang="en-US" sz="1800" dirty="0">
                <a:solidFill>
                  <a:schemeClr val="tx2"/>
                </a:solidFill>
                <a:ea typeface="Calibri"/>
                <a:cs typeface="Calibri"/>
              </a:rPr>
              <a:t>P. Harsha Vardhan - 24KB1A05CX -  Team lead</a:t>
            </a:r>
          </a:p>
          <a:p>
            <a:pPr>
              <a:buAutoNum type="alphaUcPeriod"/>
            </a:pPr>
            <a:r>
              <a:rPr lang="en-US" sz="1800" dirty="0">
                <a:solidFill>
                  <a:schemeClr val="tx2"/>
                </a:solidFill>
                <a:ea typeface="Calibri"/>
                <a:cs typeface="Calibri"/>
              </a:rPr>
              <a:t>P. Deekshith Reddy – 24KB1A05EN </a:t>
            </a:r>
          </a:p>
          <a:p>
            <a:pPr>
              <a:buAutoNum type="alphaUcPeriod"/>
            </a:pPr>
            <a:r>
              <a:rPr lang="en-US" sz="1800" dirty="0">
                <a:solidFill>
                  <a:schemeClr val="tx2"/>
                </a:solidFill>
                <a:ea typeface="Calibri"/>
                <a:cs typeface="Calibri"/>
              </a:rPr>
              <a:t>P. Mukesh - 24KB1A05CS</a:t>
            </a:r>
          </a:p>
          <a:p>
            <a:pPr marL="0" indent="0">
              <a:buNone/>
            </a:pPr>
            <a:endParaRPr lang="en-US" sz="1600" dirty="0">
              <a:solidFill>
                <a:schemeClr val="tx2"/>
              </a:solidFill>
              <a:ea typeface="Calibri"/>
              <a:cs typeface="Calibri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976" y="52996"/>
            <a:ext cx="4446455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7088" y="253140"/>
            <a:ext cx="4638416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3636" y="253140"/>
            <a:ext cx="4638416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52792" y="136525"/>
            <a:ext cx="4638416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6050" y="3134848"/>
            <a:ext cx="3903366" cy="10302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47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5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92206" y="975977"/>
            <a:ext cx="310173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7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92206" y="975977"/>
            <a:ext cx="310173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19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60710" y="1755501"/>
            <a:ext cx="1199121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9865" y="4236107"/>
            <a:ext cx="383241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9865" y="4236107"/>
            <a:ext cx="383241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7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48238" y="4175798"/>
            <a:ext cx="1396129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561AEE4-4E38-4BAC-976D-E0DE523FC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0BC676B-D19A-44DB-910A-0C0E6D43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8323" y="3985"/>
            <a:ext cx="7329573" cy="6858000"/>
            <a:chOff x="1303402" y="3985"/>
            <a:chExt cx="9772765" cy="6858000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99AA485-A13F-4455-814E-C116AD7E0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C90D55F-0AFB-45E5-8815-A4701774C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476B6C1-4A41-48E6-8540-FC48FCD76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347F445-D2CA-4FEB-AB8E-7A47AB57C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2F1B3D8-301E-4A54-9284-EB14E9056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E4B9C67-860A-4569-AC84-3ADE433D1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175B763-A6E6-4AD1-9138-9B1164A7A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1368" y="1798"/>
            <a:ext cx="4316022" cy="1837349"/>
          </a:xfrm>
        </p:spPr>
        <p:txBody>
          <a:bodyPr anchor="ctr">
            <a:normAutofit/>
          </a:bodyPr>
          <a:lstStyle/>
          <a:p>
            <a:r>
              <a:rPr lang="en-US" sz="6000" dirty="0">
                <a:solidFill>
                  <a:schemeClr val="tx2"/>
                </a:solidFill>
              </a:rPr>
              <a:t>Introduction</a:t>
            </a:r>
          </a:p>
        </p:txBody>
      </p:sp>
      <p:sp>
        <p:nvSpPr>
          <p:cNvPr id="42" name="Content Placeholder 2"/>
          <p:cNvSpPr>
            <a:spLocks noGrp="1"/>
          </p:cNvSpPr>
          <p:nvPr>
            <p:ph idx="1"/>
          </p:nvPr>
        </p:nvSpPr>
        <p:spPr>
          <a:xfrm>
            <a:off x="-5408" y="1842023"/>
            <a:ext cx="9149992" cy="4614504"/>
          </a:xfrm>
        </p:spPr>
        <p:txBody>
          <a:bodyPr anchor="t">
            <a:normAutofit/>
          </a:bodyPr>
          <a:lstStyle/>
          <a:p>
            <a:r>
              <a:rPr dirty="0">
                <a:solidFill>
                  <a:schemeClr val="tx2"/>
                </a:solidFill>
              </a:rPr>
              <a:t>Demonstrates a simple alarm clock system built using C.</a:t>
            </a:r>
            <a:endParaRPr lang="en-US" dirty="0">
              <a:solidFill>
                <a:schemeClr val="tx2"/>
              </a:solidFill>
            </a:endParaRPr>
          </a:p>
          <a:p>
            <a:r>
              <a:rPr dirty="0">
                <a:solidFill>
                  <a:schemeClr val="tx2"/>
                </a:solidFill>
              </a:rPr>
              <a:t>Focuses on real-time applications.</a:t>
            </a:r>
            <a:endParaRPr lang="en-US" sz="1700" dirty="0">
              <a:solidFill>
                <a:schemeClr val="tx2"/>
              </a:solidFill>
              <a:ea typeface="Calibri"/>
              <a:cs typeface="Calibri"/>
            </a:endParaRPr>
          </a:p>
          <a:p>
            <a:r>
              <a:rPr dirty="0">
                <a:solidFill>
                  <a:schemeClr val="tx2"/>
                </a:solidFill>
              </a:rPr>
              <a:t>Enhances coding practice using </a:t>
            </a:r>
            <a:r>
              <a:rPr lang="en-US" dirty="0">
                <a:solidFill>
                  <a:schemeClr val="tx2"/>
                </a:solidFill>
              </a:rPr>
              <a:t>DS.</a:t>
            </a:r>
            <a:endParaRPr sz="1700" dirty="0">
              <a:solidFill>
                <a:schemeClr val="tx2"/>
              </a:solidFill>
              <a:ea typeface="Calibri"/>
              <a:cs typeface="Calibri"/>
            </a:endParaRP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93" y="1185"/>
            <a:ext cx="4168866" cy="1325563"/>
          </a:xfrm>
        </p:spPr>
        <p:txBody>
          <a:bodyPr>
            <a:normAutofit/>
          </a:bodyPr>
          <a:lstStyle/>
          <a:p>
            <a:r>
              <a:rPr lang="en-US" sz="6000" dirty="0"/>
              <a:t>Objective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6521" y="1"/>
            <a:ext cx="851299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8" y="1222849"/>
            <a:ext cx="4953612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Design a console-based alarm clock.</a:t>
            </a:r>
            <a:endParaRPr lang="en-US">
              <a:ea typeface="Calibri"/>
              <a:cs typeface="Calibri"/>
            </a:endParaRPr>
          </a:p>
          <a:p>
            <a:r>
              <a:rPr lang="en-US" dirty="0"/>
              <a:t>Enhance C and DS skills.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/>
              <a:t>Understand real-time clock operations.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2624479"/>
            <a:ext cx="609320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85863" y="1516981"/>
            <a:ext cx="2387600" cy="17907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0"/>
            <a:ext cx="1736438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9347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54162" y="4112081"/>
            <a:ext cx="889838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4565205" y="4145122"/>
            <a:ext cx="3062574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4962670"/>
            <a:ext cx="1982514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4CBDBB-4FBD-4B9E-BD01-054A81D43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1A6F03-171F-40B2-8B2C-A061B8924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714" cy="686238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2C4834C-B602-4125-8264-BD0D55A58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172EE5-132F-4DD4-8855-4DBBD9C34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883" y="1110000"/>
            <a:ext cx="7646805" cy="4629235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156" y="1302871"/>
            <a:ext cx="6141019" cy="697211"/>
          </a:xfrm>
        </p:spPr>
        <p:txBody>
          <a:bodyPr anchor="b">
            <a:normAutofit fontScale="90000"/>
          </a:bodyPr>
          <a:lstStyle/>
          <a:p>
            <a:r>
              <a:rPr lang="en-US" sz="4200"/>
              <a:t>Why C and DSA?</a:t>
            </a:r>
            <a:endParaRPr lang="en-US">
              <a:ea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5230" y="1995236"/>
            <a:ext cx="6144633" cy="35624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lnSpc>
                <a:spcPct val="90000"/>
              </a:lnSpc>
              <a:buNone/>
            </a:pPr>
            <a:r>
              <a:rPr lang="en-US" sz="2000" b="1" dirty="0">
                <a:latin typeface="Franklin Gothic"/>
              </a:rPr>
              <a:t>**Why C?**</a:t>
            </a:r>
            <a:endParaRPr lang="en-US" sz="4000" b="1" dirty="0">
              <a:latin typeface="Franklin Gothic"/>
              <a:ea typeface="Calibri"/>
              <a:cs typeface="Calibri"/>
            </a:endParaRPr>
          </a:p>
          <a:p>
            <a:pPr algn="just">
              <a:lnSpc>
                <a:spcPct val="90000"/>
              </a:lnSpc>
            </a:pPr>
            <a:r>
              <a:rPr lang="en-US" sz="2000" dirty="0"/>
              <a:t>- Fast, close to hardware.</a:t>
            </a:r>
            <a:endParaRPr lang="en-US" sz="2000" dirty="0">
              <a:ea typeface="Calibri"/>
              <a:cs typeface="Calibri"/>
            </a:endParaRPr>
          </a:p>
          <a:p>
            <a:pPr algn="just">
              <a:lnSpc>
                <a:spcPct val="90000"/>
              </a:lnSpc>
            </a:pPr>
            <a:r>
              <a:rPr lang="en-US" sz="2000" dirty="0"/>
              <a:t>- Strong library support (Time.h).</a:t>
            </a:r>
            <a:endParaRPr lang="en-US" sz="2000" dirty="0">
              <a:ea typeface="Calibri"/>
              <a:cs typeface="Calibri"/>
            </a:endParaRPr>
          </a:p>
          <a:p>
            <a:pPr algn="just">
              <a:lnSpc>
                <a:spcPct val="90000"/>
              </a:lnSpc>
            </a:pPr>
            <a:endParaRPr lang="en-US" sz="2000" dirty="0">
              <a:latin typeface="Calibri"/>
              <a:ea typeface="Calibri"/>
              <a:cs typeface="Calibri"/>
            </a:endParaRPr>
          </a:p>
          <a:p>
            <a:pPr algn="just">
              <a:lnSpc>
                <a:spcPct val="90000"/>
              </a:lnSpc>
            </a:pPr>
            <a:endParaRPr lang="en-US" sz="2000" dirty="0">
              <a:latin typeface="Calibri"/>
              <a:ea typeface="Calibri"/>
              <a:cs typeface="Calibri"/>
            </a:endParaRPr>
          </a:p>
          <a:p>
            <a:pPr marL="0" indent="0" algn="ctr">
              <a:lnSpc>
                <a:spcPct val="90000"/>
              </a:lnSpc>
              <a:buNone/>
            </a:pPr>
            <a:r>
              <a:rPr lang="en-US" sz="2000" b="1" dirty="0">
                <a:latin typeface="Franklin Gothic"/>
              </a:rPr>
              <a:t>**Why DS?**</a:t>
            </a:r>
            <a:endParaRPr lang="en-US" sz="2000" b="1" dirty="0">
              <a:latin typeface="Franklin Gothic"/>
              <a:ea typeface="Calibri"/>
              <a:cs typeface="Calibri"/>
            </a:endParaRPr>
          </a:p>
          <a:p>
            <a:pPr algn="just">
              <a:lnSpc>
                <a:spcPct val="90000"/>
              </a:lnSpc>
            </a:pPr>
            <a:r>
              <a:rPr lang="en-US" sz="2000" dirty="0"/>
              <a:t>- Efficient logic and data handling.</a:t>
            </a:r>
            <a:endParaRPr lang="en-US" sz="2000" dirty="0">
              <a:ea typeface="Calibri"/>
              <a:cs typeface="Calibri"/>
            </a:endParaRPr>
          </a:p>
          <a:p>
            <a:pPr algn="just">
              <a:lnSpc>
                <a:spcPct val="90000"/>
              </a:lnSpc>
            </a:pPr>
            <a:r>
              <a:rPr lang="en-US" sz="2000" dirty="0"/>
              <a:t>- Fundamental for real-world problem-solving.</a:t>
            </a:r>
            <a:endParaRPr lang="en-US" sz="2000" dirty="0">
              <a:ea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83" y="1677"/>
            <a:ext cx="3733482" cy="1061268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2"/>
                </a:solidFill>
              </a:rPr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383" y="1062651"/>
            <a:ext cx="4573739" cy="5630022"/>
          </a:xfrm>
        </p:spPr>
        <p:txBody>
          <a:bodyPr anchor="ctr">
            <a:normAutofit fontScale="85000" lnSpcReduction="10000"/>
          </a:bodyPr>
          <a:lstStyle/>
          <a:p>
            <a:r>
              <a:rPr lang="en-US" sz="1600" b="1" dirty="0">
                <a:solidFill>
                  <a:schemeClr val="tx2"/>
                </a:solidFill>
                <a:ea typeface="+mn-lt"/>
                <a:cs typeface="+mn-lt"/>
              </a:rPr>
              <a:t>Start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sz="1600" b="1" dirty="0">
                <a:solidFill>
                  <a:schemeClr val="tx2"/>
                </a:solidFill>
                <a:ea typeface="+mn-lt"/>
                <a:cs typeface="+mn-lt"/>
              </a:rPr>
              <a:t>Input</a:t>
            </a:r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: Prompt the user to enter the alarm time in the format </a:t>
            </a:r>
            <a:r>
              <a:rPr lang="en-US" sz="1600" dirty="0">
                <a:solidFill>
                  <a:schemeClr val="tx2"/>
                </a:solidFill>
                <a:latin typeface="Consolas"/>
                <a:ea typeface="Calibri"/>
                <a:cs typeface="Calibri"/>
              </a:rPr>
              <a:t>HH MM SS</a:t>
            </a:r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.</a:t>
            </a:r>
            <a:endParaRPr lang="en-US" dirty="0">
              <a:solidFill>
                <a:schemeClr val="tx2"/>
              </a:solidFill>
            </a:endParaRPr>
          </a:p>
          <a:p>
            <a:pPr marL="1028700" lvl="1"/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Store the input values in variables </a:t>
            </a:r>
            <a:r>
              <a:rPr lang="en-US" sz="1600" dirty="0">
                <a:solidFill>
                  <a:schemeClr val="tx2"/>
                </a:solidFill>
                <a:latin typeface="Consolas"/>
                <a:ea typeface="Calibri"/>
                <a:cs typeface="Calibri"/>
              </a:rPr>
              <a:t>alarm_hour</a:t>
            </a:r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, </a:t>
            </a:r>
            <a:r>
              <a:rPr lang="en-US" sz="1600" dirty="0">
                <a:solidFill>
                  <a:schemeClr val="tx2"/>
                </a:solidFill>
                <a:latin typeface="Consolas"/>
                <a:ea typeface="Calibri"/>
                <a:cs typeface="Calibri"/>
              </a:rPr>
              <a:t>alarm_minute</a:t>
            </a:r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, and </a:t>
            </a:r>
            <a:r>
              <a:rPr lang="en-US" sz="1600" err="1">
                <a:solidFill>
                  <a:schemeClr val="tx2"/>
                </a:solidFill>
                <a:latin typeface="Consolas"/>
                <a:ea typeface="Calibri"/>
                <a:cs typeface="Calibri"/>
              </a:rPr>
              <a:t>alarm_second</a:t>
            </a:r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.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sz="1600" b="1" dirty="0">
                <a:solidFill>
                  <a:schemeClr val="tx2"/>
                </a:solidFill>
                <a:ea typeface="+mn-lt"/>
                <a:cs typeface="+mn-lt"/>
              </a:rPr>
              <a:t>Display</a:t>
            </a:r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: Print the alarm time (for user confirmation).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sz="1600" b="1" dirty="0">
                <a:solidFill>
                  <a:schemeClr val="tx2"/>
                </a:solidFill>
                <a:ea typeface="+mn-lt"/>
                <a:cs typeface="+mn-lt"/>
              </a:rPr>
              <a:t>Loop</a:t>
            </a:r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: Enter an infinite loop that checks the current time.</a:t>
            </a:r>
            <a:endParaRPr lang="en-US" dirty="0">
              <a:solidFill>
                <a:schemeClr val="tx2"/>
              </a:solidFill>
            </a:endParaRPr>
          </a:p>
          <a:p>
            <a:pPr marL="1028700" lvl="1"/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Get the current system time using </a:t>
            </a:r>
            <a:r>
              <a:rPr lang="en-US" sz="1600" dirty="0">
                <a:solidFill>
                  <a:schemeClr val="tx2"/>
                </a:solidFill>
                <a:latin typeface="Consolas"/>
                <a:ea typeface="Calibri"/>
                <a:cs typeface="Calibri"/>
              </a:rPr>
              <a:t>time()</a:t>
            </a:r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 and </a:t>
            </a:r>
            <a:r>
              <a:rPr lang="en-US" sz="1600" dirty="0">
                <a:solidFill>
                  <a:schemeClr val="tx2"/>
                </a:solidFill>
                <a:latin typeface="Consolas"/>
                <a:ea typeface="Calibri"/>
                <a:cs typeface="Calibri"/>
              </a:rPr>
              <a:t>localtime()</a:t>
            </a:r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.</a:t>
            </a:r>
            <a:endParaRPr lang="en-US" dirty="0">
              <a:solidFill>
                <a:schemeClr val="tx2"/>
              </a:solidFill>
            </a:endParaRPr>
          </a:p>
          <a:p>
            <a:pPr marL="1028700" lvl="1"/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Extract the current hour, minute, and second from the system time.</a:t>
            </a:r>
            <a:endParaRPr lang="en-US" dirty="0">
              <a:solidFill>
                <a:schemeClr val="tx2"/>
              </a:solidFill>
            </a:endParaRPr>
          </a:p>
          <a:p>
            <a:pPr marL="1028700" lvl="1"/>
            <a:r>
              <a:rPr lang="en-US" sz="1600" b="1" dirty="0">
                <a:solidFill>
                  <a:schemeClr val="tx2"/>
                </a:solidFill>
                <a:ea typeface="+mn-lt"/>
                <a:cs typeface="+mn-lt"/>
              </a:rPr>
              <a:t>Display</a:t>
            </a:r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: Print the current system time.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sz="1600" b="1" dirty="0">
                <a:solidFill>
                  <a:schemeClr val="tx2"/>
                </a:solidFill>
                <a:ea typeface="+mn-lt"/>
                <a:cs typeface="+mn-lt"/>
              </a:rPr>
              <a:t>Compare</a:t>
            </a:r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: Check if the current time is greater than or equal to the alarm time.</a:t>
            </a:r>
            <a:endParaRPr lang="en-US" dirty="0">
              <a:solidFill>
                <a:schemeClr val="tx2"/>
              </a:solidFill>
            </a:endParaRPr>
          </a:p>
          <a:p>
            <a:pPr marL="1028700" lvl="1"/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If </a:t>
            </a:r>
            <a:r>
              <a:rPr lang="en-US" sz="1600" b="1" dirty="0">
                <a:solidFill>
                  <a:schemeClr val="tx2"/>
                </a:solidFill>
                <a:ea typeface="+mn-lt"/>
                <a:cs typeface="+mn-lt"/>
              </a:rPr>
              <a:t>yes</a:t>
            </a:r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, proceed to step 6.</a:t>
            </a:r>
            <a:endParaRPr lang="en-US" dirty="0">
              <a:solidFill>
                <a:schemeClr val="tx2"/>
              </a:solidFill>
            </a:endParaRPr>
          </a:p>
          <a:p>
            <a:pPr marL="1028700" lvl="1"/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If </a:t>
            </a:r>
            <a:r>
              <a:rPr lang="en-US" sz="1600" b="1" dirty="0">
                <a:solidFill>
                  <a:schemeClr val="tx2"/>
                </a:solidFill>
                <a:ea typeface="+mn-lt"/>
                <a:cs typeface="+mn-lt"/>
              </a:rPr>
              <a:t>no</a:t>
            </a:r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, continue checking the time in the loop.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sz="1600" b="1" dirty="0">
                <a:solidFill>
                  <a:schemeClr val="tx2"/>
                </a:solidFill>
                <a:ea typeface="+mn-lt"/>
                <a:cs typeface="+mn-lt"/>
              </a:rPr>
              <a:t>Trigger Alarm</a:t>
            </a:r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:</a:t>
            </a:r>
            <a:endParaRPr lang="en-US" dirty="0">
              <a:solidFill>
                <a:schemeClr val="tx2"/>
              </a:solidFill>
            </a:endParaRPr>
          </a:p>
          <a:p>
            <a:pPr marL="1028700" lvl="1"/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Print </a:t>
            </a:r>
            <a:r>
              <a:rPr lang="en-US" sz="1600" dirty="0">
                <a:solidFill>
                  <a:schemeClr val="tx2"/>
                </a:solidFill>
                <a:latin typeface="Consolas"/>
                <a:ea typeface="Calibri"/>
                <a:cs typeface="Calibri"/>
              </a:rPr>
              <a:t>"⏰ ALARM! Time's up!"</a:t>
            </a:r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 to notify the user.</a:t>
            </a:r>
            <a:endParaRPr lang="en-US" dirty="0">
              <a:solidFill>
                <a:schemeClr val="tx2"/>
              </a:solidFill>
            </a:endParaRPr>
          </a:p>
          <a:p>
            <a:pPr marL="1028700" lvl="1"/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Use the </a:t>
            </a:r>
            <a:r>
              <a:rPr lang="en-US" sz="1600" dirty="0">
                <a:solidFill>
                  <a:schemeClr val="tx2"/>
                </a:solidFill>
                <a:latin typeface="Consolas"/>
                <a:ea typeface="Calibri"/>
                <a:cs typeface="Calibri"/>
              </a:rPr>
              <a:t>Beep()</a:t>
            </a:r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 function to play a beep sound for a set number of times (15 times, 1 second each).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sz="1600" b="1" dirty="0">
                <a:solidFill>
                  <a:schemeClr val="tx2"/>
                </a:solidFill>
                <a:ea typeface="+mn-lt"/>
                <a:cs typeface="+mn-lt"/>
              </a:rPr>
              <a:t>End</a:t>
            </a:r>
            <a:r>
              <a:rPr lang="en-US" sz="1600" dirty="0">
                <a:solidFill>
                  <a:schemeClr val="tx2"/>
                </a:solidFill>
                <a:ea typeface="+mn-lt"/>
                <a:cs typeface="+mn-lt"/>
              </a:rPr>
              <a:t>: Once the alarm has triggered, end the program.</a:t>
            </a: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tx2"/>
              </a:solidFill>
              <a:ea typeface="Calibri"/>
              <a:cs typeface="Calibri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77422" y="0"/>
            <a:ext cx="4366578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Alarm Clock">
            <a:extLst>
              <a:ext uri="{FF2B5EF4-FFF2-40B4-BE49-F238E27FC236}">
                <a16:creationId xmlns:a16="http://schemas.microsoft.com/office/drawing/2014/main" id="{CDC75F96-2FC1-820A-6B08-E0FB631924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75615" y="2065912"/>
            <a:ext cx="2746374" cy="27463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Lesson Learnt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F19C2A7A-E7DE-3B0F-254E-C09FDD0B18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0838273"/>
              </p:ext>
            </p:extLst>
          </p:nvPr>
        </p:nvGraphicFramePr>
        <p:xfrm>
          <a:off x="157798" y="2671735"/>
          <a:ext cx="853969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5116529"/>
            <a:ext cx="7944130" cy="10006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b="1" dirty="0">
                <a:solidFill>
                  <a:schemeClr val="tx2"/>
                </a:solidFill>
              </a:rPr>
              <a:t>Image</a:t>
            </a:r>
          </a:p>
        </p:txBody>
      </p:sp>
      <p:pic>
        <p:nvPicPr>
          <p:cNvPr id="6" name="Picture 5" descr="A computer screen with white text&#10;&#10;AI-generated content may be incorrect.">
            <a:extLst>
              <a:ext uri="{FF2B5EF4-FFF2-40B4-BE49-F238E27FC236}">
                <a16:creationId xmlns:a16="http://schemas.microsoft.com/office/drawing/2014/main" id="{A43747DC-2021-7C21-14FA-3E6F756906A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517" b="-2"/>
          <a:stretch/>
        </p:blipFill>
        <p:spPr>
          <a:xfrm>
            <a:off x="20" y="-79602"/>
            <a:ext cx="9143980" cy="3939867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41813"/>
            <a:ext cx="9141713" cy="1828800"/>
            <a:chOff x="-305" y="3144820"/>
            <a:chExt cx="9182100" cy="1551136"/>
          </a:xfrm>
        </p:grpSpPr>
        <p:sp useBgFill="1">
          <p:nvSpPr>
            <p:cNvPr id="17" name="Freeform: Shape 16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5631DD4-2206-4F55-4408-0922F843B59C}"/>
              </a:ext>
            </a:extLst>
          </p:cNvPr>
          <p:cNvSpPr txBox="1"/>
          <p:nvPr/>
        </p:nvSpPr>
        <p:spPr>
          <a:xfrm>
            <a:off x="603504" y="4580785"/>
            <a:ext cx="7062673" cy="48437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en-US" sz="1700">
                <a:solidFill>
                  <a:schemeClr val="tx2"/>
                </a:solidFill>
              </a:rPr>
              <a:t>Source code 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681DD-B870-7AA7-123F-262855D5F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143501"/>
            <a:ext cx="6858000" cy="7573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200" b="1" dirty="0"/>
              <a:t>Image</a:t>
            </a:r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EE374D-4F6C-C585-3E8F-947294E4412B}"/>
              </a:ext>
            </a:extLst>
          </p:cNvPr>
          <p:cNvSpPr txBox="1"/>
          <p:nvPr/>
        </p:nvSpPr>
        <p:spPr>
          <a:xfrm>
            <a:off x="1143000" y="5887370"/>
            <a:ext cx="6858000" cy="46898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Output : </a:t>
            </a:r>
          </a:p>
        </p:txBody>
      </p:sp>
      <p:pic>
        <p:nvPicPr>
          <p:cNvPr id="4" name="Picture 3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F6C1CCFC-E5CD-CD24-A90C-814CC74511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039"/>
          <a:stretch/>
        </p:blipFill>
        <p:spPr>
          <a:xfrm>
            <a:off x="658060" y="886767"/>
            <a:ext cx="7828421" cy="400693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BE6E7D98-3D55-80C4-C8EA-40EC70EB1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7519" y="4888672"/>
            <a:ext cx="7829255" cy="123363"/>
            <a:chOff x="876692" y="4888672"/>
            <a:chExt cx="10439007" cy="1233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A306F60-DCBC-4BDA-A680-F76005620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034515" y="-269151"/>
              <a:ext cx="123362" cy="10439007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C26A085-CFBC-6FED-8A8F-E9371A3AF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8719273" y="2415609"/>
              <a:ext cx="123362" cy="5069490"/>
            </a:xfrm>
            <a:prstGeom prst="rect">
              <a:avLst/>
            </a:prstGeom>
            <a:gradFill>
              <a:gsLst>
                <a:gs pos="30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11793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0" y="102359"/>
            <a:ext cx="4000647" cy="1708242"/>
          </a:xfrm>
        </p:spPr>
        <p:txBody>
          <a:bodyPr anchor="ctr">
            <a:normAutofit/>
          </a:bodyPr>
          <a:lstStyle/>
          <a:p>
            <a:r>
              <a:rPr lang="en-US" sz="6000" b="1" dirty="0"/>
              <a:t>Output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FADD132B-5EBC-7830-B143-2FFB3C0CC47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065" r="23115" b="-1"/>
          <a:stretch/>
        </p:blipFill>
        <p:spPr>
          <a:xfrm>
            <a:off x="5143347" y="-10886"/>
            <a:ext cx="4000653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C22D4EA-98B6-C7EE-72AC-7A793468F4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6481056"/>
              </p:ext>
            </p:extLst>
          </p:nvPr>
        </p:nvGraphicFramePr>
        <p:xfrm>
          <a:off x="571350" y="2470244"/>
          <a:ext cx="4000647" cy="37698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Simple Alarm Clock (Console-Based)</vt:lpstr>
      <vt:lpstr>Introduction</vt:lpstr>
      <vt:lpstr>Objective</vt:lpstr>
      <vt:lpstr>Why C and DSA?</vt:lpstr>
      <vt:lpstr>Algorithm</vt:lpstr>
      <vt:lpstr>Lesson Learnt</vt:lpstr>
      <vt:lpstr>Image</vt:lpstr>
      <vt:lpstr>Image</vt:lpstr>
      <vt:lpstr>Output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265</cp:revision>
  <dcterms:created xsi:type="dcterms:W3CDTF">2013-01-27T09:14:16Z</dcterms:created>
  <dcterms:modified xsi:type="dcterms:W3CDTF">2025-04-27T17:21:47Z</dcterms:modified>
  <cp:category/>
</cp:coreProperties>
</file>