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smtClean="0">
                <a:cs typeface="Times New Roman"/>
              </a:rPr>
              <a:t>U.HARSHA</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xmlns=""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xmlns=""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xmlns=""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xmlns=""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xmlns=""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xmlns=""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xmlns=""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xmlns=""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xmlns=""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xmlns=""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xmlns=""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xmlns=""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xmlns=""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xmlns=""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xmlns=""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xmlns=""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661</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U.HARSHA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SMTEC</dc:creator>
  <cp:lastModifiedBy>SMTEC</cp:lastModifiedBy>
  <cp:revision>239</cp:revision>
  <dcterms:created xsi:type="dcterms:W3CDTF">2024-04-02T15:09:33Z</dcterms:created>
  <dcterms:modified xsi:type="dcterms:W3CDTF">2024-04-03T06:08:13Z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