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A70C0-1A14-48A2-9C87-4AF9D655E2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519E4-D353-4CF6-B213-9CF9F7D80C4B}">
      <dgm:prSet phldrT="[Text]"/>
      <dgm:spPr/>
      <dgm:t>
        <a:bodyPr/>
        <a:lstStyle/>
        <a:p>
          <a:r>
            <a:rPr lang="en-US" dirty="0" err="1"/>
            <a:t>AppModule</a:t>
          </a:r>
          <a:endParaRPr lang="en-US" dirty="0"/>
        </a:p>
      </dgm:t>
    </dgm:pt>
    <dgm:pt modelId="{701A6846-AB74-44A0-92C5-0B4D0F71BC35}" type="parTrans" cxnId="{B6CAC8B3-27D9-49C2-A7F3-1E6DD0AEBF8B}">
      <dgm:prSet/>
      <dgm:spPr/>
      <dgm:t>
        <a:bodyPr/>
        <a:lstStyle/>
        <a:p>
          <a:endParaRPr lang="en-US"/>
        </a:p>
      </dgm:t>
    </dgm:pt>
    <dgm:pt modelId="{F00AFD34-4CE6-4729-BBE7-5CC2972A4D28}" type="sibTrans" cxnId="{B6CAC8B3-27D9-49C2-A7F3-1E6DD0AEBF8B}">
      <dgm:prSet/>
      <dgm:spPr/>
      <dgm:t>
        <a:bodyPr/>
        <a:lstStyle/>
        <a:p>
          <a:endParaRPr lang="en-US"/>
        </a:p>
      </dgm:t>
    </dgm:pt>
    <dgm:pt modelId="{104FB3B2-688D-469E-BB1B-AC5681EBB3F3}">
      <dgm:prSet phldrT="[Text]"/>
      <dgm:spPr/>
      <dgm:t>
        <a:bodyPr/>
        <a:lstStyle/>
        <a:p>
          <a:r>
            <a:rPr lang="en-US" dirty="0" err="1"/>
            <a:t>AppRoutingModule</a:t>
          </a:r>
          <a:endParaRPr lang="en-US" dirty="0"/>
        </a:p>
      </dgm:t>
    </dgm:pt>
    <dgm:pt modelId="{8E3F39DE-09D7-47F2-9A08-71D547A13776}" type="parTrans" cxnId="{E90292AA-1A17-4C2A-A3B9-8B4DA4F4AA0C}">
      <dgm:prSet/>
      <dgm:spPr/>
      <dgm:t>
        <a:bodyPr/>
        <a:lstStyle/>
        <a:p>
          <a:endParaRPr lang="en-US"/>
        </a:p>
      </dgm:t>
    </dgm:pt>
    <dgm:pt modelId="{C9633AFA-B878-40CE-8040-214C89BD13AB}" type="sibTrans" cxnId="{E90292AA-1A17-4C2A-A3B9-8B4DA4F4AA0C}">
      <dgm:prSet/>
      <dgm:spPr/>
      <dgm:t>
        <a:bodyPr/>
        <a:lstStyle/>
        <a:p>
          <a:endParaRPr lang="en-US"/>
        </a:p>
      </dgm:t>
    </dgm:pt>
    <dgm:pt modelId="{2B4A51C4-BD90-43D8-8D3E-CE7701296F0D}">
      <dgm:prSet phldrT="[Text]"/>
      <dgm:spPr/>
      <dgm:t>
        <a:bodyPr/>
        <a:lstStyle/>
        <a:p>
          <a:r>
            <a:rPr lang="en-US" dirty="0" err="1"/>
            <a:t>ProductsModule</a:t>
          </a:r>
          <a:endParaRPr lang="en-US" dirty="0"/>
        </a:p>
      </dgm:t>
    </dgm:pt>
    <dgm:pt modelId="{A56F77D1-357E-4983-BA69-FD3F433B7A6C}" type="parTrans" cxnId="{0C67ABEF-620C-43C2-91C2-57B336BFE688}">
      <dgm:prSet/>
      <dgm:spPr/>
      <dgm:t>
        <a:bodyPr/>
        <a:lstStyle/>
        <a:p>
          <a:endParaRPr lang="en-US"/>
        </a:p>
      </dgm:t>
    </dgm:pt>
    <dgm:pt modelId="{2E199B42-F8BB-4E87-BB50-2CA230B7C629}" type="sibTrans" cxnId="{0C67ABEF-620C-43C2-91C2-57B336BFE688}">
      <dgm:prSet/>
      <dgm:spPr/>
      <dgm:t>
        <a:bodyPr/>
        <a:lstStyle/>
        <a:p>
          <a:endParaRPr lang="en-US"/>
        </a:p>
      </dgm:t>
    </dgm:pt>
    <dgm:pt modelId="{F960A264-F8E9-4F1B-9319-EA8E20FDB49F}">
      <dgm:prSet phldrT="[Text]"/>
      <dgm:spPr/>
      <dgm:t>
        <a:bodyPr/>
        <a:lstStyle/>
        <a:p>
          <a:r>
            <a:rPr lang="en-US" dirty="0" err="1"/>
            <a:t>ProductsRoutingModule</a:t>
          </a:r>
          <a:endParaRPr lang="en-US" dirty="0"/>
        </a:p>
      </dgm:t>
    </dgm:pt>
    <dgm:pt modelId="{0EA52FEF-6054-4742-8838-14C1772ADC9B}" type="parTrans" cxnId="{97854B0A-DDBC-4AF3-BE43-897037C5038B}">
      <dgm:prSet/>
      <dgm:spPr/>
      <dgm:t>
        <a:bodyPr/>
        <a:lstStyle/>
        <a:p>
          <a:endParaRPr lang="en-US"/>
        </a:p>
      </dgm:t>
    </dgm:pt>
    <dgm:pt modelId="{367E2860-9C75-4315-BA4E-CC3C5932D4B9}" type="sibTrans" cxnId="{97854B0A-DDBC-4AF3-BE43-897037C5038B}">
      <dgm:prSet/>
      <dgm:spPr/>
      <dgm:t>
        <a:bodyPr/>
        <a:lstStyle/>
        <a:p>
          <a:endParaRPr lang="en-US"/>
        </a:p>
      </dgm:t>
    </dgm:pt>
    <dgm:pt modelId="{18875139-69AA-4C6C-B106-B8C42A641768}" type="pres">
      <dgm:prSet presAssocID="{572A70C0-1A14-48A2-9C87-4AF9D655E2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BA09DD-8A90-4A96-A02E-1EF57F3D234C}" type="pres">
      <dgm:prSet presAssocID="{F09519E4-D353-4CF6-B213-9CF9F7D80C4B}" presName="hierRoot1" presStyleCnt="0">
        <dgm:presLayoutVars>
          <dgm:hierBranch val="init"/>
        </dgm:presLayoutVars>
      </dgm:prSet>
      <dgm:spPr/>
    </dgm:pt>
    <dgm:pt modelId="{87CC3906-B653-42AC-9C4B-6E7AE64E8C27}" type="pres">
      <dgm:prSet presAssocID="{F09519E4-D353-4CF6-B213-9CF9F7D80C4B}" presName="rootComposite1" presStyleCnt="0"/>
      <dgm:spPr/>
    </dgm:pt>
    <dgm:pt modelId="{EED23414-6D91-4821-BA5F-68DD773C8FA0}" type="pres">
      <dgm:prSet presAssocID="{F09519E4-D353-4CF6-B213-9CF9F7D80C4B}" presName="rootText1" presStyleLbl="node0" presStyleIdx="0" presStyleCnt="1">
        <dgm:presLayoutVars>
          <dgm:chPref val="3"/>
        </dgm:presLayoutVars>
      </dgm:prSet>
      <dgm:spPr/>
    </dgm:pt>
    <dgm:pt modelId="{3C37FBD9-DB58-4CE1-8661-5EB8A34C1881}" type="pres">
      <dgm:prSet presAssocID="{F09519E4-D353-4CF6-B213-9CF9F7D80C4B}" presName="rootConnector1" presStyleLbl="node1" presStyleIdx="0" presStyleCnt="0"/>
      <dgm:spPr/>
    </dgm:pt>
    <dgm:pt modelId="{560FE233-4D6B-4624-B67D-199A959ACD06}" type="pres">
      <dgm:prSet presAssocID="{F09519E4-D353-4CF6-B213-9CF9F7D80C4B}" presName="hierChild2" presStyleCnt="0"/>
      <dgm:spPr/>
    </dgm:pt>
    <dgm:pt modelId="{48D9E505-92BD-410A-A418-41B4B9994F6B}" type="pres">
      <dgm:prSet presAssocID="{8E3F39DE-09D7-47F2-9A08-71D547A13776}" presName="Name37" presStyleLbl="parChTrans1D2" presStyleIdx="0" presStyleCnt="2"/>
      <dgm:spPr/>
    </dgm:pt>
    <dgm:pt modelId="{E1815117-C724-439C-B0FF-EB91B3136154}" type="pres">
      <dgm:prSet presAssocID="{104FB3B2-688D-469E-BB1B-AC5681EBB3F3}" presName="hierRoot2" presStyleCnt="0">
        <dgm:presLayoutVars>
          <dgm:hierBranch val="init"/>
        </dgm:presLayoutVars>
      </dgm:prSet>
      <dgm:spPr/>
    </dgm:pt>
    <dgm:pt modelId="{85F9B7B9-3F41-4BD6-AEE5-1776C5C3CBA1}" type="pres">
      <dgm:prSet presAssocID="{104FB3B2-688D-469E-BB1B-AC5681EBB3F3}" presName="rootComposite" presStyleCnt="0"/>
      <dgm:spPr/>
    </dgm:pt>
    <dgm:pt modelId="{BCB74BF7-564E-4790-858D-60EB8B49C3D8}" type="pres">
      <dgm:prSet presAssocID="{104FB3B2-688D-469E-BB1B-AC5681EBB3F3}" presName="rootText" presStyleLbl="node2" presStyleIdx="0" presStyleCnt="2">
        <dgm:presLayoutVars>
          <dgm:chPref val="3"/>
        </dgm:presLayoutVars>
      </dgm:prSet>
      <dgm:spPr/>
    </dgm:pt>
    <dgm:pt modelId="{601EC0F7-62F6-4295-BAFF-759BA7C534D3}" type="pres">
      <dgm:prSet presAssocID="{104FB3B2-688D-469E-BB1B-AC5681EBB3F3}" presName="rootConnector" presStyleLbl="node2" presStyleIdx="0" presStyleCnt="2"/>
      <dgm:spPr/>
    </dgm:pt>
    <dgm:pt modelId="{2C7284C2-8B6F-4CF3-944A-41C4096F6DAD}" type="pres">
      <dgm:prSet presAssocID="{104FB3B2-688D-469E-BB1B-AC5681EBB3F3}" presName="hierChild4" presStyleCnt="0"/>
      <dgm:spPr/>
    </dgm:pt>
    <dgm:pt modelId="{B293D412-B94A-4C74-8FF8-9DBF62485686}" type="pres">
      <dgm:prSet presAssocID="{104FB3B2-688D-469E-BB1B-AC5681EBB3F3}" presName="hierChild5" presStyleCnt="0"/>
      <dgm:spPr/>
    </dgm:pt>
    <dgm:pt modelId="{F1FFDAF5-E824-41F1-A7CF-A493454CC01E}" type="pres">
      <dgm:prSet presAssocID="{A56F77D1-357E-4983-BA69-FD3F433B7A6C}" presName="Name37" presStyleLbl="parChTrans1D2" presStyleIdx="1" presStyleCnt="2"/>
      <dgm:spPr/>
    </dgm:pt>
    <dgm:pt modelId="{624F5A98-CB42-4958-ABD2-93225925A671}" type="pres">
      <dgm:prSet presAssocID="{2B4A51C4-BD90-43D8-8D3E-CE7701296F0D}" presName="hierRoot2" presStyleCnt="0">
        <dgm:presLayoutVars>
          <dgm:hierBranch val="init"/>
        </dgm:presLayoutVars>
      </dgm:prSet>
      <dgm:spPr/>
    </dgm:pt>
    <dgm:pt modelId="{80F266F9-BF9A-4DBE-86A3-2BCFD6D4D708}" type="pres">
      <dgm:prSet presAssocID="{2B4A51C4-BD90-43D8-8D3E-CE7701296F0D}" presName="rootComposite" presStyleCnt="0"/>
      <dgm:spPr/>
    </dgm:pt>
    <dgm:pt modelId="{16B3DC5F-7C2A-49E6-B8DA-0C1BEE4B6866}" type="pres">
      <dgm:prSet presAssocID="{2B4A51C4-BD90-43D8-8D3E-CE7701296F0D}" presName="rootText" presStyleLbl="node2" presStyleIdx="1" presStyleCnt="2">
        <dgm:presLayoutVars>
          <dgm:chPref val="3"/>
        </dgm:presLayoutVars>
      </dgm:prSet>
      <dgm:spPr/>
    </dgm:pt>
    <dgm:pt modelId="{6D29E528-9423-4F44-AF71-AC6EACE7801A}" type="pres">
      <dgm:prSet presAssocID="{2B4A51C4-BD90-43D8-8D3E-CE7701296F0D}" presName="rootConnector" presStyleLbl="node2" presStyleIdx="1" presStyleCnt="2"/>
      <dgm:spPr/>
    </dgm:pt>
    <dgm:pt modelId="{886F21F9-685D-4A8A-A247-5F25164100C0}" type="pres">
      <dgm:prSet presAssocID="{2B4A51C4-BD90-43D8-8D3E-CE7701296F0D}" presName="hierChild4" presStyleCnt="0"/>
      <dgm:spPr/>
    </dgm:pt>
    <dgm:pt modelId="{05247696-7A05-4433-A73F-76A742673DB4}" type="pres">
      <dgm:prSet presAssocID="{0EA52FEF-6054-4742-8838-14C1772ADC9B}" presName="Name37" presStyleLbl="parChTrans1D3" presStyleIdx="0" presStyleCnt="1"/>
      <dgm:spPr/>
    </dgm:pt>
    <dgm:pt modelId="{22B6F7CB-21B8-4653-AB80-CDAB2FAC6BF4}" type="pres">
      <dgm:prSet presAssocID="{F960A264-F8E9-4F1B-9319-EA8E20FDB49F}" presName="hierRoot2" presStyleCnt="0">
        <dgm:presLayoutVars>
          <dgm:hierBranch val="init"/>
        </dgm:presLayoutVars>
      </dgm:prSet>
      <dgm:spPr/>
    </dgm:pt>
    <dgm:pt modelId="{00DE2A6F-7471-484B-AD8E-5EEB3E8FD7EB}" type="pres">
      <dgm:prSet presAssocID="{F960A264-F8E9-4F1B-9319-EA8E20FDB49F}" presName="rootComposite" presStyleCnt="0"/>
      <dgm:spPr/>
    </dgm:pt>
    <dgm:pt modelId="{D342F6DB-B0F1-4FD3-8BA1-494C7C83167A}" type="pres">
      <dgm:prSet presAssocID="{F960A264-F8E9-4F1B-9319-EA8E20FDB49F}" presName="rootText" presStyleLbl="node3" presStyleIdx="0" presStyleCnt="1">
        <dgm:presLayoutVars>
          <dgm:chPref val="3"/>
        </dgm:presLayoutVars>
      </dgm:prSet>
      <dgm:spPr/>
    </dgm:pt>
    <dgm:pt modelId="{211C4725-56A9-4B30-9D91-7F90BD49EA4C}" type="pres">
      <dgm:prSet presAssocID="{F960A264-F8E9-4F1B-9319-EA8E20FDB49F}" presName="rootConnector" presStyleLbl="node3" presStyleIdx="0" presStyleCnt="1"/>
      <dgm:spPr/>
    </dgm:pt>
    <dgm:pt modelId="{E393D5B1-FCC7-4C26-8B5A-C6AE2AB5A8D0}" type="pres">
      <dgm:prSet presAssocID="{F960A264-F8E9-4F1B-9319-EA8E20FDB49F}" presName="hierChild4" presStyleCnt="0"/>
      <dgm:spPr/>
    </dgm:pt>
    <dgm:pt modelId="{7B18FE11-BD6E-4331-8B3D-010AD027DE72}" type="pres">
      <dgm:prSet presAssocID="{F960A264-F8E9-4F1B-9319-EA8E20FDB49F}" presName="hierChild5" presStyleCnt="0"/>
      <dgm:spPr/>
    </dgm:pt>
    <dgm:pt modelId="{F2D0FD74-B91D-4049-AACD-6F9B6B1CFC34}" type="pres">
      <dgm:prSet presAssocID="{2B4A51C4-BD90-43D8-8D3E-CE7701296F0D}" presName="hierChild5" presStyleCnt="0"/>
      <dgm:spPr/>
    </dgm:pt>
    <dgm:pt modelId="{9F586CA1-C1DF-4585-8A9E-037297C4D977}" type="pres">
      <dgm:prSet presAssocID="{F09519E4-D353-4CF6-B213-9CF9F7D80C4B}" presName="hierChild3" presStyleCnt="0"/>
      <dgm:spPr/>
    </dgm:pt>
  </dgm:ptLst>
  <dgm:cxnLst>
    <dgm:cxn modelId="{CBE0C500-9921-4B7D-BD9E-EF509B5F4471}" type="presOf" srcId="{2B4A51C4-BD90-43D8-8D3E-CE7701296F0D}" destId="{16B3DC5F-7C2A-49E6-B8DA-0C1BEE4B6866}" srcOrd="0" destOrd="0" presId="urn:microsoft.com/office/officeart/2005/8/layout/orgChart1"/>
    <dgm:cxn modelId="{97854B0A-DDBC-4AF3-BE43-897037C5038B}" srcId="{2B4A51C4-BD90-43D8-8D3E-CE7701296F0D}" destId="{F960A264-F8E9-4F1B-9319-EA8E20FDB49F}" srcOrd="0" destOrd="0" parTransId="{0EA52FEF-6054-4742-8838-14C1772ADC9B}" sibTransId="{367E2860-9C75-4315-BA4E-CC3C5932D4B9}"/>
    <dgm:cxn modelId="{2CADDD18-57DD-4A89-9F74-13339BAB8901}" type="presOf" srcId="{F09519E4-D353-4CF6-B213-9CF9F7D80C4B}" destId="{3C37FBD9-DB58-4CE1-8661-5EB8A34C1881}" srcOrd="1" destOrd="0" presId="urn:microsoft.com/office/officeart/2005/8/layout/orgChart1"/>
    <dgm:cxn modelId="{4DFF1634-7DD9-43C5-8C94-FE201A2F5FF6}" type="presOf" srcId="{A56F77D1-357E-4983-BA69-FD3F433B7A6C}" destId="{F1FFDAF5-E824-41F1-A7CF-A493454CC01E}" srcOrd="0" destOrd="0" presId="urn:microsoft.com/office/officeart/2005/8/layout/orgChart1"/>
    <dgm:cxn modelId="{D9A3D362-50C9-4F79-9EC5-FEABC562759B}" type="presOf" srcId="{2B4A51C4-BD90-43D8-8D3E-CE7701296F0D}" destId="{6D29E528-9423-4F44-AF71-AC6EACE7801A}" srcOrd="1" destOrd="0" presId="urn:microsoft.com/office/officeart/2005/8/layout/orgChart1"/>
    <dgm:cxn modelId="{E68E9F86-3E7C-48CD-B141-DA767F4D7F12}" type="presOf" srcId="{F09519E4-D353-4CF6-B213-9CF9F7D80C4B}" destId="{EED23414-6D91-4821-BA5F-68DD773C8FA0}" srcOrd="0" destOrd="0" presId="urn:microsoft.com/office/officeart/2005/8/layout/orgChart1"/>
    <dgm:cxn modelId="{CE847A9D-D203-42A3-9A0B-9B8BF5A05616}" type="presOf" srcId="{104FB3B2-688D-469E-BB1B-AC5681EBB3F3}" destId="{BCB74BF7-564E-4790-858D-60EB8B49C3D8}" srcOrd="0" destOrd="0" presId="urn:microsoft.com/office/officeart/2005/8/layout/orgChart1"/>
    <dgm:cxn modelId="{2A88C29F-6BEB-407F-BDB5-90CC3046165B}" type="presOf" srcId="{104FB3B2-688D-469E-BB1B-AC5681EBB3F3}" destId="{601EC0F7-62F6-4295-BAFF-759BA7C534D3}" srcOrd="1" destOrd="0" presId="urn:microsoft.com/office/officeart/2005/8/layout/orgChart1"/>
    <dgm:cxn modelId="{E90292AA-1A17-4C2A-A3B9-8B4DA4F4AA0C}" srcId="{F09519E4-D353-4CF6-B213-9CF9F7D80C4B}" destId="{104FB3B2-688D-469E-BB1B-AC5681EBB3F3}" srcOrd="0" destOrd="0" parTransId="{8E3F39DE-09D7-47F2-9A08-71D547A13776}" sibTransId="{C9633AFA-B878-40CE-8040-214C89BD13AB}"/>
    <dgm:cxn modelId="{B6CAC8B3-27D9-49C2-A7F3-1E6DD0AEBF8B}" srcId="{572A70C0-1A14-48A2-9C87-4AF9D655E278}" destId="{F09519E4-D353-4CF6-B213-9CF9F7D80C4B}" srcOrd="0" destOrd="0" parTransId="{701A6846-AB74-44A0-92C5-0B4D0F71BC35}" sibTransId="{F00AFD34-4CE6-4729-BBE7-5CC2972A4D28}"/>
    <dgm:cxn modelId="{A69182C2-14CB-42DB-A840-E36EF7654B2C}" type="presOf" srcId="{F960A264-F8E9-4F1B-9319-EA8E20FDB49F}" destId="{211C4725-56A9-4B30-9D91-7F90BD49EA4C}" srcOrd="1" destOrd="0" presId="urn:microsoft.com/office/officeart/2005/8/layout/orgChart1"/>
    <dgm:cxn modelId="{070381C9-FACD-4D98-9C94-3FC14E8603BC}" type="presOf" srcId="{F960A264-F8E9-4F1B-9319-EA8E20FDB49F}" destId="{D342F6DB-B0F1-4FD3-8BA1-494C7C83167A}" srcOrd="0" destOrd="0" presId="urn:microsoft.com/office/officeart/2005/8/layout/orgChart1"/>
    <dgm:cxn modelId="{CFFFFDC9-8DA7-4891-A691-B7B348D15EA3}" type="presOf" srcId="{0EA52FEF-6054-4742-8838-14C1772ADC9B}" destId="{05247696-7A05-4433-A73F-76A742673DB4}" srcOrd="0" destOrd="0" presId="urn:microsoft.com/office/officeart/2005/8/layout/orgChart1"/>
    <dgm:cxn modelId="{5E283DD0-4615-45F5-A13B-D9277B08BD4B}" type="presOf" srcId="{572A70C0-1A14-48A2-9C87-4AF9D655E278}" destId="{18875139-69AA-4C6C-B106-B8C42A641768}" srcOrd="0" destOrd="0" presId="urn:microsoft.com/office/officeart/2005/8/layout/orgChart1"/>
    <dgm:cxn modelId="{706664DE-7FE8-4BD2-8569-3B6A6EF13385}" type="presOf" srcId="{8E3F39DE-09D7-47F2-9A08-71D547A13776}" destId="{48D9E505-92BD-410A-A418-41B4B9994F6B}" srcOrd="0" destOrd="0" presId="urn:microsoft.com/office/officeart/2005/8/layout/orgChart1"/>
    <dgm:cxn modelId="{0C67ABEF-620C-43C2-91C2-57B336BFE688}" srcId="{F09519E4-D353-4CF6-B213-9CF9F7D80C4B}" destId="{2B4A51C4-BD90-43D8-8D3E-CE7701296F0D}" srcOrd="1" destOrd="0" parTransId="{A56F77D1-357E-4983-BA69-FD3F433B7A6C}" sibTransId="{2E199B42-F8BB-4E87-BB50-2CA230B7C629}"/>
    <dgm:cxn modelId="{7A1B4D81-9A3F-4D2A-9BAD-BCBDAA7A8945}" type="presParOf" srcId="{18875139-69AA-4C6C-B106-B8C42A641768}" destId="{E2BA09DD-8A90-4A96-A02E-1EF57F3D234C}" srcOrd="0" destOrd="0" presId="urn:microsoft.com/office/officeart/2005/8/layout/orgChart1"/>
    <dgm:cxn modelId="{76E0CC81-1530-415F-AAD6-B9B1F0DEE446}" type="presParOf" srcId="{E2BA09DD-8A90-4A96-A02E-1EF57F3D234C}" destId="{87CC3906-B653-42AC-9C4B-6E7AE64E8C27}" srcOrd="0" destOrd="0" presId="urn:microsoft.com/office/officeart/2005/8/layout/orgChart1"/>
    <dgm:cxn modelId="{3A4378EC-535B-4258-BF76-7D056319E25D}" type="presParOf" srcId="{87CC3906-B653-42AC-9C4B-6E7AE64E8C27}" destId="{EED23414-6D91-4821-BA5F-68DD773C8FA0}" srcOrd="0" destOrd="0" presId="urn:microsoft.com/office/officeart/2005/8/layout/orgChart1"/>
    <dgm:cxn modelId="{6C9DF2B1-37DE-451C-9DB7-978A5F28BDDA}" type="presParOf" srcId="{87CC3906-B653-42AC-9C4B-6E7AE64E8C27}" destId="{3C37FBD9-DB58-4CE1-8661-5EB8A34C1881}" srcOrd="1" destOrd="0" presId="urn:microsoft.com/office/officeart/2005/8/layout/orgChart1"/>
    <dgm:cxn modelId="{684ED24F-C6FA-41C4-8770-53BA45CA46E6}" type="presParOf" srcId="{E2BA09DD-8A90-4A96-A02E-1EF57F3D234C}" destId="{560FE233-4D6B-4624-B67D-199A959ACD06}" srcOrd="1" destOrd="0" presId="urn:microsoft.com/office/officeart/2005/8/layout/orgChart1"/>
    <dgm:cxn modelId="{F9D03EB5-174E-4CB1-B661-10EA6A8EBE65}" type="presParOf" srcId="{560FE233-4D6B-4624-B67D-199A959ACD06}" destId="{48D9E505-92BD-410A-A418-41B4B9994F6B}" srcOrd="0" destOrd="0" presId="urn:microsoft.com/office/officeart/2005/8/layout/orgChart1"/>
    <dgm:cxn modelId="{7CB0EC93-BFB1-4297-91EC-105ADB1E5CEB}" type="presParOf" srcId="{560FE233-4D6B-4624-B67D-199A959ACD06}" destId="{E1815117-C724-439C-B0FF-EB91B3136154}" srcOrd="1" destOrd="0" presId="urn:microsoft.com/office/officeart/2005/8/layout/orgChart1"/>
    <dgm:cxn modelId="{3FC23E9E-52BF-49F7-B88C-4F2C93ADC704}" type="presParOf" srcId="{E1815117-C724-439C-B0FF-EB91B3136154}" destId="{85F9B7B9-3F41-4BD6-AEE5-1776C5C3CBA1}" srcOrd="0" destOrd="0" presId="urn:microsoft.com/office/officeart/2005/8/layout/orgChart1"/>
    <dgm:cxn modelId="{F10385D3-F864-4F10-B43A-6E3D4F7BB9D3}" type="presParOf" srcId="{85F9B7B9-3F41-4BD6-AEE5-1776C5C3CBA1}" destId="{BCB74BF7-564E-4790-858D-60EB8B49C3D8}" srcOrd="0" destOrd="0" presId="urn:microsoft.com/office/officeart/2005/8/layout/orgChart1"/>
    <dgm:cxn modelId="{125E1072-353F-46AD-B9C3-33AC3CC3227B}" type="presParOf" srcId="{85F9B7B9-3F41-4BD6-AEE5-1776C5C3CBA1}" destId="{601EC0F7-62F6-4295-BAFF-759BA7C534D3}" srcOrd="1" destOrd="0" presId="urn:microsoft.com/office/officeart/2005/8/layout/orgChart1"/>
    <dgm:cxn modelId="{75A85943-411D-4710-9DA1-343473F58003}" type="presParOf" srcId="{E1815117-C724-439C-B0FF-EB91B3136154}" destId="{2C7284C2-8B6F-4CF3-944A-41C4096F6DAD}" srcOrd="1" destOrd="0" presId="urn:microsoft.com/office/officeart/2005/8/layout/orgChart1"/>
    <dgm:cxn modelId="{FB261289-ED4B-4B45-8129-8800E8562611}" type="presParOf" srcId="{E1815117-C724-439C-B0FF-EB91B3136154}" destId="{B293D412-B94A-4C74-8FF8-9DBF62485686}" srcOrd="2" destOrd="0" presId="urn:microsoft.com/office/officeart/2005/8/layout/orgChart1"/>
    <dgm:cxn modelId="{A0F97B8F-0410-41BF-8BBA-CE08251D1A8C}" type="presParOf" srcId="{560FE233-4D6B-4624-B67D-199A959ACD06}" destId="{F1FFDAF5-E824-41F1-A7CF-A493454CC01E}" srcOrd="2" destOrd="0" presId="urn:microsoft.com/office/officeart/2005/8/layout/orgChart1"/>
    <dgm:cxn modelId="{CFBBE75E-5680-4176-B766-3B26A36A4891}" type="presParOf" srcId="{560FE233-4D6B-4624-B67D-199A959ACD06}" destId="{624F5A98-CB42-4958-ABD2-93225925A671}" srcOrd="3" destOrd="0" presId="urn:microsoft.com/office/officeart/2005/8/layout/orgChart1"/>
    <dgm:cxn modelId="{A06F1B64-1FFA-4C09-9A83-42740BFB5ED1}" type="presParOf" srcId="{624F5A98-CB42-4958-ABD2-93225925A671}" destId="{80F266F9-BF9A-4DBE-86A3-2BCFD6D4D708}" srcOrd="0" destOrd="0" presId="urn:microsoft.com/office/officeart/2005/8/layout/orgChart1"/>
    <dgm:cxn modelId="{ADBB3358-2B74-4B7F-AA82-8A6CE269F25E}" type="presParOf" srcId="{80F266F9-BF9A-4DBE-86A3-2BCFD6D4D708}" destId="{16B3DC5F-7C2A-49E6-B8DA-0C1BEE4B6866}" srcOrd="0" destOrd="0" presId="urn:microsoft.com/office/officeart/2005/8/layout/orgChart1"/>
    <dgm:cxn modelId="{85BAA81E-EBCC-47C7-A17C-9CD0DF14BDE2}" type="presParOf" srcId="{80F266F9-BF9A-4DBE-86A3-2BCFD6D4D708}" destId="{6D29E528-9423-4F44-AF71-AC6EACE7801A}" srcOrd="1" destOrd="0" presId="urn:microsoft.com/office/officeart/2005/8/layout/orgChart1"/>
    <dgm:cxn modelId="{811C626C-81A5-4C75-8FBF-D1D6D7851A76}" type="presParOf" srcId="{624F5A98-CB42-4958-ABD2-93225925A671}" destId="{886F21F9-685D-4A8A-A247-5F25164100C0}" srcOrd="1" destOrd="0" presId="urn:microsoft.com/office/officeart/2005/8/layout/orgChart1"/>
    <dgm:cxn modelId="{54E87172-81E3-4E1C-B996-5A1757636EFC}" type="presParOf" srcId="{886F21F9-685D-4A8A-A247-5F25164100C0}" destId="{05247696-7A05-4433-A73F-76A742673DB4}" srcOrd="0" destOrd="0" presId="urn:microsoft.com/office/officeart/2005/8/layout/orgChart1"/>
    <dgm:cxn modelId="{C99A6200-68CE-4DE7-B307-6E2659A5AD9E}" type="presParOf" srcId="{886F21F9-685D-4A8A-A247-5F25164100C0}" destId="{22B6F7CB-21B8-4653-AB80-CDAB2FAC6BF4}" srcOrd="1" destOrd="0" presId="urn:microsoft.com/office/officeart/2005/8/layout/orgChart1"/>
    <dgm:cxn modelId="{3A25DB9C-2490-4771-8BB0-034B071977E5}" type="presParOf" srcId="{22B6F7CB-21B8-4653-AB80-CDAB2FAC6BF4}" destId="{00DE2A6F-7471-484B-AD8E-5EEB3E8FD7EB}" srcOrd="0" destOrd="0" presId="urn:microsoft.com/office/officeart/2005/8/layout/orgChart1"/>
    <dgm:cxn modelId="{E460DEC5-A08E-444E-A883-FED2675BCB42}" type="presParOf" srcId="{00DE2A6F-7471-484B-AD8E-5EEB3E8FD7EB}" destId="{D342F6DB-B0F1-4FD3-8BA1-494C7C83167A}" srcOrd="0" destOrd="0" presId="urn:microsoft.com/office/officeart/2005/8/layout/orgChart1"/>
    <dgm:cxn modelId="{F9B4313B-06A7-4790-A0B7-9BF69748D07E}" type="presParOf" srcId="{00DE2A6F-7471-484B-AD8E-5EEB3E8FD7EB}" destId="{211C4725-56A9-4B30-9D91-7F90BD49EA4C}" srcOrd="1" destOrd="0" presId="urn:microsoft.com/office/officeart/2005/8/layout/orgChart1"/>
    <dgm:cxn modelId="{D8B533C8-7BB9-4AA5-8E24-0734CD5D3F2C}" type="presParOf" srcId="{22B6F7CB-21B8-4653-AB80-CDAB2FAC6BF4}" destId="{E393D5B1-FCC7-4C26-8B5A-C6AE2AB5A8D0}" srcOrd="1" destOrd="0" presId="urn:microsoft.com/office/officeart/2005/8/layout/orgChart1"/>
    <dgm:cxn modelId="{E82BB001-4249-44B9-A067-61066C2F6E22}" type="presParOf" srcId="{22B6F7CB-21B8-4653-AB80-CDAB2FAC6BF4}" destId="{7B18FE11-BD6E-4331-8B3D-010AD027DE72}" srcOrd="2" destOrd="0" presId="urn:microsoft.com/office/officeart/2005/8/layout/orgChart1"/>
    <dgm:cxn modelId="{88C37C37-7966-4CBC-A95A-C39DAB6F66A4}" type="presParOf" srcId="{624F5A98-CB42-4958-ABD2-93225925A671}" destId="{F2D0FD74-B91D-4049-AACD-6F9B6B1CFC34}" srcOrd="2" destOrd="0" presId="urn:microsoft.com/office/officeart/2005/8/layout/orgChart1"/>
    <dgm:cxn modelId="{FD582EDA-1A01-44A6-91B2-29D3C491824A}" type="presParOf" srcId="{E2BA09DD-8A90-4A96-A02E-1EF57F3D234C}" destId="{9F586CA1-C1DF-4585-8A9E-037297C4D9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A70C0-1A14-48A2-9C87-4AF9D655E2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519E4-D353-4CF6-B213-9CF9F7D80C4B}">
      <dgm:prSet phldrT="[Text]"/>
      <dgm:spPr/>
      <dgm:t>
        <a:bodyPr/>
        <a:lstStyle/>
        <a:p>
          <a:r>
            <a:rPr lang="en-US" dirty="0" err="1"/>
            <a:t>AppComponent</a:t>
          </a:r>
          <a:endParaRPr lang="en-US" dirty="0"/>
        </a:p>
      </dgm:t>
    </dgm:pt>
    <dgm:pt modelId="{701A6846-AB74-44A0-92C5-0B4D0F71BC35}" type="parTrans" cxnId="{B6CAC8B3-27D9-49C2-A7F3-1E6DD0AEBF8B}">
      <dgm:prSet/>
      <dgm:spPr/>
      <dgm:t>
        <a:bodyPr/>
        <a:lstStyle/>
        <a:p>
          <a:endParaRPr lang="en-US"/>
        </a:p>
      </dgm:t>
    </dgm:pt>
    <dgm:pt modelId="{F00AFD34-4CE6-4729-BBE7-5CC2972A4D28}" type="sibTrans" cxnId="{B6CAC8B3-27D9-49C2-A7F3-1E6DD0AEBF8B}">
      <dgm:prSet/>
      <dgm:spPr/>
      <dgm:t>
        <a:bodyPr/>
        <a:lstStyle/>
        <a:p>
          <a:endParaRPr lang="en-US"/>
        </a:p>
      </dgm:t>
    </dgm:pt>
    <dgm:pt modelId="{AB404E89-DB17-4327-A82A-CF7B17D10C7A}">
      <dgm:prSet phldrT="[Text]"/>
      <dgm:spPr/>
      <dgm:t>
        <a:bodyPr/>
        <a:lstStyle/>
        <a:p>
          <a:r>
            <a:rPr lang="en-US" dirty="0" err="1"/>
            <a:t>ProductsComponent</a:t>
          </a:r>
          <a:endParaRPr lang="en-US" dirty="0"/>
        </a:p>
      </dgm:t>
    </dgm:pt>
    <dgm:pt modelId="{1188138B-9D44-4EFD-B933-DED9198D5F55}" type="parTrans" cxnId="{32FD80BB-7F5A-46A8-8744-2C9268B3AA46}">
      <dgm:prSet/>
      <dgm:spPr/>
      <dgm:t>
        <a:bodyPr/>
        <a:lstStyle/>
        <a:p>
          <a:endParaRPr lang="en-US"/>
        </a:p>
      </dgm:t>
    </dgm:pt>
    <dgm:pt modelId="{5C728F4A-6FDB-44BA-9557-9870412A7978}" type="sibTrans" cxnId="{32FD80BB-7F5A-46A8-8744-2C9268B3AA46}">
      <dgm:prSet/>
      <dgm:spPr/>
      <dgm:t>
        <a:bodyPr/>
        <a:lstStyle/>
        <a:p>
          <a:endParaRPr lang="en-US"/>
        </a:p>
      </dgm:t>
    </dgm:pt>
    <dgm:pt modelId="{C85A70FC-A13A-479D-BFDE-5FBCA45AE880}">
      <dgm:prSet phldrT="[Text]"/>
      <dgm:spPr/>
      <dgm:t>
        <a:bodyPr/>
        <a:lstStyle/>
        <a:p>
          <a:r>
            <a:rPr lang="en-US" dirty="0" err="1"/>
            <a:t>HomeComponent</a:t>
          </a:r>
          <a:endParaRPr lang="en-US" dirty="0"/>
        </a:p>
      </dgm:t>
    </dgm:pt>
    <dgm:pt modelId="{A9C1FC1B-8B64-42C3-9600-6645247AF9FC}" type="parTrans" cxnId="{166272F9-2F0A-41D9-B826-3B20BDB17262}">
      <dgm:prSet/>
      <dgm:spPr/>
      <dgm:t>
        <a:bodyPr/>
        <a:lstStyle/>
        <a:p>
          <a:endParaRPr lang="en-US"/>
        </a:p>
      </dgm:t>
    </dgm:pt>
    <dgm:pt modelId="{3630B60F-9A4A-425B-9998-B09A31A25FAA}" type="sibTrans" cxnId="{166272F9-2F0A-41D9-B826-3B20BDB17262}">
      <dgm:prSet/>
      <dgm:spPr/>
      <dgm:t>
        <a:bodyPr/>
        <a:lstStyle/>
        <a:p>
          <a:endParaRPr lang="en-US"/>
        </a:p>
      </dgm:t>
    </dgm:pt>
    <dgm:pt modelId="{18875139-69AA-4C6C-B106-B8C42A641768}" type="pres">
      <dgm:prSet presAssocID="{572A70C0-1A14-48A2-9C87-4AF9D655E2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BA09DD-8A90-4A96-A02E-1EF57F3D234C}" type="pres">
      <dgm:prSet presAssocID="{F09519E4-D353-4CF6-B213-9CF9F7D80C4B}" presName="hierRoot1" presStyleCnt="0">
        <dgm:presLayoutVars>
          <dgm:hierBranch val="init"/>
        </dgm:presLayoutVars>
      </dgm:prSet>
      <dgm:spPr/>
    </dgm:pt>
    <dgm:pt modelId="{87CC3906-B653-42AC-9C4B-6E7AE64E8C27}" type="pres">
      <dgm:prSet presAssocID="{F09519E4-D353-4CF6-B213-9CF9F7D80C4B}" presName="rootComposite1" presStyleCnt="0"/>
      <dgm:spPr/>
    </dgm:pt>
    <dgm:pt modelId="{EED23414-6D91-4821-BA5F-68DD773C8FA0}" type="pres">
      <dgm:prSet presAssocID="{F09519E4-D353-4CF6-B213-9CF9F7D80C4B}" presName="rootText1" presStyleLbl="node0" presStyleIdx="0" presStyleCnt="1">
        <dgm:presLayoutVars>
          <dgm:chPref val="3"/>
        </dgm:presLayoutVars>
      </dgm:prSet>
      <dgm:spPr/>
    </dgm:pt>
    <dgm:pt modelId="{3C37FBD9-DB58-4CE1-8661-5EB8A34C1881}" type="pres">
      <dgm:prSet presAssocID="{F09519E4-D353-4CF6-B213-9CF9F7D80C4B}" presName="rootConnector1" presStyleLbl="node1" presStyleIdx="0" presStyleCnt="0"/>
      <dgm:spPr/>
    </dgm:pt>
    <dgm:pt modelId="{560FE233-4D6B-4624-B67D-199A959ACD06}" type="pres">
      <dgm:prSet presAssocID="{F09519E4-D353-4CF6-B213-9CF9F7D80C4B}" presName="hierChild2" presStyleCnt="0"/>
      <dgm:spPr/>
    </dgm:pt>
    <dgm:pt modelId="{992294D3-3D1D-437E-A29E-2AC542FFF33E}" type="pres">
      <dgm:prSet presAssocID="{A9C1FC1B-8B64-42C3-9600-6645247AF9FC}" presName="Name37" presStyleLbl="parChTrans1D2" presStyleIdx="0" presStyleCnt="2"/>
      <dgm:spPr/>
    </dgm:pt>
    <dgm:pt modelId="{B4DBE384-10ED-4C3F-87F0-732885CDC60E}" type="pres">
      <dgm:prSet presAssocID="{C85A70FC-A13A-479D-BFDE-5FBCA45AE880}" presName="hierRoot2" presStyleCnt="0">
        <dgm:presLayoutVars>
          <dgm:hierBranch val="init"/>
        </dgm:presLayoutVars>
      </dgm:prSet>
      <dgm:spPr/>
    </dgm:pt>
    <dgm:pt modelId="{B47F804D-9C5C-41BC-9C69-F1978B8EC7DD}" type="pres">
      <dgm:prSet presAssocID="{C85A70FC-A13A-479D-BFDE-5FBCA45AE880}" presName="rootComposite" presStyleCnt="0"/>
      <dgm:spPr/>
    </dgm:pt>
    <dgm:pt modelId="{45E4D243-2116-4689-A534-6C5D58FF0B6D}" type="pres">
      <dgm:prSet presAssocID="{C85A70FC-A13A-479D-BFDE-5FBCA45AE880}" presName="rootText" presStyleLbl="node2" presStyleIdx="0" presStyleCnt="2">
        <dgm:presLayoutVars>
          <dgm:chPref val="3"/>
        </dgm:presLayoutVars>
      </dgm:prSet>
      <dgm:spPr/>
    </dgm:pt>
    <dgm:pt modelId="{C6E61E42-A41E-4822-A7C2-DB02323D2C52}" type="pres">
      <dgm:prSet presAssocID="{C85A70FC-A13A-479D-BFDE-5FBCA45AE880}" presName="rootConnector" presStyleLbl="node2" presStyleIdx="0" presStyleCnt="2"/>
      <dgm:spPr/>
    </dgm:pt>
    <dgm:pt modelId="{3072465F-E3E9-4C78-AEAC-E55A76995021}" type="pres">
      <dgm:prSet presAssocID="{C85A70FC-A13A-479D-BFDE-5FBCA45AE880}" presName="hierChild4" presStyleCnt="0"/>
      <dgm:spPr/>
    </dgm:pt>
    <dgm:pt modelId="{E44EE1E8-811D-4F1A-8C79-68332A35AC95}" type="pres">
      <dgm:prSet presAssocID="{C85A70FC-A13A-479D-BFDE-5FBCA45AE880}" presName="hierChild5" presStyleCnt="0"/>
      <dgm:spPr/>
    </dgm:pt>
    <dgm:pt modelId="{C0F25A53-41AC-4F64-AD7B-1021933CBA7B}" type="pres">
      <dgm:prSet presAssocID="{1188138B-9D44-4EFD-B933-DED9198D5F55}" presName="Name37" presStyleLbl="parChTrans1D2" presStyleIdx="1" presStyleCnt="2"/>
      <dgm:spPr/>
    </dgm:pt>
    <dgm:pt modelId="{ECD2D28E-7FEF-45DA-86EA-C6DEA65C89AF}" type="pres">
      <dgm:prSet presAssocID="{AB404E89-DB17-4327-A82A-CF7B17D10C7A}" presName="hierRoot2" presStyleCnt="0">
        <dgm:presLayoutVars>
          <dgm:hierBranch val="init"/>
        </dgm:presLayoutVars>
      </dgm:prSet>
      <dgm:spPr/>
    </dgm:pt>
    <dgm:pt modelId="{3DFCF994-3FA2-4EF3-A46D-BA3988DF39E2}" type="pres">
      <dgm:prSet presAssocID="{AB404E89-DB17-4327-A82A-CF7B17D10C7A}" presName="rootComposite" presStyleCnt="0"/>
      <dgm:spPr/>
    </dgm:pt>
    <dgm:pt modelId="{A5751727-2F48-4A70-A5E2-08CC7AEFF0CD}" type="pres">
      <dgm:prSet presAssocID="{AB404E89-DB17-4327-A82A-CF7B17D10C7A}" presName="rootText" presStyleLbl="node2" presStyleIdx="1" presStyleCnt="2">
        <dgm:presLayoutVars>
          <dgm:chPref val="3"/>
        </dgm:presLayoutVars>
      </dgm:prSet>
      <dgm:spPr/>
    </dgm:pt>
    <dgm:pt modelId="{D40515E9-DE9E-4E1D-A30A-FEC5022AC9F0}" type="pres">
      <dgm:prSet presAssocID="{AB404E89-DB17-4327-A82A-CF7B17D10C7A}" presName="rootConnector" presStyleLbl="node2" presStyleIdx="1" presStyleCnt="2"/>
      <dgm:spPr/>
    </dgm:pt>
    <dgm:pt modelId="{77C3C2CE-BE1C-4472-A611-EBAEECF62C37}" type="pres">
      <dgm:prSet presAssocID="{AB404E89-DB17-4327-A82A-CF7B17D10C7A}" presName="hierChild4" presStyleCnt="0"/>
      <dgm:spPr/>
    </dgm:pt>
    <dgm:pt modelId="{D4242B40-B6EB-43C3-8E7F-9D1CB326C7E2}" type="pres">
      <dgm:prSet presAssocID="{AB404E89-DB17-4327-A82A-CF7B17D10C7A}" presName="hierChild5" presStyleCnt="0"/>
      <dgm:spPr/>
    </dgm:pt>
    <dgm:pt modelId="{9F586CA1-C1DF-4585-8A9E-037297C4D977}" type="pres">
      <dgm:prSet presAssocID="{F09519E4-D353-4CF6-B213-9CF9F7D80C4B}" presName="hierChild3" presStyleCnt="0"/>
      <dgm:spPr/>
    </dgm:pt>
  </dgm:ptLst>
  <dgm:cxnLst>
    <dgm:cxn modelId="{2CADDD18-57DD-4A89-9F74-13339BAB8901}" type="presOf" srcId="{F09519E4-D353-4CF6-B213-9CF9F7D80C4B}" destId="{3C37FBD9-DB58-4CE1-8661-5EB8A34C1881}" srcOrd="1" destOrd="0" presId="urn:microsoft.com/office/officeart/2005/8/layout/orgChart1"/>
    <dgm:cxn modelId="{354BCC22-638E-4A6A-9AAD-3EB9053E7442}" type="presOf" srcId="{AB404E89-DB17-4327-A82A-CF7B17D10C7A}" destId="{A5751727-2F48-4A70-A5E2-08CC7AEFF0CD}" srcOrd="0" destOrd="0" presId="urn:microsoft.com/office/officeart/2005/8/layout/orgChart1"/>
    <dgm:cxn modelId="{E780F870-A617-4792-BCB6-8A1FCF8ED664}" type="presOf" srcId="{C85A70FC-A13A-479D-BFDE-5FBCA45AE880}" destId="{45E4D243-2116-4689-A534-6C5D58FF0B6D}" srcOrd="0" destOrd="0" presId="urn:microsoft.com/office/officeart/2005/8/layout/orgChart1"/>
    <dgm:cxn modelId="{739A3C57-0123-46FA-A23C-1DD674E68C63}" type="presOf" srcId="{AB404E89-DB17-4327-A82A-CF7B17D10C7A}" destId="{D40515E9-DE9E-4E1D-A30A-FEC5022AC9F0}" srcOrd="1" destOrd="0" presId="urn:microsoft.com/office/officeart/2005/8/layout/orgChart1"/>
    <dgm:cxn modelId="{2AA58B7D-F813-4245-A5DD-036A653597CC}" type="presOf" srcId="{1188138B-9D44-4EFD-B933-DED9198D5F55}" destId="{C0F25A53-41AC-4F64-AD7B-1021933CBA7B}" srcOrd="0" destOrd="0" presId="urn:microsoft.com/office/officeart/2005/8/layout/orgChart1"/>
    <dgm:cxn modelId="{E68E9F86-3E7C-48CD-B141-DA767F4D7F12}" type="presOf" srcId="{F09519E4-D353-4CF6-B213-9CF9F7D80C4B}" destId="{EED23414-6D91-4821-BA5F-68DD773C8FA0}" srcOrd="0" destOrd="0" presId="urn:microsoft.com/office/officeart/2005/8/layout/orgChart1"/>
    <dgm:cxn modelId="{CED7C4AC-E8DC-4C1F-B2FE-1E7B9038DD41}" type="presOf" srcId="{A9C1FC1B-8B64-42C3-9600-6645247AF9FC}" destId="{992294D3-3D1D-437E-A29E-2AC542FFF33E}" srcOrd="0" destOrd="0" presId="urn:microsoft.com/office/officeart/2005/8/layout/orgChart1"/>
    <dgm:cxn modelId="{B6CAC8B3-27D9-49C2-A7F3-1E6DD0AEBF8B}" srcId="{572A70C0-1A14-48A2-9C87-4AF9D655E278}" destId="{F09519E4-D353-4CF6-B213-9CF9F7D80C4B}" srcOrd="0" destOrd="0" parTransId="{701A6846-AB74-44A0-92C5-0B4D0F71BC35}" sibTransId="{F00AFD34-4CE6-4729-BBE7-5CC2972A4D28}"/>
    <dgm:cxn modelId="{5CE364B5-18BA-4F04-A365-0AE7E06FB34A}" type="presOf" srcId="{C85A70FC-A13A-479D-BFDE-5FBCA45AE880}" destId="{C6E61E42-A41E-4822-A7C2-DB02323D2C52}" srcOrd="1" destOrd="0" presId="urn:microsoft.com/office/officeart/2005/8/layout/orgChart1"/>
    <dgm:cxn modelId="{32FD80BB-7F5A-46A8-8744-2C9268B3AA46}" srcId="{F09519E4-D353-4CF6-B213-9CF9F7D80C4B}" destId="{AB404E89-DB17-4327-A82A-CF7B17D10C7A}" srcOrd="1" destOrd="0" parTransId="{1188138B-9D44-4EFD-B933-DED9198D5F55}" sibTransId="{5C728F4A-6FDB-44BA-9557-9870412A7978}"/>
    <dgm:cxn modelId="{5E283DD0-4615-45F5-A13B-D9277B08BD4B}" type="presOf" srcId="{572A70C0-1A14-48A2-9C87-4AF9D655E278}" destId="{18875139-69AA-4C6C-B106-B8C42A641768}" srcOrd="0" destOrd="0" presId="urn:microsoft.com/office/officeart/2005/8/layout/orgChart1"/>
    <dgm:cxn modelId="{166272F9-2F0A-41D9-B826-3B20BDB17262}" srcId="{F09519E4-D353-4CF6-B213-9CF9F7D80C4B}" destId="{C85A70FC-A13A-479D-BFDE-5FBCA45AE880}" srcOrd="0" destOrd="0" parTransId="{A9C1FC1B-8B64-42C3-9600-6645247AF9FC}" sibTransId="{3630B60F-9A4A-425B-9998-B09A31A25FAA}"/>
    <dgm:cxn modelId="{7A1B4D81-9A3F-4D2A-9BAD-BCBDAA7A8945}" type="presParOf" srcId="{18875139-69AA-4C6C-B106-B8C42A641768}" destId="{E2BA09DD-8A90-4A96-A02E-1EF57F3D234C}" srcOrd="0" destOrd="0" presId="urn:microsoft.com/office/officeart/2005/8/layout/orgChart1"/>
    <dgm:cxn modelId="{76E0CC81-1530-415F-AAD6-B9B1F0DEE446}" type="presParOf" srcId="{E2BA09DD-8A90-4A96-A02E-1EF57F3D234C}" destId="{87CC3906-B653-42AC-9C4B-6E7AE64E8C27}" srcOrd="0" destOrd="0" presId="urn:microsoft.com/office/officeart/2005/8/layout/orgChart1"/>
    <dgm:cxn modelId="{3A4378EC-535B-4258-BF76-7D056319E25D}" type="presParOf" srcId="{87CC3906-B653-42AC-9C4B-6E7AE64E8C27}" destId="{EED23414-6D91-4821-BA5F-68DD773C8FA0}" srcOrd="0" destOrd="0" presId="urn:microsoft.com/office/officeart/2005/8/layout/orgChart1"/>
    <dgm:cxn modelId="{6C9DF2B1-37DE-451C-9DB7-978A5F28BDDA}" type="presParOf" srcId="{87CC3906-B653-42AC-9C4B-6E7AE64E8C27}" destId="{3C37FBD9-DB58-4CE1-8661-5EB8A34C1881}" srcOrd="1" destOrd="0" presId="urn:microsoft.com/office/officeart/2005/8/layout/orgChart1"/>
    <dgm:cxn modelId="{684ED24F-C6FA-41C4-8770-53BA45CA46E6}" type="presParOf" srcId="{E2BA09DD-8A90-4A96-A02E-1EF57F3D234C}" destId="{560FE233-4D6B-4624-B67D-199A959ACD06}" srcOrd="1" destOrd="0" presId="urn:microsoft.com/office/officeart/2005/8/layout/orgChart1"/>
    <dgm:cxn modelId="{C4292EC9-D20B-417D-B488-291BA4A7B36A}" type="presParOf" srcId="{560FE233-4D6B-4624-B67D-199A959ACD06}" destId="{992294D3-3D1D-437E-A29E-2AC542FFF33E}" srcOrd="0" destOrd="0" presId="urn:microsoft.com/office/officeart/2005/8/layout/orgChart1"/>
    <dgm:cxn modelId="{89A024D4-E4CD-48DE-BFC4-0FCCC91A7A90}" type="presParOf" srcId="{560FE233-4D6B-4624-B67D-199A959ACD06}" destId="{B4DBE384-10ED-4C3F-87F0-732885CDC60E}" srcOrd="1" destOrd="0" presId="urn:microsoft.com/office/officeart/2005/8/layout/orgChart1"/>
    <dgm:cxn modelId="{1FA49E27-D477-45ED-AF2C-162C1FF93FD3}" type="presParOf" srcId="{B4DBE384-10ED-4C3F-87F0-732885CDC60E}" destId="{B47F804D-9C5C-41BC-9C69-F1978B8EC7DD}" srcOrd="0" destOrd="0" presId="urn:microsoft.com/office/officeart/2005/8/layout/orgChart1"/>
    <dgm:cxn modelId="{2B1D57A5-32FB-48DB-87B5-C89EEF42C28C}" type="presParOf" srcId="{B47F804D-9C5C-41BC-9C69-F1978B8EC7DD}" destId="{45E4D243-2116-4689-A534-6C5D58FF0B6D}" srcOrd="0" destOrd="0" presId="urn:microsoft.com/office/officeart/2005/8/layout/orgChart1"/>
    <dgm:cxn modelId="{6A04B122-53CC-4529-A0A0-73E96F709980}" type="presParOf" srcId="{B47F804D-9C5C-41BC-9C69-F1978B8EC7DD}" destId="{C6E61E42-A41E-4822-A7C2-DB02323D2C52}" srcOrd="1" destOrd="0" presId="urn:microsoft.com/office/officeart/2005/8/layout/orgChart1"/>
    <dgm:cxn modelId="{41283668-F3E7-40E7-B9F1-A02C44594160}" type="presParOf" srcId="{B4DBE384-10ED-4C3F-87F0-732885CDC60E}" destId="{3072465F-E3E9-4C78-AEAC-E55A76995021}" srcOrd="1" destOrd="0" presId="urn:microsoft.com/office/officeart/2005/8/layout/orgChart1"/>
    <dgm:cxn modelId="{F3625B2E-B394-4E57-A2F7-9F1EC598F0F8}" type="presParOf" srcId="{B4DBE384-10ED-4C3F-87F0-732885CDC60E}" destId="{E44EE1E8-811D-4F1A-8C79-68332A35AC95}" srcOrd="2" destOrd="0" presId="urn:microsoft.com/office/officeart/2005/8/layout/orgChart1"/>
    <dgm:cxn modelId="{A07415EC-DD5E-4DCB-986E-CED3B9C4F5BB}" type="presParOf" srcId="{560FE233-4D6B-4624-B67D-199A959ACD06}" destId="{C0F25A53-41AC-4F64-AD7B-1021933CBA7B}" srcOrd="2" destOrd="0" presId="urn:microsoft.com/office/officeart/2005/8/layout/orgChart1"/>
    <dgm:cxn modelId="{CE05761D-01BD-44D8-81CD-C0A7C901D2B1}" type="presParOf" srcId="{560FE233-4D6B-4624-B67D-199A959ACD06}" destId="{ECD2D28E-7FEF-45DA-86EA-C6DEA65C89AF}" srcOrd="3" destOrd="0" presId="urn:microsoft.com/office/officeart/2005/8/layout/orgChart1"/>
    <dgm:cxn modelId="{349A0869-B7A5-400C-BF11-B217B0397A75}" type="presParOf" srcId="{ECD2D28E-7FEF-45DA-86EA-C6DEA65C89AF}" destId="{3DFCF994-3FA2-4EF3-A46D-BA3988DF39E2}" srcOrd="0" destOrd="0" presId="urn:microsoft.com/office/officeart/2005/8/layout/orgChart1"/>
    <dgm:cxn modelId="{FAC3F685-8A52-48E0-B1C0-ACD7761CDF91}" type="presParOf" srcId="{3DFCF994-3FA2-4EF3-A46D-BA3988DF39E2}" destId="{A5751727-2F48-4A70-A5E2-08CC7AEFF0CD}" srcOrd="0" destOrd="0" presId="urn:microsoft.com/office/officeart/2005/8/layout/orgChart1"/>
    <dgm:cxn modelId="{1D90A163-61DD-4186-9231-51B4F00ABDD0}" type="presParOf" srcId="{3DFCF994-3FA2-4EF3-A46D-BA3988DF39E2}" destId="{D40515E9-DE9E-4E1D-A30A-FEC5022AC9F0}" srcOrd="1" destOrd="0" presId="urn:microsoft.com/office/officeart/2005/8/layout/orgChart1"/>
    <dgm:cxn modelId="{672B9989-939D-4762-8130-8FB363C3D18F}" type="presParOf" srcId="{ECD2D28E-7FEF-45DA-86EA-C6DEA65C89AF}" destId="{77C3C2CE-BE1C-4472-A611-EBAEECF62C37}" srcOrd="1" destOrd="0" presId="urn:microsoft.com/office/officeart/2005/8/layout/orgChart1"/>
    <dgm:cxn modelId="{6BF3FB26-7B25-48F8-AF2F-F23127F8706A}" type="presParOf" srcId="{ECD2D28E-7FEF-45DA-86EA-C6DEA65C89AF}" destId="{D4242B40-B6EB-43C3-8E7F-9D1CB326C7E2}" srcOrd="2" destOrd="0" presId="urn:microsoft.com/office/officeart/2005/8/layout/orgChart1"/>
    <dgm:cxn modelId="{FD582EDA-1A01-44A6-91B2-29D3C491824A}" type="presParOf" srcId="{E2BA09DD-8A90-4A96-A02E-1EF57F3D234C}" destId="{9F586CA1-C1DF-4585-8A9E-037297C4D9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47696-7A05-4433-A73F-76A742673DB4}">
      <dsp:nvSpPr>
        <dsp:cNvPr id="0" name=""/>
        <dsp:cNvSpPr/>
      </dsp:nvSpPr>
      <dsp:spPr>
        <a:xfrm>
          <a:off x="5439050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FDAF5-E824-41F1-A7CF-A493454CC01E}">
      <dsp:nvSpPr>
        <dsp:cNvPr id="0" name=""/>
        <dsp:cNvSpPr/>
      </dsp:nvSpPr>
      <dsp:spPr>
        <a:xfrm>
          <a:off x="4974596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9E505-92BD-410A-A418-41B4B9994F6B}">
      <dsp:nvSpPr>
        <dsp:cNvPr id="0" name=""/>
        <dsp:cNvSpPr/>
      </dsp:nvSpPr>
      <dsp:spPr>
        <a:xfrm>
          <a:off x="360389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23414-6D91-4821-BA5F-68DD773C8FA0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AppModule</a:t>
          </a:r>
          <a:endParaRPr lang="en-US" sz="1700" kern="1200" dirty="0"/>
        </a:p>
      </dsp:txBody>
      <dsp:txXfrm>
        <a:off x="3841781" y="665"/>
        <a:ext cx="2265629" cy="1132814"/>
      </dsp:txXfrm>
    </dsp:sp>
    <dsp:sp modelId="{BCB74BF7-564E-4790-858D-60EB8B49C3D8}">
      <dsp:nvSpPr>
        <dsp:cNvPr id="0" name=""/>
        <dsp:cNvSpPr/>
      </dsp:nvSpPr>
      <dsp:spPr>
        <a:xfrm>
          <a:off x="2471076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AppRoutingModule</a:t>
          </a:r>
          <a:endParaRPr lang="en-US" sz="1700" kern="1200" dirty="0"/>
        </a:p>
      </dsp:txBody>
      <dsp:txXfrm>
        <a:off x="2471076" y="1609261"/>
        <a:ext cx="2265629" cy="1132814"/>
      </dsp:txXfrm>
    </dsp:sp>
    <dsp:sp modelId="{16B3DC5F-7C2A-49E6-B8DA-0C1BEE4B6866}">
      <dsp:nvSpPr>
        <dsp:cNvPr id="0" name=""/>
        <dsp:cNvSpPr/>
      </dsp:nvSpPr>
      <dsp:spPr>
        <a:xfrm>
          <a:off x="5212487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ProductsModule</a:t>
          </a:r>
          <a:endParaRPr lang="en-US" sz="1700" kern="1200" dirty="0"/>
        </a:p>
      </dsp:txBody>
      <dsp:txXfrm>
        <a:off x="5212487" y="1609261"/>
        <a:ext cx="2265629" cy="1132814"/>
      </dsp:txXfrm>
    </dsp:sp>
    <dsp:sp modelId="{D342F6DB-B0F1-4FD3-8BA1-494C7C83167A}">
      <dsp:nvSpPr>
        <dsp:cNvPr id="0" name=""/>
        <dsp:cNvSpPr/>
      </dsp:nvSpPr>
      <dsp:spPr>
        <a:xfrm>
          <a:off x="577889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ProductsRoutingModule</a:t>
          </a:r>
          <a:endParaRPr lang="en-US" sz="1700" kern="1200" dirty="0"/>
        </a:p>
      </dsp:txBody>
      <dsp:txXfrm>
        <a:off x="5778894" y="3217858"/>
        <a:ext cx="2265629" cy="1132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25A53-41AC-4F64-AD7B-1021933CBA7B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294D3-3D1D-437E-A29E-2AC542FFF33E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23414-6D91-4821-BA5F-68DD773C8FA0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AppComponent</a:t>
          </a:r>
          <a:endParaRPr lang="en-US" sz="3300" kern="1200" dirty="0"/>
        </a:p>
      </dsp:txBody>
      <dsp:txXfrm>
        <a:off x="3460700" y="1178"/>
        <a:ext cx="3594199" cy="1797099"/>
      </dsp:txXfrm>
    </dsp:sp>
    <dsp:sp modelId="{45E4D243-2116-4689-A534-6C5D58FF0B6D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HomeComponent</a:t>
          </a:r>
          <a:endParaRPr lang="en-US" sz="3300" kern="1200" dirty="0"/>
        </a:p>
      </dsp:txBody>
      <dsp:txXfrm>
        <a:off x="1286209" y="2553059"/>
        <a:ext cx="3594199" cy="1797099"/>
      </dsp:txXfrm>
    </dsp:sp>
    <dsp:sp modelId="{A5751727-2F48-4A70-A5E2-08CC7AEFF0CD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ProductsComponent</a:t>
          </a:r>
          <a:endParaRPr lang="en-US" sz="33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F141-FB71-415D-8CF5-917A29AD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9F78-3E4F-44A2-BE84-9EFC4CE6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E476-2D23-44AB-AD2A-62A77D20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8C04-CD16-4A7A-9829-AC743061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C4EA-0593-4712-ABCE-58AE5A2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CEA3-0869-404A-89EF-F79AE84A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68447-9396-49D3-A964-1B0930C55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6E7B-39CF-4D3B-AACB-19082DB6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11CE-B7A0-4BA1-A9F9-C41E5CC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4270-5FB6-4367-9116-30787EE7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DC587-3122-4E27-B166-15066D9A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A2D2-3979-43A9-9E9B-D9AC384D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CC41-E614-4800-83C1-16C542CF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32AE-06DE-4E4B-B767-6379364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6674-6B24-429E-8378-7611A78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E03-F90D-4999-BFFA-9105E38D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036D-C275-4B55-A9C6-A0AB9033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DF91-94E3-4B65-8992-243A779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9D10-29C7-4ED6-A506-63C178F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487E-32F7-43FB-8141-7715FB20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1594-8F42-4569-93BA-DFF70BE3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68F8-6D17-42D8-9E41-6927417A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DF1C-FC52-4773-863C-1A01C35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77FD-F8C5-4C2F-9AF8-4F6A5756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D55B-9C8D-4319-A50D-F70AC2F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C2AA-A281-4B3E-9E41-D1C97DBD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D6A4-3232-4052-BF35-4A66FBA0B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8DD9F-5D56-446E-9C64-C044D255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EE20-893E-4A1C-A03C-E1F52CC2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B43C-4341-488C-826B-795A99D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6392-E30F-46CA-AB99-41F81CE8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BEC-3568-470B-9027-CE334177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06DE-A119-44FA-B4AD-FC1B8E5B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9A76D-F222-4A64-B3FD-843C5207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1C3E9-72BA-4576-A938-10011AD3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35351-D909-4347-A9A3-B564E7124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94CD-F484-4536-8387-02BDECD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53E44-ABEA-4A99-9E0F-042A6467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0D23-0C24-42B9-87B5-209D50D4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D724-9621-4852-9F99-1D6D7F77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ACD1-4C27-4038-A22C-3C11F89B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D88B-45FA-4720-8313-C9768F29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D3671-E68F-4E45-BA73-1A60129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6EB9B-6C07-4A1D-B161-5DEF1276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C6AE3-12EC-4A5B-879D-1146E978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9B46-1DA9-44F8-94FE-A7A312D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9D9F-22FD-44F6-9E5C-E2E97265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8CD5-A082-492A-BA15-7BCFF471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F6E3-BCF1-4F30-A96C-DC5C9001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1B93-631F-4FF3-8351-68526ABC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BD40C-08A5-4DEA-9A38-8A8F2F43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782F5-15AC-4476-B0AD-99422092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6AC9-1C6F-412F-9057-961D2C3E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1706D-781A-493A-B8B8-58FA5027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1EBB-D55B-428C-9DD0-45EFDF21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CA4F-F858-4A28-8C20-3836CDBF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999C-9106-4D21-8889-C053891B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470B-1401-4114-A495-8833A2D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7897D-F2AD-4210-888C-74600A23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5886B-6194-4E1E-B5B4-F838831F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0A5D-3DBB-46E5-A7E7-1CF2F2501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C170-D28C-445B-865C-9986C90B551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698F-2905-4A4D-99D2-3CC6A972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1F21-569B-474A-A951-55AEA5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A7BD-5275-45DE-B371-89C92B99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CA9BC-4A44-442E-8CDC-D1A2367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Hierarchy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1208BD-60C1-4A2D-B5A9-69423275A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358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60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CA9BC-4A44-442E-8CDC-D1A2367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Hierarchy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1208BD-60C1-4A2D-B5A9-69423275A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10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3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Hierarchy</vt:lpstr>
      <vt:lpstr>Component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Hierarchy</dc:title>
  <dc:creator>Harsha Vardhan</dc:creator>
  <cp:lastModifiedBy>Harsha Vardhan</cp:lastModifiedBy>
  <cp:revision>3</cp:revision>
  <dcterms:created xsi:type="dcterms:W3CDTF">2020-11-12T08:40:21Z</dcterms:created>
  <dcterms:modified xsi:type="dcterms:W3CDTF">2020-11-16T03:14:22Z</dcterms:modified>
</cp:coreProperties>
</file>