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063-0DB8-4A71-BE07-CAF075007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1C27E-65CB-47EA-B064-7A065F207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B873-0060-4128-B132-3CC634F6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8F7E-EFD8-4A79-8448-FDBAEC41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9B05-622A-4E3D-B819-4BF0C48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D3D7-48BF-45D6-AA1E-6F275E4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9F7B6-2089-4D8A-93B0-13F2642A2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42BE-3244-437D-A61B-410B0EA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4DD5-F289-4AB8-977B-8C348FDC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32F1-8203-4714-95C0-857A3174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EEF3A-8E29-46A7-BEBE-99D793F9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C6B65-4E6F-4C34-A0C3-2B1C8712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76C62-7BEB-479E-ACCD-3481AB5F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4AF6-AC56-404A-8EED-134A17D9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4ED7-E90A-4134-BB55-89777EEE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EBA-2427-464C-BA67-BF56A4B1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471F-40B2-4770-BCBD-2B86869A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BC15-3522-4797-9446-2E201FA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0C35-5100-4139-8979-614B0F3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E788-D22A-4F5A-AB95-354F21DB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5A9B-FD4F-4BF5-AD1F-1251FAD3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2BE4-AB05-4B87-AB8D-228F871F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4C91-9D9B-490E-8EF4-51BB440E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6D27-DDF8-4C10-883A-B82275DD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7008-629B-426F-86B7-E3A08F88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44D8-DF36-4261-97E0-4CE0045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009B-616D-4578-9FA3-9BD5A950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B1D4-4E97-43E2-8C3F-F0D7199E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3063C-D19A-4BB9-87AF-5B9DF907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D6-F0ED-4E0A-914D-DD81697D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CB8C-58AC-48F6-8BD8-6ECDA58A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829A-7A4E-40C1-9D82-E649AD8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CE7F-264F-472D-A9A2-E0C88A6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140D-BFA8-428C-80A9-48460754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5B2-68E8-4660-86E4-713CBC980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CE452-6636-41EC-9AA8-2EE376A39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F3CB5-1706-4CDD-974E-FEB3043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D6F28-E4B8-4F61-9A90-48230A56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68236-0AE4-41AA-BC44-E98CB966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55F1-5B2D-484A-A878-094C25A2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026F-E72F-4577-82FB-5807756E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9417-B4AF-49E2-86BE-610CB9F8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8447-BA63-46ED-A94F-6AC895C4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2527E-34A2-488C-95B9-3E83993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4E3C8-35E4-410C-ADB3-DFAFBC8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75CF-5960-42E6-A5D9-E0BDB340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1A93-9E83-4491-902B-2DF2CA40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AA6F-DF77-4374-8033-0AD28B1C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C726-CD2D-4F32-8BF3-BCD4E5C67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0794-82C8-4BAF-AA67-F48B882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D340-40DC-4D8F-8A68-8993E410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8332-FD60-4791-BD32-828847B7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EFE7-0E78-4F05-AAC5-FEEC11B6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0AD9-73D1-4826-B381-97672CF74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0E977-4054-4300-926F-9FD68CEA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48FE-EFAC-4AE1-A764-E81A748F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5CBE-EE53-40A6-9033-9DE429F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85F97-5700-4C62-967E-705EB252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FACDA-1A8C-4AC4-8960-5A979C8D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3DB6-71EB-43F1-A681-9EEAAB77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23CA-A4B7-403A-98C1-0800E2C02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EF1E-8DFA-441D-8308-A63AD3B6B2D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66E3-74F3-4774-AFCE-7460F01E1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2A08-F9DB-48F1-967E-4F6EB1AA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5BCC-1179-4BDD-B2A8-560E4CBE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E5989A-3605-4ED0-B648-59C618220165}"/>
              </a:ext>
            </a:extLst>
          </p:cNvPr>
          <p:cNvSpPr/>
          <p:nvPr/>
        </p:nvSpPr>
        <p:spPr>
          <a:xfrm>
            <a:off x="673695" y="3681100"/>
            <a:ext cx="6947731" cy="253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Nullable&lt;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DateOfJoining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A41AA-9190-4789-AAA7-37F5ECEEF1A7}"/>
              </a:ext>
            </a:extLst>
          </p:cNvPr>
          <p:cNvSpPr/>
          <p:nvPr/>
        </p:nvSpPr>
        <p:spPr>
          <a:xfrm>
            <a:off x="3572143" y="358925"/>
            <a:ext cx="8098566" cy="2538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[Key]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Guid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Nullable&lt;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DateOfJoining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97AB-A49A-45BD-A10D-DEC1ECD643FA}"/>
              </a:ext>
            </a:extLst>
          </p:cNvPr>
          <p:cNvSpPr txBox="1"/>
          <p:nvPr/>
        </p:nvSpPr>
        <p:spPr>
          <a:xfrm>
            <a:off x="2362913" y="3346609"/>
            <a:ext cx="241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20E2CD-84B0-4849-B917-F6EB9BEC2F16}"/>
              </a:ext>
            </a:extLst>
          </p:cNvPr>
          <p:cNvSpPr/>
          <p:nvPr/>
        </p:nvSpPr>
        <p:spPr>
          <a:xfrm>
            <a:off x="5982056" y="1837346"/>
            <a:ext cx="5803572" cy="3070075"/>
          </a:xfrm>
          <a:custGeom>
            <a:avLst/>
            <a:gdLst>
              <a:gd name="connsiteX0" fmla="*/ 0 w 5803572"/>
              <a:gd name="connsiteY0" fmla="*/ 3367043 h 3367043"/>
              <a:gd name="connsiteX1" fmla="*/ 128187 w 5803572"/>
              <a:gd name="connsiteY1" fmla="*/ 3358497 h 3367043"/>
              <a:gd name="connsiteX2" fmla="*/ 350377 w 5803572"/>
              <a:gd name="connsiteY2" fmla="*/ 3341406 h 3367043"/>
              <a:gd name="connsiteX3" fmla="*/ 1401510 w 5803572"/>
              <a:gd name="connsiteY3" fmla="*/ 3332860 h 3367043"/>
              <a:gd name="connsiteX4" fmla="*/ 1845891 w 5803572"/>
              <a:gd name="connsiteY4" fmla="*/ 3324314 h 3367043"/>
              <a:gd name="connsiteX5" fmla="*/ 2068082 w 5803572"/>
              <a:gd name="connsiteY5" fmla="*/ 3290131 h 3367043"/>
              <a:gd name="connsiteX6" fmla="*/ 2264635 w 5803572"/>
              <a:gd name="connsiteY6" fmla="*/ 3281585 h 3367043"/>
              <a:gd name="connsiteX7" fmla="*/ 2375731 w 5803572"/>
              <a:gd name="connsiteY7" fmla="*/ 3264494 h 3367043"/>
              <a:gd name="connsiteX8" fmla="*/ 2495372 w 5803572"/>
              <a:gd name="connsiteY8" fmla="*/ 3255948 h 3367043"/>
              <a:gd name="connsiteX9" fmla="*/ 2606467 w 5803572"/>
              <a:gd name="connsiteY9" fmla="*/ 3230311 h 3367043"/>
              <a:gd name="connsiteX10" fmla="*/ 2717563 w 5803572"/>
              <a:gd name="connsiteY10" fmla="*/ 3213219 h 3367043"/>
              <a:gd name="connsiteX11" fmla="*/ 2939753 w 5803572"/>
              <a:gd name="connsiteY11" fmla="*/ 3196127 h 3367043"/>
              <a:gd name="connsiteX12" fmla="*/ 3050848 w 5803572"/>
              <a:gd name="connsiteY12" fmla="*/ 3179036 h 3367043"/>
              <a:gd name="connsiteX13" fmla="*/ 3161944 w 5803572"/>
              <a:gd name="connsiteY13" fmla="*/ 3153398 h 3367043"/>
              <a:gd name="connsiteX14" fmla="*/ 3384134 w 5803572"/>
              <a:gd name="connsiteY14" fmla="*/ 3119215 h 3367043"/>
              <a:gd name="connsiteX15" fmla="*/ 3597779 w 5803572"/>
              <a:gd name="connsiteY15" fmla="*/ 3085032 h 3367043"/>
              <a:gd name="connsiteX16" fmla="*/ 3700329 w 5803572"/>
              <a:gd name="connsiteY16" fmla="*/ 3067940 h 3367043"/>
              <a:gd name="connsiteX17" fmla="*/ 3802878 w 5803572"/>
              <a:gd name="connsiteY17" fmla="*/ 3033757 h 3367043"/>
              <a:gd name="connsiteX18" fmla="*/ 4007977 w 5803572"/>
              <a:gd name="connsiteY18" fmla="*/ 2982482 h 3367043"/>
              <a:gd name="connsiteX19" fmla="*/ 4187439 w 5803572"/>
              <a:gd name="connsiteY19" fmla="*/ 2914116 h 3367043"/>
              <a:gd name="connsiteX20" fmla="*/ 4375447 w 5803572"/>
              <a:gd name="connsiteY20" fmla="*/ 2854296 h 3367043"/>
              <a:gd name="connsiteX21" fmla="*/ 4700187 w 5803572"/>
              <a:gd name="connsiteY21" fmla="*/ 2743200 h 3367043"/>
              <a:gd name="connsiteX22" fmla="*/ 4836920 w 5803572"/>
              <a:gd name="connsiteY22" fmla="*/ 2674834 h 3367043"/>
              <a:gd name="connsiteX23" fmla="*/ 4973652 w 5803572"/>
              <a:gd name="connsiteY23" fmla="*/ 2606468 h 3367043"/>
              <a:gd name="connsiteX24" fmla="*/ 5042019 w 5803572"/>
              <a:gd name="connsiteY24" fmla="*/ 2572284 h 3367043"/>
              <a:gd name="connsiteX25" fmla="*/ 5118931 w 5803572"/>
              <a:gd name="connsiteY25" fmla="*/ 2521010 h 3367043"/>
              <a:gd name="connsiteX26" fmla="*/ 5392396 w 5803572"/>
              <a:gd name="connsiteY26" fmla="*/ 2333002 h 3367043"/>
              <a:gd name="connsiteX27" fmla="*/ 5460763 w 5803572"/>
              <a:gd name="connsiteY27" fmla="*/ 2247544 h 3367043"/>
              <a:gd name="connsiteX28" fmla="*/ 5477854 w 5803572"/>
              <a:gd name="connsiteY28" fmla="*/ 2221907 h 3367043"/>
              <a:gd name="connsiteX29" fmla="*/ 5512037 w 5803572"/>
              <a:gd name="connsiteY29" fmla="*/ 2153540 h 3367043"/>
              <a:gd name="connsiteX30" fmla="*/ 5537675 w 5803572"/>
              <a:gd name="connsiteY30" fmla="*/ 2085174 h 3367043"/>
              <a:gd name="connsiteX31" fmla="*/ 5554766 w 5803572"/>
              <a:gd name="connsiteY31" fmla="*/ 2050991 h 3367043"/>
              <a:gd name="connsiteX32" fmla="*/ 5563312 w 5803572"/>
              <a:gd name="connsiteY32" fmla="*/ 1999716 h 3367043"/>
              <a:gd name="connsiteX33" fmla="*/ 5606041 w 5803572"/>
              <a:gd name="connsiteY33" fmla="*/ 1845892 h 3367043"/>
              <a:gd name="connsiteX34" fmla="*/ 5631678 w 5803572"/>
              <a:gd name="connsiteY34" fmla="*/ 1726251 h 3367043"/>
              <a:gd name="connsiteX35" fmla="*/ 5657316 w 5803572"/>
              <a:gd name="connsiteY35" fmla="*/ 1598064 h 3367043"/>
              <a:gd name="connsiteX36" fmla="*/ 5665862 w 5803572"/>
              <a:gd name="connsiteY36" fmla="*/ 1538243 h 3367043"/>
              <a:gd name="connsiteX37" fmla="*/ 5682953 w 5803572"/>
              <a:gd name="connsiteY37" fmla="*/ 1444239 h 3367043"/>
              <a:gd name="connsiteX38" fmla="*/ 5708591 w 5803572"/>
              <a:gd name="connsiteY38" fmla="*/ 1222049 h 3367043"/>
              <a:gd name="connsiteX39" fmla="*/ 5717136 w 5803572"/>
              <a:gd name="connsiteY39" fmla="*/ 1170774 h 3367043"/>
              <a:gd name="connsiteX40" fmla="*/ 5742774 w 5803572"/>
              <a:gd name="connsiteY40" fmla="*/ 1085316 h 3367043"/>
              <a:gd name="connsiteX41" fmla="*/ 5759865 w 5803572"/>
              <a:gd name="connsiteY41" fmla="*/ 999858 h 3367043"/>
              <a:gd name="connsiteX42" fmla="*/ 5768411 w 5803572"/>
              <a:gd name="connsiteY42" fmla="*/ 965675 h 3367043"/>
              <a:gd name="connsiteX43" fmla="*/ 5776957 w 5803572"/>
              <a:gd name="connsiteY43" fmla="*/ 914400 h 3367043"/>
              <a:gd name="connsiteX44" fmla="*/ 5785503 w 5803572"/>
              <a:gd name="connsiteY44" fmla="*/ 880217 h 3367043"/>
              <a:gd name="connsiteX45" fmla="*/ 5794048 w 5803572"/>
              <a:gd name="connsiteY45" fmla="*/ 837488 h 3367043"/>
              <a:gd name="connsiteX46" fmla="*/ 5794048 w 5803572"/>
              <a:gd name="connsiteY46" fmla="*/ 555477 h 3367043"/>
              <a:gd name="connsiteX47" fmla="*/ 5785503 w 5803572"/>
              <a:gd name="connsiteY47" fmla="*/ 529839 h 3367043"/>
              <a:gd name="connsiteX48" fmla="*/ 5768411 w 5803572"/>
              <a:gd name="connsiteY48" fmla="*/ 461473 h 3367043"/>
              <a:gd name="connsiteX49" fmla="*/ 5734228 w 5803572"/>
              <a:gd name="connsiteY49" fmla="*/ 401653 h 3367043"/>
              <a:gd name="connsiteX50" fmla="*/ 5682953 w 5803572"/>
              <a:gd name="connsiteY50" fmla="*/ 367469 h 3367043"/>
              <a:gd name="connsiteX51" fmla="*/ 5640224 w 5803572"/>
              <a:gd name="connsiteY51" fmla="*/ 341832 h 3367043"/>
              <a:gd name="connsiteX52" fmla="*/ 5529129 w 5803572"/>
              <a:gd name="connsiteY52" fmla="*/ 299103 h 3367043"/>
              <a:gd name="connsiteX53" fmla="*/ 5477854 w 5803572"/>
              <a:gd name="connsiteY53" fmla="*/ 273466 h 3367043"/>
              <a:gd name="connsiteX54" fmla="*/ 5409488 w 5803572"/>
              <a:gd name="connsiteY54" fmla="*/ 247828 h 3367043"/>
              <a:gd name="connsiteX55" fmla="*/ 5272755 w 5803572"/>
              <a:gd name="connsiteY55" fmla="*/ 196553 h 3367043"/>
              <a:gd name="connsiteX56" fmla="*/ 5059110 w 5803572"/>
              <a:gd name="connsiteY56" fmla="*/ 145279 h 3367043"/>
              <a:gd name="connsiteX57" fmla="*/ 4999290 w 5803572"/>
              <a:gd name="connsiteY57" fmla="*/ 128187 h 3367043"/>
              <a:gd name="connsiteX58" fmla="*/ 4930923 w 5803572"/>
              <a:gd name="connsiteY58" fmla="*/ 119641 h 3367043"/>
              <a:gd name="connsiteX59" fmla="*/ 4674549 w 5803572"/>
              <a:gd name="connsiteY59" fmla="*/ 68367 h 3367043"/>
              <a:gd name="connsiteX60" fmla="*/ 4606183 w 5803572"/>
              <a:gd name="connsiteY60" fmla="*/ 51275 h 3367043"/>
              <a:gd name="connsiteX61" fmla="*/ 4307080 w 5803572"/>
              <a:gd name="connsiteY61" fmla="*/ 34183 h 3367043"/>
              <a:gd name="connsiteX62" fmla="*/ 4084890 w 5803572"/>
              <a:gd name="connsiteY62" fmla="*/ 17092 h 3367043"/>
              <a:gd name="connsiteX63" fmla="*/ 3990886 w 5803572"/>
              <a:gd name="connsiteY63" fmla="*/ 8546 h 3367043"/>
              <a:gd name="connsiteX64" fmla="*/ 3802878 w 5803572"/>
              <a:gd name="connsiteY64" fmla="*/ 0 h 3367043"/>
              <a:gd name="connsiteX65" fmla="*/ 3529413 w 5803572"/>
              <a:gd name="connsiteY65" fmla="*/ 8546 h 3367043"/>
              <a:gd name="connsiteX66" fmla="*/ 3469592 w 5803572"/>
              <a:gd name="connsiteY66" fmla="*/ 25638 h 3367043"/>
              <a:gd name="connsiteX67" fmla="*/ 3401226 w 5803572"/>
              <a:gd name="connsiteY67" fmla="*/ 42729 h 3367043"/>
              <a:gd name="connsiteX68" fmla="*/ 3375589 w 5803572"/>
              <a:gd name="connsiteY68" fmla="*/ 59821 h 3367043"/>
              <a:gd name="connsiteX69" fmla="*/ 3324314 w 5803572"/>
              <a:gd name="connsiteY69" fmla="*/ 76912 h 3367043"/>
              <a:gd name="connsiteX70" fmla="*/ 3298677 w 5803572"/>
              <a:gd name="connsiteY70" fmla="*/ 85458 h 3367043"/>
              <a:gd name="connsiteX71" fmla="*/ 3247402 w 5803572"/>
              <a:gd name="connsiteY71" fmla="*/ 102550 h 3367043"/>
              <a:gd name="connsiteX72" fmla="*/ 3204673 w 5803572"/>
              <a:gd name="connsiteY72" fmla="*/ 119641 h 336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03572" h="3367043">
                <a:moveTo>
                  <a:pt x="0" y="3367043"/>
                </a:moveTo>
                <a:cubicBezTo>
                  <a:pt x="42729" y="3364194"/>
                  <a:pt x="85556" y="3362557"/>
                  <a:pt x="128187" y="3358497"/>
                </a:cubicBezTo>
                <a:cubicBezTo>
                  <a:pt x="304913" y="3341667"/>
                  <a:pt x="-65601" y="3347224"/>
                  <a:pt x="350377" y="3341406"/>
                </a:cubicBezTo>
                <a:lnTo>
                  <a:pt x="1401510" y="3332860"/>
                </a:lnTo>
                <a:cubicBezTo>
                  <a:pt x="1549637" y="3330011"/>
                  <a:pt x="1698040" y="3333792"/>
                  <a:pt x="1845891" y="3324314"/>
                </a:cubicBezTo>
                <a:cubicBezTo>
                  <a:pt x="1920673" y="3319520"/>
                  <a:pt x="1993218" y="3293386"/>
                  <a:pt x="2068082" y="3290131"/>
                </a:cubicBezTo>
                <a:lnTo>
                  <a:pt x="2264635" y="3281585"/>
                </a:lnTo>
                <a:cubicBezTo>
                  <a:pt x="2301667" y="3275888"/>
                  <a:pt x="2338493" y="3268632"/>
                  <a:pt x="2375731" y="3264494"/>
                </a:cubicBezTo>
                <a:cubicBezTo>
                  <a:pt x="2415468" y="3260079"/>
                  <a:pt x="2455822" y="3261807"/>
                  <a:pt x="2495372" y="3255948"/>
                </a:cubicBezTo>
                <a:cubicBezTo>
                  <a:pt x="2532967" y="3250378"/>
                  <a:pt x="2569146" y="3237488"/>
                  <a:pt x="2606467" y="3230311"/>
                </a:cubicBezTo>
                <a:cubicBezTo>
                  <a:pt x="2643261" y="3223235"/>
                  <a:pt x="2680362" y="3217683"/>
                  <a:pt x="2717563" y="3213219"/>
                </a:cubicBezTo>
                <a:cubicBezTo>
                  <a:pt x="2752464" y="3209031"/>
                  <a:pt x="2911190" y="3198167"/>
                  <a:pt x="2939753" y="3196127"/>
                </a:cubicBezTo>
                <a:cubicBezTo>
                  <a:pt x="2976785" y="3190430"/>
                  <a:pt x="3014055" y="3186112"/>
                  <a:pt x="3050848" y="3179036"/>
                </a:cubicBezTo>
                <a:cubicBezTo>
                  <a:pt x="3088169" y="3171859"/>
                  <a:pt x="3124536" y="3160112"/>
                  <a:pt x="3161944" y="3153398"/>
                </a:cubicBezTo>
                <a:cubicBezTo>
                  <a:pt x="3235700" y="3140160"/>
                  <a:pt x="3310105" y="3130827"/>
                  <a:pt x="3384134" y="3119215"/>
                </a:cubicBezTo>
                <a:lnTo>
                  <a:pt x="3597779" y="3085032"/>
                </a:lnTo>
                <a:cubicBezTo>
                  <a:pt x="3631987" y="3079485"/>
                  <a:pt x="3667453" y="3078899"/>
                  <a:pt x="3700329" y="3067940"/>
                </a:cubicBezTo>
                <a:cubicBezTo>
                  <a:pt x="3734512" y="3056546"/>
                  <a:pt x="3768180" y="3043472"/>
                  <a:pt x="3802878" y="3033757"/>
                </a:cubicBezTo>
                <a:cubicBezTo>
                  <a:pt x="3885534" y="3010614"/>
                  <a:pt x="3928658" y="3009748"/>
                  <a:pt x="4007977" y="2982482"/>
                </a:cubicBezTo>
                <a:cubicBezTo>
                  <a:pt x="4068514" y="2961672"/>
                  <a:pt x="4125680" y="2930959"/>
                  <a:pt x="4187439" y="2914116"/>
                </a:cubicBezTo>
                <a:cubicBezTo>
                  <a:pt x="4434877" y="2846634"/>
                  <a:pt x="4126430" y="2933529"/>
                  <a:pt x="4375447" y="2854296"/>
                </a:cubicBezTo>
                <a:cubicBezTo>
                  <a:pt x="4518113" y="2808902"/>
                  <a:pt x="4515926" y="2835330"/>
                  <a:pt x="4700187" y="2743200"/>
                </a:cubicBezTo>
                <a:cubicBezTo>
                  <a:pt x="4745765" y="2720411"/>
                  <a:pt x="4790355" y="2695530"/>
                  <a:pt x="4836920" y="2674834"/>
                </a:cubicBezTo>
                <a:cubicBezTo>
                  <a:pt x="4978884" y="2611739"/>
                  <a:pt x="4853401" y="2670602"/>
                  <a:pt x="4973652" y="2606468"/>
                </a:cubicBezTo>
                <a:cubicBezTo>
                  <a:pt x="4996133" y="2594478"/>
                  <a:pt x="5020058" y="2585202"/>
                  <a:pt x="5042019" y="2572284"/>
                </a:cubicBezTo>
                <a:cubicBezTo>
                  <a:pt x="5068577" y="2556662"/>
                  <a:pt x="5092510" y="2536863"/>
                  <a:pt x="5118931" y="2521010"/>
                </a:cubicBezTo>
                <a:cubicBezTo>
                  <a:pt x="5211409" y="2465523"/>
                  <a:pt x="5322254" y="2420679"/>
                  <a:pt x="5392396" y="2333002"/>
                </a:cubicBezTo>
                <a:cubicBezTo>
                  <a:pt x="5415185" y="2304516"/>
                  <a:pt x="5440528" y="2277897"/>
                  <a:pt x="5460763" y="2247544"/>
                </a:cubicBezTo>
                <a:cubicBezTo>
                  <a:pt x="5466460" y="2238998"/>
                  <a:pt x="5472936" y="2230924"/>
                  <a:pt x="5477854" y="2221907"/>
                </a:cubicBezTo>
                <a:cubicBezTo>
                  <a:pt x="5490054" y="2199539"/>
                  <a:pt x="5503980" y="2177711"/>
                  <a:pt x="5512037" y="2153540"/>
                </a:cubicBezTo>
                <a:cubicBezTo>
                  <a:pt x="5521434" y="2125350"/>
                  <a:pt x="5524049" y="2115832"/>
                  <a:pt x="5537675" y="2085174"/>
                </a:cubicBezTo>
                <a:cubicBezTo>
                  <a:pt x="5542849" y="2073533"/>
                  <a:pt x="5549069" y="2062385"/>
                  <a:pt x="5554766" y="2050991"/>
                </a:cubicBezTo>
                <a:cubicBezTo>
                  <a:pt x="5557615" y="2033899"/>
                  <a:pt x="5559109" y="2016526"/>
                  <a:pt x="5563312" y="1999716"/>
                </a:cubicBezTo>
                <a:cubicBezTo>
                  <a:pt x="5576219" y="1948089"/>
                  <a:pt x="5598515" y="1898573"/>
                  <a:pt x="5606041" y="1845892"/>
                </a:cubicBezTo>
                <a:cubicBezTo>
                  <a:pt x="5617520" y="1765542"/>
                  <a:pt x="5609053" y="1805439"/>
                  <a:pt x="5631678" y="1726251"/>
                </a:cubicBezTo>
                <a:cubicBezTo>
                  <a:pt x="5651867" y="1564742"/>
                  <a:pt x="5625724" y="1745490"/>
                  <a:pt x="5657316" y="1598064"/>
                </a:cubicBezTo>
                <a:cubicBezTo>
                  <a:pt x="5661537" y="1578368"/>
                  <a:pt x="5662799" y="1558152"/>
                  <a:pt x="5665862" y="1538243"/>
                </a:cubicBezTo>
                <a:cubicBezTo>
                  <a:pt x="5673154" y="1490845"/>
                  <a:pt x="5674061" y="1488699"/>
                  <a:pt x="5682953" y="1444239"/>
                </a:cubicBezTo>
                <a:cubicBezTo>
                  <a:pt x="5709839" y="1161939"/>
                  <a:pt x="5686225" y="1345065"/>
                  <a:pt x="5708591" y="1222049"/>
                </a:cubicBezTo>
                <a:cubicBezTo>
                  <a:pt x="5711691" y="1205001"/>
                  <a:pt x="5712934" y="1187584"/>
                  <a:pt x="5717136" y="1170774"/>
                </a:cubicBezTo>
                <a:cubicBezTo>
                  <a:pt x="5749339" y="1041961"/>
                  <a:pt x="5722429" y="1180261"/>
                  <a:pt x="5742774" y="1085316"/>
                </a:cubicBezTo>
                <a:cubicBezTo>
                  <a:pt x="5748861" y="1056911"/>
                  <a:pt x="5753778" y="1028263"/>
                  <a:pt x="5759865" y="999858"/>
                </a:cubicBezTo>
                <a:cubicBezTo>
                  <a:pt x="5762326" y="988374"/>
                  <a:pt x="5766108" y="977192"/>
                  <a:pt x="5768411" y="965675"/>
                </a:cubicBezTo>
                <a:cubicBezTo>
                  <a:pt x="5771809" y="948684"/>
                  <a:pt x="5773559" y="931391"/>
                  <a:pt x="5776957" y="914400"/>
                </a:cubicBezTo>
                <a:cubicBezTo>
                  <a:pt x="5779260" y="902883"/>
                  <a:pt x="5782955" y="891682"/>
                  <a:pt x="5785503" y="880217"/>
                </a:cubicBezTo>
                <a:cubicBezTo>
                  <a:pt x="5788654" y="866038"/>
                  <a:pt x="5791200" y="851731"/>
                  <a:pt x="5794048" y="837488"/>
                </a:cubicBezTo>
                <a:cubicBezTo>
                  <a:pt x="5805382" y="701486"/>
                  <a:pt x="5808042" y="723409"/>
                  <a:pt x="5794048" y="555477"/>
                </a:cubicBezTo>
                <a:cubicBezTo>
                  <a:pt x="5793300" y="546500"/>
                  <a:pt x="5787873" y="538530"/>
                  <a:pt x="5785503" y="529839"/>
                </a:cubicBezTo>
                <a:cubicBezTo>
                  <a:pt x="5779322" y="507177"/>
                  <a:pt x="5775839" y="483758"/>
                  <a:pt x="5768411" y="461473"/>
                </a:cubicBezTo>
                <a:cubicBezTo>
                  <a:pt x="5763766" y="447538"/>
                  <a:pt x="5744649" y="414158"/>
                  <a:pt x="5734228" y="401653"/>
                </a:cubicBezTo>
                <a:cubicBezTo>
                  <a:pt x="5699513" y="359995"/>
                  <a:pt x="5722075" y="387030"/>
                  <a:pt x="5682953" y="367469"/>
                </a:cubicBezTo>
                <a:cubicBezTo>
                  <a:pt x="5668097" y="360041"/>
                  <a:pt x="5655080" y="349260"/>
                  <a:pt x="5640224" y="341832"/>
                </a:cubicBezTo>
                <a:cubicBezTo>
                  <a:pt x="5542794" y="293117"/>
                  <a:pt x="5618467" y="336327"/>
                  <a:pt x="5529129" y="299103"/>
                </a:cubicBezTo>
                <a:cubicBezTo>
                  <a:pt x="5511490" y="291753"/>
                  <a:pt x="5495418" y="280993"/>
                  <a:pt x="5477854" y="273466"/>
                </a:cubicBezTo>
                <a:cubicBezTo>
                  <a:pt x="5455484" y="263879"/>
                  <a:pt x="5432086" y="256867"/>
                  <a:pt x="5409488" y="247828"/>
                </a:cubicBezTo>
                <a:cubicBezTo>
                  <a:pt x="5339467" y="219820"/>
                  <a:pt x="5352012" y="218745"/>
                  <a:pt x="5272755" y="196553"/>
                </a:cubicBezTo>
                <a:cubicBezTo>
                  <a:pt x="5069368" y="139604"/>
                  <a:pt x="5204901" y="181727"/>
                  <a:pt x="5059110" y="145279"/>
                </a:cubicBezTo>
                <a:cubicBezTo>
                  <a:pt x="5038991" y="140249"/>
                  <a:pt x="5019625" y="132254"/>
                  <a:pt x="4999290" y="128187"/>
                </a:cubicBezTo>
                <a:cubicBezTo>
                  <a:pt x="4976770" y="123683"/>
                  <a:pt x="4953413" y="124294"/>
                  <a:pt x="4930923" y="119641"/>
                </a:cubicBezTo>
                <a:cubicBezTo>
                  <a:pt x="4659750" y="63536"/>
                  <a:pt x="4840524" y="86807"/>
                  <a:pt x="4674549" y="68367"/>
                </a:cubicBezTo>
                <a:cubicBezTo>
                  <a:pt x="4651760" y="62670"/>
                  <a:pt x="4629271" y="55604"/>
                  <a:pt x="4606183" y="51275"/>
                </a:cubicBezTo>
                <a:cubicBezTo>
                  <a:pt x="4521568" y="35409"/>
                  <a:pt x="4359285" y="36117"/>
                  <a:pt x="4307080" y="34183"/>
                </a:cubicBezTo>
                <a:cubicBezTo>
                  <a:pt x="4181111" y="16189"/>
                  <a:pt x="4300997" y="31499"/>
                  <a:pt x="4084890" y="17092"/>
                </a:cubicBezTo>
                <a:cubicBezTo>
                  <a:pt x="4053496" y="14999"/>
                  <a:pt x="4022292" y="10449"/>
                  <a:pt x="3990886" y="8546"/>
                </a:cubicBezTo>
                <a:cubicBezTo>
                  <a:pt x="3928267" y="4751"/>
                  <a:pt x="3865547" y="2849"/>
                  <a:pt x="3802878" y="0"/>
                </a:cubicBezTo>
                <a:cubicBezTo>
                  <a:pt x="3711723" y="2849"/>
                  <a:pt x="3620472" y="3487"/>
                  <a:pt x="3529413" y="8546"/>
                </a:cubicBezTo>
                <a:cubicBezTo>
                  <a:pt x="3511539" y="9539"/>
                  <a:pt x="3487160" y="20847"/>
                  <a:pt x="3469592" y="25638"/>
                </a:cubicBezTo>
                <a:cubicBezTo>
                  <a:pt x="3446930" y="31819"/>
                  <a:pt x="3401226" y="42729"/>
                  <a:pt x="3401226" y="42729"/>
                </a:cubicBezTo>
                <a:cubicBezTo>
                  <a:pt x="3392680" y="48426"/>
                  <a:pt x="3384975" y="55650"/>
                  <a:pt x="3375589" y="59821"/>
                </a:cubicBezTo>
                <a:cubicBezTo>
                  <a:pt x="3359126" y="67138"/>
                  <a:pt x="3341406" y="71215"/>
                  <a:pt x="3324314" y="76912"/>
                </a:cubicBezTo>
                <a:lnTo>
                  <a:pt x="3298677" y="85458"/>
                </a:lnTo>
                <a:cubicBezTo>
                  <a:pt x="3298676" y="85458"/>
                  <a:pt x="3247403" y="102549"/>
                  <a:pt x="3247402" y="102550"/>
                </a:cubicBezTo>
                <a:cubicBezTo>
                  <a:pt x="3217024" y="122801"/>
                  <a:pt x="3232035" y="119641"/>
                  <a:pt x="3204673" y="11964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4AD4-E45D-4572-9132-BB4AFBCFB66E}"/>
              </a:ext>
            </a:extLst>
          </p:cNvPr>
          <p:cNvSpPr/>
          <p:nvPr/>
        </p:nvSpPr>
        <p:spPr>
          <a:xfrm>
            <a:off x="5170206" y="2350093"/>
            <a:ext cx="4247259" cy="3435410"/>
          </a:xfrm>
          <a:custGeom>
            <a:avLst/>
            <a:gdLst>
              <a:gd name="connsiteX0" fmla="*/ 0 w 4247259"/>
              <a:gd name="connsiteY0" fmla="*/ 2931208 h 3435410"/>
              <a:gd name="connsiteX1" fmla="*/ 59820 w 4247259"/>
              <a:gd name="connsiteY1" fmla="*/ 2956845 h 3435410"/>
              <a:gd name="connsiteX2" fmla="*/ 170915 w 4247259"/>
              <a:gd name="connsiteY2" fmla="*/ 3025212 h 3435410"/>
              <a:gd name="connsiteX3" fmla="*/ 350377 w 4247259"/>
              <a:gd name="connsiteY3" fmla="*/ 3102124 h 3435410"/>
              <a:gd name="connsiteX4" fmla="*/ 427289 w 4247259"/>
              <a:gd name="connsiteY4" fmla="*/ 3136307 h 3435410"/>
              <a:gd name="connsiteX5" fmla="*/ 623843 w 4247259"/>
              <a:gd name="connsiteY5" fmla="*/ 3204673 h 3435410"/>
              <a:gd name="connsiteX6" fmla="*/ 700755 w 4247259"/>
              <a:gd name="connsiteY6" fmla="*/ 3230311 h 3435410"/>
              <a:gd name="connsiteX7" fmla="*/ 794758 w 4247259"/>
              <a:gd name="connsiteY7" fmla="*/ 3255948 h 3435410"/>
              <a:gd name="connsiteX8" fmla="*/ 871671 w 4247259"/>
              <a:gd name="connsiteY8" fmla="*/ 3281586 h 3435410"/>
              <a:gd name="connsiteX9" fmla="*/ 1068224 w 4247259"/>
              <a:gd name="connsiteY9" fmla="*/ 3315769 h 3435410"/>
              <a:gd name="connsiteX10" fmla="*/ 1170773 w 4247259"/>
              <a:gd name="connsiteY10" fmla="*/ 3332860 h 3435410"/>
              <a:gd name="connsiteX11" fmla="*/ 1367327 w 4247259"/>
              <a:gd name="connsiteY11" fmla="*/ 3375589 h 3435410"/>
              <a:gd name="connsiteX12" fmla="*/ 1580972 w 4247259"/>
              <a:gd name="connsiteY12" fmla="*/ 3392681 h 3435410"/>
              <a:gd name="connsiteX13" fmla="*/ 1692067 w 4247259"/>
              <a:gd name="connsiteY13" fmla="*/ 3409772 h 3435410"/>
              <a:gd name="connsiteX14" fmla="*/ 2179177 w 4247259"/>
              <a:gd name="connsiteY14" fmla="*/ 3435410 h 3435410"/>
              <a:gd name="connsiteX15" fmla="*/ 2999573 w 4247259"/>
              <a:gd name="connsiteY15" fmla="*/ 3409772 h 3435410"/>
              <a:gd name="connsiteX16" fmla="*/ 3367043 w 4247259"/>
              <a:gd name="connsiteY16" fmla="*/ 3298677 h 3435410"/>
              <a:gd name="connsiteX17" fmla="*/ 3495230 w 4247259"/>
              <a:gd name="connsiteY17" fmla="*/ 3230311 h 3435410"/>
              <a:gd name="connsiteX18" fmla="*/ 3563596 w 4247259"/>
              <a:gd name="connsiteY18" fmla="*/ 3196128 h 3435410"/>
              <a:gd name="connsiteX19" fmla="*/ 3674691 w 4247259"/>
              <a:gd name="connsiteY19" fmla="*/ 3102124 h 3435410"/>
              <a:gd name="connsiteX20" fmla="*/ 3828515 w 4247259"/>
              <a:gd name="connsiteY20" fmla="*/ 2973937 h 3435410"/>
              <a:gd name="connsiteX21" fmla="*/ 3939611 w 4247259"/>
              <a:gd name="connsiteY21" fmla="*/ 2820113 h 3435410"/>
              <a:gd name="connsiteX22" fmla="*/ 3990886 w 4247259"/>
              <a:gd name="connsiteY22" fmla="*/ 2717563 h 3435410"/>
              <a:gd name="connsiteX23" fmla="*/ 4042160 w 4247259"/>
              <a:gd name="connsiteY23" fmla="*/ 2615014 h 3435410"/>
              <a:gd name="connsiteX24" fmla="*/ 4067798 w 4247259"/>
              <a:gd name="connsiteY24" fmla="*/ 2563739 h 3435410"/>
              <a:gd name="connsiteX25" fmla="*/ 4136164 w 4247259"/>
              <a:gd name="connsiteY25" fmla="*/ 2350094 h 3435410"/>
              <a:gd name="connsiteX26" fmla="*/ 4170347 w 4247259"/>
              <a:gd name="connsiteY26" fmla="*/ 2204815 h 3435410"/>
              <a:gd name="connsiteX27" fmla="*/ 4204530 w 4247259"/>
              <a:gd name="connsiteY27" fmla="*/ 2068083 h 3435410"/>
              <a:gd name="connsiteX28" fmla="*/ 4221622 w 4247259"/>
              <a:gd name="connsiteY28" fmla="*/ 1939896 h 3435410"/>
              <a:gd name="connsiteX29" fmla="*/ 4230168 w 4247259"/>
              <a:gd name="connsiteY29" fmla="*/ 1820255 h 3435410"/>
              <a:gd name="connsiteX30" fmla="*/ 4247259 w 4247259"/>
              <a:gd name="connsiteY30" fmla="*/ 1674976 h 3435410"/>
              <a:gd name="connsiteX31" fmla="*/ 4238714 w 4247259"/>
              <a:gd name="connsiteY31" fmla="*/ 1239141 h 3435410"/>
              <a:gd name="connsiteX32" fmla="*/ 4230168 w 4247259"/>
              <a:gd name="connsiteY32" fmla="*/ 1196412 h 3435410"/>
              <a:gd name="connsiteX33" fmla="*/ 4221622 w 4247259"/>
              <a:gd name="connsiteY33" fmla="*/ 1136591 h 3435410"/>
              <a:gd name="connsiteX34" fmla="*/ 4204530 w 4247259"/>
              <a:gd name="connsiteY34" fmla="*/ 1093862 h 3435410"/>
              <a:gd name="connsiteX35" fmla="*/ 4195985 w 4247259"/>
              <a:gd name="connsiteY35" fmla="*/ 1059679 h 3435410"/>
              <a:gd name="connsiteX36" fmla="*/ 4187439 w 4247259"/>
              <a:gd name="connsiteY36" fmla="*/ 1034042 h 3435410"/>
              <a:gd name="connsiteX37" fmla="*/ 4170347 w 4247259"/>
              <a:gd name="connsiteY37" fmla="*/ 931492 h 3435410"/>
              <a:gd name="connsiteX38" fmla="*/ 4161801 w 4247259"/>
              <a:gd name="connsiteY38" fmla="*/ 905855 h 3435410"/>
              <a:gd name="connsiteX39" fmla="*/ 4144710 w 4247259"/>
              <a:gd name="connsiteY39" fmla="*/ 880217 h 3435410"/>
              <a:gd name="connsiteX40" fmla="*/ 4119073 w 4247259"/>
              <a:gd name="connsiteY40" fmla="*/ 769122 h 3435410"/>
              <a:gd name="connsiteX41" fmla="*/ 4101981 w 4247259"/>
              <a:gd name="connsiteY41" fmla="*/ 700756 h 3435410"/>
              <a:gd name="connsiteX42" fmla="*/ 4093435 w 4247259"/>
              <a:gd name="connsiteY42" fmla="*/ 675118 h 3435410"/>
              <a:gd name="connsiteX43" fmla="*/ 4084889 w 4247259"/>
              <a:gd name="connsiteY43" fmla="*/ 640935 h 3435410"/>
              <a:gd name="connsiteX44" fmla="*/ 4067798 w 4247259"/>
              <a:gd name="connsiteY44" fmla="*/ 598206 h 3435410"/>
              <a:gd name="connsiteX45" fmla="*/ 4050706 w 4247259"/>
              <a:gd name="connsiteY45" fmla="*/ 529840 h 3435410"/>
              <a:gd name="connsiteX46" fmla="*/ 4025069 w 4247259"/>
              <a:gd name="connsiteY46" fmla="*/ 470019 h 3435410"/>
              <a:gd name="connsiteX47" fmla="*/ 3999431 w 4247259"/>
              <a:gd name="connsiteY47" fmla="*/ 367470 h 3435410"/>
              <a:gd name="connsiteX48" fmla="*/ 3965248 w 4247259"/>
              <a:gd name="connsiteY48" fmla="*/ 273466 h 3435410"/>
              <a:gd name="connsiteX49" fmla="*/ 3956702 w 4247259"/>
              <a:gd name="connsiteY49" fmla="*/ 222191 h 3435410"/>
              <a:gd name="connsiteX50" fmla="*/ 3948157 w 4247259"/>
              <a:gd name="connsiteY50" fmla="*/ 196554 h 3435410"/>
              <a:gd name="connsiteX51" fmla="*/ 3939611 w 4247259"/>
              <a:gd name="connsiteY51" fmla="*/ 0 h 343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47259" h="3435410">
                <a:moveTo>
                  <a:pt x="0" y="2931208"/>
                </a:moveTo>
                <a:cubicBezTo>
                  <a:pt x="19940" y="2939754"/>
                  <a:pt x="40416" y="2947143"/>
                  <a:pt x="59820" y="2956845"/>
                </a:cubicBezTo>
                <a:cubicBezTo>
                  <a:pt x="167452" y="3010661"/>
                  <a:pt x="-99148" y="2909473"/>
                  <a:pt x="170915" y="3025212"/>
                </a:cubicBezTo>
                <a:lnTo>
                  <a:pt x="350377" y="3102124"/>
                </a:lnTo>
                <a:cubicBezTo>
                  <a:pt x="376080" y="3113369"/>
                  <a:pt x="400791" y="3127090"/>
                  <a:pt x="427289" y="3136307"/>
                </a:cubicBezTo>
                <a:lnTo>
                  <a:pt x="623843" y="3204673"/>
                </a:lnTo>
                <a:cubicBezTo>
                  <a:pt x="649399" y="3213458"/>
                  <a:pt x="674683" y="3223201"/>
                  <a:pt x="700755" y="3230311"/>
                </a:cubicBezTo>
                <a:cubicBezTo>
                  <a:pt x="732089" y="3238857"/>
                  <a:pt x="763649" y="3246615"/>
                  <a:pt x="794758" y="3255948"/>
                </a:cubicBezTo>
                <a:cubicBezTo>
                  <a:pt x="820643" y="3263713"/>
                  <a:pt x="845271" y="3275811"/>
                  <a:pt x="871671" y="3281586"/>
                </a:cubicBezTo>
                <a:cubicBezTo>
                  <a:pt x="936636" y="3295797"/>
                  <a:pt x="1002679" y="3304533"/>
                  <a:pt x="1068224" y="3315769"/>
                </a:cubicBezTo>
                <a:cubicBezTo>
                  <a:pt x="1102380" y="3321624"/>
                  <a:pt x="1137340" y="3323742"/>
                  <a:pt x="1170773" y="3332860"/>
                </a:cubicBezTo>
                <a:cubicBezTo>
                  <a:pt x="1253347" y="3355381"/>
                  <a:pt x="1280609" y="3366214"/>
                  <a:pt x="1367327" y="3375589"/>
                </a:cubicBezTo>
                <a:cubicBezTo>
                  <a:pt x="1438356" y="3383268"/>
                  <a:pt x="1509922" y="3385202"/>
                  <a:pt x="1580972" y="3392681"/>
                </a:cubicBezTo>
                <a:cubicBezTo>
                  <a:pt x="1618233" y="3396603"/>
                  <a:pt x="1654777" y="3406134"/>
                  <a:pt x="1692067" y="3409772"/>
                </a:cubicBezTo>
                <a:cubicBezTo>
                  <a:pt x="1880517" y="3428157"/>
                  <a:pt x="1989204" y="3428859"/>
                  <a:pt x="2179177" y="3435410"/>
                </a:cubicBezTo>
                <a:cubicBezTo>
                  <a:pt x="2452642" y="3426864"/>
                  <a:pt x="2726753" y="3430405"/>
                  <a:pt x="2999573" y="3409772"/>
                </a:cubicBezTo>
                <a:cubicBezTo>
                  <a:pt x="3050137" y="3405948"/>
                  <a:pt x="3314427" y="3324985"/>
                  <a:pt x="3367043" y="3298677"/>
                </a:cubicBezTo>
                <a:cubicBezTo>
                  <a:pt x="3559842" y="3202277"/>
                  <a:pt x="3319640" y="3323959"/>
                  <a:pt x="3495230" y="3230311"/>
                </a:cubicBezTo>
                <a:cubicBezTo>
                  <a:pt x="3517711" y="3218321"/>
                  <a:pt x="3542863" y="3210937"/>
                  <a:pt x="3563596" y="3196128"/>
                </a:cubicBezTo>
                <a:cubicBezTo>
                  <a:pt x="3603070" y="3167932"/>
                  <a:pt x="3635883" y="3131230"/>
                  <a:pt x="3674691" y="3102124"/>
                </a:cubicBezTo>
                <a:cubicBezTo>
                  <a:pt x="3758169" y="3039516"/>
                  <a:pt x="3768755" y="3039131"/>
                  <a:pt x="3828515" y="2973937"/>
                </a:cubicBezTo>
                <a:cubicBezTo>
                  <a:pt x="3865221" y="2933893"/>
                  <a:pt x="3918590" y="2862155"/>
                  <a:pt x="3939611" y="2820113"/>
                </a:cubicBezTo>
                <a:lnTo>
                  <a:pt x="3990886" y="2717563"/>
                </a:lnTo>
                <a:lnTo>
                  <a:pt x="4042160" y="2615014"/>
                </a:lnTo>
                <a:cubicBezTo>
                  <a:pt x="4050706" y="2597922"/>
                  <a:pt x="4061755" y="2581868"/>
                  <a:pt x="4067798" y="2563739"/>
                </a:cubicBezTo>
                <a:cubicBezTo>
                  <a:pt x="4097894" y="2473451"/>
                  <a:pt x="4114867" y="2429956"/>
                  <a:pt x="4136164" y="2350094"/>
                </a:cubicBezTo>
                <a:cubicBezTo>
                  <a:pt x="4161436" y="2255323"/>
                  <a:pt x="4146136" y="2305695"/>
                  <a:pt x="4170347" y="2204815"/>
                </a:cubicBezTo>
                <a:cubicBezTo>
                  <a:pt x="4181311" y="2159132"/>
                  <a:pt x="4197886" y="2114591"/>
                  <a:pt x="4204530" y="2068083"/>
                </a:cubicBezTo>
                <a:cubicBezTo>
                  <a:pt x="4209059" y="2036383"/>
                  <a:pt x="4218861" y="1970265"/>
                  <a:pt x="4221622" y="1939896"/>
                </a:cubicBezTo>
                <a:cubicBezTo>
                  <a:pt x="4225242" y="1900078"/>
                  <a:pt x="4226317" y="1860051"/>
                  <a:pt x="4230168" y="1820255"/>
                </a:cubicBezTo>
                <a:cubicBezTo>
                  <a:pt x="4234865" y="1771721"/>
                  <a:pt x="4241562" y="1723402"/>
                  <a:pt x="4247259" y="1674976"/>
                </a:cubicBezTo>
                <a:cubicBezTo>
                  <a:pt x="4244411" y="1529698"/>
                  <a:pt x="4243900" y="1384355"/>
                  <a:pt x="4238714" y="1239141"/>
                </a:cubicBezTo>
                <a:cubicBezTo>
                  <a:pt x="4238196" y="1224625"/>
                  <a:pt x="4232556" y="1210739"/>
                  <a:pt x="4230168" y="1196412"/>
                </a:cubicBezTo>
                <a:cubicBezTo>
                  <a:pt x="4226856" y="1176543"/>
                  <a:pt x="4226507" y="1156132"/>
                  <a:pt x="4221622" y="1136591"/>
                </a:cubicBezTo>
                <a:cubicBezTo>
                  <a:pt x="4217901" y="1121709"/>
                  <a:pt x="4209381" y="1108415"/>
                  <a:pt x="4204530" y="1093862"/>
                </a:cubicBezTo>
                <a:cubicBezTo>
                  <a:pt x="4200816" y="1082720"/>
                  <a:pt x="4199212" y="1070972"/>
                  <a:pt x="4195985" y="1059679"/>
                </a:cubicBezTo>
                <a:cubicBezTo>
                  <a:pt x="4193510" y="1051018"/>
                  <a:pt x="4190288" y="1042588"/>
                  <a:pt x="4187439" y="1034042"/>
                </a:cubicBezTo>
                <a:cubicBezTo>
                  <a:pt x="4182615" y="1000277"/>
                  <a:pt x="4178678" y="964815"/>
                  <a:pt x="4170347" y="931492"/>
                </a:cubicBezTo>
                <a:cubicBezTo>
                  <a:pt x="4168162" y="922753"/>
                  <a:pt x="4165829" y="913912"/>
                  <a:pt x="4161801" y="905855"/>
                </a:cubicBezTo>
                <a:cubicBezTo>
                  <a:pt x="4157208" y="896668"/>
                  <a:pt x="4150407" y="888763"/>
                  <a:pt x="4144710" y="880217"/>
                </a:cubicBezTo>
                <a:cubicBezTo>
                  <a:pt x="4128205" y="748183"/>
                  <a:pt x="4148738" y="865534"/>
                  <a:pt x="4119073" y="769122"/>
                </a:cubicBezTo>
                <a:cubicBezTo>
                  <a:pt x="4112165" y="746671"/>
                  <a:pt x="4108162" y="723418"/>
                  <a:pt x="4101981" y="700756"/>
                </a:cubicBezTo>
                <a:cubicBezTo>
                  <a:pt x="4099611" y="692065"/>
                  <a:pt x="4095910" y="683780"/>
                  <a:pt x="4093435" y="675118"/>
                </a:cubicBezTo>
                <a:cubicBezTo>
                  <a:pt x="4090208" y="663825"/>
                  <a:pt x="4088603" y="652077"/>
                  <a:pt x="4084889" y="640935"/>
                </a:cubicBezTo>
                <a:cubicBezTo>
                  <a:pt x="4080038" y="626382"/>
                  <a:pt x="4073184" y="612569"/>
                  <a:pt x="4067798" y="598206"/>
                </a:cubicBezTo>
                <a:cubicBezTo>
                  <a:pt x="4053146" y="559132"/>
                  <a:pt x="4063458" y="580849"/>
                  <a:pt x="4050706" y="529840"/>
                </a:cubicBezTo>
                <a:cubicBezTo>
                  <a:pt x="4044419" y="504691"/>
                  <a:pt x="4037297" y="494476"/>
                  <a:pt x="4025069" y="470019"/>
                </a:cubicBezTo>
                <a:cubicBezTo>
                  <a:pt x="4007899" y="349834"/>
                  <a:pt x="4028919" y="463308"/>
                  <a:pt x="3999431" y="367470"/>
                </a:cubicBezTo>
                <a:cubicBezTo>
                  <a:pt x="3971456" y="276549"/>
                  <a:pt x="3999040" y="324152"/>
                  <a:pt x="3965248" y="273466"/>
                </a:cubicBezTo>
                <a:cubicBezTo>
                  <a:pt x="3962399" y="256374"/>
                  <a:pt x="3960461" y="239106"/>
                  <a:pt x="3956702" y="222191"/>
                </a:cubicBezTo>
                <a:cubicBezTo>
                  <a:pt x="3954748" y="213398"/>
                  <a:pt x="3949274" y="205492"/>
                  <a:pt x="3948157" y="196554"/>
                </a:cubicBezTo>
                <a:cubicBezTo>
                  <a:pt x="3937426" y="110704"/>
                  <a:pt x="3939611" y="81453"/>
                  <a:pt x="393961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Vardhan</dc:creator>
  <cp:lastModifiedBy>Harsha Vardhan</cp:lastModifiedBy>
  <cp:revision>3</cp:revision>
  <dcterms:created xsi:type="dcterms:W3CDTF">2020-11-25T04:05:11Z</dcterms:created>
  <dcterms:modified xsi:type="dcterms:W3CDTF">2020-11-25T06:48:04Z</dcterms:modified>
</cp:coreProperties>
</file>