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8" r:id="rId3"/>
    <p:sldId id="282" r:id="rId4"/>
    <p:sldId id="257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/>
    <p:restoredTop sz="94684"/>
  </p:normalViewPr>
  <p:slideViewPr>
    <p:cSldViewPr snapToGrid="0">
      <p:cViewPr>
        <p:scale>
          <a:sx n="83" d="100"/>
          <a:sy n="83" d="100"/>
        </p:scale>
        <p:origin x="96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1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1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-IAGB/blockchain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0CC6-1FA4-2BCF-BB5B-5BF2F454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E916-AA28-7DFA-AEAE-D30AA6A3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Sri Harsha Chayanulu Varahabhatla</a:t>
            </a:r>
          </a:p>
          <a:p>
            <a:pPr algn="l"/>
            <a:r>
              <a:rPr lang="en-US" sz="2200" dirty="0">
                <a:solidFill>
                  <a:schemeClr val="tx2">
                    <a:alpha val="80000"/>
                  </a:schemeClr>
                </a:solidFill>
              </a:rPr>
              <a:t>ENPM693 (0301)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5AB6E6F-1BA5-82A7-76CA-72AB51620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603229" y="1625743"/>
            <a:ext cx="6402214" cy="36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E9250009-72A8-29A1-8D78-556865AD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09" y="0"/>
            <a:ext cx="9523243" cy="68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F0A8E633-85B7-63B7-144F-4B212FD7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09" y="0"/>
            <a:ext cx="9526291" cy="6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8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BD18AB34-9A09-DE67-A92B-ED5843C0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79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7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&#10;&#10;Description automatically generated">
            <a:extLst>
              <a:ext uri="{FF2B5EF4-FFF2-40B4-BE49-F238E27FC236}">
                <a16:creationId xmlns:a16="http://schemas.microsoft.com/office/drawing/2014/main" id="{EFC2B782-C1C1-DB8B-8484-ADF9F26A5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09" y="-151"/>
            <a:ext cx="9523243" cy="68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7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&#10;&#10;Description automatically generated">
            <a:extLst>
              <a:ext uri="{FF2B5EF4-FFF2-40B4-BE49-F238E27FC236}">
                <a16:creationId xmlns:a16="http://schemas.microsoft.com/office/drawing/2014/main" id="{310288CD-16D1-CBB8-9FC8-41F8C6FE1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09" y="0"/>
            <a:ext cx="9526291" cy="68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 process&#10;&#10;Description automatically generated">
            <a:extLst>
              <a:ext uri="{FF2B5EF4-FFF2-40B4-BE49-F238E27FC236}">
                <a16:creationId xmlns:a16="http://schemas.microsoft.com/office/drawing/2014/main" id="{6694E5E7-796E-7BEF-6913-F4BCE7D6C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00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 process&#10;&#10;Description automatically generated">
            <a:extLst>
              <a:ext uri="{FF2B5EF4-FFF2-40B4-BE49-F238E27FC236}">
                <a16:creationId xmlns:a16="http://schemas.microsoft.com/office/drawing/2014/main" id="{FB1F78F3-8802-F2F0-4960-1C0134B48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79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9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 process&#10;&#10;Description automatically generated">
            <a:extLst>
              <a:ext uri="{FF2B5EF4-FFF2-40B4-BE49-F238E27FC236}">
                <a16:creationId xmlns:a16="http://schemas.microsoft.com/office/drawing/2014/main" id="{E0F21A04-A5F3-2F08-FC09-98AFBB41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79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4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 process&#10;&#10;Description automatically generated">
            <a:extLst>
              <a:ext uri="{FF2B5EF4-FFF2-40B4-BE49-F238E27FC236}">
                <a16:creationId xmlns:a16="http://schemas.microsoft.com/office/drawing/2014/main" id="{1F1949A3-A856-8D4B-FC83-BDE515ECA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31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process flow&#10;&#10;Description automatically generated">
            <a:extLst>
              <a:ext uri="{FF2B5EF4-FFF2-40B4-BE49-F238E27FC236}">
                <a16:creationId xmlns:a16="http://schemas.microsoft.com/office/drawing/2014/main" id="{F0CAFBFA-F804-9228-073C-BE7F501DF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079" y="-151"/>
            <a:ext cx="9512921" cy="68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8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4E8B2-7939-DFB3-9502-F495AB5FAC53}"/>
              </a:ext>
            </a:extLst>
          </p:cNvPr>
          <p:cNvSpPr txBox="1"/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&#10;">
            <a:extLst>
              <a:ext uri="{FF2B5EF4-FFF2-40B4-BE49-F238E27FC236}">
                <a16:creationId xmlns:a16="http://schemas.microsoft.com/office/drawing/2014/main" id="{C94C226F-E83B-A8F9-3DC4-A158ED45F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9" y="2766119"/>
            <a:ext cx="11602207" cy="35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0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process flow&#10;&#10;Description automatically generated">
            <a:extLst>
              <a:ext uri="{FF2B5EF4-FFF2-40B4-BE49-F238E27FC236}">
                <a16:creationId xmlns:a16="http://schemas.microsoft.com/office/drawing/2014/main" id="{9CE3B077-E317-97EB-A723-5D371888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88" y="-11775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blockchain process&#10;&#10;Description automatically generated">
            <a:extLst>
              <a:ext uri="{FF2B5EF4-FFF2-40B4-BE49-F238E27FC236}">
                <a16:creationId xmlns:a16="http://schemas.microsoft.com/office/drawing/2014/main" id="{4C97A89C-8100-45EE-22AE-21B147A4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40" y="-151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1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971DF-D61E-AD22-C8AB-6CA769DBC431}"/>
              </a:ext>
            </a:extLst>
          </p:cNvPr>
          <p:cNvSpPr txBox="1"/>
          <p:nvPr/>
        </p:nvSpPr>
        <p:spPr>
          <a:xfrm>
            <a:off x="602223" y="3053007"/>
            <a:ext cx="1930602" cy="751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1" y="0"/>
            <a:ext cx="73914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8A41FE-6F14-49D2-8C0F-56A351A9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00596" y="-5"/>
            <a:ext cx="7391401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87C778-0866-B347-E55F-63D44630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047" y="-10"/>
            <a:ext cx="9053905" cy="68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9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9F72E-0BC8-DC8F-1B51-F812419281E3}"/>
              </a:ext>
            </a:extLst>
          </p:cNvPr>
          <p:cNvSpPr txBox="1"/>
          <p:nvPr/>
        </p:nvSpPr>
        <p:spPr>
          <a:xfrm>
            <a:off x="822702" y="527945"/>
            <a:ext cx="3594315" cy="8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Participant</a:t>
            </a: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3DCF9E5-03DE-DD48-9CD4-DEC65EE89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" y="1982423"/>
            <a:ext cx="12188952" cy="487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0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3E740-895D-3C46-D933-D0E0303042C2}"/>
              </a:ext>
            </a:extLst>
          </p:cNvPr>
          <p:cNvSpPr txBox="1"/>
          <p:nvPr/>
        </p:nvSpPr>
        <p:spPr>
          <a:xfrm>
            <a:off x="4495799" y="744909"/>
            <a:ext cx="6858000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2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679CF-56B1-28CD-8CF2-0E447C6B360A}"/>
              </a:ext>
            </a:extLst>
          </p:cNvPr>
          <p:cNvSpPr txBox="1"/>
          <p:nvPr/>
        </p:nvSpPr>
        <p:spPr>
          <a:xfrm>
            <a:off x="4495799" y="4074784"/>
            <a:ext cx="6857999" cy="2054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2200" dirty="0" err="1">
                <a:solidFill>
                  <a:schemeClr val="tx2"/>
                </a:solidFill>
              </a:rPr>
              <a:t>github</a:t>
            </a:r>
            <a:r>
              <a:rPr lang="en-US" sz="2200" dirty="0">
                <a:solidFill>
                  <a:schemeClr val="tx2"/>
                </a:solidFill>
              </a:rPr>
              <a:t> repository: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  <a:hlinkClick r:id="rId3"/>
              </a:rPr>
              <a:t>https://</a:t>
            </a:r>
            <a:r>
              <a:rPr lang="en-US" sz="2200" dirty="0" err="1">
                <a:solidFill>
                  <a:schemeClr val="tx2"/>
                </a:solidFill>
                <a:hlinkClick r:id="rId3"/>
              </a:rPr>
              <a:t>github.com</a:t>
            </a:r>
            <a:r>
              <a:rPr lang="en-US" sz="2200" dirty="0">
                <a:solidFill>
                  <a:schemeClr val="tx2"/>
                </a:solidFill>
                <a:hlinkClick r:id="rId3"/>
              </a:rPr>
              <a:t>/Harsha-IAGB/</a:t>
            </a:r>
            <a:r>
              <a:rPr lang="en-US" sz="2200" dirty="0" err="1">
                <a:solidFill>
                  <a:schemeClr val="tx2"/>
                </a:solidFill>
                <a:hlinkClick r:id="rId3"/>
              </a:rPr>
              <a:t>blockchain.git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572B5A9-5531-4FA5-8C90-295EFED8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060" y="22493"/>
            <a:ext cx="3561292" cy="6830508"/>
          </a:xfrm>
          <a:prstGeom prst="rect">
            <a:avLst/>
          </a:prstGeom>
          <a:blipFill dpi="0" rotWithShape="1">
            <a:blip r:embed="rId4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66259-A080-F9BD-6CA1-82073C98A5EE}"/>
              </a:ext>
            </a:extLst>
          </p:cNvPr>
          <p:cNvSpPr txBox="1"/>
          <p:nvPr/>
        </p:nvSpPr>
        <p:spPr>
          <a:xfrm>
            <a:off x="604517" y="1392402"/>
            <a:ext cx="2385447" cy="739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13448A-4B37-6545-BF7F-0C134E7979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9" r="32712" b="12316"/>
          <a:stretch/>
        </p:blipFill>
        <p:spPr>
          <a:xfrm>
            <a:off x="3594481" y="0"/>
            <a:ext cx="8597519" cy="57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Process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flow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768DE2A-7311-D660-98D0-F15FE4B4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40" y="-151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A382F1-77A9-372C-8F97-542853145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40" y="-151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7BC9C04E-DD96-20C3-6A52-83542C45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88" y="-151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77BB93A0-A815-CA21-7820-29BBA8AD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240" y="-7008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067C3BBF-B0AF-D77C-2E53-16BC2B3DE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88" y="-151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8268F-9CEC-40EE-3707-A240E9E3D327}"/>
              </a:ext>
            </a:extLst>
          </p:cNvPr>
          <p:cNvSpPr txBox="1"/>
          <p:nvPr/>
        </p:nvSpPr>
        <p:spPr>
          <a:xfrm>
            <a:off x="492353" y="570080"/>
            <a:ext cx="16840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flow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CBFFFECD-AAD6-B12E-8502-9F8F8ACF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288" y="0"/>
            <a:ext cx="9512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506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66</Words>
  <Application>Microsoft Macintosh PowerPoint</Application>
  <PresentationFormat>Widescreen</PresentationFormat>
  <Paragraphs>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AvenirNext LT Pro Medium</vt:lpstr>
      <vt:lpstr>BlockprintVTI</vt:lpstr>
      <vt:lpstr>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Sri Harsha Chayanulu Varahabhatla</dc:creator>
  <cp:lastModifiedBy>Sri Harsha Chayanulu Varahabhatla</cp:lastModifiedBy>
  <cp:revision>2</cp:revision>
  <dcterms:created xsi:type="dcterms:W3CDTF">2024-05-11T19:37:21Z</dcterms:created>
  <dcterms:modified xsi:type="dcterms:W3CDTF">2024-05-12T01:42:42Z</dcterms:modified>
</cp:coreProperties>
</file>