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6AB9A9-094B-4864-AB7F-751A9DB3EAE4}"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C064D-11CF-4538-A7A3-EDF972F8CD50}" type="slidenum">
              <a:rPr lang="en-IN" smtClean="0"/>
              <a:t>‹#›</a:t>
            </a:fld>
            <a:endParaRPr lang="en-IN"/>
          </a:p>
        </p:txBody>
      </p:sp>
    </p:spTree>
    <p:extLst>
      <p:ext uri="{BB962C8B-B14F-4D97-AF65-F5344CB8AC3E}">
        <p14:creationId xmlns:p14="http://schemas.microsoft.com/office/powerpoint/2010/main" val="373549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6AB9A9-094B-4864-AB7F-751A9DB3EAE4}" type="datetimeFigureOut">
              <a:rPr lang="en-IN" smtClean="0"/>
              <a:t>20-06-2021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FC064D-11CF-4538-A7A3-EDF972F8CD50}" type="slidenum">
              <a:rPr lang="en-IN" smtClean="0"/>
              <a:t>‹#›</a:t>
            </a:fld>
            <a:endParaRPr lang="en-IN"/>
          </a:p>
        </p:txBody>
      </p:sp>
    </p:spTree>
    <p:extLst>
      <p:ext uri="{BB962C8B-B14F-4D97-AF65-F5344CB8AC3E}">
        <p14:creationId xmlns:p14="http://schemas.microsoft.com/office/powerpoint/2010/main" val="108949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6AB9A9-094B-4864-AB7F-751A9DB3EAE4}" type="datetimeFigureOut">
              <a:rPr lang="en-IN" smtClean="0"/>
              <a:t>20-06-2021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FC064D-11CF-4538-A7A3-EDF972F8CD50}" type="slidenum">
              <a:rPr lang="en-IN" smtClean="0"/>
              <a:t>‹#›</a:t>
            </a:fld>
            <a:endParaRPr lang="en-IN"/>
          </a:p>
        </p:txBody>
      </p:sp>
    </p:spTree>
    <p:extLst>
      <p:ext uri="{BB962C8B-B14F-4D97-AF65-F5344CB8AC3E}">
        <p14:creationId xmlns:p14="http://schemas.microsoft.com/office/powerpoint/2010/main" val="2968091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6AB9A9-094B-4864-AB7F-751A9DB3EAE4}"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C064D-11CF-4538-A7A3-EDF972F8CD50}" type="slidenum">
              <a:rPr lang="en-IN" smtClean="0"/>
              <a:t>‹#›</a:t>
            </a:fld>
            <a:endParaRPr lang="en-IN"/>
          </a:p>
        </p:txBody>
      </p:sp>
    </p:spTree>
    <p:extLst>
      <p:ext uri="{BB962C8B-B14F-4D97-AF65-F5344CB8AC3E}">
        <p14:creationId xmlns:p14="http://schemas.microsoft.com/office/powerpoint/2010/main" val="203601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6AB9A9-094B-4864-AB7F-751A9DB3EAE4}" type="datetimeFigureOut">
              <a:rPr lang="en-IN" smtClean="0"/>
              <a:t>20-06-2021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C064D-11CF-4538-A7A3-EDF972F8CD50}" type="slidenum">
              <a:rPr lang="en-IN" smtClean="0"/>
              <a:t>‹#›</a:t>
            </a:fld>
            <a:endParaRPr lang="en-IN"/>
          </a:p>
        </p:txBody>
      </p:sp>
    </p:spTree>
    <p:extLst>
      <p:ext uri="{BB962C8B-B14F-4D97-AF65-F5344CB8AC3E}">
        <p14:creationId xmlns:p14="http://schemas.microsoft.com/office/powerpoint/2010/main" val="2277677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FE6AB9A9-094B-4864-AB7F-751A9DB3EAE4}" type="datetimeFigureOut">
              <a:rPr lang="en-IN" smtClean="0"/>
              <a:t>20-06-2021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BFC064D-11CF-4538-A7A3-EDF972F8CD50}" type="slidenum">
              <a:rPr lang="en-IN" smtClean="0"/>
              <a:t>‹#›</a:t>
            </a:fld>
            <a:endParaRPr lang="en-IN"/>
          </a:p>
        </p:txBody>
      </p:sp>
    </p:spTree>
    <p:extLst>
      <p:ext uri="{BB962C8B-B14F-4D97-AF65-F5344CB8AC3E}">
        <p14:creationId xmlns:p14="http://schemas.microsoft.com/office/powerpoint/2010/main" val="53499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FE6AB9A9-094B-4864-AB7F-751A9DB3EAE4}" type="datetimeFigureOut">
              <a:rPr lang="en-IN" smtClean="0"/>
              <a:t>20-06-2021</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6BFC064D-11CF-4538-A7A3-EDF972F8CD50}" type="slidenum">
              <a:rPr lang="en-IN" smtClean="0"/>
              <a:t>‹#›</a:t>
            </a:fld>
            <a:endParaRPr lang="en-IN"/>
          </a:p>
        </p:txBody>
      </p:sp>
    </p:spTree>
    <p:extLst>
      <p:ext uri="{BB962C8B-B14F-4D97-AF65-F5344CB8AC3E}">
        <p14:creationId xmlns:p14="http://schemas.microsoft.com/office/powerpoint/2010/main" val="40129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FE6AB9A9-094B-4864-AB7F-751A9DB3EAE4}" type="datetimeFigureOut">
              <a:rPr lang="en-IN" smtClean="0"/>
              <a:t>20-06-2021</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6BFC064D-11CF-4538-A7A3-EDF972F8CD50}" type="slidenum">
              <a:rPr lang="en-IN" smtClean="0"/>
              <a:t>‹#›</a:t>
            </a:fld>
            <a:endParaRPr lang="en-IN"/>
          </a:p>
        </p:txBody>
      </p:sp>
    </p:spTree>
    <p:extLst>
      <p:ext uri="{BB962C8B-B14F-4D97-AF65-F5344CB8AC3E}">
        <p14:creationId xmlns:p14="http://schemas.microsoft.com/office/powerpoint/2010/main" val="161824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E6AB9A9-094B-4864-AB7F-751A9DB3EAE4}" type="datetimeFigureOut">
              <a:rPr lang="en-IN" smtClean="0"/>
              <a:t>20-06-2021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C064D-11CF-4538-A7A3-EDF972F8CD50}" type="slidenum">
              <a:rPr lang="en-IN" smtClean="0"/>
              <a:t>‹#›</a:t>
            </a:fld>
            <a:endParaRPr lang="en-IN"/>
          </a:p>
        </p:txBody>
      </p:sp>
    </p:spTree>
    <p:extLst>
      <p:ext uri="{BB962C8B-B14F-4D97-AF65-F5344CB8AC3E}">
        <p14:creationId xmlns:p14="http://schemas.microsoft.com/office/powerpoint/2010/main" val="368382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FE6AB9A9-094B-4864-AB7F-751A9DB3EAE4}" type="datetimeFigureOut">
              <a:rPr lang="en-IN" smtClean="0"/>
              <a:t>20-06-2021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BFC064D-11CF-4538-A7A3-EDF972F8CD50}" type="slidenum">
              <a:rPr lang="en-IN" smtClean="0"/>
              <a:t>‹#›</a:t>
            </a:fld>
            <a:endParaRPr lang="en-IN"/>
          </a:p>
        </p:txBody>
      </p:sp>
    </p:spTree>
    <p:extLst>
      <p:ext uri="{BB962C8B-B14F-4D97-AF65-F5344CB8AC3E}">
        <p14:creationId xmlns:p14="http://schemas.microsoft.com/office/powerpoint/2010/main" val="2600082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FE6AB9A9-094B-4864-AB7F-751A9DB3EAE4}" type="datetimeFigureOut">
              <a:rPr lang="en-IN" smtClean="0"/>
              <a:t>20-06-2021</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6BFC064D-11CF-4538-A7A3-EDF972F8CD50}" type="slidenum">
              <a:rPr lang="en-IN" smtClean="0"/>
              <a:t>‹#›</a:t>
            </a:fld>
            <a:endParaRPr lang="en-IN"/>
          </a:p>
        </p:txBody>
      </p:sp>
    </p:spTree>
    <p:extLst>
      <p:ext uri="{BB962C8B-B14F-4D97-AF65-F5344CB8AC3E}">
        <p14:creationId xmlns:p14="http://schemas.microsoft.com/office/powerpoint/2010/main" val="3469939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E6AB9A9-094B-4864-AB7F-751A9DB3EAE4}" type="datetimeFigureOut">
              <a:rPr lang="en-IN" smtClean="0"/>
              <a:t>20-06-2021</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BFC064D-11CF-4538-A7A3-EDF972F8CD50}" type="slidenum">
              <a:rPr lang="en-IN" smtClean="0"/>
              <a:t>‹#›</a:t>
            </a:fld>
            <a:endParaRPr lang="en-IN"/>
          </a:p>
        </p:txBody>
      </p:sp>
    </p:spTree>
    <p:extLst>
      <p:ext uri="{BB962C8B-B14F-4D97-AF65-F5344CB8AC3E}">
        <p14:creationId xmlns:p14="http://schemas.microsoft.com/office/powerpoint/2010/main" val="201124785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15" y="875897"/>
            <a:ext cx="7285033" cy="3022335"/>
          </a:xfrm>
        </p:spPr>
        <p:txBody>
          <a:bodyPr/>
          <a:lstStyle/>
          <a:p>
            <a:pPr algn="ctr"/>
            <a:r>
              <a:rPr lang="en-US" dirty="0" smtClean="0">
                <a:latin typeface="Agency FB" panose="020B0503020202020204" pitchFamily="34" charset="0"/>
              </a:rPr>
              <a:t>Aviation Database Management System</a:t>
            </a:r>
            <a:endParaRPr lang="en-IN" dirty="0">
              <a:latin typeface="Agency FB" panose="020B0503020202020204" pitchFamily="34" charset="0"/>
            </a:endParaRPr>
          </a:p>
        </p:txBody>
      </p:sp>
      <p:sp>
        <p:nvSpPr>
          <p:cNvPr id="3" name="Subtitle 2"/>
          <p:cNvSpPr>
            <a:spLocks noGrp="1"/>
          </p:cNvSpPr>
          <p:nvPr>
            <p:ph type="subTitle" idx="1"/>
          </p:nvPr>
        </p:nvSpPr>
        <p:spPr>
          <a:xfrm>
            <a:off x="6182154" y="4573993"/>
            <a:ext cx="7315200" cy="2096314"/>
          </a:xfrm>
        </p:spPr>
        <p:txBody>
          <a:bodyPr/>
          <a:lstStyle/>
          <a:p>
            <a:r>
              <a:rPr lang="en-US" sz="1600" dirty="0" smtClean="0"/>
              <a:t>Team Members:-</a:t>
            </a:r>
            <a:endParaRPr lang="en-US" sz="1600" dirty="0"/>
          </a:p>
          <a:p>
            <a:r>
              <a:rPr lang="en-US" sz="1600" dirty="0" smtClean="0"/>
              <a:t>20BCE1308-HARSHAVARDHAN</a:t>
            </a:r>
          </a:p>
          <a:p>
            <a:r>
              <a:rPr lang="en-US" sz="1600" dirty="0" smtClean="0"/>
              <a:t>20BPS1092-ASWANTH KUMAR</a:t>
            </a:r>
          </a:p>
          <a:p>
            <a:r>
              <a:rPr lang="en-US" sz="1600" dirty="0" smtClean="0"/>
              <a:t>20BCE1314-SHYLESH SHANKAR</a:t>
            </a:r>
          </a:p>
          <a:p>
            <a:endParaRPr lang="en-IN" dirty="0"/>
          </a:p>
        </p:txBody>
      </p:sp>
    </p:spTree>
    <p:extLst>
      <p:ext uri="{BB962C8B-B14F-4D97-AF65-F5344CB8AC3E}">
        <p14:creationId xmlns:p14="http://schemas.microsoft.com/office/powerpoint/2010/main" val="4168576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latin typeface="Agency FB" panose="020B0503020202020204" pitchFamily="34" charset="0"/>
              </a:rPr>
              <a:t>Abstract</a:t>
            </a:r>
            <a:r>
              <a:rPr lang="en-US" dirty="0" smtClean="0"/>
              <a:t>:-</a:t>
            </a:r>
            <a:endParaRPr lang="en-IN" dirty="0"/>
          </a:p>
        </p:txBody>
      </p:sp>
      <p:sp>
        <p:nvSpPr>
          <p:cNvPr id="3" name="Content Placeholder 2"/>
          <p:cNvSpPr>
            <a:spLocks noGrp="1"/>
          </p:cNvSpPr>
          <p:nvPr>
            <p:ph idx="1"/>
          </p:nvPr>
        </p:nvSpPr>
        <p:spPr/>
        <p:txBody>
          <a:bodyPr/>
          <a:lstStyle/>
          <a:p>
            <a:r>
              <a:rPr lang="en-IN" dirty="0" smtClean="0"/>
              <a:t>Aviation Database Management System (ADBMS) is </a:t>
            </a:r>
            <a:r>
              <a:rPr lang="en-IN" dirty="0"/>
              <a:t>an application of database management system which is used for booking and schedule information. This project is helpful to provide help for the user to book their flight tickets without visiting booking counter or any </a:t>
            </a:r>
            <a:r>
              <a:rPr lang="en-IN" dirty="0" smtClean="0"/>
              <a:t>other </a:t>
            </a:r>
            <a:r>
              <a:rPr lang="en-IN" dirty="0"/>
              <a:t>booking </a:t>
            </a:r>
            <a:r>
              <a:rPr lang="en-IN" dirty="0" smtClean="0"/>
              <a:t>vendors.</a:t>
            </a:r>
            <a:endParaRPr lang="en-US" dirty="0"/>
          </a:p>
          <a:p>
            <a:r>
              <a:rPr lang="en-US" dirty="0" smtClean="0"/>
              <a:t>It </a:t>
            </a:r>
            <a:r>
              <a:rPr lang="en-US" dirty="0"/>
              <a:t>used to store and retrieve data related to the airline industry and make transactions related to air travel. The project is aimed at exposing the relevance and importance of Airline Reservation Systems. With this project, we aim to demonstrate the Create, Read, Update and Delete operations using </a:t>
            </a:r>
            <a:r>
              <a:rPr lang="en-US" dirty="0" err="1" smtClean="0"/>
              <a:t>MySql</a:t>
            </a:r>
            <a:r>
              <a:rPr lang="en-US" dirty="0" smtClean="0"/>
              <a:t> </a:t>
            </a:r>
            <a:r>
              <a:rPr lang="en-US" dirty="0"/>
              <a:t>database.</a:t>
            </a:r>
            <a:endParaRPr lang="en-IN" dirty="0"/>
          </a:p>
        </p:txBody>
      </p:sp>
    </p:spTree>
    <p:extLst>
      <p:ext uri="{BB962C8B-B14F-4D97-AF65-F5344CB8AC3E}">
        <p14:creationId xmlns:p14="http://schemas.microsoft.com/office/powerpoint/2010/main" val="2660776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Agency FB" panose="020B0503020202020204" pitchFamily="34" charset="0"/>
              </a:rPr>
              <a:t>Tools  &amp;</a:t>
            </a:r>
            <a:br>
              <a:rPr lang="en-US" sz="5400" dirty="0" smtClean="0">
                <a:latin typeface="Agency FB" panose="020B0503020202020204" pitchFamily="34" charset="0"/>
              </a:rPr>
            </a:br>
            <a:r>
              <a:rPr lang="en-US" sz="5400" dirty="0" smtClean="0">
                <a:latin typeface="Agency FB" panose="020B0503020202020204" pitchFamily="34" charset="0"/>
              </a:rPr>
              <a:t>Technology:-</a:t>
            </a:r>
            <a:endParaRPr lang="en-IN" sz="5400" dirty="0">
              <a:latin typeface="Agency FB" panose="020B0503020202020204" pitchFamily="34" charset="0"/>
            </a:endParaRPr>
          </a:p>
        </p:txBody>
      </p:sp>
      <p:sp>
        <p:nvSpPr>
          <p:cNvPr id="3" name="Content Placeholder 2"/>
          <p:cNvSpPr>
            <a:spLocks noGrp="1"/>
          </p:cNvSpPr>
          <p:nvPr>
            <p:ph idx="1"/>
          </p:nvPr>
        </p:nvSpPr>
        <p:spPr/>
        <p:txBody>
          <a:bodyPr/>
          <a:lstStyle/>
          <a:p>
            <a:pPr marL="0" indent="0">
              <a:buNone/>
            </a:pPr>
            <a:r>
              <a:rPr lang="en-US" sz="2800" dirty="0" smtClean="0">
                <a:latin typeface="Agency FB" panose="020B0503020202020204" pitchFamily="34" charset="0"/>
              </a:rPr>
              <a:t>For FRONT-END DEVELOPMENT</a:t>
            </a:r>
          </a:p>
          <a:p>
            <a:r>
              <a:rPr lang="en-US" dirty="0" smtClean="0"/>
              <a:t>HTML</a:t>
            </a:r>
          </a:p>
          <a:p>
            <a:r>
              <a:rPr lang="en-US" dirty="0" smtClean="0"/>
              <a:t>CSS</a:t>
            </a:r>
          </a:p>
          <a:p>
            <a:r>
              <a:rPr lang="en-US" dirty="0" smtClean="0"/>
              <a:t>JAVA SCRIPT</a:t>
            </a:r>
          </a:p>
          <a:p>
            <a:pPr marL="0" indent="0">
              <a:buNone/>
            </a:pPr>
            <a:endParaRPr lang="en-US" dirty="0"/>
          </a:p>
          <a:p>
            <a:pPr marL="0" indent="0">
              <a:buNone/>
            </a:pPr>
            <a:r>
              <a:rPr lang="en-US" sz="2800" dirty="0" smtClean="0">
                <a:latin typeface="Agency FB" panose="020B0503020202020204" pitchFamily="34" charset="0"/>
              </a:rPr>
              <a:t>For BACK-END DEVELOPMENT</a:t>
            </a:r>
            <a:endParaRPr lang="en-US" sz="2800" dirty="0">
              <a:latin typeface="Agency FB" panose="020B0503020202020204" pitchFamily="34" charset="0"/>
            </a:endParaRPr>
          </a:p>
          <a:p>
            <a:r>
              <a:rPr lang="en-US" dirty="0" smtClean="0"/>
              <a:t>C</a:t>
            </a:r>
          </a:p>
          <a:p>
            <a:r>
              <a:rPr lang="en-US" dirty="0" smtClean="0"/>
              <a:t>MySQL</a:t>
            </a:r>
            <a:endParaRPr lang="en-IN" dirty="0"/>
          </a:p>
        </p:txBody>
      </p:sp>
    </p:spTree>
    <p:extLst>
      <p:ext uri="{BB962C8B-B14F-4D97-AF65-F5344CB8AC3E}">
        <p14:creationId xmlns:p14="http://schemas.microsoft.com/office/powerpoint/2010/main" val="2324054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Agency FB" panose="020B0503020202020204" pitchFamily="34" charset="0"/>
              </a:rPr>
              <a:t>Timeline:-</a:t>
            </a:r>
            <a:endParaRPr lang="en-IN" sz="5400" dirty="0">
              <a:latin typeface="Agency FB" panose="020B0503020202020204" pitchFamily="34" charset="0"/>
            </a:endParaRPr>
          </a:p>
        </p:txBody>
      </p:sp>
      <p:sp>
        <p:nvSpPr>
          <p:cNvPr id="3" name="Content Placeholder 2"/>
          <p:cNvSpPr>
            <a:spLocks noGrp="1"/>
          </p:cNvSpPr>
          <p:nvPr>
            <p:ph idx="1"/>
          </p:nvPr>
        </p:nvSpPr>
        <p:spPr/>
        <p:txBody>
          <a:bodyPr/>
          <a:lstStyle/>
          <a:p>
            <a:r>
              <a:rPr lang="en-US" dirty="0" smtClean="0"/>
              <a:t>ER diagrams ,Architecture and Relation </a:t>
            </a:r>
            <a:r>
              <a:rPr lang="en-US" smtClean="0"/>
              <a:t>Diagram-April 15</a:t>
            </a:r>
            <a:r>
              <a:rPr lang="en-US" baseline="30000" smtClean="0"/>
              <a:t>th</a:t>
            </a:r>
            <a:r>
              <a:rPr lang="en-US" smtClean="0"/>
              <a:t> </a:t>
            </a:r>
            <a:endParaRPr lang="en-US" dirty="0" smtClean="0"/>
          </a:p>
          <a:p>
            <a:endParaRPr lang="en-US" dirty="0"/>
          </a:p>
          <a:p>
            <a:r>
              <a:rPr lang="en-US" dirty="0" smtClean="0"/>
              <a:t>MySQL and Database Creation –April 25</a:t>
            </a:r>
            <a:r>
              <a:rPr lang="en-US" baseline="30000" dirty="0" smtClean="0"/>
              <a:t>th</a:t>
            </a:r>
            <a:r>
              <a:rPr lang="en-US" dirty="0" smtClean="0"/>
              <a:t> </a:t>
            </a:r>
          </a:p>
          <a:p>
            <a:endParaRPr lang="en-US" dirty="0" smtClean="0"/>
          </a:p>
          <a:p>
            <a:r>
              <a:rPr lang="en-US" dirty="0" smtClean="0"/>
              <a:t>Front-End development using HTML,CSS&amp;JAVA SCRIPT-May 10</a:t>
            </a:r>
            <a:r>
              <a:rPr lang="en-US" baseline="30000" dirty="0" smtClean="0"/>
              <a:t>th</a:t>
            </a:r>
            <a:r>
              <a:rPr lang="en-US" dirty="0" smtClean="0"/>
              <a:t> </a:t>
            </a:r>
            <a:endParaRPr lang="en-US" dirty="0"/>
          </a:p>
          <a:p>
            <a:endParaRPr lang="en-US" dirty="0" smtClean="0"/>
          </a:p>
          <a:p>
            <a:r>
              <a:rPr lang="en-US" dirty="0" smtClean="0"/>
              <a:t>Testing-May 20</a:t>
            </a:r>
            <a:r>
              <a:rPr lang="en-US" baseline="30000" dirty="0" smtClean="0"/>
              <a:t>th</a:t>
            </a:r>
            <a:r>
              <a:rPr lang="en-US" dirty="0" smtClean="0"/>
              <a:t> </a:t>
            </a:r>
          </a:p>
          <a:p>
            <a:endParaRPr lang="en-US" dirty="0"/>
          </a:p>
          <a:p>
            <a:r>
              <a:rPr lang="en-US" dirty="0" smtClean="0"/>
              <a:t>Finalizing Project-May 25</a:t>
            </a:r>
            <a:r>
              <a:rPr lang="en-US" baseline="30000" dirty="0" smtClean="0"/>
              <a:t>th</a:t>
            </a:r>
            <a:r>
              <a:rPr lang="en-US" dirty="0" smtClean="0"/>
              <a:t> </a:t>
            </a:r>
            <a:endParaRPr lang="en-US" dirty="0"/>
          </a:p>
        </p:txBody>
      </p:sp>
      <p:sp>
        <p:nvSpPr>
          <p:cNvPr id="4" name="Down Arrow 3"/>
          <p:cNvSpPr/>
          <p:nvPr/>
        </p:nvSpPr>
        <p:spPr>
          <a:xfrm>
            <a:off x="4493394" y="1886551"/>
            <a:ext cx="259882" cy="5005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own Arrow 5"/>
          <p:cNvSpPr/>
          <p:nvPr/>
        </p:nvSpPr>
        <p:spPr>
          <a:xfrm>
            <a:off x="4493394" y="2693470"/>
            <a:ext cx="259882" cy="5005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own Arrow 6"/>
          <p:cNvSpPr/>
          <p:nvPr/>
        </p:nvSpPr>
        <p:spPr>
          <a:xfrm>
            <a:off x="4493394" y="3619099"/>
            <a:ext cx="259882" cy="5005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a:off x="4493394" y="4427621"/>
            <a:ext cx="259882" cy="5005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17180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90</TotalTime>
  <Words>163</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Agency FB</vt:lpstr>
      <vt:lpstr>Corbel</vt:lpstr>
      <vt:lpstr>Wingdings 2</vt:lpstr>
      <vt:lpstr>Frame</vt:lpstr>
      <vt:lpstr>Aviation Database Management System</vt:lpstr>
      <vt:lpstr>Abstract:-</vt:lpstr>
      <vt:lpstr>Tools  &amp; Technology:-</vt:lpstr>
      <vt:lpstr>Timeline:-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 vardhan</dc:creator>
  <cp:lastModifiedBy>harsha vardhan</cp:lastModifiedBy>
  <cp:revision>12</cp:revision>
  <dcterms:created xsi:type="dcterms:W3CDTF">2021-04-11T17:32:48Z</dcterms:created>
  <dcterms:modified xsi:type="dcterms:W3CDTF">2021-06-20T02:16:28Z</dcterms:modified>
</cp:coreProperties>
</file>