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307" r:id="rId9"/>
    <p:sldId id="278" r:id="rId10"/>
    <p:sldId id="311" r:id="rId11"/>
    <p:sldId id="269" r:id="rId12"/>
    <p:sldId id="310" r:id="rId13"/>
    <p:sldId id="309" r:id="rId14"/>
    <p:sldId id="308" r:id="rId15"/>
    <p:sldId id="312" r:id="rId16"/>
    <p:sldId id="313" r:id="rId17"/>
    <p:sldId id="314" r:id="rId18"/>
    <p:sldId id="315" r:id="rId19"/>
    <p:sldId id="271" r:id="rId20"/>
    <p:sldId id="272" r:id="rId21"/>
    <p:sldId id="267" r:id="rId22"/>
    <p:sldId id="304" r:id="rId23"/>
    <p:sldId id="305" r:id="rId24"/>
    <p:sldId id="306" r:id="rId25"/>
    <p:sldId id="316" r:id="rId26"/>
    <p:sldId id="281" r:id="rId27"/>
    <p:sldId id="273" r:id="rId28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Dosis" pitchFamily="2" charset="0"/>
      <p:regular r:id="rId38"/>
      <p:bold r:id="rId39"/>
    </p:embeddedFont>
    <p:embeddedFont>
      <p:font typeface="Teko Light" panose="020B0604020202020204" charset="0"/>
      <p:regular r:id="rId40"/>
      <p:bold r:id="rId41"/>
    </p:embeddedFont>
    <p:embeddedFont>
      <p:font typeface="Teko Medium" panose="020B0604020202020204" charset="0"/>
      <p:regular r:id="rId42"/>
      <p:bold r:id="rId43"/>
    </p:embeddedFont>
    <p:embeddedFont>
      <p:font typeface="Titillium Web" panose="000005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A518D8-6A93-4DF4-A5CB-D7BE4026A613}">
  <a:tblStyle styleId="{06A518D8-6A93-4DF4-A5CB-D7BE4026A6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c4cdd674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c4cdd674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502770d29_0_1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502770d29_0_1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64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502770d2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502770d2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502770d2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502770d2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885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502770d2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502770d2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23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502770d2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502770d2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502770d2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502770d2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48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502770d2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502770d2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870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502770d2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502770d2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223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502770d29_0_1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502770d29_0_1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336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502770d29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502770d29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ef1a87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ef1a87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502770d29_0_1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502770d29_0_1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502770d2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502770d2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502770d2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502770d2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50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502770d2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502770d2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777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502770d2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502770d2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55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502770d29_0_1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502770d29_0_1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283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502770d29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a502770d29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502770d29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a502770d29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502770d29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502770d29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8feb88a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8feb88a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502770d29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502770d29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3ef1a87a3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3ef1a87a3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502770d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502770d2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502770d29_0_1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502770d29_0_1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46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502770d29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502770d29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400">
                <a:latin typeface="Teko Light"/>
                <a:ea typeface="Teko Light"/>
                <a:cs typeface="Teko Light"/>
                <a:sym typeface="Tek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200">
                <a:solidFill>
                  <a:srgbClr val="00C3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441525" y="1881796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00C3FF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00C3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2"/>
          </p:nvPr>
        </p:nvSpPr>
        <p:spPr>
          <a:xfrm>
            <a:off x="1441525" y="2190140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3"/>
          </p:nvPr>
        </p:nvSpPr>
        <p:spPr>
          <a:xfrm>
            <a:off x="3773550" y="1881796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4"/>
          </p:nvPr>
        </p:nvSpPr>
        <p:spPr>
          <a:xfrm>
            <a:off x="3773550" y="2190140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5"/>
          </p:nvPr>
        </p:nvSpPr>
        <p:spPr>
          <a:xfrm>
            <a:off x="6105575" y="1881796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6"/>
          </p:nvPr>
        </p:nvSpPr>
        <p:spPr>
          <a:xfrm>
            <a:off x="6105575" y="2190140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7"/>
          </p:nvPr>
        </p:nvSpPr>
        <p:spPr>
          <a:xfrm>
            <a:off x="1441525" y="3743889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8"/>
          </p:nvPr>
        </p:nvSpPr>
        <p:spPr>
          <a:xfrm>
            <a:off x="1441525" y="4052232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9"/>
          </p:nvPr>
        </p:nvSpPr>
        <p:spPr>
          <a:xfrm>
            <a:off x="3773550" y="3743889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3"/>
          </p:nvPr>
        </p:nvSpPr>
        <p:spPr>
          <a:xfrm>
            <a:off x="3773550" y="4052232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4"/>
          </p:nvPr>
        </p:nvSpPr>
        <p:spPr>
          <a:xfrm>
            <a:off x="6105575" y="3743889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5"/>
          </p:nvPr>
        </p:nvSpPr>
        <p:spPr>
          <a:xfrm>
            <a:off x="6105575" y="4052232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829900" y="365150"/>
            <a:ext cx="29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829892" y="2003550"/>
            <a:ext cx="1861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xfrm>
            <a:off x="1829892" y="2311298"/>
            <a:ext cx="18618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2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2357618" y="1325150"/>
            <a:ext cx="2253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2"/>
          </p:nvPr>
        </p:nvSpPr>
        <p:spPr>
          <a:xfrm>
            <a:off x="2356950" y="1637764"/>
            <a:ext cx="2253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title" idx="3" hasCustomPrompt="1"/>
          </p:nvPr>
        </p:nvSpPr>
        <p:spPr>
          <a:xfrm>
            <a:off x="1591728" y="1639847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4"/>
          </p:nvPr>
        </p:nvSpPr>
        <p:spPr>
          <a:xfrm>
            <a:off x="2359977" y="2414347"/>
            <a:ext cx="2259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5"/>
          </p:nvPr>
        </p:nvSpPr>
        <p:spPr>
          <a:xfrm>
            <a:off x="2355775" y="2729037"/>
            <a:ext cx="22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 idx="6" hasCustomPrompt="1"/>
          </p:nvPr>
        </p:nvSpPr>
        <p:spPr>
          <a:xfrm>
            <a:off x="1592641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7"/>
          </p:nvPr>
        </p:nvSpPr>
        <p:spPr>
          <a:xfrm>
            <a:off x="2361323" y="3503072"/>
            <a:ext cx="2253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8"/>
          </p:nvPr>
        </p:nvSpPr>
        <p:spPr>
          <a:xfrm>
            <a:off x="2355775" y="3817123"/>
            <a:ext cx="22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 idx="9" hasCustomPrompt="1"/>
          </p:nvPr>
        </p:nvSpPr>
        <p:spPr>
          <a:xfrm>
            <a:off x="1592641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3"/>
          </p:nvPr>
        </p:nvSpPr>
        <p:spPr>
          <a:xfrm>
            <a:off x="5596823" y="1326950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4"/>
          </p:nvPr>
        </p:nvSpPr>
        <p:spPr>
          <a:xfrm>
            <a:off x="5591275" y="1636114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 idx="15" hasCustomPrompt="1"/>
          </p:nvPr>
        </p:nvSpPr>
        <p:spPr>
          <a:xfrm>
            <a:off x="4847758" y="1640747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6"/>
          </p:nvPr>
        </p:nvSpPr>
        <p:spPr>
          <a:xfrm>
            <a:off x="5596823" y="2414347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17"/>
          </p:nvPr>
        </p:nvSpPr>
        <p:spPr>
          <a:xfrm>
            <a:off x="5591278" y="2729037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title" idx="18" hasCustomPrompt="1"/>
          </p:nvPr>
        </p:nvSpPr>
        <p:spPr>
          <a:xfrm>
            <a:off x="4847758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19"/>
          </p:nvPr>
        </p:nvSpPr>
        <p:spPr>
          <a:xfrm>
            <a:off x="5596823" y="3503072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20"/>
          </p:nvPr>
        </p:nvSpPr>
        <p:spPr>
          <a:xfrm>
            <a:off x="5591278" y="3817123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title" idx="21" hasCustomPrompt="1"/>
          </p:nvPr>
        </p:nvSpPr>
        <p:spPr>
          <a:xfrm>
            <a:off x="4847758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4862000" y="365160"/>
            <a:ext cx="29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ubTitle" idx="1"/>
          </p:nvPr>
        </p:nvSpPr>
        <p:spPr>
          <a:xfrm>
            <a:off x="4862000" y="1794650"/>
            <a:ext cx="2407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4862000" y="2127857"/>
            <a:ext cx="24075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17000" y="2865975"/>
            <a:ext cx="471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21000" y="1440325"/>
            <a:ext cx="1302000" cy="10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217000" y="3707774"/>
            <a:ext cx="47100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2241325" y="2895800"/>
            <a:ext cx="2112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2241325" y="3209694"/>
            <a:ext cx="2112000" cy="1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4789675" y="2895800"/>
            <a:ext cx="2112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789675" y="3209694"/>
            <a:ext cx="2112000" cy="1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411400" y="1610350"/>
            <a:ext cx="43212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1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2411400" y="2893950"/>
            <a:ext cx="4321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3049500" y="1735110"/>
            <a:ext cx="533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85450" y="1814038"/>
            <a:ext cx="45744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8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2284150" y="2932563"/>
            <a:ext cx="457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794875" y="2605023"/>
            <a:ext cx="1485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1794875" y="2912377"/>
            <a:ext cx="14859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3829050" y="2605023"/>
            <a:ext cx="1485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3829050" y="2912377"/>
            <a:ext cx="14859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863225" y="2605023"/>
            <a:ext cx="1485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6"/>
          </p:nvPr>
        </p:nvSpPr>
        <p:spPr>
          <a:xfrm>
            <a:off x="5863225" y="2912377"/>
            <a:ext cx="14859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838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Criminal Record Management System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subTitle" idx="1"/>
          </p:nvPr>
        </p:nvSpPr>
        <p:spPr>
          <a:xfrm>
            <a:off x="984101" y="3120097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by:-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Nandita</a:t>
            </a:r>
            <a:r>
              <a:rPr lang="en-US" dirty="0"/>
              <a:t> Mahesh 20BCE1595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Sri </a:t>
            </a:r>
            <a:r>
              <a:rPr lang="en-US" dirty="0" err="1"/>
              <a:t>HarshaVardhan</a:t>
            </a:r>
            <a:r>
              <a:rPr lang="en-US" dirty="0"/>
              <a:t> </a:t>
            </a:r>
            <a:r>
              <a:rPr lang="en-US" dirty="0" err="1"/>
              <a:t>Palla</a:t>
            </a:r>
            <a:r>
              <a:rPr lang="en-US" dirty="0"/>
              <a:t> 20BCE1308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Varun </a:t>
            </a:r>
            <a:r>
              <a:rPr lang="en-US" dirty="0" err="1"/>
              <a:t>Verma</a:t>
            </a:r>
            <a:r>
              <a:rPr lang="en-US" dirty="0"/>
              <a:t> 20BCE1506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Video link:- https://youtu.be/fI07Cutpdac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>
            <a:spLocks noGrp="1"/>
          </p:cNvSpPr>
          <p:nvPr>
            <p:ph type="title"/>
          </p:nvPr>
        </p:nvSpPr>
        <p:spPr>
          <a:xfrm>
            <a:off x="2284150" y="1827213"/>
            <a:ext cx="45744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Use Cases</a:t>
            </a:r>
            <a:endParaRPr sz="7200" dirty="0"/>
          </a:p>
        </p:txBody>
      </p:sp>
      <p:sp>
        <p:nvSpPr>
          <p:cNvPr id="416" name="Google Shape;416;p46"/>
          <p:cNvSpPr txBox="1">
            <a:spLocks noGrp="1"/>
          </p:cNvSpPr>
          <p:nvPr>
            <p:ph type="subTitle" idx="1"/>
          </p:nvPr>
        </p:nvSpPr>
        <p:spPr>
          <a:xfrm>
            <a:off x="2284150" y="2932563"/>
            <a:ext cx="457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30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sp>
        <p:nvSpPr>
          <p:cNvPr id="317" name="Google Shape;317;p43"/>
          <p:cNvSpPr txBox="1"/>
          <p:nvPr/>
        </p:nvSpPr>
        <p:spPr>
          <a:xfrm>
            <a:off x="167202" y="3820814"/>
            <a:ext cx="34653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" y="538209"/>
            <a:ext cx="8832300" cy="42158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" y="759675"/>
            <a:ext cx="9037674" cy="39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4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>
            <a:spLocks noGrp="1"/>
          </p:cNvSpPr>
          <p:nvPr>
            <p:ph type="title"/>
          </p:nvPr>
        </p:nvSpPr>
        <p:spPr>
          <a:xfrm>
            <a:off x="295560" y="2122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" y="1180165"/>
            <a:ext cx="8931349" cy="28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0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32" y="179582"/>
            <a:ext cx="8520600" cy="572700"/>
          </a:xfrm>
        </p:spPr>
        <p:txBody>
          <a:bodyPr/>
          <a:lstStyle/>
          <a:p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" y="580404"/>
            <a:ext cx="8945526" cy="41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32" y="179582"/>
            <a:ext cx="8520600" cy="572700"/>
          </a:xfrm>
        </p:spPr>
        <p:txBody>
          <a:bodyPr/>
          <a:lstStyle/>
          <a:p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" y="1115702"/>
            <a:ext cx="8966791" cy="30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5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32" y="179582"/>
            <a:ext cx="8520600" cy="572700"/>
          </a:xfrm>
        </p:spPr>
        <p:txBody>
          <a:bodyPr/>
          <a:lstStyle/>
          <a:p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" y="545639"/>
            <a:ext cx="8888819" cy="42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9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32" y="179582"/>
            <a:ext cx="8520600" cy="572700"/>
          </a:xfrm>
        </p:spPr>
        <p:txBody>
          <a:bodyPr/>
          <a:lstStyle/>
          <a:p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" y="852111"/>
            <a:ext cx="8924260" cy="35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8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>
            <a:spLocks noGrp="1"/>
          </p:cNvSpPr>
          <p:nvPr>
            <p:ph type="title"/>
          </p:nvPr>
        </p:nvSpPr>
        <p:spPr>
          <a:xfrm>
            <a:off x="2284150" y="1827213"/>
            <a:ext cx="45744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State Diagram</a:t>
            </a:r>
            <a:endParaRPr sz="7200" dirty="0"/>
          </a:p>
        </p:txBody>
      </p:sp>
      <p:sp>
        <p:nvSpPr>
          <p:cNvPr id="416" name="Google Shape;416;p46"/>
          <p:cNvSpPr txBox="1">
            <a:spLocks noGrp="1"/>
          </p:cNvSpPr>
          <p:nvPr>
            <p:ph type="subTitle" idx="1"/>
          </p:nvPr>
        </p:nvSpPr>
        <p:spPr>
          <a:xfrm>
            <a:off x="2284150" y="2932563"/>
            <a:ext cx="457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83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6" y="175835"/>
            <a:ext cx="7620657" cy="48755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19"/>
          </p:nvPr>
        </p:nvSpPr>
        <p:spPr>
          <a:xfrm>
            <a:off x="5567481" y="3803299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20"/>
          </p:nvPr>
        </p:nvSpPr>
        <p:spPr>
          <a:xfrm>
            <a:off x="5591278" y="3817123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8" name="Google Shape;148;p32"/>
          <p:cNvSpPr txBox="1">
            <a:spLocks noGrp="1"/>
          </p:cNvSpPr>
          <p:nvPr>
            <p:ph type="title" idx="21"/>
          </p:nvPr>
        </p:nvSpPr>
        <p:spPr>
          <a:xfrm>
            <a:off x="4847758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49" name="Google Shape;149;p32"/>
          <p:cNvSpPr txBox="1">
            <a:spLocks noGrp="1"/>
          </p:cNvSpPr>
          <p:nvPr>
            <p:ph type="subTitle" idx="4"/>
          </p:nvPr>
        </p:nvSpPr>
        <p:spPr>
          <a:xfrm>
            <a:off x="2312350" y="2748283"/>
            <a:ext cx="2259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50" name="Google Shape;150;p32"/>
          <p:cNvSpPr txBox="1">
            <a:spLocks noGrp="1"/>
          </p:cNvSpPr>
          <p:nvPr>
            <p:ph type="subTitle" idx="5"/>
          </p:nvPr>
        </p:nvSpPr>
        <p:spPr>
          <a:xfrm>
            <a:off x="2355775" y="2729037"/>
            <a:ext cx="22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1" name="Google Shape;151;p32"/>
          <p:cNvSpPr txBox="1">
            <a:spLocks noGrp="1"/>
          </p:cNvSpPr>
          <p:nvPr>
            <p:ph type="subTitle" idx="1"/>
          </p:nvPr>
        </p:nvSpPr>
        <p:spPr>
          <a:xfrm>
            <a:off x="2357875" y="1622266"/>
            <a:ext cx="2253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52" name="Google Shape;152;p32"/>
          <p:cNvSpPr txBox="1">
            <a:spLocks noGrp="1"/>
          </p:cNvSpPr>
          <p:nvPr>
            <p:ph type="subTitle" idx="2"/>
          </p:nvPr>
        </p:nvSpPr>
        <p:spPr>
          <a:xfrm>
            <a:off x="2121368" y="1636490"/>
            <a:ext cx="2253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3" name="Google Shape;153;p32"/>
          <p:cNvSpPr txBox="1">
            <a:spLocks noGrp="1"/>
          </p:cNvSpPr>
          <p:nvPr>
            <p:ph type="subTitle" idx="7"/>
          </p:nvPr>
        </p:nvSpPr>
        <p:spPr>
          <a:xfrm>
            <a:off x="2335278" y="3803299"/>
            <a:ext cx="2253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Components</a:t>
            </a:r>
            <a:endParaRPr dirty="0"/>
          </a:p>
        </p:txBody>
      </p:sp>
      <p:sp>
        <p:nvSpPr>
          <p:cNvPr id="154" name="Google Shape;154;p32"/>
          <p:cNvSpPr txBox="1">
            <a:spLocks noGrp="1"/>
          </p:cNvSpPr>
          <p:nvPr>
            <p:ph type="subTitle" idx="8"/>
          </p:nvPr>
        </p:nvSpPr>
        <p:spPr>
          <a:xfrm>
            <a:off x="2355775" y="3817123"/>
            <a:ext cx="22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3"/>
          </p:nvPr>
        </p:nvSpPr>
        <p:spPr>
          <a:xfrm>
            <a:off x="5590392" y="1624066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Use Cases</a:t>
            </a:r>
            <a:endParaRPr dirty="0"/>
          </a:p>
        </p:txBody>
      </p:sp>
      <p:sp>
        <p:nvSpPr>
          <p:cNvPr id="156" name="Google Shape;156;p32"/>
          <p:cNvSpPr txBox="1">
            <a:spLocks noGrp="1"/>
          </p:cNvSpPr>
          <p:nvPr>
            <p:ph type="subTitle" idx="14"/>
          </p:nvPr>
        </p:nvSpPr>
        <p:spPr>
          <a:xfrm>
            <a:off x="5591275" y="1636114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 idx="3"/>
          </p:nvPr>
        </p:nvSpPr>
        <p:spPr>
          <a:xfrm>
            <a:off x="1591728" y="1639847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8" name="Google Shape;158;p32"/>
          <p:cNvSpPr txBox="1">
            <a:spLocks noGrp="1"/>
          </p:cNvSpPr>
          <p:nvPr>
            <p:ph type="title" idx="6"/>
          </p:nvPr>
        </p:nvSpPr>
        <p:spPr>
          <a:xfrm>
            <a:off x="1592641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title" idx="9"/>
          </p:nvPr>
        </p:nvSpPr>
        <p:spPr>
          <a:xfrm>
            <a:off x="1592641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 idx="15"/>
          </p:nvPr>
        </p:nvSpPr>
        <p:spPr>
          <a:xfrm>
            <a:off x="4847758" y="1640747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1" name="Google Shape;161;p32"/>
          <p:cNvSpPr txBox="1">
            <a:spLocks noGrp="1"/>
          </p:cNvSpPr>
          <p:nvPr>
            <p:ph type="subTitle" idx="16"/>
          </p:nvPr>
        </p:nvSpPr>
        <p:spPr>
          <a:xfrm>
            <a:off x="5596823" y="2724200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Dfd and State diagram</a:t>
            </a:r>
            <a:endParaRPr dirty="0"/>
          </a:p>
        </p:txBody>
      </p:sp>
      <p:sp>
        <p:nvSpPr>
          <p:cNvPr id="162" name="Google Shape;162;p32"/>
          <p:cNvSpPr txBox="1">
            <a:spLocks noGrp="1"/>
          </p:cNvSpPr>
          <p:nvPr>
            <p:ph type="subTitle" idx="17"/>
          </p:nvPr>
        </p:nvSpPr>
        <p:spPr>
          <a:xfrm>
            <a:off x="5591278" y="2729037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 idx="18"/>
          </p:nvPr>
        </p:nvSpPr>
        <p:spPr>
          <a:xfrm>
            <a:off x="4847758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64" name="Google Shape;164;p32"/>
          <p:cNvSpPr/>
          <p:nvPr/>
        </p:nvSpPr>
        <p:spPr>
          <a:xfrm>
            <a:off x="1591735" y="1485800"/>
            <a:ext cx="632673" cy="730491"/>
          </a:xfrm>
          <a:custGeom>
            <a:avLst/>
            <a:gdLst/>
            <a:ahLst/>
            <a:cxnLst/>
            <a:rect l="l" t="t" r="r" b="b"/>
            <a:pathLst>
              <a:path w="145442" h="167929" extrusionOk="0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1591735" y="2597225"/>
            <a:ext cx="632673" cy="730491"/>
          </a:xfrm>
          <a:custGeom>
            <a:avLst/>
            <a:gdLst/>
            <a:ahLst/>
            <a:cxnLst/>
            <a:rect l="l" t="t" r="r" b="b"/>
            <a:pathLst>
              <a:path w="145442" h="167929" extrusionOk="0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1591735" y="3658048"/>
            <a:ext cx="632673" cy="730491"/>
          </a:xfrm>
          <a:custGeom>
            <a:avLst/>
            <a:gdLst/>
            <a:ahLst/>
            <a:cxnLst/>
            <a:rect l="l" t="t" r="r" b="b"/>
            <a:pathLst>
              <a:path w="145442" h="167929" extrusionOk="0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4846868" y="1485800"/>
            <a:ext cx="632673" cy="730491"/>
          </a:xfrm>
          <a:custGeom>
            <a:avLst/>
            <a:gdLst/>
            <a:ahLst/>
            <a:cxnLst/>
            <a:rect l="l" t="t" r="r" b="b"/>
            <a:pathLst>
              <a:path w="145442" h="167929" extrusionOk="0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4846868" y="2597225"/>
            <a:ext cx="632673" cy="730491"/>
          </a:xfrm>
          <a:custGeom>
            <a:avLst/>
            <a:gdLst/>
            <a:ahLst/>
            <a:cxnLst/>
            <a:rect l="l" t="t" r="r" b="b"/>
            <a:pathLst>
              <a:path w="145442" h="167929" extrusionOk="0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4846868" y="3658048"/>
            <a:ext cx="632673" cy="730491"/>
          </a:xfrm>
          <a:custGeom>
            <a:avLst/>
            <a:gdLst/>
            <a:ahLst/>
            <a:cxnLst/>
            <a:rect l="l" t="t" r="r" b="b"/>
            <a:pathLst>
              <a:path w="145442" h="167929" extrusionOk="0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>
            <a:spLocks noGrp="1"/>
          </p:cNvSpPr>
          <p:nvPr>
            <p:ph type="title"/>
          </p:nvPr>
        </p:nvSpPr>
        <p:spPr>
          <a:xfrm>
            <a:off x="2143682" y="2280663"/>
            <a:ext cx="45744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Data Flow</a:t>
            </a:r>
            <a:br>
              <a:rPr lang="en-US" sz="7200" dirty="0"/>
            </a:br>
            <a:r>
              <a:rPr lang="en-US" sz="7200" dirty="0"/>
              <a:t>Diagrams</a:t>
            </a:r>
            <a:endParaRPr sz="7200" dirty="0"/>
          </a:p>
        </p:txBody>
      </p:sp>
      <p:sp>
        <p:nvSpPr>
          <p:cNvPr id="416" name="Google Shape;416;p46"/>
          <p:cNvSpPr txBox="1">
            <a:spLocks noGrp="1"/>
          </p:cNvSpPr>
          <p:nvPr>
            <p:ph type="subTitle" idx="1"/>
          </p:nvPr>
        </p:nvSpPr>
        <p:spPr>
          <a:xfrm>
            <a:off x="2284150" y="2932563"/>
            <a:ext cx="457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LEVEL 0 DFD(CONTEXT DIAGRAM)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ubtitle 9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ubtitle 10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ubtitle 11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ubtitle 1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380211"/>
            <a:ext cx="8810625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106137" y="1668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LEVEL 1</a:t>
            </a:r>
            <a:endParaRPr dirty="0"/>
          </a:p>
        </p:txBody>
      </p:sp>
      <p:sp>
        <p:nvSpPr>
          <p:cNvPr id="265" name="Google Shape;265;p41"/>
          <p:cNvSpPr txBox="1">
            <a:spLocks noGrp="1"/>
          </p:cNvSpPr>
          <p:nvPr>
            <p:ph type="subTitle" idx="2"/>
          </p:nvPr>
        </p:nvSpPr>
        <p:spPr>
          <a:xfrm>
            <a:off x="1441525" y="2190140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ubtitle 11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887892"/>
            <a:ext cx="8569842" cy="39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20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LEVEL 2:-CRIMINAL SECTION</a:t>
            </a:r>
            <a:endParaRPr dirty="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ubTitle" idx="8"/>
          </p:nvPr>
        </p:nvSpPr>
        <p:spPr>
          <a:xfrm>
            <a:off x="1441525" y="4052232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ubtitle 9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ubtitle 11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" y="1218435"/>
            <a:ext cx="9009321" cy="371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3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311699" y="4566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LEVEL 2:-TRAFFIC SECTION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ubtitle 9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ubtitle 11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ubtitle 12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" y="1233037"/>
            <a:ext cx="8973879" cy="36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5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>
            <a:spLocks noGrp="1"/>
          </p:cNvSpPr>
          <p:nvPr>
            <p:ph type="title"/>
          </p:nvPr>
        </p:nvSpPr>
        <p:spPr>
          <a:xfrm>
            <a:off x="2207477" y="2791026"/>
            <a:ext cx="45744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Demo</a:t>
            </a:r>
            <a:br>
              <a:rPr lang="en-US" sz="7200" dirty="0"/>
            </a:br>
            <a:endParaRPr sz="7200" dirty="0"/>
          </a:p>
        </p:txBody>
      </p:sp>
      <p:sp>
        <p:nvSpPr>
          <p:cNvPr id="416" name="Google Shape;416;p46"/>
          <p:cNvSpPr txBox="1">
            <a:spLocks noGrp="1"/>
          </p:cNvSpPr>
          <p:nvPr>
            <p:ph type="subTitle" idx="1"/>
          </p:nvPr>
        </p:nvSpPr>
        <p:spPr>
          <a:xfrm>
            <a:off x="2284150" y="2932563"/>
            <a:ext cx="457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601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5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Contributions</a:t>
            </a:r>
            <a:endParaRPr dirty="0"/>
          </a:p>
        </p:txBody>
      </p:sp>
      <p:sp>
        <p:nvSpPr>
          <p:cNvPr id="633" name="Google Shape;633;p55"/>
          <p:cNvSpPr txBox="1">
            <a:spLocks noGrp="1"/>
          </p:cNvSpPr>
          <p:nvPr>
            <p:ph type="subTitle" idx="1"/>
          </p:nvPr>
        </p:nvSpPr>
        <p:spPr>
          <a:xfrm>
            <a:off x="1794875" y="2605023"/>
            <a:ext cx="1485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Varun Verma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Demo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Login Modules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Admin Module</a:t>
            </a:r>
            <a:endParaRPr dirty="0"/>
          </a:p>
        </p:txBody>
      </p:sp>
      <p:sp>
        <p:nvSpPr>
          <p:cNvPr id="634" name="Google Shape;634;p55"/>
          <p:cNvSpPr txBox="1">
            <a:spLocks noGrp="1"/>
          </p:cNvSpPr>
          <p:nvPr>
            <p:ph type="subTitle" idx="2"/>
          </p:nvPr>
        </p:nvSpPr>
        <p:spPr>
          <a:xfrm>
            <a:off x="1794875" y="2912377"/>
            <a:ext cx="14859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35" name="Google Shape;635;p55"/>
          <p:cNvSpPr txBox="1">
            <a:spLocks noGrp="1"/>
          </p:cNvSpPr>
          <p:nvPr>
            <p:ph type="subTitle" idx="3"/>
          </p:nvPr>
        </p:nvSpPr>
        <p:spPr>
          <a:xfrm>
            <a:off x="3829050" y="2536252"/>
            <a:ext cx="1485900" cy="465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Nandita Mahesh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Introduction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</a:t>
            </a:r>
            <a:r>
              <a:rPr lang="en" dirty="0"/>
              <a:t>dea of project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Homepage Module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37" name="Google Shape;637;p55"/>
          <p:cNvSpPr txBox="1">
            <a:spLocks noGrp="1"/>
          </p:cNvSpPr>
          <p:nvPr>
            <p:ph type="subTitle" idx="5"/>
          </p:nvPr>
        </p:nvSpPr>
        <p:spPr>
          <a:xfrm>
            <a:off x="5635256" y="2605023"/>
            <a:ext cx="191386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HarshaVardhan</a:t>
            </a:r>
            <a:r>
              <a:rPr lang="en-US" dirty="0"/>
              <a:t> </a:t>
            </a:r>
            <a:r>
              <a:rPr lang="en-US" dirty="0" err="1"/>
              <a:t>Palla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Use cases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Diagrams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Officers Module</a:t>
            </a:r>
            <a:endParaRPr dirty="0"/>
          </a:p>
        </p:txBody>
      </p:sp>
      <p:grpSp>
        <p:nvGrpSpPr>
          <p:cNvPr id="639" name="Google Shape;639;p55"/>
          <p:cNvGrpSpPr/>
          <p:nvPr/>
        </p:nvGrpSpPr>
        <p:grpSpPr>
          <a:xfrm>
            <a:off x="2107960" y="1439236"/>
            <a:ext cx="859731" cy="1074786"/>
            <a:chOff x="2107776" y="1439236"/>
            <a:chExt cx="859731" cy="1074786"/>
          </a:xfrm>
        </p:grpSpPr>
        <p:sp>
          <p:nvSpPr>
            <p:cNvPr id="640" name="Google Shape;640;p55"/>
            <p:cNvSpPr/>
            <p:nvPr/>
          </p:nvSpPr>
          <p:spPr>
            <a:xfrm>
              <a:off x="2164069" y="1651449"/>
              <a:ext cx="747108" cy="862573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5"/>
            <p:cNvSpPr/>
            <p:nvPr/>
          </p:nvSpPr>
          <p:spPr>
            <a:xfrm>
              <a:off x="2107776" y="1439236"/>
              <a:ext cx="859731" cy="992601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393939"/>
                </a:gs>
              </a:gsLst>
              <a:lin ang="5400700" scaled="0"/>
            </a:gradFill>
            <a:ln>
              <a:noFill/>
            </a:ln>
            <a:effectLst>
              <a:outerShdw blurRad="257175" dist="123825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55"/>
          <p:cNvGrpSpPr/>
          <p:nvPr/>
        </p:nvGrpSpPr>
        <p:grpSpPr>
          <a:xfrm>
            <a:off x="4142135" y="1439236"/>
            <a:ext cx="859731" cy="1074786"/>
            <a:chOff x="4142151" y="1439236"/>
            <a:chExt cx="859731" cy="1074786"/>
          </a:xfrm>
        </p:grpSpPr>
        <p:sp>
          <p:nvSpPr>
            <p:cNvPr id="643" name="Google Shape;643;p55"/>
            <p:cNvSpPr/>
            <p:nvPr/>
          </p:nvSpPr>
          <p:spPr>
            <a:xfrm>
              <a:off x="4198444" y="1651449"/>
              <a:ext cx="747108" cy="862573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5"/>
            <p:cNvSpPr/>
            <p:nvPr/>
          </p:nvSpPr>
          <p:spPr>
            <a:xfrm>
              <a:off x="4142151" y="1439236"/>
              <a:ext cx="859731" cy="992601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393939"/>
                </a:gs>
              </a:gsLst>
              <a:lin ang="5400700" scaled="0"/>
            </a:gradFill>
            <a:ln>
              <a:noFill/>
            </a:ln>
            <a:effectLst>
              <a:outerShdw blurRad="257175" dist="123825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55"/>
          <p:cNvGrpSpPr/>
          <p:nvPr/>
        </p:nvGrpSpPr>
        <p:grpSpPr>
          <a:xfrm>
            <a:off x="6176310" y="1439236"/>
            <a:ext cx="859731" cy="1074786"/>
            <a:chOff x="6176526" y="1439236"/>
            <a:chExt cx="859731" cy="1074786"/>
          </a:xfrm>
        </p:grpSpPr>
        <p:sp>
          <p:nvSpPr>
            <p:cNvPr id="646" name="Google Shape;646;p55"/>
            <p:cNvSpPr/>
            <p:nvPr/>
          </p:nvSpPr>
          <p:spPr>
            <a:xfrm>
              <a:off x="6232819" y="1651449"/>
              <a:ext cx="747108" cy="862573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5"/>
            <p:cNvSpPr/>
            <p:nvPr/>
          </p:nvSpPr>
          <p:spPr>
            <a:xfrm>
              <a:off x="6176526" y="1439236"/>
              <a:ext cx="859731" cy="992601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393939"/>
                </a:gs>
              </a:gsLst>
              <a:lin ang="5400700" scaled="0"/>
            </a:gradFill>
            <a:ln>
              <a:noFill/>
            </a:ln>
            <a:effectLst>
              <a:outerShdw blurRad="257175" dist="123825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55"/>
          <p:cNvGrpSpPr/>
          <p:nvPr/>
        </p:nvGrpSpPr>
        <p:grpSpPr>
          <a:xfrm>
            <a:off x="2379180" y="1755864"/>
            <a:ext cx="317290" cy="359303"/>
            <a:chOff x="-57950750" y="2296300"/>
            <a:chExt cx="279625" cy="316650"/>
          </a:xfrm>
        </p:grpSpPr>
        <p:sp>
          <p:nvSpPr>
            <p:cNvPr id="649" name="Google Shape;649;p55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5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5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5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55"/>
          <p:cNvGrpSpPr/>
          <p:nvPr/>
        </p:nvGrpSpPr>
        <p:grpSpPr>
          <a:xfrm>
            <a:off x="4391455" y="1755864"/>
            <a:ext cx="361090" cy="359303"/>
            <a:chOff x="-55225575" y="1903275"/>
            <a:chExt cx="318225" cy="316650"/>
          </a:xfrm>
        </p:grpSpPr>
        <p:sp>
          <p:nvSpPr>
            <p:cNvPr id="654" name="Google Shape;654;p55"/>
            <p:cNvSpPr/>
            <p:nvPr/>
          </p:nvSpPr>
          <p:spPr>
            <a:xfrm>
              <a:off x="-55104275" y="2116925"/>
              <a:ext cx="72475" cy="29750"/>
            </a:xfrm>
            <a:custGeom>
              <a:avLst/>
              <a:gdLst/>
              <a:ahLst/>
              <a:cxnLst/>
              <a:rect l="l" t="t" r="r" b="b"/>
              <a:pathLst>
                <a:path w="2899" h="1190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5"/>
            <p:cNvSpPr/>
            <p:nvPr/>
          </p:nvSpPr>
          <p:spPr>
            <a:xfrm>
              <a:off x="-5511375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5"/>
            <p:cNvSpPr/>
            <p:nvPr/>
          </p:nvSpPr>
          <p:spPr>
            <a:xfrm>
              <a:off x="-55039700" y="2053725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5"/>
            <p:cNvSpPr/>
            <p:nvPr/>
          </p:nvSpPr>
          <p:spPr>
            <a:xfrm>
              <a:off x="-55225575" y="190327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5"/>
            <p:cNvSpPr/>
            <p:nvPr/>
          </p:nvSpPr>
          <p:spPr>
            <a:xfrm>
              <a:off x="-55170450" y="1959200"/>
              <a:ext cx="204800" cy="225300"/>
            </a:xfrm>
            <a:custGeom>
              <a:avLst/>
              <a:gdLst/>
              <a:ahLst/>
              <a:cxnLst/>
              <a:rect l="l" t="t" r="r" b="b"/>
              <a:pathLst>
                <a:path w="8192" h="9012" extrusionOk="0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55"/>
          <p:cNvGrpSpPr/>
          <p:nvPr/>
        </p:nvGrpSpPr>
        <p:grpSpPr>
          <a:xfrm>
            <a:off x="6447530" y="1754971"/>
            <a:ext cx="317290" cy="361090"/>
            <a:chOff x="-56774050" y="1904075"/>
            <a:chExt cx="279625" cy="318225"/>
          </a:xfrm>
        </p:grpSpPr>
        <p:sp>
          <p:nvSpPr>
            <p:cNvPr id="660" name="Google Shape;660;p55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5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21" name="Google Shape;675;p57"/>
          <p:cNvSpPr txBox="1">
            <a:spLocks/>
          </p:cNvSpPr>
          <p:nvPr/>
        </p:nvSpPr>
        <p:spPr>
          <a:xfrm>
            <a:off x="2883816" y="1685698"/>
            <a:ext cx="5437934" cy="174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 b="0" i="0" u="none" strike="noStrike" cap="none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 b="0" i="0" u="none" strike="noStrike" cap="none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 b="0" i="0" u="none" strike="noStrike" cap="none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 b="0" i="0" u="none" strike="noStrike" cap="none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 b="0" i="0" u="none" strike="noStrike" cap="none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 b="0" i="0" u="none" strike="noStrike" cap="none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 b="0" i="0" u="none" strike="noStrike" cap="none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 b="0" i="0" u="none" strike="noStrike" cap="none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 b="0" i="0" u="none" strike="noStrike" cap="none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pPr algn="l"/>
            <a:r>
              <a:rPr lang="en-IN" sz="7200" dirty="0"/>
              <a:t>Thankyou</a:t>
            </a:r>
          </a:p>
          <a:p>
            <a:pPr algn="l"/>
            <a:endParaRPr lang="en-IN" sz="7200" dirty="0"/>
          </a:p>
        </p:txBody>
      </p:sp>
      <p:sp>
        <p:nvSpPr>
          <p:cNvPr id="3" name="Rectangle 2"/>
          <p:cNvSpPr/>
          <p:nvPr/>
        </p:nvSpPr>
        <p:spPr>
          <a:xfrm>
            <a:off x="2495107" y="3231444"/>
            <a:ext cx="5248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chemeClr val="accent1"/>
                </a:solidFill>
              </a:rPr>
              <a:t>Does anyone have 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3"/>
          <p:cNvGrpSpPr/>
          <p:nvPr/>
        </p:nvGrpSpPr>
        <p:grpSpPr>
          <a:xfrm>
            <a:off x="3792586" y="917626"/>
            <a:ext cx="1558828" cy="1948352"/>
            <a:chOff x="3796019" y="841851"/>
            <a:chExt cx="1558828" cy="1948352"/>
          </a:xfrm>
        </p:grpSpPr>
        <p:sp>
          <p:nvSpPr>
            <p:cNvPr id="175" name="Google Shape;175;p33"/>
            <p:cNvSpPr/>
            <p:nvPr/>
          </p:nvSpPr>
          <p:spPr>
            <a:xfrm>
              <a:off x="3898092" y="841851"/>
              <a:ext cx="1354683" cy="1564048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3796019" y="990459"/>
              <a:ext cx="1558828" cy="1799744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393939"/>
                </a:gs>
              </a:gsLst>
              <a:lin ang="5400700" scaled="0"/>
            </a:gradFill>
            <a:ln>
              <a:noFill/>
            </a:ln>
            <a:effectLst>
              <a:outerShdw blurRad="257175" dist="123825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2217000" y="2865975"/>
            <a:ext cx="471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1"/>
          </p:nvPr>
        </p:nvSpPr>
        <p:spPr>
          <a:xfrm>
            <a:off x="2217000" y="3707774"/>
            <a:ext cx="47100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 idx="2"/>
          </p:nvPr>
        </p:nvSpPr>
        <p:spPr>
          <a:xfrm>
            <a:off x="3921000" y="1440325"/>
            <a:ext cx="1302000" cy="10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4862000" y="365160"/>
            <a:ext cx="29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sp>
        <p:nvSpPr>
          <p:cNvPr id="186" name="Google Shape;186;p34"/>
          <p:cNvSpPr txBox="1">
            <a:spLocks noGrp="1"/>
          </p:cNvSpPr>
          <p:nvPr>
            <p:ph type="subTitle" idx="1"/>
          </p:nvPr>
        </p:nvSpPr>
        <p:spPr>
          <a:xfrm>
            <a:off x="4862000" y="1794650"/>
            <a:ext cx="2407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7" name="Google Shape;187;p34"/>
          <p:cNvSpPr txBox="1">
            <a:spLocks noGrp="1"/>
          </p:cNvSpPr>
          <p:nvPr>
            <p:ph type="subTitle" idx="2"/>
          </p:nvPr>
        </p:nvSpPr>
        <p:spPr>
          <a:xfrm>
            <a:off x="2580167" y="937860"/>
            <a:ext cx="5208333" cy="404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Calibri" panose="020F0502020204030204" pitchFamily="34" charset="0"/>
              <a:buChar char="-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modern days crime is increasing day by day. </a:t>
            </a:r>
          </a:p>
          <a:p>
            <a:pPr lvl="0" algn="just"/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" panose="020F0502020204030204" pitchFamily="34" charset="0"/>
              <a:buChar char="-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combat such crimes and to provide safety to citizens, police department plays a vital role. </a:t>
            </a:r>
          </a:p>
          <a:p>
            <a:pPr lvl="0" algn="just"/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" panose="020F0502020204030204" pitchFamily="34" charset="0"/>
              <a:buChar char="-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correct information provided by the people to police helps a lot in arresting criminals.</a:t>
            </a:r>
          </a:p>
          <a:p>
            <a:pPr lvl="0" algn="just"/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" panose="020F0502020204030204" pitchFamily="34" charset="0"/>
              <a:buChar char="-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increase efficiency and save time, our project implements a CRMS (criminal record management system). </a:t>
            </a:r>
          </a:p>
          <a:p>
            <a:pPr lvl="0" algn="just"/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an online web application with database system in which police will keep the record of criminals who have been arrested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2411400" y="1610350"/>
            <a:ext cx="43212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/>
              <a:t>Objectives</a:t>
            </a:r>
            <a:endParaRPr sz="8800" dirty="0"/>
          </a:p>
        </p:txBody>
      </p:sp>
      <p:sp>
        <p:nvSpPr>
          <p:cNvPr id="231" name="Google Shape;231;p36"/>
          <p:cNvSpPr txBox="1">
            <a:spLocks noGrp="1"/>
          </p:cNvSpPr>
          <p:nvPr>
            <p:ph type="subTitle" idx="1"/>
          </p:nvPr>
        </p:nvSpPr>
        <p:spPr>
          <a:xfrm>
            <a:off x="2411400" y="2893950"/>
            <a:ext cx="4321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5"/>
          <p:cNvGrpSpPr/>
          <p:nvPr/>
        </p:nvGrpSpPr>
        <p:grpSpPr>
          <a:xfrm>
            <a:off x="1436132" y="1871734"/>
            <a:ext cx="6271736" cy="1948841"/>
            <a:chOff x="1436132" y="1871734"/>
            <a:chExt cx="6271736" cy="1948841"/>
          </a:xfrm>
        </p:grpSpPr>
        <p:grpSp>
          <p:nvGrpSpPr>
            <p:cNvPr id="196" name="Google Shape;196;p35"/>
            <p:cNvGrpSpPr/>
            <p:nvPr/>
          </p:nvGrpSpPr>
          <p:grpSpPr>
            <a:xfrm>
              <a:off x="3795788" y="1871734"/>
              <a:ext cx="1558828" cy="1948841"/>
              <a:chOff x="3795788" y="1871734"/>
              <a:chExt cx="1558828" cy="1948841"/>
            </a:xfrm>
          </p:grpSpPr>
          <p:sp>
            <p:nvSpPr>
              <p:cNvPr id="197" name="Google Shape;197;p35"/>
              <p:cNvSpPr/>
              <p:nvPr/>
            </p:nvSpPr>
            <p:spPr>
              <a:xfrm>
                <a:off x="3897860" y="2256526"/>
                <a:ext cx="1354683" cy="1564048"/>
              </a:xfrm>
              <a:custGeom>
                <a:avLst/>
                <a:gdLst/>
                <a:ahLst/>
                <a:cxnLst/>
                <a:rect l="l" t="t" r="r" b="b"/>
                <a:pathLst>
                  <a:path w="145041" h="167457" extrusionOk="0">
                    <a:moveTo>
                      <a:pt x="72509" y="167456"/>
                    </a:moveTo>
                    <a:lnTo>
                      <a:pt x="1" y="125598"/>
                    </a:lnTo>
                    <a:lnTo>
                      <a:pt x="1" y="41858"/>
                    </a:lnTo>
                    <a:lnTo>
                      <a:pt x="72509" y="0"/>
                    </a:lnTo>
                    <a:lnTo>
                      <a:pt x="145040" y="41858"/>
                    </a:lnTo>
                    <a:lnTo>
                      <a:pt x="145040" y="125598"/>
                    </a:lnTo>
                    <a:lnTo>
                      <a:pt x="72509" y="167456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5"/>
              <p:cNvSpPr/>
              <p:nvPr/>
            </p:nvSpPr>
            <p:spPr>
              <a:xfrm>
                <a:off x="3795788" y="1871734"/>
                <a:ext cx="1558828" cy="1799744"/>
              </a:xfrm>
              <a:custGeom>
                <a:avLst/>
                <a:gdLst/>
                <a:ahLst/>
                <a:cxnLst/>
                <a:rect l="l" t="t" r="r" b="b"/>
                <a:pathLst>
                  <a:path w="145041" h="167457" extrusionOk="0">
                    <a:moveTo>
                      <a:pt x="72509" y="167456"/>
                    </a:moveTo>
                    <a:lnTo>
                      <a:pt x="1" y="125598"/>
                    </a:lnTo>
                    <a:lnTo>
                      <a:pt x="1" y="41858"/>
                    </a:lnTo>
                    <a:lnTo>
                      <a:pt x="72509" y="0"/>
                    </a:lnTo>
                    <a:lnTo>
                      <a:pt x="145040" y="41858"/>
                    </a:lnTo>
                    <a:lnTo>
                      <a:pt x="145040" y="125598"/>
                    </a:lnTo>
                    <a:lnTo>
                      <a:pt x="72509" y="167456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393939"/>
                  </a:gs>
                </a:gsLst>
                <a:lin ang="5400700" scaled="0"/>
              </a:gradFill>
              <a:ln>
                <a:noFill/>
              </a:ln>
              <a:effectLst>
                <a:outerShdw blurRad="257175" dist="123825" dir="5400000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35"/>
            <p:cNvGrpSpPr/>
            <p:nvPr/>
          </p:nvGrpSpPr>
          <p:grpSpPr>
            <a:xfrm>
              <a:off x="6149040" y="1871734"/>
              <a:ext cx="1558828" cy="1948841"/>
              <a:chOff x="6149040" y="1871734"/>
              <a:chExt cx="1558828" cy="1948841"/>
            </a:xfrm>
          </p:grpSpPr>
          <p:sp>
            <p:nvSpPr>
              <p:cNvPr id="200" name="Google Shape;200;p35"/>
              <p:cNvSpPr/>
              <p:nvPr/>
            </p:nvSpPr>
            <p:spPr>
              <a:xfrm>
                <a:off x="6251113" y="2256526"/>
                <a:ext cx="1354683" cy="1564048"/>
              </a:xfrm>
              <a:custGeom>
                <a:avLst/>
                <a:gdLst/>
                <a:ahLst/>
                <a:cxnLst/>
                <a:rect l="l" t="t" r="r" b="b"/>
                <a:pathLst>
                  <a:path w="145041" h="167457" extrusionOk="0">
                    <a:moveTo>
                      <a:pt x="72509" y="167456"/>
                    </a:moveTo>
                    <a:lnTo>
                      <a:pt x="1" y="125598"/>
                    </a:lnTo>
                    <a:lnTo>
                      <a:pt x="1" y="41858"/>
                    </a:lnTo>
                    <a:lnTo>
                      <a:pt x="72509" y="0"/>
                    </a:lnTo>
                    <a:lnTo>
                      <a:pt x="145040" y="41858"/>
                    </a:lnTo>
                    <a:lnTo>
                      <a:pt x="145040" y="125598"/>
                    </a:lnTo>
                    <a:lnTo>
                      <a:pt x="72509" y="167456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5"/>
              <p:cNvSpPr/>
              <p:nvPr/>
            </p:nvSpPr>
            <p:spPr>
              <a:xfrm>
                <a:off x="6149040" y="1871734"/>
                <a:ext cx="1558828" cy="1799744"/>
              </a:xfrm>
              <a:custGeom>
                <a:avLst/>
                <a:gdLst/>
                <a:ahLst/>
                <a:cxnLst/>
                <a:rect l="l" t="t" r="r" b="b"/>
                <a:pathLst>
                  <a:path w="145041" h="167457" extrusionOk="0">
                    <a:moveTo>
                      <a:pt x="72509" y="167456"/>
                    </a:moveTo>
                    <a:lnTo>
                      <a:pt x="1" y="125598"/>
                    </a:lnTo>
                    <a:lnTo>
                      <a:pt x="1" y="41858"/>
                    </a:lnTo>
                    <a:lnTo>
                      <a:pt x="72509" y="0"/>
                    </a:lnTo>
                    <a:lnTo>
                      <a:pt x="145040" y="41858"/>
                    </a:lnTo>
                    <a:lnTo>
                      <a:pt x="145040" y="125598"/>
                    </a:lnTo>
                    <a:lnTo>
                      <a:pt x="72509" y="167456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393939"/>
                  </a:gs>
                </a:gsLst>
                <a:lin ang="5400700" scaled="0"/>
              </a:gradFill>
              <a:ln>
                <a:noFill/>
              </a:ln>
              <a:effectLst>
                <a:outerShdw blurRad="257175" dist="123825" dir="5400000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35"/>
            <p:cNvGrpSpPr/>
            <p:nvPr/>
          </p:nvGrpSpPr>
          <p:grpSpPr>
            <a:xfrm>
              <a:off x="1436132" y="1871734"/>
              <a:ext cx="1558828" cy="1948841"/>
              <a:chOff x="1436132" y="1871734"/>
              <a:chExt cx="1558828" cy="1948841"/>
            </a:xfrm>
          </p:grpSpPr>
          <p:sp>
            <p:nvSpPr>
              <p:cNvPr id="203" name="Google Shape;203;p35"/>
              <p:cNvSpPr/>
              <p:nvPr/>
            </p:nvSpPr>
            <p:spPr>
              <a:xfrm>
                <a:off x="1538204" y="2256526"/>
                <a:ext cx="1354683" cy="1564048"/>
              </a:xfrm>
              <a:custGeom>
                <a:avLst/>
                <a:gdLst/>
                <a:ahLst/>
                <a:cxnLst/>
                <a:rect l="l" t="t" r="r" b="b"/>
                <a:pathLst>
                  <a:path w="145041" h="167457" extrusionOk="0">
                    <a:moveTo>
                      <a:pt x="72509" y="167456"/>
                    </a:moveTo>
                    <a:lnTo>
                      <a:pt x="1" y="125598"/>
                    </a:lnTo>
                    <a:lnTo>
                      <a:pt x="1" y="41858"/>
                    </a:lnTo>
                    <a:lnTo>
                      <a:pt x="72509" y="0"/>
                    </a:lnTo>
                    <a:lnTo>
                      <a:pt x="145040" y="41858"/>
                    </a:lnTo>
                    <a:lnTo>
                      <a:pt x="145040" y="125598"/>
                    </a:lnTo>
                    <a:lnTo>
                      <a:pt x="72509" y="167456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5"/>
              <p:cNvSpPr/>
              <p:nvPr/>
            </p:nvSpPr>
            <p:spPr>
              <a:xfrm>
                <a:off x="1436132" y="1871734"/>
                <a:ext cx="1558828" cy="1799744"/>
              </a:xfrm>
              <a:custGeom>
                <a:avLst/>
                <a:gdLst/>
                <a:ahLst/>
                <a:cxnLst/>
                <a:rect l="l" t="t" r="r" b="b"/>
                <a:pathLst>
                  <a:path w="145041" h="167457" extrusionOk="0">
                    <a:moveTo>
                      <a:pt x="72509" y="167456"/>
                    </a:moveTo>
                    <a:lnTo>
                      <a:pt x="1" y="125598"/>
                    </a:lnTo>
                    <a:lnTo>
                      <a:pt x="1" y="41858"/>
                    </a:lnTo>
                    <a:lnTo>
                      <a:pt x="72509" y="0"/>
                    </a:lnTo>
                    <a:lnTo>
                      <a:pt x="145040" y="41858"/>
                    </a:lnTo>
                    <a:lnTo>
                      <a:pt x="145040" y="125598"/>
                    </a:lnTo>
                    <a:lnTo>
                      <a:pt x="72509" y="167456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393939"/>
                  </a:gs>
                </a:gsLst>
                <a:lin ang="5400700" scaled="0"/>
              </a:gradFill>
              <a:ln>
                <a:noFill/>
              </a:ln>
              <a:effectLst>
                <a:outerShdw blurRad="257175" dist="123825" dir="5400000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Working On</a:t>
            </a:r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1415919" y="3820574"/>
            <a:ext cx="1558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Reduce Manual Documentation</a:t>
            </a:r>
            <a:endParaRPr sz="16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6149068" y="3821893"/>
            <a:ext cx="1558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Security and Control</a:t>
            </a:r>
            <a:endParaRPr sz="16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3732944" y="3914983"/>
            <a:ext cx="1678009" cy="68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Interconnections and fast networking</a:t>
            </a:r>
            <a:endParaRPr sz="16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A5DD2E2-1DF8-408C-AFFB-45FA133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4926" y="1964820"/>
            <a:ext cx="1400787" cy="14007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3F1B276-5FD4-4382-8D3E-628591A0AA3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6700" y="1459963"/>
            <a:ext cx="2410499" cy="24104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D84EAD0-CF6A-4E4E-A58F-D03F0E458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0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8723" y="1806321"/>
            <a:ext cx="3319462" cy="1941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1829900" y="365150"/>
            <a:ext cx="29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1"/>
          </p:nvPr>
        </p:nvSpPr>
        <p:spPr>
          <a:xfrm>
            <a:off x="1829892" y="2003550"/>
            <a:ext cx="1861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38" name="Google Shape;238;p37"/>
          <p:cNvSpPr txBox="1">
            <a:spLocks noGrp="1"/>
          </p:cNvSpPr>
          <p:nvPr>
            <p:ph type="subTitle" idx="2"/>
          </p:nvPr>
        </p:nvSpPr>
        <p:spPr>
          <a:xfrm>
            <a:off x="1233377" y="365149"/>
            <a:ext cx="5039832" cy="4639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To keep record of the criminals</a:t>
            </a: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To keep record of criminal’s details for    future investigation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To keep record of crime activity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Reduce manual and redundant records keeping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Facilitate interaction and sharing of information between police departments of different districts 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security 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tillium Web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control to ensure only authorized personally have access to the criminal information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tillium Web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>
            <a:spLocks noGrp="1"/>
          </p:cNvSpPr>
          <p:nvPr>
            <p:ph type="title"/>
          </p:nvPr>
        </p:nvSpPr>
        <p:spPr>
          <a:xfrm>
            <a:off x="2172036" y="2776849"/>
            <a:ext cx="45744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Components</a:t>
            </a:r>
            <a:br>
              <a:rPr lang="en-US" sz="7200" dirty="0"/>
            </a:br>
            <a:endParaRPr sz="7200" dirty="0"/>
          </a:p>
        </p:txBody>
      </p:sp>
      <p:sp>
        <p:nvSpPr>
          <p:cNvPr id="416" name="Google Shape;416;p46"/>
          <p:cNvSpPr txBox="1">
            <a:spLocks noGrp="1"/>
          </p:cNvSpPr>
          <p:nvPr>
            <p:ph type="subTitle" idx="1"/>
          </p:nvPr>
        </p:nvSpPr>
        <p:spPr>
          <a:xfrm>
            <a:off x="2284150" y="2932563"/>
            <a:ext cx="457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58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2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sp>
        <p:nvSpPr>
          <p:cNvPr id="572" name="Google Shape;572;p52"/>
          <p:cNvSpPr txBox="1">
            <a:spLocks noGrp="1"/>
          </p:cNvSpPr>
          <p:nvPr>
            <p:ph type="subTitle" idx="1"/>
          </p:nvPr>
        </p:nvSpPr>
        <p:spPr>
          <a:xfrm>
            <a:off x="1287163" y="2772079"/>
            <a:ext cx="2112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Traffic Section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73" name="Google Shape;573;p52"/>
          <p:cNvSpPr txBox="1">
            <a:spLocks noGrp="1"/>
          </p:cNvSpPr>
          <p:nvPr>
            <p:ph type="subTitle" idx="2"/>
          </p:nvPr>
        </p:nvSpPr>
        <p:spPr>
          <a:xfrm>
            <a:off x="2241325" y="3209694"/>
            <a:ext cx="2112000" cy="1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74" name="Google Shape;574;p52"/>
          <p:cNvSpPr txBox="1">
            <a:spLocks noGrp="1"/>
          </p:cNvSpPr>
          <p:nvPr>
            <p:ph type="subTitle" idx="3"/>
          </p:nvPr>
        </p:nvSpPr>
        <p:spPr>
          <a:xfrm>
            <a:off x="3333506" y="2805306"/>
            <a:ext cx="2112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Criminal Section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75" name="Google Shape;575;p52"/>
          <p:cNvSpPr txBox="1">
            <a:spLocks noGrp="1"/>
          </p:cNvSpPr>
          <p:nvPr>
            <p:ph type="subTitle" idx="4"/>
          </p:nvPr>
        </p:nvSpPr>
        <p:spPr>
          <a:xfrm>
            <a:off x="4789675" y="3209694"/>
            <a:ext cx="2112000" cy="1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76" name="Google Shape;576;p52"/>
          <p:cNvGrpSpPr/>
          <p:nvPr/>
        </p:nvGrpSpPr>
        <p:grpSpPr>
          <a:xfrm>
            <a:off x="1577611" y="1380901"/>
            <a:ext cx="1086191" cy="1357952"/>
            <a:chOff x="6149040" y="1871734"/>
            <a:chExt cx="1558828" cy="1948841"/>
          </a:xfrm>
        </p:grpSpPr>
        <p:sp>
          <p:nvSpPr>
            <p:cNvPr id="577" name="Google Shape;577;p52"/>
            <p:cNvSpPr/>
            <p:nvPr/>
          </p:nvSpPr>
          <p:spPr>
            <a:xfrm>
              <a:off x="6251113" y="2256526"/>
              <a:ext cx="1354683" cy="1564048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>
              <a:off x="6149040" y="1871734"/>
              <a:ext cx="1558828" cy="1799744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393939"/>
                </a:gs>
              </a:gsLst>
              <a:lin ang="5400700" scaled="0"/>
            </a:gradFill>
            <a:ln>
              <a:noFill/>
            </a:ln>
            <a:effectLst>
              <a:outerShdw blurRad="257175" dist="123825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52"/>
          <p:cNvGrpSpPr/>
          <p:nvPr/>
        </p:nvGrpSpPr>
        <p:grpSpPr>
          <a:xfrm>
            <a:off x="3846411" y="1414127"/>
            <a:ext cx="1086191" cy="1357952"/>
            <a:chOff x="6149040" y="1871734"/>
            <a:chExt cx="1558828" cy="1948841"/>
          </a:xfrm>
        </p:grpSpPr>
        <p:sp>
          <p:nvSpPr>
            <p:cNvPr id="580" name="Google Shape;580;p52"/>
            <p:cNvSpPr/>
            <p:nvPr/>
          </p:nvSpPr>
          <p:spPr>
            <a:xfrm>
              <a:off x="6251113" y="2256526"/>
              <a:ext cx="1354683" cy="1564048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2"/>
            <p:cNvSpPr/>
            <p:nvPr/>
          </p:nvSpPr>
          <p:spPr>
            <a:xfrm>
              <a:off x="6149040" y="1871734"/>
              <a:ext cx="1558828" cy="1799744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393939"/>
                </a:gs>
              </a:gsLst>
              <a:lin ang="5400700" scaled="0"/>
            </a:gradFill>
            <a:ln>
              <a:noFill/>
            </a:ln>
            <a:effectLst>
              <a:outerShdw blurRad="257175" dist="123825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519C723-B11C-4F42-BF57-00002CA9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81329" y="1658665"/>
            <a:ext cx="811349" cy="764986"/>
          </a:xfrm>
          <a:prstGeom prst="rect">
            <a:avLst/>
          </a:prstGeom>
        </p:spPr>
      </p:pic>
      <p:grpSp>
        <p:nvGrpSpPr>
          <p:cNvPr id="18" name="Google Shape;579;p52"/>
          <p:cNvGrpSpPr/>
          <p:nvPr/>
        </p:nvGrpSpPr>
        <p:grpSpPr>
          <a:xfrm>
            <a:off x="6044088" y="1362182"/>
            <a:ext cx="1086191" cy="1357952"/>
            <a:chOff x="6149040" y="1871734"/>
            <a:chExt cx="1558828" cy="1948841"/>
          </a:xfrm>
        </p:grpSpPr>
        <p:sp>
          <p:nvSpPr>
            <p:cNvPr id="19" name="Google Shape;580;p52"/>
            <p:cNvSpPr/>
            <p:nvPr/>
          </p:nvSpPr>
          <p:spPr>
            <a:xfrm>
              <a:off x="6251113" y="2256526"/>
              <a:ext cx="1354683" cy="1564048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1;p52"/>
            <p:cNvSpPr/>
            <p:nvPr/>
          </p:nvSpPr>
          <p:spPr>
            <a:xfrm>
              <a:off x="6149040" y="1871734"/>
              <a:ext cx="1558828" cy="1799744"/>
            </a:xfrm>
            <a:custGeom>
              <a:avLst/>
              <a:gdLst/>
              <a:ahLst/>
              <a:cxnLst/>
              <a:rect l="l" t="t" r="r" b="b"/>
              <a:pathLst>
                <a:path w="145041" h="167457" extrusionOk="0">
                  <a:moveTo>
                    <a:pt x="72509" y="167456"/>
                  </a:moveTo>
                  <a:lnTo>
                    <a:pt x="1" y="125598"/>
                  </a:lnTo>
                  <a:lnTo>
                    <a:pt x="1" y="41858"/>
                  </a:lnTo>
                  <a:lnTo>
                    <a:pt x="72509" y="0"/>
                  </a:lnTo>
                  <a:lnTo>
                    <a:pt x="145040" y="41858"/>
                  </a:lnTo>
                  <a:lnTo>
                    <a:pt x="145040" y="125598"/>
                  </a:lnTo>
                  <a:lnTo>
                    <a:pt x="72509" y="167456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393939"/>
                </a:gs>
              </a:gsLst>
              <a:lin ang="5400700" scaled="0"/>
            </a:gradFill>
            <a:ln>
              <a:noFill/>
            </a:ln>
            <a:effectLst>
              <a:outerShdw blurRad="257175" dist="123825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574;p52"/>
          <p:cNvSpPr txBox="1">
            <a:spLocks/>
          </p:cNvSpPr>
          <p:nvPr/>
        </p:nvSpPr>
        <p:spPr>
          <a:xfrm>
            <a:off x="5516630" y="2772079"/>
            <a:ext cx="2112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Search And View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E57007-6DD7-4968-A33E-7A270364469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46411" y="1455078"/>
            <a:ext cx="1105706" cy="11057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F266DB-5312-4D61-9A11-D2DD8570073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8685" y="1733642"/>
            <a:ext cx="1016996" cy="6150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neycomb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FF"/>
      </a:accent1>
      <a:accent2>
        <a:srgbClr val="0094FF"/>
      </a:accent2>
      <a:accent3>
        <a:srgbClr val="383838"/>
      </a:accent3>
      <a:accent4>
        <a:srgbClr val="00BBFF"/>
      </a:accent4>
      <a:accent5>
        <a:srgbClr val="0094FF"/>
      </a:accent5>
      <a:accent6>
        <a:srgbClr val="38383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292</Words>
  <Application>Microsoft Office PowerPoint</Application>
  <PresentationFormat>On-screen Show (16:9)</PresentationFormat>
  <Paragraphs>81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Teko Light</vt:lpstr>
      <vt:lpstr>Bookman Old Style</vt:lpstr>
      <vt:lpstr>Titillium Web</vt:lpstr>
      <vt:lpstr>Dosis</vt:lpstr>
      <vt:lpstr>Teko Medium</vt:lpstr>
      <vt:lpstr>Arial</vt:lpstr>
      <vt:lpstr>Calibri</vt:lpstr>
      <vt:lpstr>Honeycomb Project Proposal by Slidesgo</vt:lpstr>
      <vt:lpstr>Criminal Record Management System</vt:lpstr>
      <vt:lpstr>Table of Content</vt:lpstr>
      <vt:lpstr>Introduction</vt:lpstr>
      <vt:lpstr> </vt:lpstr>
      <vt:lpstr>Objectives</vt:lpstr>
      <vt:lpstr>What We Are Working On</vt:lpstr>
      <vt:lpstr> </vt:lpstr>
      <vt:lpstr>Components </vt:lpstr>
      <vt:lpstr> </vt:lpstr>
      <vt:lpstr>Use Cases</vt:lpstr>
      <vt:lpstr> </vt:lpstr>
      <vt:lpstr> </vt:lpstr>
      <vt:lpstr> </vt:lpstr>
      <vt:lpstr>  </vt:lpstr>
      <vt:lpstr>  </vt:lpstr>
      <vt:lpstr>  </vt:lpstr>
      <vt:lpstr>  </vt:lpstr>
      <vt:lpstr>State Diagram</vt:lpstr>
      <vt:lpstr> </vt:lpstr>
      <vt:lpstr>Data Flow Diagrams</vt:lpstr>
      <vt:lpstr>LEVEL 0 DFD(CONTEXT DIAGRAM)</vt:lpstr>
      <vt:lpstr>LEVEL 1</vt:lpstr>
      <vt:lpstr>LEVEL 2:-CRIMINAL SECTION</vt:lpstr>
      <vt:lpstr>LEVEL 2:-TRAFFIC SECTION</vt:lpstr>
      <vt:lpstr>Demo </vt:lpstr>
      <vt:lpstr>Our Team Contributions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Management System</dc:title>
  <cp:lastModifiedBy>Varun Verma</cp:lastModifiedBy>
  <cp:revision>20</cp:revision>
  <dcterms:modified xsi:type="dcterms:W3CDTF">2021-12-05T20:44:06Z</dcterms:modified>
  <cp:contentStatus/>
</cp:coreProperties>
</file>