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71" r:id="rId8"/>
    <p:sldId id="270" r:id="rId9"/>
    <p:sldId id="272" r:id="rId10"/>
    <p:sldId id="262" r:id="rId11"/>
    <p:sldId id="274" r:id="rId12"/>
    <p:sldId id="273" r:id="rId13"/>
    <p:sldId id="275" r:id="rId14"/>
    <p:sldId id="263" r:id="rId15"/>
    <p:sldId id="277" r:id="rId16"/>
    <p:sldId id="276" r:id="rId17"/>
    <p:sldId id="278" r:id="rId18"/>
    <p:sldId id="264" r:id="rId19"/>
    <p:sldId id="279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41F6-1BF7-4F7A-958A-EDC162D6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65416"/>
            <a:ext cx="9309440" cy="2387600"/>
          </a:xfrm>
        </p:spPr>
        <p:txBody>
          <a:bodyPr>
            <a:normAutofit fontScale="90000"/>
          </a:bodyPr>
          <a:lstStyle/>
          <a:p>
            <a:r>
              <a:rPr lang="en-IN" sz="6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ookman Old Style" panose="02050604050505020204" pitchFamily="18" charset="0"/>
              </a:rPr>
              <a:t>CRIMINAL RECORD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5CBDD-CA6B-4F1C-A9E5-B2AED42E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8999"/>
            <a:ext cx="8791575" cy="2017527"/>
          </a:xfrm>
        </p:spPr>
        <p:txBody>
          <a:bodyPr/>
          <a:lstStyle/>
          <a:p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Software Engineering Project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Nandita Mahesh	          20BCE1595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Sri </a:t>
            </a:r>
            <a:r>
              <a:rPr lang="en-IN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HarshaVardhan</a:t>
            </a: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IN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Palla</a:t>
            </a: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 20BCE1308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Varun Verma	          20CBE1506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C167-B09B-44A0-8829-0091AE94A6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9825452" y="0"/>
            <a:ext cx="1685094" cy="1590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586A9-AAC3-4D6D-9064-BC141CD61DC8}"/>
              </a:ext>
            </a:extLst>
          </p:cNvPr>
          <p:cNvSpPr txBox="1"/>
          <p:nvPr/>
        </p:nvSpPr>
        <p:spPr>
          <a:xfrm>
            <a:off x="2328214" y="5592365"/>
            <a:ext cx="9182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link :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https://drive.google.com/drive/folders/1k2Rpq4QPAmVFXwSi2EJpRm81iw98dJom?usp=sharing 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62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E1712-5A4F-4A06-A7A6-6E6F7CD9B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2" b="54831"/>
          <a:stretch/>
        </p:blipFill>
        <p:spPr>
          <a:xfrm>
            <a:off x="1209294" y="626139"/>
            <a:ext cx="9773412" cy="56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E1712-5A4F-4A06-A7A6-6E6F7CD9B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" t="44638"/>
          <a:stretch/>
        </p:blipFill>
        <p:spPr>
          <a:xfrm>
            <a:off x="1590260" y="257237"/>
            <a:ext cx="9011479" cy="6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D990D-804A-4CF7-BE1F-A2FB4014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60" b="47633"/>
          <a:stretch/>
        </p:blipFill>
        <p:spPr>
          <a:xfrm>
            <a:off x="1275521" y="412026"/>
            <a:ext cx="9640957" cy="60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D990D-804A-4CF7-BE1F-A2FB40148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67"/>
          <a:stretch/>
        </p:blipFill>
        <p:spPr>
          <a:xfrm>
            <a:off x="1212574" y="644511"/>
            <a:ext cx="9766852" cy="55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70B66-908F-4CFF-BC45-BD0849B7B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" b="56709"/>
          <a:stretch/>
        </p:blipFill>
        <p:spPr>
          <a:xfrm>
            <a:off x="1142602" y="783774"/>
            <a:ext cx="9906795" cy="52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70B66-908F-4CFF-BC45-BD0849B7B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1" t="43484"/>
          <a:stretch/>
        </p:blipFill>
        <p:spPr>
          <a:xfrm>
            <a:off x="1517374" y="256813"/>
            <a:ext cx="9157252" cy="63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ABA1A-191A-47C5-A949-3C74895E0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6" b="48202"/>
          <a:stretch/>
        </p:blipFill>
        <p:spPr>
          <a:xfrm>
            <a:off x="1235076" y="286259"/>
            <a:ext cx="9721847" cy="62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ABA1A-191A-47C5-A949-3C74895E0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" t="52378"/>
          <a:stretch/>
        </p:blipFill>
        <p:spPr>
          <a:xfrm>
            <a:off x="1249017" y="547592"/>
            <a:ext cx="9693965" cy="57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3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0D81E-82B1-4840-A3EB-74B9C3A3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" b="66184"/>
          <a:stretch/>
        </p:blipFill>
        <p:spPr>
          <a:xfrm>
            <a:off x="1185531" y="1480930"/>
            <a:ext cx="9820937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0D81E-82B1-4840-A3EB-74B9C3A3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" t="33624"/>
          <a:stretch/>
        </p:blipFill>
        <p:spPr>
          <a:xfrm>
            <a:off x="2252869" y="449860"/>
            <a:ext cx="7686261" cy="59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2DA373-D495-4D76-B15C-B2D2992E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20" y="1575336"/>
            <a:ext cx="4943104" cy="3707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EAEE9-EB16-4656-ADD6-AD268F28D30B}"/>
              </a:ext>
            </a:extLst>
          </p:cNvPr>
          <p:cNvSpPr txBox="1"/>
          <p:nvPr/>
        </p:nvSpPr>
        <p:spPr>
          <a:xfrm>
            <a:off x="5927324" y="1308621"/>
            <a:ext cx="5456293" cy="570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modern days crime is increasing day by day.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combat such crimes and to provide safety to citizens, police department plays a vital role.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correct information provided by the people to police helps a lot in arresting criminals.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increase efficiency and save time, our project implements a CRMS (criminal record management system). </a:t>
            </a:r>
          </a:p>
          <a:p>
            <a:pPr lvl="0" algn="just"/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an online web application with database system in which police will keep the record of criminals who have been arrested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DD8F5-0D7D-4B22-8484-B998A56785D5}"/>
              </a:ext>
            </a:extLst>
          </p:cNvPr>
          <p:cNvSpPr txBox="1"/>
          <p:nvPr/>
        </p:nvSpPr>
        <p:spPr>
          <a:xfrm>
            <a:off x="6730904" y="398543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77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C489-2272-4CC6-843D-E35C12A9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DATA FLOW DIAGRAMS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1DD5-CE59-422B-9328-5EF54102A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The flow diagrams for the project are given below in increasing order of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F156-0009-41FA-819F-8DD75041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8" b="9408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029" y="1266827"/>
            <a:ext cx="2422764" cy="17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4ED26-C1E6-4C6E-A5C4-CFFBD530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53" y="1629295"/>
            <a:ext cx="9877693" cy="359941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023BC-10BA-4E4B-8086-1B9B692AB7B7}"/>
              </a:ext>
            </a:extLst>
          </p:cNvPr>
          <p:cNvSpPr txBox="1"/>
          <p:nvPr/>
        </p:nvSpPr>
        <p:spPr>
          <a:xfrm>
            <a:off x="1772574" y="566370"/>
            <a:ext cx="864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LEVEL 0 DFD (CONTEXTUAL VIEW)</a:t>
            </a:r>
          </a:p>
        </p:txBody>
      </p:sp>
    </p:spTree>
    <p:extLst>
      <p:ext uri="{BB962C8B-B14F-4D97-AF65-F5344CB8AC3E}">
        <p14:creationId xmlns:p14="http://schemas.microsoft.com/office/powerpoint/2010/main" val="32851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7AB1-D175-4DA3-8520-6D4905F8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514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LEVEL 1 DFD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53473-5391-45B5-90D0-C4173268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61" y="940904"/>
            <a:ext cx="8707878" cy="54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51FC-A5CA-4B14-9088-A2F41C4F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LEVEL 2 DFD : FIR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1B672-7DB0-4D35-8B5B-A72FDECC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305005"/>
            <a:ext cx="101931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BE25-1966-41B9-834E-13C56396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7" y="66354"/>
            <a:ext cx="11278448" cy="1478570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LEVEL 2 DFD : CRIMINAL RECORD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113A9-EDF4-4231-B58A-832D8323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93" y="1332890"/>
            <a:ext cx="9331413" cy="48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E7B08-FFB1-434A-AA5F-B9E933EAC1AF}"/>
              </a:ext>
            </a:extLst>
          </p:cNvPr>
          <p:cNvSpPr txBox="1"/>
          <p:nvPr/>
        </p:nvSpPr>
        <p:spPr>
          <a:xfrm>
            <a:off x="1365929" y="1058384"/>
            <a:ext cx="4953739" cy="531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OBJECTIVES </a:t>
            </a:r>
          </a:p>
          <a:p>
            <a:pPr lvl="0">
              <a:lnSpc>
                <a:spcPct val="107000"/>
              </a:lnSpc>
            </a:pPr>
            <a:endParaRPr lang="en-IN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dirty="0">
                <a:latin typeface="Bookman Old Style" panose="02050604050505020204" pitchFamily="18" charset="0"/>
              </a:rPr>
              <a:t>- </a:t>
            </a: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  </a:t>
            </a: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the criminals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criminal’s details for future investigation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keep record of crime activity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manual and redundant records keeping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 interaction and sharing of information between police departments of different districts 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security 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control to ensure only authorized personally have access to the criminal information</a:t>
            </a:r>
            <a:endParaRPr lang="en-I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DD2E2-1DF8-408C-AFFB-45FA1335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007" y="487008"/>
            <a:ext cx="1400787" cy="1400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B5201A-6C8D-448B-BDCF-D184876F0C0A}"/>
              </a:ext>
            </a:extLst>
          </p:cNvPr>
          <p:cNvSpPr txBox="1"/>
          <p:nvPr/>
        </p:nvSpPr>
        <p:spPr>
          <a:xfrm>
            <a:off x="7149685" y="175463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manual </a:t>
            </a:r>
          </a:p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Documentations </a:t>
            </a:r>
          </a:p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F1B276-5FD4-4382-8D3E-628591A0AA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49961" y="1951823"/>
            <a:ext cx="2410499" cy="24104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9F4E2-CB11-4081-82EA-597525845E09}"/>
              </a:ext>
            </a:extLst>
          </p:cNvPr>
          <p:cNvSpPr txBox="1"/>
          <p:nvPr/>
        </p:nvSpPr>
        <p:spPr>
          <a:xfrm>
            <a:off x="9542139" y="3900657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Interconnections &amp;</a:t>
            </a:r>
            <a:br>
              <a:rPr lang="en-IN" dirty="0"/>
            </a:br>
            <a:r>
              <a:rPr lang="en-IN" dirty="0"/>
              <a:t>fast sharing</a:t>
            </a:r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84EAD0-CF6A-4E4E-A58F-D03F0E458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668" y="3873259"/>
            <a:ext cx="3319462" cy="19418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25E6D0-3C2E-4FB1-AC67-D4335E239887}"/>
              </a:ext>
            </a:extLst>
          </p:cNvPr>
          <p:cNvSpPr txBox="1"/>
          <p:nvPr/>
        </p:nvSpPr>
        <p:spPr>
          <a:xfrm>
            <a:off x="7079858" y="5666424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Security &amp; control</a:t>
            </a:r>
          </a:p>
        </p:txBody>
      </p:sp>
    </p:spTree>
    <p:extLst>
      <p:ext uri="{BB962C8B-B14F-4D97-AF65-F5344CB8AC3E}">
        <p14:creationId xmlns:p14="http://schemas.microsoft.com/office/powerpoint/2010/main" val="21378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BCF03-2975-46B9-8653-F86E72A4EA1D}"/>
              </a:ext>
            </a:extLst>
          </p:cNvPr>
          <p:cNvSpPr txBox="1"/>
          <p:nvPr/>
        </p:nvSpPr>
        <p:spPr>
          <a:xfrm>
            <a:off x="2392396" y="177553"/>
            <a:ext cx="8414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PROJECT COMPONENTS :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algn="just"/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The major modules of the project include :</a:t>
            </a:r>
          </a:p>
          <a:p>
            <a:pPr algn="just"/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Login (administrators &amp; Officers)</a:t>
            </a:r>
          </a:p>
          <a:p>
            <a:pPr algn="just"/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FIR Section</a:t>
            </a:r>
          </a:p>
          <a:p>
            <a:pPr algn="just"/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Criminal Record Section</a:t>
            </a:r>
          </a:p>
          <a:p>
            <a:pPr algn="just"/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Search and View records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266DB-5312-4D61-9A11-D2DD8570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3651" y="4896001"/>
            <a:ext cx="2096336" cy="1267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DCD89-80A7-4D3A-8FE3-84DCC7366492}"/>
              </a:ext>
            </a:extLst>
          </p:cNvPr>
          <p:cNvSpPr txBox="1"/>
          <p:nvPr/>
        </p:nvSpPr>
        <p:spPr>
          <a:xfrm>
            <a:off x="9217554" y="6327014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Records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19C723-B11C-4F42-BF57-00002CA9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5615" y="4632904"/>
            <a:ext cx="1506514" cy="1420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5CBED-4FBD-4999-93C2-53F3D9C828EA}"/>
              </a:ext>
            </a:extLst>
          </p:cNvPr>
          <p:cNvSpPr txBox="1"/>
          <p:nvPr/>
        </p:nvSpPr>
        <p:spPr>
          <a:xfrm>
            <a:off x="1565872" y="631111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 section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E57007-6DD7-4968-A33E-7A270364469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1072" y="4292171"/>
            <a:ext cx="2065110" cy="2065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421D8B-AD82-4407-87EF-CA6EB5ACE8A1}"/>
              </a:ext>
            </a:extLst>
          </p:cNvPr>
          <p:cNvSpPr txBox="1"/>
          <p:nvPr/>
        </p:nvSpPr>
        <p:spPr>
          <a:xfrm>
            <a:off x="5078027" y="6311115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Criminal Record Section</a:t>
            </a:r>
          </a:p>
        </p:txBody>
      </p:sp>
    </p:spTree>
    <p:extLst>
      <p:ext uri="{BB962C8B-B14F-4D97-AF65-F5344CB8AC3E}">
        <p14:creationId xmlns:p14="http://schemas.microsoft.com/office/powerpoint/2010/main" val="2988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B9386-7ED9-480A-B424-C26E51CC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1921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USE CASE DESCRIPTIONS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2421-ACEC-4E65-B70D-A48895B7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992514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IN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The use cases of the project are listed below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E6A19-17B1-4FD1-8D9E-0018D8FC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3" y="1139777"/>
            <a:ext cx="1554008" cy="15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F39826-0B82-4739-865C-633ED8FE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48"/>
          <a:stretch/>
        </p:blipFill>
        <p:spPr>
          <a:xfrm>
            <a:off x="1213989" y="937300"/>
            <a:ext cx="9764021" cy="49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BACAC-9BE5-4E5C-AADF-F77292BC5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 t="39036"/>
          <a:stretch/>
        </p:blipFill>
        <p:spPr>
          <a:xfrm>
            <a:off x="2111116" y="258252"/>
            <a:ext cx="7969767" cy="63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56D64-8701-4A38-BA87-5F5D1DA39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84" b="60832"/>
          <a:stretch/>
        </p:blipFill>
        <p:spPr>
          <a:xfrm>
            <a:off x="1170544" y="1001633"/>
            <a:ext cx="9850912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56D64-8701-4A38-BA87-5F5D1DA39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t="39584" r="-1"/>
          <a:stretch/>
        </p:blipFill>
        <p:spPr>
          <a:xfrm>
            <a:off x="1994452" y="286503"/>
            <a:ext cx="8203096" cy="62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512</TotalTime>
  <Words>283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Rounded MT Bold</vt:lpstr>
      <vt:lpstr>Bookman Old Style</vt:lpstr>
      <vt:lpstr>Calibri</vt:lpstr>
      <vt:lpstr>Tw Cen MT</vt:lpstr>
      <vt:lpstr>Circuit</vt:lpstr>
      <vt:lpstr>CRIMINAL RECORD MANAGEMENT SYSTEM</vt:lpstr>
      <vt:lpstr>PowerPoint Presentation</vt:lpstr>
      <vt:lpstr>PowerPoint Presentation</vt:lpstr>
      <vt:lpstr>PowerPoint Presentation</vt:lpstr>
      <vt:lpstr>USE CASE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DIAGRAMS </vt:lpstr>
      <vt:lpstr>PowerPoint Presentation</vt:lpstr>
      <vt:lpstr>LEVEL 1 DFD </vt:lpstr>
      <vt:lpstr>LEVEL 2 DFD : FIR SECTION</vt:lpstr>
      <vt:lpstr>LEVEL 2 DFD : CRIMINAL RECORD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Record Management System</dc:title>
  <dc:creator>Varun Verma</dc:creator>
  <cp:lastModifiedBy>Varun Verma</cp:lastModifiedBy>
  <cp:revision>7</cp:revision>
  <dcterms:created xsi:type="dcterms:W3CDTF">2021-11-06T14:38:29Z</dcterms:created>
  <dcterms:modified xsi:type="dcterms:W3CDTF">2021-11-07T11:26:37Z</dcterms:modified>
</cp:coreProperties>
</file>