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1" autoAdjust="0"/>
    <p:restoredTop sz="94660"/>
  </p:normalViewPr>
  <p:slideViewPr>
    <p:cSldViewPr snapToGrid="0">
      <p:cViewPr varScale="1">
        <p:scale>
          <a:sx n="82" d="100"/>
          <a:sy n="82"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8175-CF77-A9AC-62E2-B5B0761FA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DDB32A-65CB-D759-46FC-F9EB61D2F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E55B3-5F2E-914A-4EFE-B6D1C7C1B930}"/>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5B4D80C8-ECEA-5C01-0BC3-236CC8749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98095-1F04-B3E4-7902-2890195A3766}"/>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151131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60DF-36DD-C333-41E2-7D6A10D56E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F8452-F2FC-4EA7-2574-80EEE5798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A7EE8-0660-689D-35BE-44A66983CE61}"/>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93B78540-6F8F-F1C5-80F9-37EA52C5F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A50772-3B28-11C5-2070-116FDCC01465}"/>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369683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498FD-48FC-7AEF-E077-ADD29A3C5F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52CFC-479A-66AF-C9B1-31AFB279A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C282B-6858-A7DC-32A6-3397789303A9}"/>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F71E862B-8B74-CE0B-C04E-6C138C828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BFC6A-F1FF-DBD9-B6E7-59BDA3617F8F}"/>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36112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3E45-E5A4-9D29-64B2-6106D56952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BF4F1B-BB64-E81D-BD2C-8989AFD8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AA033-B188-7459-027C-CEFDFFD17169}"/>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F5B624A5-3793-0E5B-8BB3-CE4F575A5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04AB7-3C85-6738-261D-E1DC5FE33C32}"/>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2330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6D26-2870-D1A2-374A-761900B3E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10DFE7-0FDA-1435-CE86-9A31640C2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A4385-6A2C-73C1-A399-2D837189F58C}"/>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BD4683E7-93C8-1C5B-AFA0-957CF635D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70E30-0AE8-5EC7-2923-5ABB46D8C993}"/>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310027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648-581F-5F07-E046-B0FA07897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3FAAC-398F-4CBA-E769-1229645DF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8C782D-D968-E8FE-F3E3-7B1B63A0F4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CD93F-386B-05B2-0216-A902C8786C99}"/>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6" name="Footer Placeholder 5">
            <a:extLst>
              <a:ext uri="{FF2B5EF4-FFF2-40B4-BE49-F238E27FC236}">
                <a16:creationId xmlns:a16="http://schemas.microsoft.com/office/drawing/2014/main" id="{C5E259D5-19E9-11F2-7B81-1D2C181E8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21CFE-CB6C-28F6-E5DC-AF1C1C3AD8CE}"/>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421865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D8D8-8C83-5003-65BE-D17FFEA93F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F8F23-3F70-8325-6C55-9B38230BA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83651-09C3-17E3-D2A0-5176F3725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472BF8-EB52-027D-0B1E-D6D3C7FAA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4FA33-4FE4-EDE3-522D-707A08C95C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48A73C-8849-091E-7F24-BD1A70BF1058}"/>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8" name="Footer Placeholder 7">
            <a:extLst>
              <a:ext uri="{FF2B5EF4-FFF2-40B4-BE49-F238E27FC236}">
                <a16:creationId xmlns:a16="http://schemas.microsoft.com/office/drawing/2014/main" id="{8D5CF9A1-7EC8-043B-424D-F98562738B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64172-3757-9FAB-B460-B48ECB9433BF}"/>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203090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0EA6-DE1D-717E-8E28-1BC5432454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ED962-1EB5-33F1-0678-337D640B9207}"/>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4" name="Footer Placeholder 3">
            <a:extLst>
              <a:ext uri="{FF2B5EF4-FFF2-40B4-BE49-F238E27FC236}">
                <a16:creationId xmlns:a16="http://schemas.microsoft.com/office/drawing/2014/main" id="{59C16231-4F3D-9657-33B5-A2A98BD39A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7DFB9C-2651-A851-97ED-DAD4C6632DD3}"/>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124329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85270-3288-3180-7B5E-D95541D739DE}"/>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3" name="Footer Placeholder 2">
            <a:extLst>
              <a:ext uri="{FF2B5EF4-FFF2-40B4-BE49-F238E27FC236}">
                <a16:creationId xmlns:a16="http://schemas.microsoft.com/office/drawing/2014/main" id="{66CBC9EC-60A4-8B52-B99F-12B93DC30B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93BC46-E3DB-44F8-3B3D-7B22EA3EA471}"/>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291152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2D17-8026-A31D-1697-EFD56449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DA6EA4-BFCA-8F7B-F0D6-55F2BCC7B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22BC7-D9A8-5747-E5CB-6981F5C7B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D88E1-B2D6-62A1-94EA-1A1BF1690E90}"/>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6" name="Footer Placeholder 5">
            <a:extLst>
              <a:ext uri="{FF2B5EF4-FFF2-40B4-BE49-F238E27FC236}">
                <a16:creationId xmlns:a16="http://schemas.microsoft.com/office/drawing/2014/main" id="{C2D2B22F-D5C4-017C-3B36-64157DF62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A0AAF-46F7-B876-27C2-7A7C79E005BD}"/>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372196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A202-8197-FDDC-9A6D-D64E83983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0937B6-73D4-5211-7460-9B43126B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2A5D4E-1634-842D-DDA9-EFDCA137E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BF6BF-50D0-AF50-36DE-CAF83DCB7E16}"/>
              </a:ext>
            </a:extLst>
          </p:cNvPr>
          <p:cNvSpPr>
            <a:spLocks noGrp="1"/>
          </p:cNvSpPr>
          <p:nvPr>
            <p:ph type="dt" sz="half" idx="10"/>
          </p:nvPr>
        </p:nvSpPr>
        <p:spPr/>
        <p:txBody>
          <a:bodyPr/>
          <a:lstStyle/>
          <a:p>
            <a:fld id="{AD1E45DC-12E6-40CF-8AEE-359193E1078C}" type="datetimeFigureOut">
              <a:rPr lang="en-IN" smtClean="0"/>
              <a:t>25-09-2022</a:t>
            </a:fld>
            <a:endParaRPr lang="en-IN"/>
          </a:p>
        </p:txBody>
      </p:sp>
      <p:sp>
        <p:nvSpPr>
          <p:cNvPr id="6" name="Footer Placeholder 5">
            <a:extLst>
              <a:ext uri="{FF2B5EF4-FFF2-40B4-BE49-F238E27FC236}">
                <a16:creationId xmlns:a16="http://schemas.microsoft.com/office/drawing/2014/main" id="{413B1830-2FF2-B582-DDB8-76DC10711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C512E-28FC-3283-4F58-B61567C938F4}"/>
              </a:ext>
            </a:extLst>
          </p:cNvPr>
          <p:cNvSpPr>
            <a:spLocks noGrp="1"/>
          </p:cNvSpPr>
          <p:nvPr>
            <p:ph type="sldNum" sz="quarter" idx="12"/>
          </p:nvPr>
        </p:nvSpPr>
        <p:spPr/>
        <p:txBody>
          <a:bodyPr/>
          <a:lstStyle/>
          <a:p>
            <a:fld id="{13E698D0-8FC7-4295-B390-E120E49B0721}" type="slidenum">
              <a:rPr lang="en-IN" smtClean="0"/>
              <a:t>‹#›</a:t>
            </a:fld>
            <a:endParaRPr lang="en-IN"/>
          </a:p>
        </p:txBody>
      </p:sp>
    </p:spTree>
    <p:extLst>
      <p:ext uri="{BB962C8B-B14F-4D97-AF65-F5344CB8AC3E}">
        <p14:creationId xmlns:p14="http://schemas.microsoft.com/office/powerpoint/2010/main" val="60893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90540-98A5-5564-5803-D4B185DD4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13DAC-A204-1E3E-78EF-7FE1ED60B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01AFC-7F5A-450B-E5E1-ECB6A25DD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E45DC-12E6-40CF-8AEE-359193E1078C}" type="datetimeFigureOut">
              <a:rPr lang="en-IN" smtClean="0"/>
              <a:t>25-09-2022</a:t>
            </a:fld>
            <a:endParaRPr lang="en-IN"/>
          </a:p>
        </p:txBody>
      </p:sp>
      <p:sp>
        <p:nvSpPr>
          <p:cNvPr id="5" name="Footer Placeholder 4">
            <a:extLst>
              <a:ext uri="{FF2B5EF4-FFF2-40B4-BE49-F238E27FC236}">
                <a16:creationId xmlns:a16="http://schemas.microsoft.com/office/drawing/2014/main" id="{D9DC0320-9B93-4987-E529-93F3AEBD48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60C196-6728-7FF4-72EB-10D4168D4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98D0-8FC7-4295-B390-E120E49B0721}" type="slidenum">
              <a:rPr lang="en-IN" smtClean="0"/>
              <a:t>‹#›</a:t>
            </a:fld>
            <a:endParaRPr lang="en-IN"/>
          </a:p>
        </p:txBody>
      </p:sp>
    </p:spTree>
    <p:extLst>
      <p:ext uri="{BB962C8B-B14F-4D97-AF65-F5344CB8AC3E}">
        <p14:creationId xmlns:p14="http://schemas.microsoft.com/office/powerpoint/2010/main" val="374078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3EF9-C75D-6F43-AFB6-2553B9192A00}"/>
              </a:ext>
            </a:extLst>
          </p:cNvPr>
          <p:cNvSpPr>
            <a:spLocks noGrp="1"/>
          </p:cNvSpPr>
          <p:nvPr>
            <p:ph type="title"/>
          </p:nvPr>
        </p:nvSpPr>
        <p:spPr/>
        <p:txBody>
          <a:bodyPr/>
          <a:lstStyle/>
          <a:p>
            <a:r>
              <a:rPr lang="en-IN" b="1" dirty="0"/>
              <a:t>Bike Servicing Slot Booking</a:t>
            </a:r>
          </a:p>
        </p:txBody>
      </p:sp>
      <p:pic>
        <p:nvPicPr>
          <p:cNvPr id="4" name="Content Placeholder 4">
            <a:extLst>
              <a:ext uri="{FF2B5EF4-FFF2-40B4-BE49-F238E27FC236}">
                <a16:creationId xmlns:a16="http://schemas.microsoft.com/office/drawing/2014/main" id="{2E024001-F632-F437-9EFE-1D0970EA1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7716" y="1810254"/>
            <a:ext cx="6105411" cy="4579984"/>
          </a:xfrm>
        </p:spPr>
      </p:pic>
    </p:spTree>
    <p:extLst>
      <p:ext uri="{BB962C8B-B14F-4D97-AF65-F5344CB8AC3E}">
        <p14:creationId xmlns:p14="http://schemas.microsoft.com/office/powerpoint/2010/main" val="379151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0EC6-A038-1541-B736-ED0C03ABAB7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323E34A2-3058-965A-536E-6CAE7407ECEF}"/>
              </a:ext>
            </a:extLst>
          </p:cNvPr>
          <p:cNvSpPr>
            <a:spLocks noGrp="1"/>
          </p:cNvSpPr>
          <p:nvPr>
            <p:ph sz="half" idx="1"/>
          </p:nvPr>
        </p:nvSpPr>
        <p:spPr/>
        <p:txBody>
          <a:bodyPr>
            <a:normAutofit fontScale="92500" lnSpcReduction="2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system that allows bike user to book vehicle servicing slot online. An authenticated user will select nearest service station from his location and station rating. And will be timely notified regarding service updates.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dynamic slot management feature of the system allows service centre to update daily order request slots based on resources availability.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Regarding operations, some servicing plans (combo of operations) will be provided to user to select while slot booking. On this basis system will generate bill.</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Service station will be provided with some features like order history having data to manage and improve station’s work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6BBC2C18-8188-30B8-1D9A-F426F75E09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7000" y="2458244"/>
            <a:ext cx="4572000" cy="3086100"/>
          </a:xfrm>
          <a:prstGeom prst="rect">
            <a:avLst/>
          </a:prstGeom>
        </p:spPr>
      </p:pic>
    </p:spTree>
    <p:extLst>
      <p:ext uri="{BB962C8B-B14F-4D97-AF65-F5344CB8AC3E}">
        <p14:creationId xmlns:p14="http://schemas.microsoft.com/office/powerpoint/2010/main" val="42688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5C0D-A57F-5341-E758-2799EB93A534}"/>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C358B3FD-80F9-0E26-E587-E38ECAD7B28D}"/>
              </a:ext>
            </a:extLst>
          </p:cNvPr>
          <p:cNvSpPr>
            <a:spLocks noGrp="1"/>
          </p:cNvSpPr>
          <p:nvPr>
            <p:ph sz="half" idx="1"/>
          </p:nvPr>
        </p:nvSpPr>
        <p:spPr/>
        <p:txBody>
          <a:bodyPr>
            <a:normAutofit/>
          </a:bodyPr>
          <a:lstStyle/>
          <a:p>
            <a:r>
              <a:rPr lang="en-US" sz="2000" dirty="0"/>
              <a:t>Provides an interface between bike users and service center to book servicing  slot.</a:t>
            </a:r>
          </a:p>
          <a:p>
            <a:pPr marL="0" indent="0">
              <a:buNone/>
            </a:pPr>
            <a:r>
              <a:rPr lang="en-US" sz="2000" dirty="0"/>
              <a:t> </a:t>
            </a:r>
          </a:p>
          <a:p>
            <a:r>
              <a:rPr lang="en-US" sz="2000" dirty="0"/>
              <a:t>(email notification) Customized booking confirmation notification email can be send to user via this application.</a:t>
            </a:r>
          </a:p>
          <a:p>
            <a:endParaRPr lang="en-US" sz="2000" dirty="0"/>
          </a:p>
          <a:p>
            <a:r>
              <a:rPr lang="en-US" sz="2000" dirty="0"/>
              <a:t>Provide a contact less booking experience.</a:t>
            </a:r>
          </a:p>
          <a:p>
            <a:endParaRPr lang="en-US" sz="2000" dirty="0"/>
          </a:p>
          <a:p>
            <a:r>
              <a:rPr lang="en-US" sz="2000" dirty="0"/>
              <a:t>Service center can customize his plans as and when needed also can see, delete and change customer bookings.</a:t>
            </a:r>
            <a:endParaRPr lang="en-IN" sz="2000" dirty="0"/>
          </a:p>
        </p:txBody>
      </p:sp>
      <p:pic>
        <p:nvPicPr>
          <p:cNvPr id="6" name="Content Placeholder 5">
            <a:extLst>
              <a:ext uri="{FF2B5EF4-FFF2-40B4-BE49-F238E27FC236}">
                <a16:creationId xmlns:a16="http://schemas.microsoft.com/office/drawing/2014/main" id="{D2DF51C8-027A-1F6D-2C92-60850C22FE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823541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177</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Bike Servicing Slot Booking</vt:lpstr>
      <vt:lpstr>Project overview</vt:lpstr>
      <vt:lpstr>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Servicing Slot Booking</dc:title>
  <dc:creator>Onkar Kalaskar</dc:creator>
  <cp:lastModifiedBy>Onkar Kalaskar</cp:lastModifiedBy>
  <cp:revision>6</cp:revision>
  <dcterms:created xsi:type="dcterms:W3CDTF">2022-09-25T04:41:07Z</dcterms:created>
  <dcterms:modified xsi:type="dcterms:W3CDTF">2022-09-25T05:05:49Z</dcterms:modified>
</cp:coreProperties>
</file>