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64" r:id="rId6"/>
    <p:sldId id="263" r:id="rId7"/>
    <p:sldId id="262" r:id="rId8"/>
    <p:sldId id="261" r:id="rId9"/>
    <p:sldId id="260" r:id="rId10"/>
    <p:sldId id="267" r:id="rId11"/>
    <p:sldId id="266" r:id="rId12"/>
    <p:sldId id="265" r:id="rId13"/>
    <p:sldId id="259" r:id="rId14"/>
    <p:sldId id="272" r:id="rId15"/>
    <p:sldId id="268"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1B121-65DE-08AE-FADF-77F2900F67A1}" v="158" dt="2024-03-07T09:45:12.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877F4-8ABA-4066-A51C-A5A15C621AB7}"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E2E5B8D1-CCE8-48A7-9BBF-1F2762915E0C}">
      <dgm:prSet/>
      <dgm:spPr/>
      <dgm:t>
        <a:bodyPr/>
        <a:lstStyle/>
        <a:p>
          <a:pPr rtl="0"/>
          <a:r>
            <a:rPr lang="en-IN" b="0" dirty="0"/>
            <a:t>1.N.Geetha Krishna CB.EN.</a:t>
          </a:r>
          <a:r>
            <a:rPr lang="en-IN" b="0" dirty="0">
              <a:latin typeface="Calibri Light" panose="020F0302020204030204"/>
            </a:rPr>
            <a:t>U4CSE21040</a:t>
          </a:r>
          <a:endParaRPr lang="en-US" b="0" dirty="0">
            <a:latin typeface="Calibri Light" panose="020F0302020204030204"/>
          </a:endParaRPr>
        </a:p>
      </dgm:t>
    </dgm:pt>
    <dgm:pt modelId="{72615F74-CF07-48D6-BBAF-E19F1A85A6AC}" type="parTrans" cxnId="{A2BB32E7-76C7-46A3-B2AD-7EE6B122D460}">
      <dgm:prSet/>
      <dgm:spPr/>
      <dgm:t>
        <a:bodyPr/>
        <a:lstStyle/>
        <a:p>
          <a:endParaRPr lang="en-US"/>
        </a:p>
      </dgm:t>
    </dgm:pt>
    <dgm:pt modelId="{59FC4E79-F5D3-4A00-973C-C537FD900602}" type="sibTrans" cxnId="{A2BB32E7-76C7-46A3-B2AD-7EE6B122D460}">
      <dgm:prSet/>
      <dgm:spPr/>
      <dgm:t>
        <a:bodyPr/>
        <a:lstStyle/>
        <a:p>
          <a:endParaRPr lang="en-US"/>
        </a:p>
      </dgm:t>
    </dgm:pt>
    <dgm:pt modelId="{E6F5A31A-1B80-401A-981A-4F1DD185C5BF}">
      <dgm:prSet/>
      <dgm:spPr/>
      <dgm:t>
        <a:bodyPr/>
        <a:lstStyle/>
        <a:p>
          <a:pPr rtl="0"/>
          <a:r>
            <a:rPr lang="en-IN" b="0" dirty="0"/>
            <a:t>Nirupam Abhijith CB.EN.U4CSE21243</a:t>
          </a:r>
          <a:endParaRPr lang="en-US" dirty="0"/>
        </a:p>
      </dgm:t>
    </dgm:pt>
    <dgm:pt modelId="{9E1BD32F-347E-4E9B-936E-4C9EF4F4D340}" type="parTrans" cxnId="{16118078-3189-4200-80E6-0EF18CA7B234}">
      <dgm:prSet/>
      <dgm:spPr/>
      <dgm:t>
        <a:bodyPr/>
        <a:lstStyle/>
        <a:p>
          <a:endParaRPr lang="en-US"/>
        </a:p>
      </dgm:t>
    </dgm:pt>
    <dgm:pt modelId="{74E267C9-E794-408E-BB7F-EDCA0F79EDA1}" type="sibTrans" cxnId="{16118078-3189-4200-80E6-0EF18CA7B234}">
      <dgm:prSet/>
      <dgm:spPr/>
      <dgm:t>
        <a:bodyPr/>
        <a:lstStyle/>
        <a:p>
          <a:endParaRPr lang="en-US"/>
        </a:p>
      </dgm:t>
    </dgm:pt>
    <dgm:pt modelId="{0C3E5336-0C41-490E-8BE8-3037FB42638F}">
      <dgm:prSet phldr="0"/>
      <dgm:spPr/>
      <dgm:t>
        <a:bodyPr/>
        <a:lstStyle/>
        <a:p>
          <a:pPr rtl="0"/>
          <a:r>
            <a:rPr lang="en-IN" b="0" dirty="0">
              <a:latin typeface="Calibri Light" panose="020F0302020204030204"/>
            </a:rPr>
            <a:t>T</a:t>
          </a:r>
          <a:r>
            <a:rPr lang="en-IN" b="0" dirty="0"/>
            <a:t>.Harsha </a:t>
          </a:r>
          <a:r>
            <a:rPr lang="en-IN" b="0" dirty="0">
              <a:latin typeface="Calibri Light" panose="020F0302020204030204"/>
            </a:rPr>
            <a:t>Vardhan </a:t>
          </a:r>
          <a:r>
            <a:rPr lang="en-IN" b="0" dirty="0"/>
            <a:t>CB.EN.U4CSE21062</a:t>
          </a:r>
          <a:endParaRPr lang="en-US" dirty="0"/>
        </a:p>
      </dgm:t>
    </dgm:pt>
    <dgm:pt modelId="{DC43D6BD-C780-498B-A697-85DB6B9742DE}" type="parTrans" cxnId="{D470E54A-812A-4DAB-8752-D586AF289C66}">
      <dgm:prSet/>
      <dgm:spPr/>
    </dgm:pt>
    <dgm:pt modelId="{98069B38-015F-4AF9-920E-1DB3DA22F700}" type="sibTrans" cxnId="{D470E54A-812A-4DAB-8752-D586AF289C66}">
      <dgm:prSet/>
      <dgm:spPr/>
    </dgm:pt>
    <dgm:pt modelId="{DBA06E8F-3F7C-4412-A718-1023124F1890}" type="pres">
      <dgm:prSet presAssocID="{E24877F4-8ABA-4066-A51C-A5A15C621AB7}" presName="vert0" presStyleCnt="0">
        <dgm:presLayoutVars>
          <dgm:dir/>
          <dgm:animOne val="branch"/>
          <dgm:animLvl val="lvl"/>
        </dgm:presLayoutVars>
      </dgm:prSet>
      <dgm:spPr/>
    </dgm:pt>
    <dgm:pt modelId="{775A2837-CADC-4A27-87E3-A74086A9EAB3}" type="pres">
      <dgm:prSet presAssocID="{E2E5B8D1-CCE8-48A7-9BBF-1F2762915E0C}" presName="thickLine" presStyleLbl="alignNode1" presStyleIdx="0" presStyleCnt="3"/>
      <dgm:spPr/>
    </dgm:pt>
    <dgm:pt modelId="{B69F9018-44B6-4A86-908D-88F0AF031085}" type="pres">
      <dgm:prSet presAssocID="{E2E5B8D1-CCE8-48A7-9BBF-1F2762915E0C}" presName="horz1" presStyleCnt="0"/>
      <dgm:spPr/>
    </dgm:pt>
    <dgm:pt modelId="{42F3BE44-0EA3-4127-89A2-9DE00F63EB3E}" type="pres">
      <dgm:prSet presAssocID="{E2E5B8D1-CCE8-48A7-9BBF-1F2762915E0C}" presName="tx1" presStyleLbl="revTx" presStyleIdx="0" presStyleCnt="3"/>
      <dgm:spPr/>
    </dgm:pt>
    <dgm:pt modelId="{73FD804D-B353-4547-B6DC-0A95BD285543}" type="pres">
      <dgm:prSet presAssocID="{E2E5B8D1-CCE8-48A7-9BBF-1F2762915E0C}" presName="vert1" presStyleCnt="0"/>
      <dgm:spPr/>
    </dgm:pt>
    <dgm:pt modelId="{011A0301-4B0B-49D7-959E-38267EAC7E61}" type="pres">
      <dgm:prSet presAssocID="{0C3E5336-0C41-490E-8BE8-3037FB42638F}" presName="thickLine" presStyleLbl="alignNode1" presStyleIdx="1" presStyleCnt="3"/>
      <dgm:spPr/>
    </dgm:pt>
    <dgm:pt modelId="{5DD2501B-12C3-4E8E-ABD4-E10FBEEBE8AC}" type="pres">
      <dgm:prSet presAssocID="{0C3E5336-0C41-490E-8BE8-3037FB42638F}" presName="horz1" presStyleCnt="0"/>
      <dgm:spPr/>
    </dgm:pt>
    <dgm:pt modelId="{88760226-A6BB-4832-A638-DA858089CF9D}" type="pres">
      <dgm:prSet presAssocID="{0C3E5336-0C41-490E-8BE8-3037FB42638F}" presName="tx1" presStyleLbl="revTx" presStyleIdx="1" presStyleCnt="3"/>
      <dgm:spPr/>
    </dgm:pt>
    <dgm:pt modelId="{3085AAF8-8538-471C-B66E-852E645FF891}" type="pres">
      <dgm:prSet presAssocID="{0C3E5336-0C41-490E-8BE8-3037FB42638F}" presName="vert1" presStyleCnt="0"/>
      <dgm:spPr/>
    </dgm:pt>
    <dgm:pt modelId="{00E5C51B-8CF9-49F3-A23A-B668503C7F97}" type="pres">
      <dgm:prSet presAssocID="{E6F5A31A-1B80-401A-981A-4F1DD185C5BF}" presName="thickLine" presStyleLbl="alignNode1" presStyleIdx="2" presStyleCnt="3"/>
      <dgm:spPr/>
    </dgm:pt>
    <dgm:pt modelId="{7AF6AFAE-A814-40E3-9936-031DD8699476}" type="pres">
      <dgm:prSet presAssocID="{E6F5A31A-1B80-401A-981A-4F1DD185C5BF}" presName="horz1" presStyleCnt="0"/>
      <dgm:spPr/>
    </dgm:pt>
    <dgm:pt modelId="{3E33989F-023F-4BE6-A73F-C6F4CF6CEF15}" type="pres">
      <dgm:prSet presAssocID="{E6F5A31A-1B80-401A-981A-4F1DD185C5BF}" presName="tx1" presStyleLbl="revTx" presStyleIdx="2" presStyleCnt="3"/>
      <dgm:spPr/>
    </dgm:pt>
    <dgm:pt modelId="{CB5947AE-C31F-484B-AD60-DC72CAF7DB9D}" type="pres">
      <dgm:prSet presAssocID="{E6F5A31A-1B80-401A-981A-4F1DD185C5BF}" presName="vert1" presStyleCnt="0"/>
      <dgm:spPr/>
    </dgm:pt>
  </dgm:ptLst>
  <dgm:cxnLst>
    <dgm:cxn modelId="{CE19F664-909C-4C24-87D2-1BDB62BF96A0}" type="presOf" srcId="{E6F5A31A-1B80-401A-981A-4F1DD185C5BF}" destId="{3E33989F-023F-4BE6-A73F-C6F4CF6CEF15}" srcOrd="0" destOrd="0" presId="urn:microsoft.com/office/officeart/2008/layout/LinedList"/>
    <dgm:cxn modelId="{D470E54A-812A-4DAB-8752-D586AF289C66}" srcId="{E24877F4-8ABA-4066-A51C-A5A15C621AB7}" destId="{0C3E5336-0C41-490E-8BE8-3037FB42638F}" srcOrd="1" destOrd="0" parTransId="{DC43D6BD-C780-498B-A697-85DB6B9742DE}" sibTransId="{98069B38-015F-4AF9-920E-1DB3DA22F700}"/>
    <dgm:cxn modelId="{16118078-3189-4200-80E6-0EF18CA7B234}" srcId="{E24877F4-8ABA-4066-A51C-A5A15C621AB7}" destId="{E6F5A31A-1B80-401A-981A-4F1DD185C5BF}" srcOrd="2" destOrd="0" parTransId="{9E1BD32F-347E-4E9B-936E-4C9EF4F4D340}" sibTransId="{74E267C9-E794-408E-BB7F-EDCA0F79EDA1}"/>
    <dgm:cxn modelId="{4FD04D5A-887C-4C1C-9DBE-C2764300F275}" type="presOf" srcId="{E24877F4-8ABA-4066-A51C-A5A15C621AB7}" destId="{DBA06E8F-3F7C-4412-A718-1023124F1890}" srcOrd="0" destOrd="0" presId="urn:microsoft.com/office/officeart/2008/layout/LinedList"/>
    <dgm:cxn modelId="{148A6099-6D9C-4033-BA46-EF95CA473B44}" type="presOf" srcId="{0C3E5336-0C41-490E-8BE8-3037FB42638F}" destId="{88760226-A6BB-4832-A638-DA858089CF9D}" srcOrd="0" destOrd="0" presId="urn:microsoft.com/office/officeart/2008/layout/LinedList"/>
    <dgm:cxn modelId="{A9874ECD-DE4A-4615-98AC-72104AD7EB9A}" type="presOf" srcId="{E2E5B8D1-CCE8-48A7-9BBF-1F2762915E0C}" destId="{42F3BE44-0EA3-4127-89A2-9DE00F63EB3E}" srcOrd="0" destOrd="0" presId="urn:microsoft.com/office/officeart/2008/layout/LinedList"/>
    <dgm:cxn modelId="{A2BB32E7-76C7-46A3-B2AD-7EE6B122D460}" srcId="{E24877F4-8ABA-4066-A51C-A5A15C621AB7}" destId="{E2E5B8D1-CCE8-48A7-9BBF-1F2762915E0C}" srcOrd="0" destOrd="0" parTransId="{72615F74-CF07-48D6-BBAF-E19F1A85A6AC}" sibTransId="{59FC4E79-F5D3-4A00-973C-C537FD900602}"/>
    <dgm:cxn modelId="{0369A523-4DF8-4223-B88D-7024AE84CA78}" type="presParOf" srcId="{DBA06E8F-3F7C-4412-A718-1023124F1890}" destId="{775A2837-CADC-4A27-87E3-A74086A9EAB3}" srcOrd="0" destOrd="0" presId="urn:microsoft.com/office/officeart/2008/layout/LinedList"/>
    <dgm:cxn modelId="{D2E41003-A805-4D85-84C2-A69578786114}" type="presParOf" srcId="{DBA06E8F-3F7C-4412-A718-1023124F1890}" destId="{B69F9018-44B6-4A86-908D-88F0AF031085}" srcOrd="1" destOrd="0" presId="urn:microsoft.com/office/officeart/2008/layout/LinedList"/>
    <dgm:cxn modelId="{3E8EE362-176A-4ABE-AD33-78E3197F2861}" type="presParOf" srcId="{B69F9018-44B6-4A86-908D-88F0AF031085}" destId="{42F3BE44-0EA3-4127-89A2-9DE00F63EB3E}" srcOrd="0" destOrd="0" presId="urn:microsoft.com/office/officeart/2008/layout/LinedList"/>
    <dgm:cxn modelId="{10C15293-58FD-4520-9D64-AF60E5FCA4C3}" type="presParOf" srcId="{B69F9018-44B6-4A86-908D-88F0AF031085}" destId="{73FD804D-B353-4547-B6DC-0A95BD285543}" srcOrd="1" destOrd="0" presId="urn:microsoft.com/office/officeart/2008/layout/LinedList"/>
    <dgm:cxn modelId="{239B224B-FEF6-4E70-968C-54BADC499D5B}" type="presParOf" srcId="{DBA06E8F-3F7C-4412-A718-1023124F1890}" destId="{011A0301-4B0B-49D7-959E-38267EAC7E61}" srcOrd="2" destOrd="0" presId="urn:microsoft.com/office/officeart/2008/layout/LinedList"/>
    <dgm:cxn modelId="{B9BC81BD-8A1E-4CD4-800A-41CB5DF9F4F0}" type="presParOf" srcId="{DBA06E8F-3F7C-4412-A718-1023124F1890}" destId="{5DD2501B-12C3-4E8E-ABD4-E10FBEEBE8AC}" srcOrd="3" destOrd="0" presId="urn:microsoft.com/office/officeart/2008/layout/LinedList"/>
    <dgm:cxn modelId="{11F69F78-A028-4AA7-BEC4-C9F7E7707315}" type="presParOf" srcId="{5DD2501B-12C3-4E8E-ABD4-E10FBEEBE8AC}" destId="{88760226-A6BB-4832-A638-DA858089CF9D}" srcOrd="0" destOrd="0" presId="urn:microsoft.com/office/officeart/2008/layout/LinedList"/>
    <dgm:cxn modelId="{A4ABF41E-919C-42EC-A58E-BED0E446A12E}" type="presParOf" srcId="{5DD2501B-12C3-4E8E-ABD4-E10FBEEBE8AC}" destId="{3085AAF8-8538-471C-B66E-852E645FF891}" srcOrd="1" destOrd="0" presId="urn:microsoft.com/office/officeart/2008/layout/LinedList"/>
    <dgm:cxn modelId="{57BA1A5C-B899-4C2F-BD87-675A414381A1}" type="presParOf" srcId="{DBA06E8F-3F7C-4412-A718-1023124F1890}" destId="{00E5C51B-8CF9-49F3-A23A-B668503C7F97}" srcOrd="4" destOrd="0" presId="urn:microsoft.com/office/officeart/2008/layout/LinedList"/>
    <dgm:cxn modelId="{51CF2BD4-67DB-4035-83CA-A08CFC7F5093}" type="presParOf" srcId="{DBA06E8F-3F7C-4412-A718-1023124F1890}" destId="{7AF6AFAE-A814-40E3-9936-031DD8699476}" srcOrd="5" destOrd="0" presId="urn:microsoft.com/office/officeart/2008/layout/LinedList"/>
    <dgm:cxn modelId="{1E3A39BB-0CFD-4C6F-BC9F-0886AF734E2B}" type="presParOf" srcId="{7AF6AFAE-A814-40E3-9936-031DD8699476}" destId="{3E33989F-023F-4BE6-A73F-C6F4CF6CEF15}" srcOrd="0" destOrd="0" presId="urn:microsoft.com/office/officeart/2008/layout/LinedList"/>
    <dgm:cxn modelId="{E5BC807C-D33D-493E-815D-3CD2CDDF5875}" type="presParOf" srcId="{7AF6AFAE-A814-40E3-9936-031DD8699476}" destId="{CB5947AE-C31F-484B-AD60-DC72CAF7DB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0B620A-C327-493D-ACB9-01AF205E598F}"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AE1CE23B-7A60-4032-BC40-9DEA5B63C813}">
      <dgm:prSet/>
      <dgm:spPr/>
      <dgm:t>
        <a:bodyPr/>
        <a:lstStyle/>
        <a:p>
          <a:r>
            <a:rPr lang="en-IN" b="1" i="0"/>
            <a:t>ESP32 S3 Microcontroller:</a:t>
          </a:r>
          <a:endParaRPr lang="en-US"/>
        </a:p>
      </dgm:t>
    </dgm:pt>
    <dgm:pt modelId="{38499857-E34A-4112-85B2-5D2A12230AC7}" type="parTrans" cxnId="{AF19EBB1-D71B-4CCF-98D2-804DC5E4E45A}">
      <dgm:prSet/>
      <dgm:spPr/>
      <dgm:t>
        <a:bodyPr/>
        <a:lstStyle/>
        <a:p>
          <a:endParaRPr lang="en-US"/>
        </a:p>
      </dgm:t>
    </dgm:pt>
    <dgm:pt modelId="{5DABBBD7-BC3F-463B-B821-A40AD6101BCA}" type="sibTrans" cxnId="{AF19EBB1-D71B-4CCF-98D2-804DC5E4E45A}">
      <dgm:prSet/>
      <dgm:spPr/>
      <dgm:t>
        <a:bodyPr/>
        <a:lstStyle/>
        <a:p>
          <a:endParaRPr lang="en-US"/>
        </a:p>
      </dgm:t>
    </dgm:pt>
    <dgm:pt modelId="{AAB6A2F0-AC37-43CD-8383-8A4B29C7CFA5}">
      <dgm:prSet/>
      <dgm:spPr/>
      <dgm:t>
        <a:bodyPr/>
        <a:lstStyle/>
        <a:p>
          <a:r>
            <a:rPr lang="en-IN" b="0" i="0"/>
            <a:t>Overview</a:t>
          </a:r>
          <a:endParaRPr lang="en-US"/>
        </a:p>
      </dgm:t>
    </dgm:pt>
    <dgm:pt modelId="{D1E9A936-0D1E-4877-973D-1BFC2C924636}" type="parTrans" cxnId="{C80399FA-A6F8-465C-9FA7-6928EEEB774E}">
      <dgm:prSet/>
      <dgm:spPr/>
      <dgm:t>
        <a:bodyPr/>
        <a:lstStyle/>
        <a:p>
          <a:endParaRPr lang="en-US"/>
        </a:p>
      </dgm:t>
    </dgm:pt>
    <dgm:pt modelId="{AD5AA7BD-5D8A-4BB0-883C-2E940BE74977}" type="sibTrans" cxnId="{C80399FA-A6F8-465C-9FA7-6928EEEB774E}">
      <dgm:prSet/>
      <dgm:spPr/>
      <dgm:t>
        <a:bodyPr/>
        <a:lstStyle/>
        <a:p>
          <a:endParaRPr lang="en-US"/>
        </a:p>
      </dgm:t>
    </dgm:pt>
    <dgm:pt modelId="{877D1ED3-FC9A-4221-ACC0-A175B9C428AD}">
      <dgm:prSet/>
      <dgm:spPr/>
      <dgm:t>
        <a:bodyPr/>
        <a:lstStyle/>
        <a:p>
          <a:r>
            <a:rPr lang="en-IN" b="0" i="0"/>
            <a:t>Features</a:t>
          </a:r>
          <a:endParaRPr lang="en-US"/>
        </a:p>
      </dgm:t>
    </dgm:pt>
    <dgm:pt modelId="{76F5252C-0B98-4B3D-8D2B-A9E7417F47DD}" type="parTrans" cxnId="{166F5D48-D45D-4504-BB59-BC18AC7D9FB5}">
      <dgm:prSet/>
      <dgm:spPr/>
      <dgm:t>
        <a:bodyPr/>
        <a:lstStyle/>
        <a:p>
          <a:endParaRPr lang="en-US"/>
        </a:p>
      </dgm:t>
    </dgm:pt>
    <dgm:pt modelId="{1479D054-EA75-43E2-A299-00235DBD8649}" type="sibTrans" cxnId="{166F5D48-D45D-4504-BB59-BC18AC7D9FB5}">
      <dgm:prSet/>
      <dgm:spPr/>
      <dgm:t>
        <a:bodyPr/>
        <a:lstStyle/>
        <a:p>
          <a:endParaRPr lang="en-US"/>
        </a:p>
      </dgm:t>
    </dgm:pt>
    <dgm:pt modelId="{E425936A-56D5-468A-A934-14650C3ED320}">
      <dgm:prSet/>
      <dgm:spPr/>
      <dgm:t>
        <a:bodyPr/>
        <a:lstStyle/>
        <a:p>
          <a:r>
            <a:rPr lang="en-IN" b="0" i="0"/>
            <a:t>Role in the IoT System</a:t>
          </a:r>
          <a:endParaRPr lang="en-US"/>
        </a:p>
      </dgm:t>
    </dgm:pt>
    <dgm:pt modelId="{97FC6012-28D7-445E-8EDC-81908BBFC10A}" type="parTrans" cxnId="{9F4C0EBC-776F-494F-8399-0BE504CEDF7C}">
      <dgm:prSet/>
      <dgm:spPr/>
      <dgm:t>
        <a:bodyPr/>
        <a:lstStyle/>
        <a:p>
          <a:endParaRPr lang="en-US"/>
        </a:p>
      </dgm:t>
    </dgm:pt>
    <dgm:pt modelId="{62AEE79A-51A9-47FB-807D-4F97E650582E}" type="sibTrans" cxnId="{9F4C0EBC-776F-494F-8399-0BE504CEDF7C}">
      <dgm:prSet/>
      <dgm:spPr/>
      <dgm:t>
        <a:bodyPr/>
        <a:lstStyle/>
        <a:p>
          <a:endParaRPr lang="en-US"/>
        </a:p>
      </dgm:t>
    </dgm:pt>
    <dgm:pt modelId="{9EE285E7-7575-4B34-94EF-5830DC9AD26C}">
      <dgm:prSet/>
      <dgm:spPr/>
      <dgm:t>
        <a:bodyPr/>
        <a:lstStyle/>
        <a:p>
          <a:r>
            <a:rPr lang="en-IN" b="1" i="0"/>
            <a:t>Wi-Fi Router:</a:t>
          </a:r>
          <a:endParaRPr lang="en-US"/>
        </a:p>
      </dgm:t>
    </dgm:pt>
    <dgm:pt modelId="{0E32EC80-F618-47C5-A575-AA85B9929B98}" type="parTrans" cxnId="{5B3242D8-C1F1-4B8B-A1F2-B308AE6DE05D}">
      <dgm:prSet/>
      <dgm:spPr/>
      <dgm:t>
        <a:bodyPr/>
        <a:lstStyle/>
        <a:p>
          <a:endParaRPr lang="en-US"/>
        </a:p>
      </dgm:t>
    </dgm:pt>
    <dgm:pt modelId="{988C8C59-6AD1-4720-950B-5626B9CD1B8E}" type="sibTrans" cxnId="{5B3242D8-C1F1-4B8B-A1F2-B308AE6DE05D}">
      <dgm:prSet/>
      <dgm:spPr/>
      <dgm:t>
        <a:bodyPr/>
        <a:lstStyle/>
        <a:p>
          <a:endParaRPr lang="en-US"/>
        </a:p>
      </dgm:t>
    </dgm:pt>
    <dgm:pt modelId="{F9240B69-D9C6-4905-BEC0-2907982146D6}">
      <dgm:prSet/>
      <dgm:spPr/>
      <dgm:t>
        <a:bodyPr/>
        <a:lstStyle/>
        <a:p>
          <a:r>
            <a:rPr lang="en-IN" b="0" i="0"/>
            <a:t>Connectivity in Cultivation Facility</a:t>
          </a:r>
          <a:endParaRPr lang="en-US"/>
        </a:p>
      </dgm:t>
    </dgm:pt>
    <dgm:pt modelId="{6D43295E-9922-43B9-8ED1-23F7F49D3F21}" type="parTrans" cxnId="{D1464081-AD6D-409B-8007-B650353D765A}">
      <dgm:prSet/>
      <dgm:spPr/>
      <dgm:t>
        <a:bodyPr/>
        <a:lstStyle/>
        <a:p>
          <a:endParaRPr lang="en-US"/>
        </a:p>
      </dgm:t>
    </dgm:pt>
    <dgm:pt modelId="{D22F89AC-AB52-4A4B-B392-9388C5AFE37F}" type="sibTrans" cxnId="{D1464081-AD6D-409B-8007-B650353D765A}">
      <dgm:prSet/>
      <dgm:spPr/>
      <dgm:t>
        <a:bodyPr/>
        <a:lstStyle/>
        <a:p>
          <a:endParaRPr lang="en-US"/>
        </a:p>
      </dgm:t>
    </dgm:pt>
    <dgm:pt modelId="{A52296A4-3722-4897-9993-4CD0F4381DD1}">
      <dgm:prSet/>
      <dgm:spPr/>
      <dgm:t>
        <a:bodyPr/>
        <a:lstStyle/>
        <a:p>
          <a:r>
            <a:rPr lang="en-IN" b="0" i="0"/>
            <a:t>Wireless Network Establishment</a:t>
          </a:r>
          <a:endParaRPr lang="en-US"/>
        </a:p>
      </dgm:t>
    </dgm:pt>
    <dgm:pt modelId="{E34B193B-18F8-4F8B-AD76-DAB010AD99FF}" type="parTrans" cxnId="{94950EE6-A9C9-49FA-BFE1-85E9F0001337}">
      <dgm:prSet/>
      <dgm:spPr/>
      <dgm:t>
        <a:bodyPr/>
        <a:lstStyle/>
        <a:p>
          <a:endParaRPr lang="en-US"/>
        </a:p>
      </dgm:t>
    </dgm:pt>
    <dgm:pt modelId="{685C8BDA-B5CE-492E-A0F8-3549FC5F0DD8}" type="sibTrans" cxnId="{94950EE6-A9C9-49FA-BFE1-85E9F0001337}">
      <dgm:prSet/>
      <dgm:spPr/>
      <dgm:t>
        <a:bodyPr/>
        <a:lstStyle/>
        <a:p>
          <a:endParaRPr lang="en-US"/>
        </a:p>
      </dgm:t>
    </dgm:pt>
    <dgm:pt modelId="{04037B48-8395-4EAC-8542-A205F1BE25B4}">
      <dgm:prSet/>
      <dgm:spPr/>
      <dgm:t>
        <a:bodyPr/>
        <a:lstStyle/>
        <a:p>
          <a:r>
            <a:rPr lang="en-IN" b="0" i="0"/>
            <a:t>Integration with ESP32 S3</a:t>
          </a:r>
          <a:endParaRPr lang="en-US"/>
        </a:p>
      </dgm:t>
    </dgm:pt>
    <dgm:pt modelId="{86AF87E3-8448-403E-A2C8-FF11DFAAEC14}" type="parTrans" cxnId="{3E97022B-3960-4279-AE72-7CCAD61139C7}">
      <dgm:prSet/>
      <dgm:spPr/>
      <dgm:t>
        <a:bodyPr/>
        <a:lstStyle/>
        <a:p>
          <a:endParaRPr lang="en-US"/>
        </a:p>
      </dgm:t>
    </dgm:pt>
    <dgm:pt modelId="{4F2D2D73-5042-42D6-A5F7-1830E0239074}" type="sibTrans" cxnId="{3E97022B-3960-4279-AE72-7CCAD61139C7}">
      <dgm:prSet/>
      <dgm:spPr/>
      <dgm:t>
        <a:bodyPr/>
        <a:lstStyle/>
        <a:p>
          <a:endParaRPr lang="en-US"/>
        </a:p>
      </dgm:t>
    </dgm:pt>
    <dgm:pt modelId="{34D83E13-13B7-4473-9EFF-91F9B891D2B7}">
      <dgm:prSet/>
      <dgm:spPr/>
      <dgm:t>
        <a:bodyPr/>
        <a:lstStyle/>
        <a:p>
          <a:r>
            <a:rPr lang="en-IN" b="1" i="0"/>
            <a:t>User Interface Devices (Smartphone / Web Design):</a:t>
          </a:r>
          <a:endParaRPr lang="en-US"/>
        </a:p>
      </dgm:t>
    </dgm:pt>
    <dgm:pt modelId="{47B7BD60-80BA-4D7C-9E94-56541054CC40}" type="parTrans" cxnId="{B31EC668-039E-4617-BAB8-78A3F62631BD}">
      <dgm:prSet/>
      <dgm:spPr/>
      <dgm:t>
        <a:bodyPr/>
        <a:lstStyle/>
        <a:p>
          <a:endParaRPr lang="en-US"/>
        </a:p>
      </dgm:t>
    </dgm:pt>
    <dgm:pt modelId="{5460C7EE-9FE0-4168-BCF9-B5AFD8DCBDC2}" type="sibTrans" cxnId="{B31EC668-039E-4617-BAB8-78A3F62631BD}">
      <dgm:prSet/>
      <dgm:spPr/>
      <dgm:t>
        <a:bodyPr/>
        <a:lstStyle/>
        <a:p>
          <a:endParaRPr lang="en-US"/>
        </a:p>
      </dgm:t>
    </dgm:pt>
    <dgm:pt modelId="{84826CED-0948-47C5-B9FB-25E9309BF1C9}">
      <dgm:prSet/>
      <dgm:spPr/>
      <dgm:t>
        <a:bodyPr/>
        <a:lstStyle/>
        <a:p>
          <a:r>
            <a:rPr lang="en-IN" b="0" i="0"/>
            <a:t>Smartphone Application</a:t>
          </a:r>
          <a:endParaRPr lang="en-US"/>
        </a:p>
      </dgm:t>
    </dgm:pt>
    <dgm:pt modelId="{B9E9A4C2-3460-4B71-B3A8-3EDC8E45FB32}" type="parTrans" cxnId="{731A4700-B223-4A6F-9784-9219A15950A8}">
      <dgm:prSet/>
      <dgm:spPr/>
      <dgm:t>
        <a:bodyPr/>
        <a:lstStyle/>
        <a:p>
          <a:endParaRPr lang="en-US"/>
        </a:p>
      </dgm:t>
    </dgm:pt>
    <dgm:pt modelId="{9DCF7D5D-54D0-45B8-8C20-64CC9FDA4E73}" type="sibTrans" cxnId="{731A4700-B223-4A6F-9784-9219A15950A8}">
      <dgm:prSet/>
      <dgm:spPr/>
      <dgm:t>
        <a:bodyPr/>
        <a:lstStyle/>
        <a:p>
          <a:endParaRPr lang="en-US"/>
        </a:p>
      </dgm:t>
    </dgm:pt>
    <dgm:pt modelId="{653EB703-1F16-4E82-9F7C-69AB44B43BBA}">
      <dgm:prSet/>
      <dgm:spPr/>
      <dgm:t>
        <a:bodyPr/>
        <a:lstStyle/>
        <a:p>
          <a:r>
            <a:rPr lang="en-IN" b="0" i="0"/>
            <a:t>Web Design for Monitoring</a:t>
          </a:r>
          <a:endParaRPr lang="en-US"/>
        </a:p>
      </dgm:t>
    </dgm:pt>
    <dgm:pt modelId="{1673C42B-CCDA-4CD4-BC5C-DA7D9EDCA71C}" type="parTrans" cxnId="{31EA6072-4D92-4EAD-BCD2-B0DDC99BC605}">
      <dgm:prSet/>
      <dgm:spPr/>
      <dgm:t>
        <a:bodyPr/>
        <a:lstStyle/>
        <a:p>
          <a:endParaRPr lang="en-US"/>
        </a:p>
      </dgm:t>
    </dgm:pt>
    <dgm:pt modelId="{EA822391-2E20-47CF-B301-847341ECF938}" type="sibTrans" cxnId="{31EA6072-4D92-4EAD-BCD2-B0DDC99BC605}">
      <dgm:prSet/>
      <dgm:spPr/>
      <dgm:t>
        <a:bodyPr/>
        <a:lstStyle/>
        <a:p>
          <a:endParaRPr lang="en-US"/>
        </a:p>
      </dgm:t>
    </dgm:pt>
    <dgm:pt modelId="{F0EA980B-E5C7-4801-BE55-3E725BE472A8}">
      <dgm:prSet/>
      <dgm:spPr/>
      <dgm:t>
        <a:bodyPr/>
        <a:lstStyle/>
        <a:p>
          <a:r>
            <a:rPr lang="en-IN" b="0" i="0"/>
            <a:t>Control and Alert Features</a:t>
          </a:r>
          <a:endParaRPr lang="en-US"/>
        </a:p>
      </dgm:t>
    </dgm:pt>
    <dgm:pt modelId="{075C66ED-BDB9-4CF8-812C-9A9E7BBF6EF0}" type="parTrans" cxnId="{8886CCFF-379B-4B39-AEDE-6675C1C629AA}">
      <dgm:prSet/>
      <dgm:spPr/>
      <dgm:t>
        <a:bodyPr/>
        <a:lstStyle/>
        <a:p>
          <a:endParaRPr lang="en-US"/>
        </a:p>
      </dgm:t>
    </dgm:pt>
    <dgm:pt modelId="{5AAA0FF5-0B26-4CD0-BFE5-E30210CD12FE}" type="sibTrans" cxnId="{8886CCFF-379B-4B39-AEDE-6675C1C629AA}">
      <dgm:prSet/>
      <dgm:spPr/>
      <dgm:t>
        <a:bodyPr/>
        <a:lstStyle/>
        <a:p>
          <a:endParaRPr lang="en-US"/>
        </a:p>
      </dgm:t>
    </dgm:pt>
    <dgm:pt modelId="{93757F60-B8CF-4748-82BE-67AB51368148}">
      <dgm:prSet/>
      <dgm:spPr/>
      <dgm:t>
        <a:bodyPr/>
        <a:lstStyle/>
        <a:p>
          <a:r>
            <a:rPr lang="en-IN" b="1" i="0"/>
            <a:t>Cloud-Based Server:</a:t>
          </a:r>
          <a:endParaRPr lang="en-US"/>
        </a:p>
      </dgm:t>
    </dgm:pt>
    <dgm:pt modelId="{5AEC4925-A985-4587-A311-13763469308F}" type="parTrans" cxnId="{D6193148-4590-4613-B5FD-B2C47C23CF3E}">
      <dgm:prSet/>
      <dgm:spPr/>
      <dgm:t>
        <a:bodyPr/>
        <a:lstStyle/>
        <a:p>
          <a:endParaRPr lang="en-US"/>
        </a:p>
      </dgm:t>
    </dgm:pt>
    <dgm:pt modelId="{CC3649E9-FB7E-402A-A4DF-D5A62E0A3051}" type="sibTrans" cxnId="{D6193148-4590-4613-B5FD-B2C47C23CF3E}">
      <dgm:prSet/>
      <dgm:spPr/>
      <dgm:t>
        <a:bodyPr/>
        <a:lstStyle/>
        <a:p>
          <a:endParaRPr lang="en-US"/>
        </a:p>
      </dgm:t>
    </dgm:pt>
    <dgm:pt modelId="{9B160B99-2F66-4E9C-8F3D-E91EAA97BEFB}">
      <dgm:prSet/>
      <dgm:spPr/>
      <dgm:t>
        <a:bodyPr/>
        <a:lstStyle/>
        <a:p>
          <a:r>
            <a:rPr lang="en-IN" b="0" i="0"/>
            <a:t>Infrastructure Overview</a:t>
          </a:r>
          <a:endParaRPr lang="en-US"/>
        </a:p>
      </dgm:t>
    </dgm:pt>
    <dgm:pt modelId="{EDC405D0-5F16-40C4-B55E-F52CB9D045CA}" type="parTrans" cxnId="{67915D10-6D04-4910-99C2-62DE0D67FA63}">
      <dgm:prSet/>
      <dgm:spPr/>
      <dgm:t>
        <a:bodyPr/>
        <a:lstStyle/>
        <a:p>
          <a:endParaRPr lang="en-US"/>
        </a:p>
      </dgm:t>
    </dgm:pt>
    <dgm:pt modelId="{908FAA69-A00B-467A-87C1-D25871563531}" type="sibTrans" cxnId="{67915D10-6D04-4910-99C2-62DE0D67FA63}">
      <dgm:prSet/>
      <dgm:spPr/>
      <dgm:t>
        <a:bodyPr/>
        <a:lstStyle/>
        <a:p>
          <a:endParaRPr lang="en-US"/>
        </a:p>
      </dgm:t>
    </dgm:pt>
    <dgm:pt modelId="{61ED167E-830D-43E8-8BBF-25BAFCC84771}">
      <dgm:prSet/>
      <dgm:spPr/>
      <dgm:t>
        <a:bodyPr/>
        <a:lstStyle/>
        <a:p>
          <a:r>
            <a:rPr lang="en-IN" b="0" i="0"/>
            <a:t>Data Handling and Processing</a:t>
          </a:r>
          <a:endParaRPr lang="en-US"/>
        </a:p>
      </dgm:t>
    </dgm:pt>
    <dgm:pt modelId="{DC3AFDE8-1BA7-4C66-9FDB-AC11C8E39E6C}" type="parTrans" cxnId="{2F802A74-5712-44EC-8109-FBA99D7313D5}">
      <dgm:prSet/>
      <dgm:spPr/>
      <dgm:t>
        <a:bodyPr/>
        <a:lstStyle/>
        <a:p>
          <a:endParaRPr lang="en-US"/>
        </a:p>
      </dgm:t>
    </dgm:pt>
    <dgm:pt modelId="{7EE0F757-26D5-4C7C-B544-DCA603D45ED4}" type="sibTrans" cxnId="{2F802A74-5712-44EC-8109-FBA99D7313D5}">
      <dgm:prSet/>
      <dgm:spPr/>
      <dgm:t>
        <a:bodyPr/>
        <a:lstStyle/>
        <a:p>
          <a:endParaRPr lang="en-US"/>
        </a:p>
      </dgm:t>
    </dgm:pt>
    <dgm:pt modelId="{CDE032FA-7455-44B8-A570-39742791F06C}">
      <dgm:prSet/>
      <dgm:spPr/>
      <dgm:t>
        <a:bodyPr/>
        <a:lstStyle/>
        <a:p>
          <a:r>
            <a:rPr lang="en-IN" b="0" i="0"/>
            <a:t>Integration with IoT Endpoints</a:t>
          </a:r>
          <a:endParaRPr lang="en-US"/>
        </a:p>
      </dgm:t>
    </dgm:pt>
    <dgm:pt modelId="{FAECE434-D3B1-4B3D-B1F6-C579B1E87F03}" type="parTrans" cxnId="{94399335-9BF5-499C-B6E7-B3BC957B09CB}">
      <dgm:prSet/>
      <dgm:spPr/>
      <dgm:t>
        <a:bodyPr/>
        <a:lstStyle/>
        <a:p>
          <a:endParaRPr lang="en-US"/>
        </a:p>
      </dgm:t>
    </dgm:pt>
    <dgm:pt modelId="{2BC52D68-9B5D-4155-9B87-7D8495C0BE00}" type="sibTrans" cxnId="{94399335-9BF5-499C-B6E7-B3BC957B09CB}">
      <dgm:prSet/>
      <dgm:spPr/>
      <dgm:t>
        <a:bodyPr/>
        <a:lstStyle/>
        <a:p>
          <a:endParaRPr lang="en-US"/>
        </a:p>
      </dgm:t>
    </dgm:pt>
    <dgm:pt modelId="{8BC2827E-6CE3-4AD4-9587-F45DE7EECA00}" type="pres">
      <dgm:prSet presAssocID="{ED0B620A-C327-493D-ACB9-01AF205E598F}" presName="Name0" presStyleCnt="0">
        <dgm:presLayoutVars>
          <dgm:dir/>
          <dgm:animLvl val="lvl"/>
          <dgm:resizeHandles val="exact"/>
        </dgm:presLayoutVars>
      </dgm:prSet>
      <dgm:spPr/>
    </dgm:pt>
    <dgm:pt modelId="{15DD035A-9DB4-4178-8C6C-673839047967}" type="pres">
      <dgm:prSet presAssocID="{AE1CE23B-7A60-4032-BC40-9DEA5B63C813}" presName="linNode" presStyleCnt="0"/>
      <dgm:spPr/>
    </dgm:pt>
    <dgm:pt modelId="{27A7FAA0-B9E1-4F6A-B2C8-89BCC17AE9EE}" type="pres">
      <dgm:prSet presAssocID="{AE1CE23B-7A60-4032-BC40-9DEA5B63C813}" presName="parentText" presStyleLbl="node1" presStyleIdx="0" presStyleCnt="4">
        <dgm:presLayoutVars>
          <dgm:chMax val="1"/>
          <dgm:bulletEnabled val="1"/>
        </dgm:presLayoutVars>
      </dgm:prSet>
      <dgm:spPr/>
    </dgm:pt>
    <dgm:pt modelId="{DEAD99AD-922C-4323-A409-CFFB5275352D}" type="pres">
      <dgm:prSet presAssocID="{AE1CE23B-7A60-4032-BC40-9DEA5B63C813}" presName="descendantText" presStyleLbl="alignAccFollowNode1" presStyleIdx="0" presStyleCnt="4">
        <dgm:presLayoutVars>
          <dgm:bulletEnabled val="1"/>
        </dgm:presLayoutVars>
      </dgm:prSet>
      <dgm:spPr/>
    </dgm:pt>
    <dgm:pt modelId="{AD396E56-7577-4B79-B2D5-90E0D80B3A61}" type="pres">
      <dgm:prSet presAssocID="{5DABBBD7-BC3F-463B-B821-A40AD6101BCA}" presName="sp" presStyleCnt="0"/>
      <dgm:spPr/>
    </dgm:pt>
    <dgm:pt modelId="{F799676E-389B-480C-896E-82060654FF90}" type="pres">
      <dgm:prSet presAssocID="{9EE285E7-7575-4B34-94EF-5830DC9AD26C}" presName="linNode" presStyleCnt="0"/>
      <dgm:spPr/>
    </dgm:pt>
    <dgm:pt modelId="{CEDC7B68-D9AF-458B-9BDA-68FE5BF620FA}" type="pres">
      <dgm:prSet presAssocID="{9EE285E7-7575-4B34-94EF-5830DC9AD26C}" presName="parentText" presStyleLbl="node1" presStyleIdx="1" presStyleCnt="4">
        <dgm:presLayoutVars>
          <dgm:chMax val="1"/>
          <dgm:bulletEnabled val="1"/>
        </dgm:presLayoutVars>
      </dgm:prSet>
      <dgm:spPr/>
    </dgm:pt>
    <dgm:pt modelId="{76025282-55CD-4FF0-A164-6D611008E147}" type="pres">
      <dgm:prSet presAssocID="{9EE285E7-7575-4B34-94EF-5830DC9AD26C}" presName="descendantText" presStyleLbl="alignAccFollowNode1" presStyleIdx="1" presStyleCnt="4">
        <dgm:presLayoutVars>
          <dgm:bulletEnabled val="1"/>
        </dgm:presLayoutVars>
      </dgm:prSet>
      <dgm:spPr/>
    </dgm:pt>
    <dgm:pt modelId="{AABD3382-B3A1-46B5-9E48-7A978BFCE0A5}" type="pres">
      <dgm:prSet presAssocID="{988C8C59-6AD1-4720-950B-5626B9CD1B8E}" presName="sp" presStyleCnt="0"/>
      <dgm:spPr/>
    </dgm:pt>
    <dgm:pt modelId="{9A36FCDE-257A-4C09-85F0-0D285EFA8B0B}" type="pres">
      <dgm:prSet presAssocID="{34D83E13-13B7-4473-9EFF-91F9B891D2B7}" presName="linNode" presStyleCnt="0"/>
      <dgm:spPr/>
    </dgm:pt>
    <dgm:pt modelId="{595DF3B3-9B08-43B9-A58A-0E1B61A4B80F}" type="pres">
      <dgm:prSet presAssocID="{34D83E13-13B7-4473-9EFF-91F9B891D2B7}" presName="parentText" presStyleLbl="node1" presStyleIdx="2" presStyleCnt="4">
        <dgm:presLayoutVars>
          <dgm:chMax val="1"/>
          <dgm:bulletEnabled val="1"/>
        </dgm:presLayoutVars>
      </dgm:prSet>
      <dgm:spPr/>
    </dgm:pt>
    <dgm:pt modelId="{E573D227-DD1F-4D95-AAFC-AC177E76EDD0}" type="pres">
      <dgm:prSet presAssocID="{34D83E13-13B7-4473-9EFF-91F9B891D2B7}" presName="descendantText" presStyleLbl="alignAccFollowNode1" presStyleIdx="2" presStyleCnt="4">
        <dgm:presLayoutVars>
          <dgm:bulletEnabled val="1"/>
        </dgm:presLayoutVars>
      </dgm:prSet>
      <dgm:spPr/>
    </dgm:pt>
    <dgm:pt modelId="{DC00FAB3-0298-4032-8A7A-C12D94C1619E}" type="pres">
      <dgm:prSet presAssocID="{5460C7EE-9FE0-4168-BCF9-B5AFD8DCBDC2}" presName="sp" presStyleCnt="0"/>
      <dgm:spPr/>
    </dgm:pt>
    <dgm:pt modelId="{F15200DC-E745-48F7-9A23-1D2EF391D83D}" type="pres">
      <dgm:prSet presAssocID="{93757F60-B8CF-4748-82BE-67AB51368148}" presName="linNode" presStyleCnt="0"/>
      <dgm:spPr/>
    </dgm:pt>
    <dgm:pt modelId="{74C9D1A7-2E50-43E3-AEE3-3AEF05362C5C}" type="pres">
      <dgm:prSet presAssocID="{93757F60-B8CF-4748-82BE-67AB51368148}" presName="parentText" presStyleLbl="node1" presStyleIdx="3" presStyleCnt="4">
        <dgm:presLayoutVars>
          <dgm:chMax val="1"/>
          <dgm:bulletEnabled val="1"/>
        </dgm:presLayoutVars>
      </dgm:prSet>
      <dgm:spPr/>
    </dgm:pt>
    <dgm:pt modelId="{92D6E1AF-D8EB-4BA2-B2AE-23971AE6DDE1}" type="pres">
      <dgm:prSet presAssocID="{93757F60-B8CF-4748-82BE-67AB51368148}" presName="descendantText" presStyleLbl="alignAccFollowNode1" presStyleIdx="3" presStyleCnt="4">
        <dgm:presLayoutVars>
          <dgm:bulletEnabled val="1"/>
        </dgm:presLayoutVars>
      </dgm:prSet>
      <dgm:spPr/>
    </dgm:pt>
  </dgm:ptLst>
  <dgm:cxnLst>
    <dgm:cxn modelId="{731A4700-B223-4A6F-9784-9219A15950A8}" srcId="{34D83E13-13B7-4473-9EFF-91F9B891D2B7}" destId="{84826CED-0948-47C5-B9FB-25E9309BF1C9}" srcOrd="0" destOrd="0" parTransId="{B9E9A4C2-3460-4B71-B3A8-3EDC8E45FB32}" sibTransId="{9DCF7D5D-54D0-45B8-8C20-64CC9FDA4E73}"/>
    <dgm:cxn modelId="{2D7A2705-2397-43CC-84E8-19BFD5CEBBAF}" type="presOf" srcId="{CDE032FA-7455-44B8-A570-39742791F06C}" destId="{92D6E1AF-D8EB-4BA2-B2AE-23971AE6DDE1}" srcOrd="0" destOrd="2" presId="urn:microsoft.com/office/officeart/2005/8/layout/vList5"/>
    <dgm:cxn modelId="{99923A08-927B-467B-A113-F09296757C93}" type="presOf" srcId="{F9240B69-D9C6-4905-BEC0-2907982146D6}" destId="{76025282-55CD-4FF0-A164-6D611008E147}" srcOrd="0" destOrd="0" presId="urn:microsoft.com/office/officeart/2005/8/layout/vList5"/>
    <dgm:cxn modelId="{67915D10-6D04-4910-99C2-62DE0D67FA63}" srcId="{93757F60-B8CF-4748-82BE-67AB51368148}" destId="{9B160B99-2F66-4E9C-8F3D-E91EAA97BEFB}" srcOrd="0" destOrd="0" parTransId="{EDC405D0-5F16-40C4-B55E-F52CB9D045CA}" sibTransId="{908FAA69-A00B-467A-87C1-D25871563531}"/>
    <dgm:cxn modelId="{ED669B11-7177-45A8-A038-2B824DBC09D1}" type="presOf" srcId="{E425936A-56D5-468A-A934-14650C3ED320}" destId="{DEAD99AD-922C-4323-A409-CFFB5275352D}" srcOrd="0" destOrd="2" presId="urn:microsoft.com/office/officeart/2005/8/layout/vList5"/>
    <dgm:cxn modelId="{3E97022B-3960-4279-AE72-7CCAD61139C7}" srcId="{9EE285E7-7575-4B34-94EF-5830DC9AD26C}" destId="{04037B48-8395-4EAC-8542-A205F1BE25B4}" srcOrd="2" destOrd="0" parTransId="{86AF87E3-8448-403E-A2C8-FF11DFAAEC14}" sibTransId="{4F2D2D73-5042-42D6-A5F7-1830E0239074}"/>
    <dgm:cxn modelId="{94399335-9BF5-499C-B6E7-B3BC957B09CB}" srcId="{93757F60-B8CF-4748-82BE-67AB51368148}" destId="{CDE032FA-7455-44B8-A570-39742791F06C}" srcOrd="2" destOrd="0" parTransId="{FAECE434-D3B1-4B3D-B1F6-C579B1E87F03}" sibTransId="{2BC52D68-9B5D-4155-9B87-7D8495C0BE00}"/>
    <dgm:cxn modelId="{8D44A836-7BA1-4581-BA7B-BDB3218742CE}" type="presOf" srcId="{04037B48-8395-4EAC-8542-A205F1BE25B4}" destId="{76025282-55CD-4FF0-A164-6D611008E147}" srcOrd="0" destOrd="2" presId="urn:microsoft.com/office/officeart/2005/8/layout/vList5"/>
    <dgm:cxn modelId="{84CCA13B-C2DD-4A1E-B5C6-9837A078F5EF}" type="presOf" srcId="{AE1CE23B-7A60-4032-BC40-9DEA5B63C813}" destId="{27A7FAA0-B9E1-4F6A-B2C8-89BCC17AE9EE}" srcOrd="0" destOrd="0" presId="urn:microsoft.com/office/officeart/2005/8/layout/vList5"/>
    <dgm:cxn modelId="{D6193148-4590-4613-B5FD-B2C47C23CF3E}" srcId="{ED0B620A-C327-493D-ACB9-01AF205E598F}" destId="{93757F60-B8CF-4748-82BE-67AB51368148}" srcOrd="3" destOrd="0" parTransId="{5AEC4925-A985-4587-A311-13763469308F}" sibTransId="{CC3649E9-FB7E-402A-A4DF-D5A62E0A3051}"/>
    <dgm:cxn modelId="{166F5D48-D45D-4504-BB59-BC18AC7D9FB5}" srcId="{AE1CE23B-7A60-4032-BC40-9DEA5B63C813}" destId="{877D1ED3-FC9A-4221-ACC0-A175B9C428AD}" srcOrd="1" destOrd="0" parTransId="{76F5252C-0B98-4B3D-8D2B-A9E7417F47DD}" sibTransId="{1479D054-EA75-43E2-A299-00235DBD8649}"/>
    <dgm:cxn modelId="{B31EC668-039E-4617-BAB8-78A3F62631BD}" srcId="{ED0B620A-C327-493D-ACB9-01AF205E598F}" destId="{34D83E13-13B7-4473-9EFF-91F9B891D2B7}" srcOrd="2" destOrd="0" parTransId="{47B7BD60-80BA-4D7C-9E94-56541054CC40}" sibTransId="{5460C7EE-9FE0-4168-BCF9-B5AFD8DCBDC2}"/>
    <dgm:cxn modelId="{94E4B66C-8212-404D-90EF-126FF8937997}" type="presOf" srcId="{84826CED-0948-47C5-B9FB-25E9309BF1C9}" destId="{E573D227-DD1F-4D95-AAFC-AC177E76EDD0}" srcOrd="0" destOrd="0" presId="urn:microsoft.com/office/officeart/2005/8/layout/vList5"/>
    <dgm:cxn modelId="{8F565250-5A99-4A79-9EBB-FF865354A44A}" type="presOf" srcId="{34D83E13-13B7-4473-9EFF-91F9B891D2B7}" destId="{595DF3B3-9B08-43B9-A58A-0E1B61A4B80F}" srcOrd="0" destOrd="0" presId="urn:microsoft.com/office/officeart/2005/8/layout/vList5"/>
    <dgm:cxn modelId="{4DA45750-54BE-42E6-98E4-E3657EA4C9C3}" type="presOf" srcId="{ED0B620A-C327-493D-ACB9-01AF205E598F}" destId="{8BC2827E-6CE3-4AD4-9587-F45DE7EECA00}" srcOrd="0" destOrd="0" presId="urn:microsoft.com/office/officeart/2005/8/layout/vList5"/>
    <dgm:cxn modelId="{31EA6072-4D92-4EAD-BCD2-B0DDC99BC605}" srcId="{34D83E13-13B7-4473-9EFF-91F9B891D2B7}" destId="{653EB703-1F16-4E82-9F7C-69AB44B43BBA}" srcOrd="1" destOrd="0" parTransId="{1673C42B-CCDA-4CD4-BC5C-DA7D9EDCA71C}" sibTransId="{EA822391-2E20-47CF-B301-847341ECF938}"/>
    <dgm:cxn modelId="{2F802A74-5712-44EC-8109-FBA99D7313D5}" srcId="{93757F60-B8CF-4748-82BE-67AB51368148}" destId="{61ED167E-830D-43E8-8BBF-25BAFCC84771}" srcOrd="1" destOrd="0" parTransId="{DC3AFDE8-1BA7-4C66-9FDB-AC11C8E39E6C}" sibTransId="{7EE0F757-26D5-4C7C-B544-DCA603D45ED4}"/>
    <dgm:cxn modelId="{5F2E4255-6293-4B14-BCE1-251EEBC5A8D6}" type="presOf" srcId="{9EE285E7-7575-4B34-94EF-5830DC9AD26C}" destId="{CEDC7B68-D9AF-458B-9BDA-68FE5BF620FA}" srcOrd="0" destOrd="0" presId="urn:microsoft.com/office/officeart/2005/8/layout/vList5"/>
    <dgm:cxn modelId="{D1464081-AD6D-409B-8007-B650353D765A}" srcId="{9EE285E7-7575-4B34-94EF-5830DC9AD26C}" destId="{F9240B69-D9C6-4905-BEC0-2907982146D6}" srcOrd="0" destOrd="0" parTransId="{6D43295E-9922-43B9-8ED1-23F7F49D3F21}" sibTransId="{D22F89AC-AB52-4A4B-B392-9388C5AFE37F}"/>
    <dgm:cxn modelId="{9B35D696-70D2-47CE-B938-29E3AB7028C3}" type="presOf" srcId="{653EB703-1F16-4E82-9F7C-69AB44B43BBA}" destId="{E573D227-DD1F-4D95-AAFC-AC177E76EDD0}" srcOrd="0" destOrd="1" presId="urn:microsoft.com/office/officeart/2005/8/layout/vList5"/>
    <dgm:cxn modelId="{13C1719B-8BF3-43EE-9926-25BD3E40A7D9}" type="presOf" srcId="{F0EA980B-E5C7-4801-BE55-3E725BE472A8}" destId="{E573D227-DD1F-4D95-AAFC-AC177E76EDD0}" srcOrd="0" destOrd="2" presId="urn:microsoft.com/office/officeart/2005/8/layout/vList5"/>
    <dgm:cxn modelId="{3D041EA9-CB88-4BCD-9E84-BF766B23903C}" type="presOf" srcId="{9B160B99-2F66-4E9C-8F3D-E91EAA97BEFB}" destId="{92D6E1AF-D8EB-4BA2-B2AE-23971AE6DDE1}" srcOrd="0" destOrd="0" presId="urn:microsoft.com/office/officeart/2005/8/layout/vList5"/>
    <dgm:cxn modelId="{AF19EBB1-D71B-4CCF-98D2-804DC5E4E45A}" srcId="{ED0B620A-C327-493D-ACB9-01AF205E598F}" destId="{AE1CE23B-7A60-4032-BC40-9DEA5B63C813}" srcOrd="0" destOrd="0" parTransId="{38499857-E34A-4112-85B2-5D2A12230AC7}" sibTransId="{5DABBBD7-BC3F-463B-B821-A40AD6101BCA}"/>
    <dgm:cxn modelId="{3C05C7B8-310F-4850-8619-8DAB59D14286}" type="presOf" srcId="{AAB6A2F0-AC37-43CD-8383-8A4B29C7CFA5}" destId="{DEAD99AD-922C-4323-A409-CFFB5275352D}" srcOrd="0" destOrd="0" presId="urn:microsoft.com/office/officeart/2005/8/layout/vList5"/>
    <dgm:cxn modelId="{9F4C0EBC-776F-494F-8399-0BE504CEDF7C}" srcId="{AE1CE23B-7A60-4032-BC40-9DEA5B63C813}" destId="{E425936A-56D5-468A-A934-14650C3ED320}" srcOrd="2" destOrd="0" parTransId="{97FC6012-28D7-445E-8EDC-81908BBFC10A}" sibTransId="{62AEE79A-51A9-47FB-807D-4F97E650582E}"/>
    <dgm:cxn modelId="{108E17CE-2721-43C1-9DEE-42586B2DAA55}" type="presOf" srcId="{93757F60-B8CF-4748-82BE-67AB51368148}" destId="{74C9D1A7-2E50-43E3-AEE3-3AEF05362C5C}" srcOrd="0" destOrd="0" presId="urn:microsoft.com/office/officeart/2005/8/layout/vList5"/>
    <dgm:cxn modelId="{5B3242D8-C1F1-4B8B-A1F2-B308AE6DE05D}" srcId="{ED0B620A-C327-493D-ACB9-01AF205E598F}" destId="{9EE285E7-7575-4B34-94EF-5830DC9AD26C}" srcOrd="1" destOrd="0" parTransId="{0E32EC80-F618-47C5-A575-AA85B9929B98}" sibTransId="{988C8C59-6AD1-4720-950B-5626B9CD1B8E}"/>
    <dgm:cxn modelId="{0A7103DB-387E-44AE-BB08-4E6ED109E014}" type="presOf" srcId="{61ED167E-830D-43E8-8BBF-25BAFCC84771}" destId="{92D6E1AF-D8EB-4BA2-B2AE-23971AE6DDE1}" srcOrd="0" destOrd="1" presId="urn:microsoft.com/office/officeart/2005/8/layout/vList5"/>
    <dgm:cxn modelId="{B8B0BFDD-B011-43C7-A7FA-7D278DBFE19F}" type="presOf" srcId="{877D1ED3-FC9A-4221-ACC0-A175B9C428AD}" destId="{DEAD99AD-922C-4323-A409-CFFB5275352D}" srcOrd="0" destOrd="1" presId="urn:microsoft.com/office/officeart/2005/8/layout/vList5"/>
    <dgm:cxn modelId="{94950EE6-A9C9-49FA-BFE1-85E9F0001337}" srcId="{9EE285E7-7575-4B34-94EF-5830DC9AD26C}" destId="{A52296A4-3722-4897-9993-4CD0F4381DD1}" srcOrd="1" destOrd="0" parTransId="{E34B193B-18F8-4F8B-AD76-DAB010AD99FF}" sibTransId="{685C8BDA-B5CE-492E-A0F8-3549FC5F0DD8}"/>
    <dgm:cxn modelId="{C80399FA-A6F8-465C-9FA7-6928EEEB774E}" srcId="{AE1CE23B-7A60-4032-BC40-9DEA5B63C813}" destId="{AAB6A2F0-AC37-43CD-8383-8A4B29C7CFA5}" srcOrd="0" destOrd="0" parTransId="{D1E9A936-0D1E-4877-973D-1BFC2C924636}" sibTransId="{AD5AA7BD-5D8A-4BB0-883C-2E940BE74977}"/>
    <dgm:cxn modelId="{175D3AFC-A85B-49A7-BF99-9926CE9DB53E}" type="presOf" srcId="{A52296A4-3722-4897-9993-4CD0F4381DD1}" destId="{76025282-55CD-4FF0-A164-6D611008E147}" srcOrd="0" destOrd="1" presId="urn:microsoft.com/office/officeart/2005/8/layout/vList5"/>
    <dgm:cxn modelId="{8886CCFF-379B-4B39-AEDE-6675C1C629AA}" srcId="{34D83E13-13B7-4473-9EFF-91F9B891D2B7}" destId="{F0EA980B-E5C7-4801-BE55-3E725BE472A8}" srcOrd="2" destOrd="0" parTransId="{075C66ED-BDB9-4CF8-812C-9A9E7BBF6EF0}" sibTransId="{5AAA0FF5-0B26-4CD0-BFE5-E30210CD12FE}"/>
    <dgm:cxn modelId="{87DC9DE9-EE97-4B79-93DE-9B326209DA57}" type="presParOf" srcId="{8BC2827E-6CE3-4AD4-9587-F45DE7EECA00}" destId="{15DD035A-9DB4-4178-8C6C-673839047967}" srcOrd="0" destOrd="0" presId="urn:microsoft.com/office/officeart/2005/8/layout/vList5"/>
    <dgm:cxn modelId="{B3DFD159-C778-4545-AB53-52287B3FE5CC}" type="presParOf" srcId="{15DD035A-9DB4-4178-8C6C-673839047967}" destId="{27A7FAA0-B9E1-4F6A-B2C8-89BCC17AE9EE}" srcOrd="0" destOrd="0" presId="urn:microsoft.com/office/officeart/2005/8/layout/vList5"/>
    <dgm:cxn modelId="{B50A7D2A-720F-4E54-BBD4-033372378A71}" type="presParOf" srcId="{15DD035A-9DB4-4178-8C6C-673839047967}" destId="{DEAD99AD-922C-4323-A409-CFFB5275352D}" srcOrd="1" destOrd="0" presId="urn:microsoft.com/office/officeart/2005/8/layout/vList5"/>
    <dgm:cxn modelId="{2754DC07-FE6E-4064-8594-D4C02FD72066}" type="presParOf" srcId="{8BC2827E-6CE3-4AD4-9587-F45DE7EECA00}" destId="{AD396E56-7577-4B79-B2D5-90E0D80B3A61}" srcOrd="1" destOrd="0" presId="urn:microsoft.com/office/officeart/2005/8/layout/vList5"/>
    <dgm:cxn modelId="{06A473EB-1BD6-41CA-B251-25CA8A0D3B4A}" type="presParOf" srcId="{8BC2827E-6CE3-4AD4-9587-F45DE7EECA00}" destId="{F799676E-389B-480C-896E-82060654FF90}" srcOrd="2" destOrd="0" presId="urn:microsoft.com/office/officeart/2005/8/layout/vList5"/>
    <dgm:cxn modelId="{D43C7621-FFB1-4952-93B6-33CE54BA398B}" type="presParOf" srcId="{F799676E-389B-480C-896E-82060654FF90}" destId="{CEDC7B68-D9AF-458B-9BDA-68FE5BF620FA}" srcOrd="0" destOrd="0" presId="urn:microsoft.com/office/officeart/2005/8/layout/vList5"/>
    <dgm:cxn modelId="{77F3CA05-24EE-4556-A456-6ED3773C7E95}" type="presParOf" srcId="{F799676E-389B-480C-896E-82060654FF90}" destId="{76025282-55CD-4FF0-A164-6D611008E147}" srcOrd="1" destOrd="0" presId="urn:microsoft.com/office/officeart/2005/8/layout/vList5"/>
    <dgm:cxn modelId="{181A4B01-1139-4339-ADB5-99E0B89B00A2}" type="presParOf" srcId="{8BC2827E-6CE3-4AD4-9587-F45DE7EECA00}" destId="{AABD3382-B3A1-46B5-9E48-7A978BFCE0A5}" srcOrd="3" destOrd="0" presId="urn:microsoft.com/office/officeart/2005/8/layout/vList5"/>
    <dgm:cxn modelId="{EE0FC329-36A2-4E6D-8993-A7B1154E09E2}" type="presParOf" srcId="{8BC2827E-6CE3-4AD4-9587-F45DE7EECA00}" destId="{9A36FCDE-257A-4C09-85F0-0D285EFA8B0B}" srcOrd="4" destOrd="0" presId="urn:microsoft.com/office/officeart/2005/8/layout/vList5"/>
    <dgm:cxn modelId="{9AF87590-8457-4077-9DAA-853E4374D4ED}" type="presParOf" srcId="{9A36FCDE-257A-4C09-85F0-0D285EFA8B0B}" destId="{595DF3B3-9B08-43B9-A58A-0E1B61A4B80F}" srcOrd="0" destOrd="0" presId="urn:microsoft.com/office/officeart/2005/8/layout/vList5"/>
    <dgm:cxn modelId="{B09A82C5-28A5-4378-B97D-38DCDFB5A4C0}" type="presParOf" srcId="{9A36FCDE-257A-4C09-85F0-0D285EFA8B0B}" destId="{E573D227-DD1F-4D95-AAFC-AC177E76EDD0}" srcOrd="1" destOrd="0" presId="urn:microsoft.com/office/officeart/2005/8/layout/vList5"/>
    <dgm:cxn modelId="{12E65D45-2203-4732-9E27-4F9695334D19}" type="presParOf" srcId="{8BC2827E-6CE3-4AD4-9587-F45DE7EECA00}" destId="{DC00FAB3-0298-4032-8A7A-C12D94C1619E}" srcOrd="5" destOrd="0" presId="urn:microsoft.com/office/officeart/2005/8/layout/vList5"/>
    <dgm:cxn modelId="{AEF2AC4D-A0F7-4059-B6A1-DB999F99F60A}" type="presParOf" srcId="{8BC2827E-6CE3-4AD4-9587-F45DE7EECA00}" destId="{F15200DC-E745-48F7-9A23-1D2EF391D83D}" srcOrd="6" destOrd="0" presId="urn:microsoft.com/office/officeart/2005/8/layout/vList5"/>
    <dgm:cxn modelId="{203688F9-E4B2-4949-B398-D285C303021C}" type="presParOf" srcId="{F15200DC-E745-48F7-9A23-1D2EF391D83D}" destId="{74C9D1A7-2E50-43E3-AEE3-3AEF05362C5C}" srcOrd="0" destOrd="0" presId="urn:microsoft.com/office/officeart/2005/8/layout/vList5"/>
    <dgm:cxn modelId="{A6284373-3EDE-4AB5-9FB7-8BE46DAFFA7E}" type="presParOf" srcId="{F15200DC-E745-48F7-9A23-1D2EF391D83D}" destId="{92D6E1AF-D8EB-4BA2-B2AE-23971AE6DDE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36C8-6CC8-4F3A-830F-B30A06BCCB7E}"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2CE5E59B-0964-4D24-AEC7-731750482E6E}">
      <dgm:prSet/>
      <dgm:spPr/>
      <dgm:t>
        <a:bodyPr/>
        <a:lstStyle/>
        <a:p>
          <a:pPr>
            <a:lnSpc>
              <a:spcPct val="100000"/>
            </a:lnSpc>
            <a:defRPr b="1"/>
          </a:pPr>
          <a:r>
            <a:rPr lang="en-IN" b="0" i="0"/>
            <a:t>Wi-Fi</a:t>
          </a:r>
          <a:endParaRPr lang="en-US"/>
        </a:p>
      </dgm:t>
    </dgm:pt>
    <dgm:pt modelId="{7296243F-8329-4E98-91FF-5F6BE45E0405}" type="parTrans" cxnId="{F44E9452-CFBE-40DC-B395-A8C9D2799DD4}">
      <dgm:prSet/>
      <dgm:spPr/>
      <dgm:t>
        <a:bodyPr/>
        <a:lstStyle/>
        <a:p>
          <a:endParaRPr lang="en-US"/>
        </a:p>
      </dgm:t>
    </dgm:pt>
    <dgm:pt modelId="{7BADE3BA-609F-4F09-B266-45EBF862C9CE}" type="sibTrans" cxnId="{F44E9452-CFBE-40DC-B395-A8C9D2799DD4}">
      <dgm:prSet/>
      <dgm:spPr/>
      <dgm:t>
        <a:bodyPr/>
        <a:lstStyle/>
        <a:p>
          <a:endParaRPr lang="en-US"/>
        </a:p>
      </dgm:t>
    </dgm:pt>
    <dgm:pt modelId="{C0C249E0-2764-4F17-B5BF-771C15088D54}">
      <dgm:prSet/>
      <dgm:spPr/>
      <dgm:t>
        <a:bodyPr/>
        <a:lstStyle/>
        <a:p>
          <a:pPr>
            <a:lnSpc>
              <a:spcPct val="100000"/>
            </a:lnSpc>
          </a:pPr>
          <a:r>
            <a:rPr lang="en-IN" b="0" i="0" dirty="0"/>
            <a:t>Role in Wireless Connectivity</a:t>
          </a:r>
          <a:endParaRPr lang="en-US" dirty="0"/>
        </a:p>
      </dgm:t>
    </dgm:pt>
    <dgm:pt modelId="{95E4C7B5-2041-453C-B085-CD2EB817CC76}" type="parTrans" cxnId="{8982223A-16EA-4CE2-8F28-60BE0A55B630}">
      <dgm:prSet/>
      <dgm:spPr/>
      <dgm:t>
        <a:bodyPr/>
        <a:lstStyle/>
        <a:p>
          <a:endParaRPr lang="en-US"/>
        </a:p>
      </dgm:t>
    </dgm:pt>
    <dgm:pt modelId="{B7C24E94-EAEB-4C16-9109-8F1B5FB0B640}" type="sibTrans" cxnId="{8982223A-16EA-4CE2-8F28-60BE0A55B630}">
      <dgm:prSet/>
      <dgm:spPr/>
      <dgm:t>
        <a:bodyPr/>
        <a:lstStyle/>
        <a:p>
          <a:endParaRPr lang="en-US"/>
        </a:p>
      </dgm:t>
    </dgm:pt>
    <dgm:pt modelId="{BC6F53CF-AA6C-4C4E-80B5-9AF255203B21}">
      <dgm:prSet/>
      <dgm:spPr/>
      <dgm:t>
        <a:bodyPr/>
        <a:lstStyle/>
        <a:p>
          <a:pPr>
            <a:lnSpc>
              <a:spcPct val="100000"/>
            </a:lnSpc>
          </a:pPr>
          <a:r>
            <a:rPr lang="en-IN" b="0" i="0" dirty="0"/>
            <a:t>Facilitating Real-time Adjustments</a:t>
          </a:r>
          <a:endParaRPr lang="en-US" dirty="0"/>
        </a:p>
      </dgm:t>
    </dgm:pt>
    <dgm:pt modelId="{2D15C98E-0BA1-424A-8438-3FC9641906B5}" type="parTrans" cxnId="{92707969-3423-40B5-9B26-2C60255C80C7}">
      <dgm:prSet/>
      <dgm:spPr/>
      <dgm:t>
        <a:bodyPr/>
        <a:lstStyle/>
        <a:p>
          <a:endParaRPr lang="en-US"/>
        </a:p>
      </dgm:t>
    </dgm:pt>
    <dgm:pt modelId="{97459511-4E9E-4563-8894-28725D362495}" type="sibTrans" cxnId="{92707969-3423-40B5-9B26-2C60255C80C7}">
      <dgm:prSet/>
      <dgm:spPr/>
      <dgm:t>
        <a:bodyPr/>
        <a:lstStyle/>
        <a:p>
          <a:endParaRPr lang="en-US"/>
        </a:p>
      </dgm:t>
    </dgm:pt>
    <dgm:pt modelId="{5A40FE0A-0ABD-4BC0-B17F-DDC7DC4ADB03}">
      <dgm:prSet/>
      <dgm:spPr/>
      <dgm:t>
        <a:bodyPr/>
        <a:lstStyle/>
        <a:p>
          <a:pPr>
            <a:lnSpc>
              <a:spcPct val="100000"/>
            </a:lnSpc>
            <a:defRPr b="1"/>
          </a:pPr>
          <a:r>
            <a:rPr lang="en-IN" b="0" i="0"/>
            <a:t>MQTT Protocol</a:t>
          </a:r>
          <a:endParaRPr lang="en-US"/>
        </a:p>
      </dgm:t>
    </dgm:pt>
    <dgm:pt modelId="{C6A51F14-17FF-4C18-9ED8-5F75F1D0A4AD}" type="parTrans" cxnId="{A1532211-7F17-43C8-A741-FA809F3F923C}">
      <dgm:prSet/>
      <dgm:spPr/>
      <dgm:t>
        <a:bodyPr/>
        <a:lstStyle/>
        <a:p>
          <a:endParaRPr lang="en-US"/>
        </a:p>
      </dgm:t>
    </dgm:pt>
    <dgm:pt modelId="{00BD388F-9ACA-4617-AF6C-B8D6EDC5E04F}" type="sibTrans" cxnId="{A1532211-7F17-43C8-A741-FA809F3F923C}">
      <dgm:prSet/>
      <dgm:spPr/>
      <dgm:t>
        <a:bodyPr/>
        <a:lstStyle/>
        <a:p>
          <a:endParaRPr lang="en-US"/>
        </a:p>
      </dgm:t>
    </dgm:pt>
    <dgm:pt modelId="{91C040FA-B0A2-4B07-BE85-6FA711187B04}">
      <dgm:prSet/>
      <dgm:spPr/>
      <dgm:t>
        <a:bodyPr/>
        <a:lstStyle/>
        <a:p>
          <a:pPr>
            <a:lnSpc>
              <a:spcPct val="100000"/>
            </a:lnSpc>
          </a:pPr>
          <a:r>
            <a:rPr lang="en-IN" b="0" i="0" dirty="0"/>
            <a:t>Lightweight Nature</a:t>
          </a:r>
          <a:endParaRPr lang="en-US" dirty="0"/>
        </a:p>
      </dgm:t>
    </dgm:pt>
    <dgm:pt modelId="{DA878EF6-D173-4B8D-B1B0-89B43510F6EF}" type="parTrans" cxnId="{53A439F1-C1CC-4E17-8554-3A2F7566FE20}">
      <dgm:prSet/>
      <dgm:spPr/>
      <dgm:t>
        <a:bodyPr/>
        <a:lstStyle/>
        <a:p>
          <a:endParaRPr lang="en-US"/>
        </a:p>
      </dgm:t>
    </dgm:pt>
    <dgm:pt modelId="{70FBCE6F-AF21-4582-B314-89220C2753A1}" type="sibTrans" cxnId="{53A439F1-C1CC-4E17-8554-3A2F7566FE20}">
      <dgm:prSet/>
      <dgm:spPr/>
      <dgm:t>
        <a:bodyPr/>
        <a:lstStyle/>
        <a:p>
          <a:endParaRPr lang="en-US"/>
        </a:p>
      </dgm:t>
    </dgm:pt>
    <dgm:pt modelId="{D1C4FEA4-059D-4E5C-A6C9-8E9519B74520}">
      <dgm:prSet/>
      <dgm:spPr/>
      <dgm:t>
        <a:bodyPr/>
        <a:lstStyle/>
        <a:p>
          <a:pPr>
            <a:lnSpc>
              <a:spcPct val="100000"/>
            </a:lnSpc>
          </a:pPr>
          <a:r>
            <a:rPr lang="en-IN" b="0" i="0" dirty="0"/>
            <a:t>Publish-Subscribe Architecture</a:t>
          </a:r>
          <a:endParaRPr lang="en-US" dirty="0"/>
        </a:p>
      </dgm:t>
    </dgm:pt>
    <dgm:pt modelId="{A577AA3C-009E-4E9F-B58B-0C060C58A292}" type="parTrans" cxnId="{E6BDE129-069B-432A-872D-B8E91B1EA494}">
      <dgm:prSet/>
      <dgm:spPr/>
      <dgm:t>
        <a:bodyPr/>
        <a:lstStyle/>
        <a:p>
          <a:endParaRPr lang="en-US"/>
        </a:p>
      </dgm:t>
    </dgm:pt>
    <dgm:pt modelId="{FFEC6306-9397-44C8-899C-403BDC0A1ECF}" type="sibTrans" cxnId="{E6BDE129-069B-432A-872D-B8E91B1EA494}">
      <dgm:prSet/>
      <dgm:spPr/>
      <dgm:t>
        <a:bodyPr/>
        <a:lstStyle/>
        <a:p>
          <a:endParaRPr lang="en-US"/>
        </a:p>
      </dgm:t>
    </dgm:pt>
    <dgm:pt modelId="{8BB11BAE-5108-41CB-807E-A17028FE7624}">
      <dgm:prSet/>
      <dgm:spPr/>
      <dgm:t>
        <a:bodyPr/>
        <a:lstStyle/>
        <a:p>
          <a:pPr>
            <a:lnSpc>
              <a:spcPct val="100000"/>
            </a:lnSpc>
            <a:defRPr b="1"/>
          </a:pPr>
          <a:r>
            <a:rPr lang="en-IN" b="0" i="0"/>
            <a:t>HTTP</a:t>
          </a:r>
          <a:endParaRPr lang="en-US"/>
        </a:p>
      </dgm:t>
    </dgm:pt>
    <dgm:pt modelId="{E1FA9F72-ADE4-4A18-BE03-D2FD3F35209C}" type="parTrans" cxnId="{3AE7FA40-07DC-4007-A481-52F8FE19F93D}">
      <dgm:prSet/>
      <dgm:spPr/>
      <dgm:t>
        <a:bodyPr/>
        <a:lstStyle/>
        <a:p>
          <a:endParaRPr lang="en-US"/>
        </a:p>
      </dgm:t>
    </dgm:pt>
    <dgm:pt modelId="{6C33110B-20C4-414B-9EC3-B0E23A6956F1}" type="sibTrans" cxnId="{3AE7FA40-07DC-4007-A481-52F8FE19F93D}">
      <dgm:prSet/>
      <dgm:spPr/>
      <dgm:t>
        <a:bodyPr/>
        <a:lstStyle/>
        <a:p>
          <a:endParaRPr lang="en-US"/>
        </a:p>
      </dgm:t>
    </dgm:pt>
    <dgm:pt modelId="{872A70AA-D98F-4AA8-ABA2-CA0C37503633}">
      <dgm:prSet/>
      <dgm:spPr/>
      <dgm:t>
        <a:bodyPr/>
        <a:lstStyle/>
        <a:p>
          <a:pPr>
            <a:lnSpc>
              <a:spcPct val="100000"/>
            </a:lnSpc>
          </a:pPr>
          <a:r>
            <a:rPr lang="en-IN" b="0" i="0" dirty="0"/>
            <a:t>Communication Interface</a:t>
          </a:r>
          <a:endParaRPr lang="en-US" dirty="0"/>
        </a:p>
      </dgm:t>
    </dgm:pt>
    <dgm:pt modelId="{3AF40162-1EAB-44AF-BA0C-172997BFA773}" type="parTrans" cxnId="{0CB301B5-0F40-49A9-B116-5BCD10C423A8}">
      <dgm:prSet/>
      <dgm:spPr/>
      <dgm:t>
        <a:bodyPr/>
        <a:lstStyle/>
        <a:p>
          <a:endParaRPr lang="en-US"/>
        </a:p>
      </dgm:t>
    </dgm:pt>
    <dgm:pt modelId="{2FE2F89B-97DF-4C78-8286-0E7D6D0D7B00}" type="sibTrans" cxnId="{0CB301B5-0F40-49A9-B116-5BCD10C423A8}">
      <dgm:prSet/>
      <dgm:spPr/>
      <dgm:t>
        <a:bodyPr/>
        <a:lstStyle/>
        <a:p>
          <a:endParaRPr lang="en-US"/>
        </a:p>
      </dgm:t>
    </dgm:pt>
    <dgm:pt modelId="{EDCD00B5-08C6-4B66-9D8B-145F74A651B4}">
      <dgm:prSet/>
      <dgm:spPr/>
      <dgm:t>
        <a:bodyPr/>
        <a:lstStyle/>
        <a:p>
          <a:pPr>
            <a:lnSpc>
              <a:spcPct val="100000"/>
            </a:lnSpc>
          </a:pPr>
          <a:r>
            <a:rPr lang="en-IN" b="0" i="0" dirty="0"/>
            <a:t>JSON Format for Data Interchange</a:t>
          </a:r>
          <a:endParaRPr lang="en-US" dirty="0"/>
        </a:p>
      </dgm:t>
    </dgm:pt>
    <dgm:pt modelId="{CCDC0A8B-68F6-46DF-919A-E0BC463E803D}" type="parTrans" cxnId="{81AC3A65-5371-4C4F-BDF7-AD04061D7AFA}">
      <dgm:prSet/>
      <dgm:spPr/>
      <dgm:t>
        <a:bodyPr/>
        <a:lstStyle/>
        <a:p>
          <a:endParaRPr lang="en-US"/>
        </a:p>
      </dgm:t>
    </dgm:pt>
    <dgm:pt modelId="{848F81D9-9D1D-4880-9269-AA5DA26230A9}" type="sibTrans" cxnId="{81AC3A65-5371-4C4F-BDF7-AD04061D7AFA}">
      <dgm:prSet/>
      <dgm:spPr/>
      <dgm:t>
        <a:bodyPr/>
        <a:lstStyle/>
        <a:p>
          <a:endParaRPr lang="en-US"/>
        </a:p>
      </dgm:t>
    </dgm:pt>
    <dgm:pt modelId="{C4AB0C9F-9035-4E65-A476-769560122A5B}" type="pres">
      <dgm:prSet presAssocID="{5FD436C8-6CC8-4F3A-830F-B30A06BCCB7E}" presName="root" presStyleCnt="0">
        <dgm:presLayoutVars>
          <dgm:dir/>
          <dgm:resizeHandles val="exact"/>
        </dgm:presLayoutVars>
      </dgm:prSet>
      <dgm:spPr/>
    </dgm:pt>
    <dgm:pt modelId="{F3DFE63E-8E83-4CCB-9670-95EA65C11886}" type="pres">
      <dgm:prSet presAssocID="{2CE5E59B-0964-4D24-AEC7-731750482E6E}" presName="compNode" presStyleCnt="0"/>
      <dgm:spPr/>
    </dgm:pt>
    <dgm:pt modelId="{C511F95C-97E3-4ECD-8811-2AA87C0361AE}" type="pres">
      <dgm:prSet presAssocID="{2CE5E59B-0964-4D24-AEC7-731750482E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E7A6789A-6285-44E3-AA7C-5D02AD05BA14}" type="pres">
      <dgm:prSet presAssocID="{2CE5E59B-0964-4D24-AEC7-731750482E6E}" presName="iconSpace" presStyleCnt="0"/>
      <dgm:spPr/>
    </dgm:pt>
    <dgm:pt modelId="{3B64D270-522A-42EC-BCE4-7A9F6851ADD2}" type="pres">
      <dgm:prSet presAssocID="{2CE5E59B-0964-4D24-AEC7-731750482E6E}" presName="parTx" presStyleLbl="revTx" presStyleIdx="0" presStyleCnt="6">
        <dgm:presLayoutVars>
          <dgm:chMax val="0"/>
          <dgm:chPref val="0"/>
        </dgm:presLayoutVars>
      </dgm:prSet>
      <dgm:spPr/>
    </dgm:pt>
    <dgm:pt modelId="{4E052013-2A07-4DB0-A075-5B0F922F90AC}" type="pres">
      <dgm:prSet presAssocID="{2CE5E59B-0964-4D24-AEC7-731750482E6E}" presName="txSpace" presStyleCnt="0"/>
      <dgm:spPr/>
    </dgm:pt>
    <dgm:pt modelId="{89B5FA06-84D1-4CC3-AC47-AEC3095497A7}" type="pres">
      <dgm:prSet presAssocID="{2CE5E59B-0964-4D24-AEC7-731750482E6E}" presName="desTx" presStyleLbl="revTx" presStyleIdx="1" presStyleCnt="6">
        <dgm:presLayoutVars/>
      </dgm:prSet>
      <dgm:spPr/>
    </dgm:pt>
    <dgm:pt modelId="{86D34873-9397-4127-952D-58E76D8833C4}" type="pres">
      <dgm:prSet presAssocID="{7BADE3BA-609F-4F09-B266-45EBF862C9CE}" presName="sibTrans" presStyleCnt="0"/>
      <dgm:spPr/>
    </dgm:pt>
    <dgm:pt modelId="{B32F157C-A7B4-4168-B518-E5EC2B346A4C}" type="pres">
      <dgm:prSet presAssocID="{5A40FE0A-0ABD-4BC0-B17F-DDC7DC4ADB03}" presName="compNode" presStyleCnt="0"/>
      <dgm:spPr/>
    </dgm:pt>
    <dgm:pt modelId="{AD191224-04D9-4E69-BDAE-9BD5859C4A5D}" type="pres">
      <dgm:prSet presAssocID="{5A40FE0A-0ABD-4BC0-B17F-DDC7DC4ADB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5FB64EA7-4E2A-4D49-9C91-3574565BE231}" type="pres">
      <dgm:prSet presAssocID="{5A40FE0A-0ABD-4BC0-B17F-DDC7DC4ADB03}" presName="iconSpace" presStyleCnt="0"/>
      <dgm:spPr/>
    </dgm:pt>
    <dgm:pt modelId="{FE77D971-C058-46FD-A964-2EEE2BCF2C99}" type="pres">
      <dgm:prSet presAssocID="{5A40FE0A-0ABD-4BC0-B17F-DDC7DC4ADB03}" presName="parTx" presStyleLbl="revTx" presStyleIdx="2" presStyleCnt="6">
        <dgm:presLayoutVars>
          <dgm:chMax val="0"/>
          <dgm:chPref val="0"/>
        </dgm:presLayoutVars>
      </dgm:prSet>
      <dgm:spPr/>
    </dgm:pt>
    <dgm:pt modelId="{2DC499C5-0048-447F-BDC3-F44ABBD1BE08}" type="pres">
      <dgm:prSet presAssocID="{5A40FE0A-0ABD-4BC0-B17F-DDC7DC4ADB03}" presName="txSpace" presStyleCnt="0"/>
      <dgm:spPr/>
    </dgm:pt>
    <dgm:pt modelId="{EA589FF5-84F9-4B7D-B08B-8C81DE77E55A}" type="pres">
      <dgm:prSet presAssocID="{5A40FE0A-0ABD-4BC0-B17F-DDC7DC4ADB03}" presName="desTx" presStyleLbl="revTx" presStyleIdx="3" presStyleCnt="6">
        <dgm:presLayoutVars/>
      </dgm:prSet>
      <dgm:spPr/>
    </dgm:pt>
    <dgm:pt modelId="{1059C1A4-A183-4529-936E-8DC9E30BEF19}" type="pres">
      <dgm:prSet presAssocID="{00BD388F-9ACA-4617-AF6C-B8D6EDC5E04F}" presName="sibTrans" presStyleCnt="0"/>
      <dgm:spPr/>
    </dgm:pt>
    <dgm:pt modelId="{A82B05AA-4520-4596-B8B1-7B74FD49F288}" type="pres">
      <dgm:prSet presAssocID="{8BB11BAE-5108-41CB-807E-A17028FE7624}" presName="compNode" presStyleCnt="0"/>
      <dgm:spPr/>
    </dgm:pt>
    <dgm:pt modelId="{EA8AC492-E4CA-4EB7-BA2C-117F06DF6070}" type="pres">
      <dgm:prSet presAssocID="{8BB11BAE-5108-41CB-807E-A17028FE76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0CF2982-DBBA-4CDC-B69B-C26DC3FB1ADC}" type="pres">
      <dgm:prSet presAssocID="{8BB11BAE-5108-41CB-807E-A17028FE7624}" presName="iconSpace" presStyleCnt="0"/>
      <dgm:spPr/>
    </dgm:pt>
    <dgm:pt modelId="{C9968C71-8D67-45EF-A412-A3D93AB30E0A}" type="pres">
      <dgm:prSet presAssocID="{8BB11BAE-5108-41CB-807E-A17028FE7624}" presName="parTx" presStyleLbl="revTx" presStyleIdx="4" presStyleCnt="6">
        <dgm:presLayoutVars>
          <dgm:chMax val="0"/>
          <dgm:chPref val="0"/>
        </dgm:presLayoutVars>
      </dgm:prSet>
      <dgm:spPr/>
    </dgm:pt>
    <dgm:pt modelId="{FAA7DB27-F6CD-4B3E-BC12-A9EC1020788A}" type="pres">
      <dgm:prSet presAssocID="{8BB11BAE-5108-41CB-807E-A17028FE7624}" presName="txSpace" presStyleCnt="0"/>
      <dgm:spPr/>
    </dgm:pt>
    <dgm:pt modelId="{3C288C08-61E0-4B95-A682-4C54210498A2}" type="pres">
      <dgm:prSet presAssocID="{8BB11BAE-5108-41CB-807E-A17028FE7624}" presName="desTx" presStyleLbl="revTx" presStyleIdx="5" presStyleCnt="6">
        <dgm:presLayoutVars/>
      </dgm:prSet>
      <dgm:spPr/>
    </dgm:pt>
  </dgm:ptLst>
  <dgm:cxnLst>
    <dgm:cxn modelId="{A1532211-7F17-43C8-A741-FA809F3F923C}" srcId="{5FD436C8-6CC8-4F3A-830F-B30A06BCCB7E}" destId="{5A40FE0A-0ABD-4BC0-B17F-DDC7DC4ADB03}" srcOrd="1" destOrd="0" parTransId="{C6A51F14-17FF-4C18-9ED8-5F75F1D0A4AD}" sibTransId="{00BD388F-9ACA-4617-AF6C-B8D6EDC5E04F}"/>
    <dgm:cxn modelId="{0E99FC22-A866-4A71-A08B-1A9CA8FAF580}" type="presOf" srcId="{BC6F53CF-AA6C-4C4E-80B5-9AF255203B21}" destId="{89B5FA06-84D1-4CC3-AC47-AEC3095497A7}" srcOrd="0" destOrd="1" presId="urn:microsoft.com/office/officeart/2018/5/layout/CenteredIconLabelDescriptionList"/>
    <dgm:cxn modelId="{3FECB323-7707-4ECA-BE71-C9204103B814}" type="presOf" srcId="{5FD436C8-6CC8-4F3A-830F-B30A06BCCB7E}" destId="{C4AB0C9F-9035-4E65-A476-769560122A5B}" srcOrd="0" destOrd="0" presId="urn:microsoft.com/office/officeart/2018/5/layout/CenteredIconLabelDescriptionList"/>
    <dgm:cxn modelId="{E6BDE129-069B-432A-872D-B8E91B1EA494}" srcId="{5A40FE0A-0ABD-4BC0-B17F-DDC7DC4ADB03}" destId="{D1C4FEA4-059D-4E5C-A6C9-8E9519B74520}" srcOrd="1" destOrd="0" parTransId="{A577AA3C-009E-4E9F-B58B-0C060C58A292}" sibTransId="{FFEC6306-9397-44C8-899C-403BDC0A1ECF}"/>
    <dgm:cxn modelId="{8982223A-16EA-4CE2-8F28-60BE0A55B630}" srcId="{2CE5E59B-0964-4D24-AEC7-731750482E6E}" destId="{C0C249E0-2764-4F17-B5BF-771C15088D54}" srcOrd="0" destOrd="0" parTransId="{95E4C7B5-2041-453C-B085-CD2EB817CC76}" sibTransId="{B7C24E94-EAEB-4C16-9109-8F1B5FB0B640}"/>
    <dgm:cxn modelId="{84E2D53C-4581-4680-979C-2D2D8D5C90DB}" type="presOf" srcId="{872A70AA-D98F-4AA8-ABA2-CA0C37503633}" destId="{3C288C08-61E0-4B95-A682-4C54210498A2}" srcOrd="0" destOrd="0" presId="urn:microsoft.com/office/officeart/2018/5/layout/CenteredIconLabelDescriptionList"/>
    <dgm:cxn modelId="{56741D3F-9F63-4F44-9276-56CCA8701585}" type="presOf" srcId="{EDCD00B5-08C6-4B66-9D8B-145F74A651B4}" destId="{3C288C08-61E0-4B95-A682-4C54210498A2}" srcOrd="0" destOrd="1" presId="urn:microsoft.com/office/officeart/2018/5/layout/CenteredIconLabelDescriptionList"/>
    <dgm:cxn modelId="{3AE7FA40-07DC-4007-A481-52F8FE19F93D}" srcId="{5FD436C8-6CC8-4F3A-830F-B30A06BCCB7E}" destId="{8BB11BAE-5108-41CB-807E-A17028FE7624}" srcOrd="2" destOrd="0" parTransId="{E1FA9F72-ADE4-4A18-BE03-D2FD3F35209C}" sibTransId="{6C33110B-20C4-414B-9EC3-B0E23A6956F1}"/>
    <dgm:cxn modelId="{C118D562-8A1E-4646-A640-1AC3E3542B8B}" type="presOf" srcId="{5A40FE0A-0ABD-4BC0-B17F-DDC7DC4ADB03}" destId="{FE77D971-C058-46FD-A964-2EEE2BCF2C99}" srcOrd="0" destOrd="0" presId="urn:microsoft.com/office/officeart/2018/5/layout/CenteredIconLabelDescriptionList"/>
    <dgm:cxn modelId="{81AC3A65-5371-4C4F-BDF7-AD04061D7AFA}" srcId="{8BB11BAE-5108-41CB-807E-A17028FE7624}" destId="{EDCD00B5-08C6-4B66-9D8B-145F74A651B4}" srcOrd="1" destOrd="0" parTransId="{CCDC0A8B-68F6-46DF-919A-E0BC463E803D}" sibTransId="{848F81D9-9D1D-4880-9269-AA5DA26230A9}"/>
    <dgm:cxn modelId="{92707969-3423-40B5-9B26-2C60255C80C7}" srcId="{2CE5E59B-0964-4D24-AEC7-731750482E6E}" destId="{BC6F53CF-AA6C-4C4E-80B5-9AF255203B21}" srcOrd="1" destOrd="0" parTransId="{2D15C98E-0BA1-424A-8438-3FC9641906B5}" sibTransId="{97459511-4E9E-4563-8894-28725D362495}"/>
    <dgm:cxn modelId="{F44E9452-CFBE-40DC-B395-A8C9D2799DD4}" srcId="{5FD436C8-6CC8-4F3A-830F-B30A06BCCB7E}" destId="{2CE5E59B-0964-4D24-AEC7-731750482E6E}" srcOrd="0" destOrd="0" parTransId="{7296243F-8329-4E98-91FF-5F6BE45E0405}" sibTransId="{7BADE3BA-609F-4F09-B266-45EBF862C9CE}"/>
    <dgm:cxn modelId="{8CFC9392-0E6F-4855-BD71-C70ED73C5D69}" type="presOf" srcId="{C0C249E0-2764-4F17-B5BF-771C15088D54}" destId="{89B5FA06-84D1-4CC3-AC47-AEC3095497A7}" srcOrd="0" destOrd="0" presId="urn:microsoft.com/office/officeart/2018/5/layout/CenteredIconLabelDescriptionList"/>
    <dgm:cxn modelId="{0770F89E-0114-4386-BA9D-2070955C2B59}" type="presOf" srcId="{2CE5E59B-0964-4D24-AEC7-731750482E6E}" destId="{3B64D270-522A-42EC-BCE4-7A9F6851ADD2}" srcOrd="0" destOrd="0" presId="urn:microsoft.com/office/officeart/2018/5/layout/CenteredIconLabelDescriptionList"/>
    <dgm:cxn modelId="{51198FA9-B6FE-4846-96FD-40F5B2C080C5}" type="presOf" srcId="{D1C4FEA4-059D-4E5C-A6C9-8E9519B74520}" destId="{EA589FF5-84F9-4B7D-B08B-8C81DE77E55A}" srcOrd="0" destOrd="1" presId="urn:microsoft.com/office/officeart/2018/5/layout/CenteredIconLabelDescriptionList"/>
    <dgm:cxn modelId="{1E6FA1AA-D937-4A34-9CEA-C0B539CAE4F1}" type="presOf" srcId="{91C040FA-B0A2-4B07-BE85-6FA711187B04}" destId="{EA589FF5-84F9-4B7D-B08B-8C81DE77E55A}" srcOrd="0" destOrd="0" presId="urn:microsoft.com/office/officeart/2018/5/layout/CenteredIconLabelDescriptionList"/>
    <dgm:cxn modelId="{0CB301B5-0F40-49A9-B116-5BCD10C423A8}" srcId="{8BB11BAE-5108-41CB-807E-A17028FE7624}" destId="{872A70AA-D98F-4AA8-ABA2-CA0C37503633}" srcOrd="0" destOrd="0" parTransId="{3AF40162-1EAB-44AF-BA0C-172997BFA773}" sibTransId="{2FE2F89B-97DF-4C78-8286-0E7D6D0D7B00}"/>
    <dgm:cxn modelId="{53A439F1-C1CC-4E17-8554-3A2F7566FE20}" srcId="{5A40FE0A-0ABD-4BC0-B17F-DDC7DC4ADB03}" destId="{91C040FA-B0A2-4B07-BE85-6FA711187B04}" srcOrd="0" destOrd="0" parTransId="{DA878EF6-D173-4B8D-B1B0-89B43510F6EF}" sibTransId="{70FBCE6F-AF21-4582-B314-89220C2753A1}"/>
    <dgm:cxn modelId="{977FA3F2-3F4E-4529-96B6-F28308499808}" type="presOf" srcId="{8BB11BAE-5108-41CB-807E-A17028FE7624}" destId="{C9968C71-8D67-45EF-A412-A3D93AB30E0A}" srcOrd="0" destOrd="0" presId="urn:microsoft.com/office/officeart/2018/5/layout/CenteredIconLabelDescriptionList"/>
    <dgm:cxn modelId="{C542A11E-DAE9-4105-BC55-24BFAFF7B56D}" type="presParOf" srcId="{C4AB0C9F-9035-4E65-A476-769560122A5B}" destId="{F3DFE63E-8E83-4CCB-9670-95EA65C11886}" srcOrd="0" destOrd="0" presId="urn:microsoft.com/office/officeart/2018/5/layout/CenteredIconLabelDescriptionList"/>
    <dgm:cxn modelId="{8538AD0C-CCA9-4AE9-9EA1-4F37D2674F56}" type="presParOf" srcId="{F3DFE63E-8E83-4CCB-9670-95EA65C11886}" destId="{C511F95C-97E3-4ECD-8811-2AA87C0361AE}" srcOrd="0" destOrd="0" presId="urn:microsoft.com/office/officeart/2018/5/layout/CenteredIconLabelDescriptionList"/>
    <dgm:cxn modelId="{02EAB0CD-2D62-4168-ADC8-A2CB082044A1}" type="presParOf" srcId="{F3DFE63E-8E83-4CCB-9670-95EA65C11886}" destId="{E7A6789A-6285-44E3-AA7C-5D02AD05BA14}" srcOrd="1" destOrd="0" presId="urn:microsoft.com/office/officeart/2018/5/layout/CenteredIconLabelDescriptionList"/>
    <dgm:cxn modelId="{C624BB3D-7A74-475A-9E0F-878BFB857EF1}" type="presParOf" srcId="{F3DFE63E-8E83-4CCB-9670-95EA65C11886}" destId="{3B64D270-522A-42EC-BCE4-7A9F6851ADD2}" srcOrd="2" destOrd="0" presId="urn:microsoft.com/office/officeart/2018/5/layout/CenteredIconLabelDescriptionList"/>
    <dgm:cxn modelId="{8E85BA8F-25FD-42B5-9461-0A587DA7A70D}" type="presParOf" srcId="{F3DFE63E-8E83-4CCB-9670-95EA65C11886}" destId="{4E052013-2A07-4DB0-A075-5B0F922F90AC}" srcOrd="3" destOrd="0" presId="urn:microsoft.com/office/officeart/2018/5/layout/CenteredIconLabelDescriptionList"/>
    <dgm:cxn modelId="{B73F97EB-DCB5-496E-8596-34F7D128D091}" type="presParOf" srcId="{F3DFE63E-8E83-4CCB-9670-95EA65C11886}" destId="{89B5FA06-84D1-4CC3-AC47-AEC3095497A7}" srcOrd="4" destOrd="0" presId="urn:microsoft.com/office/officeart/2018/5/layout/CenteredIconLabelDescriptionList"/>
    <dgm:cxn modelId="{5A240C07-8386-4863-AD79-9DA37D493454}" type="presParOf" srcId="{C4AB0C9F-9035-4E65-A476-769560122A5B}" destId="{86D34873-9397-4127-952D-58E76D8833C4}" srcOrd="1" destOrd="0" presId="urn:microsoft.com/office/officeart/2018/5/layout/CenteredIconLabelDescriptionList"/>
    <dgm:cxn modelId="{76CB57F4-5F41-4A9E-8C6A-8E52FC1D7132}" type="presParOf" srcId="{C4AB0C9F-9035-4E65-A476-769560122A5B}" destId="{B32F157C-A7B4-4168-B518-E5EC2B346A4C}" srcOrd="2" destOrd="0" presId="urn:microsoft.com/office/officeart/2018/5/layout/CenteredIconLabelDescriptionList"/>
    <dgm:cxn modelId="{D8036820-F56A-4DF9-BC78-22D52F7CB57A}" type="presParOf" srcId="{B32F157C-A7B4-4168-B518-E5EC2B346A4C}" destId="{AD191224-04D9-4E69-BDAE-9BD5859C4A5D}" srcOrd="0" destOrd="0" presId="urn:microsoft.com/office/officeart/2018/5/layout/CenteredIconLabelDescriptionList"/>
    <dgm:cxn modelId="{30F1DD11-D893-47B4-B4D1-4803672176A2}" type="presParOf" srcId="{B32F157C-A7B4-4168-B518-E5EC2B346A4C}" destId="{5FB64EA7-4E2A-4D49-9C91-3574565BE231}" srcOrd="1" destOrd="0" presId="urn:microsoft.com/office/officeart/2018/5/layout/CenteredIconLabelDescriptionList"/>
    <dgm:cxn modelId="{4802B644-91DB-4C89-B2A5-D797A808C938}" type="presParOf" srcId="{B32F157C-A7B4-4168-B518-E5EC2B346A4C}" destId="{FE77D971-C058-46FD-A964-2EEE2BCF2C99}" srcOrd="2" destOrd="0" presId="urn:microsoft.com/office/officeart/2018/5/layout/CenteredIconLabelDescriptionList"/>
    <dgm:cxn modelId="{7EA5CD74-ECE5-416D-82C9-A4FB0BA59CC7}" type="presParOf" srcId="{B32F157C-A7B4-4168-B518-E5EC2B346A4C}" destId="{2DC499C5-0048-447F-BDC3-F44ABBD1BE08}" srcOrd="3" destOrd="0" presId="urn:microsoft.com/office/officeart/2018/5/layout/CenteredIconLabelDescriptionList"/>
    <dgm:cxn modelId="{54587CD9-E0DB-4CC2-85A2-91BCDB981E0A}" type="presParOf" srcId="{B32F157C-A7B4-4168-B518-E5EC2B346A4C}" destId="{EA589FF5-84F9-4B7D-B08B-8C81DE77E55A}" srcOrd="4" destOrd="0" presId="urn:microsoft.com/office/officeart/2018/5/layout/CenteredIconLabelDescriptionList"/>
    <dgm:cxn modelId="{D5980CB7-8347-48D5-A48A-E6AD74A2DFA1}" type="presParOf" srcId="{C4AB0C9F-9035-4E65-A476-769560122A5B}" destId="{1059C1A4-A183-4529-936E-8DC9E30BEF19}" srcOrd="3" destOrd="0" presId="urn:microsoft.com/office/officeart/2018/5/layout/CenteredIconLabelDescriptionList"/>
    <dgm:cxn modelId="{B6CC517E-BF69-4F41-9B8E-960925D60BD6}" type="presParOf" srcId="{C4AB0C9F-9035-4E65-A476-769560122A5B}" destId="{A82B05AA-4520-4596-B8B1-7B74FD49F288}" srcOrd="4" destOrd="0" presId="urn:microsoft.com/office/officeart/2018/5/layout/CenteredIconLabelDescriptionList"/>
    <dgm:cxn modelId="{69F79AE6-0FC2-432D-97FF-270B5F511734}" type="presParOf" srcId="{A82B05AA-4520-4596-B8B1-7B74FD49F288}" destId="{EA8AC492-E4CA-4EB7-BA2C-117F06DF6070}" srcOrd="0" destOrd="0" presId="urn:microsoft.com/office/officeart/2018/5/layout/CenteredIconLabelDescriptionList"/>
    <dgm:cxn modelId="{10493645-7E41-4C72-859B-ACE83E37711B}" type="presParOf" srcId="{A82B05AA-4520-4596-B8B1-7B74FD49F288}" destId="{C0CF2982-DBBA-4CDC-B69B-C26DC3FB1ADC}" srcOrd="1" destOrd="0" presId="urn:microsoft.com/office/officeart/2018/5/layout/CenteredIconLabelDescriptionList"/>
    <dgm:cxn modelId="{929B55C7-3CDA-4C21-B77F-766144CEB9D7}" type="presParOf" srcId="{A82B05AA-4520-4596-B8B1-7B74FD49F288}" destId="{C9968C71-8D67-45EF-A412-A3D93AB30E0A}" srcOrd="2" destOrd="0" presId="urn:microsoft.com/office/officeart/2018/5/layout/CenteredIconLabelDescriptionList"/>
    <dgm:cxn modelId="{F8A4DADF-A752-4C07-9C21-041FFCD59380}" type="presParOf" srcId="{A82B05AA-4520-4596-B8B1-7B74FD49F288}" destId="{FAA7DB27-F6CD-4B3E-BC12-A9EC1020788A}" srcOrd="3" destOrd="0" presId="urn:microsoft.com/office/officeart/2018/5/layout/CenteredIconLabelDescriptionList"/>
    <dgm:cxn modelId="{D0086381-6A84-4494-9DCB-EFF0858AAA3C}" type="presParOf" srcId="{A82B05AA-4520-4596-B8B1-7B74FD49F288}" destId="{3C288C08-61E0-4B95-A682-4C54210498A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2989B1-353C-4141-9358-8A69BCC4A7F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AB9C16D-1FA8-4241-B5AA-A86650748268}">
      <dgm:prSet/>
      <dgm:spPr/>
      <dgm:t>
        <a:bodyPr/>
        <a:lstStyle/>
        <a:p>
          <a:r>
            <a:rPr lang="en-IN"/>
            <a:t>Hardware Components and Sensors:</a:t>
          </a:r>
          <a:endParaRPr lang="en-US"/>
        </a:p>
      </dgm:t>
    </dgm:pt>
    <dgm:pt modelId="{7AC7F3D5-C58C-4F62-9C2F-F5502F786872}" type="parTrans" cxnId="{59406F4B-51D4-437C-91C1-1B610FC4D224}">
      <dgm:prSet/>
      <dgm:spPr/>
      <dgm:t>
        <a:bodyPr/>
        <a:lstStyle/>
        <a:p>
          <a:endParaRPr lang="en-US"/>
        </a:p>
      </dgm:t>
    </dgm:pt>
    <dgm:pt modelId="{62CA07F3-A1A9-4512-86EE-11F77E3620BF}" type="sibTrans" cxnId="{59406F4B-51D4-437C-91C1-1B610FC4D224}">
      <dgm:prSet/>
      <dgm:spPr/>
      <dgm:t>
        <a:bodyPr/>
        <a:lstStyle/>
        <a:p>
          <a:endParaRPr lang="en-US"/>
        </a:p>
      </dgm:t>
    </dgm:pt>
    <dgm:pt modelId="{57E4D6F0-3DFA-40E4-BBA4-C769FECAB69A}">
      <dgm:prSet/>
      <dgm:spPr/>
      <dgm:t>
        <a:bodyPr/>
        <a:lstStyle/>
        <a:p>
          <a:r>
            <a:rPr lang="en-IN"/>
            <a:t>Sensirion SCD41 CO2 Sensor: INR 3000</a:t>
          </a:r>
          <a:endParaRPr lang="en-US"/>
        </a:p>
      </dgm:t>
    </dgm:pt>
    <dgm:pt modelId="{37DD4CEA-CA12-4E12-A5FF-65DF0AD9E6B9}" type="parTrans" cxnId="{A7DFA560-94D4-4C78-8FE7-07F7C91E3AEB}">
      <dgm:prSet/>
      <dgm:spPr/>
      <dgm:t>
        <a:bodyPr/>
        <a:lstStyle/>
        <a:p>
          <a:endParaRPr lang="en-US"/>
        </a:p>
      </dgm:t>
    </dgm:pt>
    <dgm:pt modelId="{0BF38653-6281-422C-A976-9A93C4845614}" type="sibTrans" cxnId="{A7DFA560-94D4-4C78-8FE7-07F7C91E3AEB}">
      <dgm:prSet/>
      <dgm:spPr/>
      <dgm:t>
        <a:bodyPr/>
        <a:lstStyle/>
        <a:p>
          <a:endParaRPr lang="en-US"/>
        </a:p>
      </dgm:t>
    </dgm:pt>
    <dgm:pt modelId="{A510E10A-316B-4EC4-9D42-C6055621EAA8}">
      <dgm:prSet/>
      <dgm:spPr/>
      <dgm:t>
        <a:bodyPr/>
        <a:lstStyle/>
        <a:p>
          <a:r>
            <a:rPr lang="en-IN"/>
            <a:t>Sensirion SHT25 Humidity/Temperature Sensor: INR 1500</a:t>
          </a:r>
          <a:endParaRPr lang="en-US"/>
        </a:p>
      </dgm:t>
    </dgm:pt>
    <dgm:pt modelId="{4D3427F0-E8D6-4F05-AEA0-B3AF31CD4360}" type="parTrans" cxnId="{9AE0EF4F-11B0-4BF2-AB8D-53536DB66856}">
      <dgm:prSet/>
      <dgm:spPr/>
      <dgm:t>
        <a:bodyPr/>
        <a:lstStyle/>
        <a:p>
          <a:endParaRPr lang="en-US"/>
        </a:p>
      </dgm:t>
    </dgm:pt>
    <dgm:pt modelId="{E9392F6A-D4D4-40E1-91F6-6C2D8DCABFD0}" type="sibTrans" cxnId="{9AE0EF4F-11B0-4BF2-AB8D-53536DB66856}">
      <dgm:prSet/>
      <dgm:spPr/>
      <dgm:t>
        <a:bodyPr/>
        <a:lstStyle/>
        <a:p>
          <a:endParaRPr lang="en-US"/>
        </a:p>
      </dgm:t>
    </dgm:pt>
    <dgm:pt modelId="{84C8BCD3-D518-4C5D-976A-5377D13C8A73}">
      <dgm:prSet/>
      <dgm:spPr/>
      <dgm:t>
        <a:bodyPr/>
        <a:lstStyle/>
        <a:p>
          <a:r>
            <a:rPr lang="en-IN"/>
            <a:t>ESP32 S3 Microcontroller: INR 1500</a:t>
          </a:r>
          <a:endParaRPr lang="en-US"/>
        </a:p>
      </dgm:t>
    </dgm:pt>
    <dgm:pt modelId="{0D6D0E7E-C6B2-4627-ABCA-D62E2E11EAD0}" type="parTrans" cxnId="{345133FA-56F4-4A41-A677-18767C23EEAC}">
      <dgm:prSet/>
      <dgm:spPr/>
      <dgm:t>
        <a:bodyPr/>
        <a:lstStyle/>
        <a:p>
          <a:endParaRPr lang="en-US"/>
        </a:p>
      </dgm:t>
    </dgm:pt>
    <dgm:pt modelId="{CE8E39BB-4CF9-46C7-92F3-89B2A3CE2073}" type="sibTrans" cxnId="{345133FA-56F4-4A41-A677-18767C23EEAC}">
      <dgm:prSet/>
      <dgm:spPr/>
      <dgm:t>
        <a:bodyPr/>
        <a:lstStyle/>
        <a:p>
          <a:endParaRPr lang="en-US"/>
        </a:p>
      </dgm:t>
    </dgm:pt>
    <dgm:pt modelId="{D318E756-767A-4B3D-A697-F82C48B913AB}">
      <dgm:prSet/>
      <dgm:spPr/>
      <dgm:t>
        <a:bodyPr/>
        <a:lstStyle/>
        <a:p>
          <a:r>
            <a:rPr lang="en-IN"/>
            <a:t>Relay Modules (for actuator control): INR 1000</a:t>
          </a:r>
          <a:endParaRPr lang="en-US"/>
        </a:p>
      </dgm:t>
    </dgm:pt>
    <dgm:pt modelId="{47D76D0A-1F23-4ADB-BBAD-6EF8E599F309}" type="parTrans" cxnId="{20A5DD2B-4F8B-4E4C-8668-F02E59C972B9}">
      <dgm:prSet/>
      <dgm:spPr/>
      <dgm:t>
        <a:bodyPr/>
        <a:lstStyle/>
        <a:p>
          <a:endParaRPr lang="en-US"/>
        </a:p>
      </dgm:t>
    </dgm:pt>
    <dgm:pt modelId="{E590ED6E-C243-419A-8C1D-BBEE745D5DBB}" type="sibTrans" cxnId="{20A5DD2B-4F8B-4E4C-8668-F02E59C972B9}">
      <dgm:prSet/>
      <dgm:spPr/>
      <dgm:t>
        <a:bodyPr/>
        <a:lstStyle/>
        <a:p>
          <a:endParaRPr lang="en-US"/>
        </a:p>
      </dgm:t>
    </dgm:pt>
    <dgm:pt modelId="{0BF37FDB-5DAB-4EEC-87D9-0F94FE3DE87F}">
      <dgm:prSet/>
      <dgm:spPr/>
      <dgm:t>
        <a:bodyPr/>
        <a:lstStyle/>
        <a:p>
          <a:r>
            <a:rPr lang="en-IN"/>
            <a:t>Connecting Wires and Cables: INR 500</a:t>
          </a:r>
          <a:endParaRPr lang="en-US"/>
        </a:p>
      </dgm:t>
    </dgm:pt>
    <dgm:pt modelId="{909D2F1B-7081-4B25-BB80-93413D09EE36}" type="parTrans" cxnId="{082004A9-6F25-4836-84F8-623B9BA0DB5C}">
      <dgm:prSet/>
      <dgm:spPr/>
      <dgm:t>
        <a:bodyPr/>
        <a:lstStyle/>
        <a:p>
          <a:endParaRPr lang="en-US"/>
        </a:p>
      </dgm:t>
    </dgm:pt>
    <dgm:pt modelId="{21CFDBD4-BD71-4468-924D-6B2DDDF0F934}" type="sibTrans" cxnId="{082004A9-6F25-4836-84F8-623B9BA0DB5C}">
      <dgm:prSet/>
      <dgm:spPr/>
      <dgm:t>
        <a:bodyPr/>
        <a:lstStyle/>
        <a:p>
          <a:endParaRPr lang="en-US"/>
        </a:p>
      </dgm:t>
    </dgm:pt>
    <dgm:pt modelId="{42F42B33-640E-45ED-B86A-DEF4171623A3}">
      <dgm:prSet/>
      <dgm:spPr/>
      <dgm:t>
        <a:bodyPr/>
        <a:lstStyle/>
        <a:p>
          <a:r>
            <a:rPr lang="en-IN"/>
            <a:t>Power Supply Units: INR 1000</a:t>
          </a:r>
          <a:endParaRPr lang="en-US"/>
        </a:p>
      </dgm:t>
    </dgm:pt>
    <dgm:pt modelId="{87769467-1230-4090-87DE-225DE5F7D2B4}" type="parTrans" cxnId="{23C7C35B-0C48-4137-91FB-8160ED253AC5}">
      <dgm:prSet/>
      <dgm:spPr/>
      <dgm:t>
        <a:bodyPr/>
        <a:lstStyle/>
        <a:p>
          <a:endParaRPr lang="en-US"/>
        </a:p>
      </dgm:t>
    </dgm:pt>
    <dgm:pt modelId="{0984581D-F20B-4960-B119-B55B9CF7F6EF}" type="sibTrans" cxnId="{23C7C35B-0C48-4137-91FB-8160ED253AC5}">
      <dgm:prSet/>
      <dgm:spPr/>
      <dgm:t>
        <a:bodyPr/>
        <a:lstStyle/>
        <a:p>
          <a:endParaRPr lang="en-US"/>
        </a:p>
      </dgm:t>
    </dgm:pt>
    <dgm:pt modelId="{848DCA06-09F5-46A8-B97C-56F9B0E70C94}">
      <dgm:prSet/>
      <dgm:spPr/>
      <dgm:t>
        <a:bodyPr/>
        <a:lstStyle/>
        <a:p>
          <a:r>
            <a:rPr lang="en-IN"/>
            <a:t>Cloud Services:</a:t>
          </a:r>
          <a:endParaRPr lang="en-US"/>
        </a:p>
      </dgm:t>
    </dgm:pt>
    <dgm:pt modelId="{74199CA3-3BE3-440F-A616-3C959C16C4A1}" type="parTrans" cxnId="{5ECAAA9B-2D3F-433B-B57C-514F660B91F5}">
      <dgm:prSet/>
      <dgm:spPr/>
      <dgm:t>
        <a:bodyPr/>
        <a:lstStyle/>
        <a:p>
          <a:endParaRPr lang="en-US"/>
        </a:p>
      </dgm:t>
    </dgm:pt>
    <dgm:pt modelId="{B9CEE443-5362-4813-804F-E2317FAFD98B}" type="sibTrans" cxnId="{5ECAAA9B-2D3F-433B-B57C-514F660B91F5}">
      <dgm:prSet/>
      <dgm:spPr/>
      <dgm:t>
        <a:bodyPr/>
        <a:lstStyle/>
        <a:p>
          <a:endParaRPr lang="en-US"/>
        </a:p>
      </dgm:t>
    </dgm:pt>
    <dgm:pt modelId="{0D07B4AE-20A4-4DCB-9E4C-34CEA5428B64}">
      <dgm:prSet/>
      <dgm:spPr/>
      <dgm:t>
        <a:bodyPr/>
        <a:lstStyle/>
        <a:p>
          <a:r>
            <a:rPr lang="en-IN"/>
            <a:t>Utilization of free hosting services like Render or Heroku: No additional cost</a:t>
          </a:r>
          <a:endParaRPr lang="en-US"/>
        </a:p>
      </dgm:t>
    </dgm:pt>
    <dgm:pt modelId="{EDE83E2E-7F88-4A22-AE74-3F19749DADA0}" type="parTrans" cxnId="{22C8FF88-8633-46FE-B6C3-F503F5B75696}">
      <dgm:prSet/>
      <dgm:spPr/>
      <dgm:t>
        <a:bodyPr/>
        <a:lstStyle/>
        <a:p>
          <a:endParaRPr lang="en-US"/>
        </a:p>
      </dgm:t>
    </dgm:pt>
    <dgm:pt modelId="{3D4DA4B7-0B66-40EA-AA40-165049C45D98}" type="sibTrans" cxnId="{22C8FF88-8633-46FE-B6C3-F503F5B75696}">
      <dgm:prSet/>
      <dgm:spPr/>
      <dgm:t>
        <a:bodyPr/>
        <a:lstStyle/>
        <a:p>
          <a:endParaRPr lang="en-US"/>
        </a:p>
      </dgm:t>
    </dgm:pt>
    <dgm:pt modelId="{30199991-9A41-4ED0-ADEE-293B695B4ACF}">
      <dgm:prSet/>
      <dgm:spPr/>
      <dgm:t>
        <a:bodyPr/>
        <a:lstStyle/>
        <a:p>
          <a:r>
            <a:rPr lang="en-IN"/>
            <a:t>Alternatively, utilizing $100 free credits provided by AWS: No additional cost (assuming the project falls within the usage limits)</a:t>
          </a:r>
          <a:endParaRPr lang="en-US"/>
        </a:p>
      </dgm:t>
    </dgm:pt>
    <dgm:pt modelId="{77A00430-0038-4997-94FC-762490CCDF41}" type="parTrans" cxnId="{3B80E0DE-1209-4C58-BD80-B0CDC00BCCDC}">
      <dgm:prSet/>
      <dgm:spPr/>
      <dgm:t>
        <a:bodyPr/>
        <a:lstStyle/>
        <a:p>
          <a:endParaRPr lang="en-US"/>
        </a:p>
      </dgm:t>
    </dgm:pt>
    <dgm:pt modelId="{A08EC7D9-04DD-4A6C-973E-5587CFD46F04}" type="sibTrans" cxnId="{3B80E0DE-1209-4C58-BD80-B0CDC00BCCDC}">
      <dgm:prSet/>
      <dgm:spPr/>
      <dgm:t>
        <a:bodyPr/>
        <a:lstStyle/>
        <a:p>
          <a:endParaRPr lang="en-US"/>
        </a:p>
      </dgm:t>
    </dgm:pt>
    <dgm:pt modelId="{B635B008-9B75-4774-AE27-B3DF47950CAC}">
      <dgm:prSet/>
      <dgm:spPr/>
      <dgm:t>
        <a:bodyPr/>
        <a:lstStyle/>
        <a:p>
          <a:r>
            <a:rPr lang="en-IN"/>
            <a:t>Total Estimated Budget: INR 8500</a:t>
          </a:r>
          <a:endParaRPr lang="en-US"/>
        </a:p>
      </dgm:t>
    </dgm:pt>
    <dgm:pt modelId="{262ADEAF-8B03-4B0B-9DAF-D98DCD85CBDA}" type="parTrans" cxnId="{46886825-FF34-4097-9AEA-7C08B1883BDA}">
      <dgm:prSet/>
      <dgm:spPr/>
      <dgm:t>
        <a:bodyPr/>
        <a:lstStyle/>
        <a:p>
          <a:endParaRPr lang="en-US"/>
        </a:p>
      </dgm:t>
    </dgm:pt>
    <dgm:pt modelId="{B6F14BA6-054A-4EC0-A8AF-8E202C4A1E43}" type="sibTrans" cxnId="{46886825-FF34-4097-9AEA-7C08B1883BDA}">
      <dgm:prSet/>
      <dgm:spPr/>
      <dgm:t>
        <a:bodyPr/>
        <a:lstStyle/>
        <a:p>
          <a:endParaRPr lang="en-US"/>
        </a:p>
      </dgm:t>
    </dgm:pt>
    <dgm:pt modelId="{98B7D8E4-73C5-4875-A68D-4BB2FBC2B6D2}" type="pres">
      <dgm:prSet presAssocID="{0E2989B1-353C-4141-9358-8A69BCC4A7FB}" presName="linear" presStyleCnt="0">
        <dgm:presLayoutVars>
          <dgm:animLvl val="lvl"/>
          <dgm:resizeHandles val="exact"/>
        </dgm:presLayoutVars>
      </dgm:prSet>
      <dgm:spPr/>
    </dgm:pt>
    <dgm:pt modelId="{B95A217B-7603-4541-ACAB-879E7B1F4FF6}" type="pres">
      <dgm:prSet presAssocID="{BAB9C16D-1FA8-4241-B5AA-A86650748268}" presName="parentText" presStyleLbl="node1" presStyleIdx="0" presStyleCnt="11">
        <dgm:presLayoutVars>
          <dgm:chMax val="0"/>
          <dgm:bulletEnabled val="1"/>
        </dgm:presLayoutVars>
      </dgm:prSet>
      <dgm:spPr/>
    </dgm:pt>
    <dgm:pt modelId="{CFD00166-B748-4FBB-99C4-891507916B9B}" type="pres">
      <dgm:prSet presAssocID="{62CA07F3-A1A9-4512-86EE-11F77E3620BF}" presName="spacer" presStyleCnt="0"/>
      <dgm:spPr/>
    </dgm:pt>
    <dgm:pt modelId="{3722CFF5-BCAB-42AE-A77E-A533943B1A42}" type="pres">
      <dgm:prSet presAssocID="{57E4D6F0-3DFA-40E4-BBA4-C769FECAB69A}" presName="parentText" presStyleLbl="node1" presStyleIdx="1" presStyleCnt="11">
        <dgm:presLayoutVars>
          <dgm:chMax val="0"/>
          <dgm:bulletEnabled val="1"/>
        </dgm:presLayoutVars>
      </dgm:prSet>
      <dgm:spPr/>
    </dgm:pt>
    <dgm:pt modelId="{DE7FE4D4-F81C-4C4C-AE43-127E361E6E89}" type="pres">
      <dgm:prSet presAssocID="{0BF38653-6281-422C-A976-9A93C4845614}" presName="spacer" presStyleCnt="0"/>
      <dgm:spPr/>
    </dgm:pt>
    <dgm:pt modelId="{DAEE0A79-DED2-4424-9066-45A5B9E407D4}" type="pres">
      <dgm:prSet presAssocID="{A510E10A-316B-4EC4-9D42-C6055621EAA8}" presName="parentText" presStyleLbl="node1" presStyleIdx="2" presStyleCnt="11">
        <dgm:presLayoutVars>
          <dgm:chMax val="0"/>
          <dgm:bulletEnabled val="1"/>
        </dgm:presLayoutVars>
      </dgm:prSet>
      <dgm:spPr/>
    </dgm:pt>
    <dgm:pt modelId="{AE33E054-F598-4AD8-A28B-76E075E7BBDC}" type="pres">
      <dgm:prSet presAssocID="{E9392F6A-D4D4-40E1-91F6-6C2D8DCABFD0}" presName="spacer" presStyleCnt="0"/>
      <dgm:spPr/>
    </dgm:pt>
    <dgm:pt modelId="{C9F4D038-EA2E-45D1-BA60-805FCAB51A7E}" type="pres">
      <dgm:prSet presAssocID="{84C8BCD3-D518-4C5D-976A-5377D13C8A73}" presName="parentText" presStyleLbl="node1" presStyleIdx="3" presStyleCnt="11">
        <dgm:presLayoutVars>
          <dgm:chMax val="0"/>
          <dgm:bulletEnabled val="1"/>
        </dgm:presLayoutVars>
      </dgm:prSet>
      <dgm:spPr/>
    </dgm:pt>
    <dgm:pt modelId="{347E9629-B56F-422F-B2F1-2B1E567CB67B}" type="pres">
      <dgm:prSet presAssocID="{CE8E39BB-4CF9-46C7-92F3-89B2A3CE2073}" presName="spacer" presStyleCnt="0"/>
      <dgm:spPr/>
    </dgm:pt>
    <dgm:pt modelId="{4D3D9C7B-066B-44CE-973E-8A8A9D3F9204}" type="pres">
      <dgm:prSet presAssocID="{D318E756-767A-4B3D-A697-F82C48B913AB}" presName="parentText" presStyleLbl="node1" presStyleIdx="4" presStyleCnt="11">
        <dgm:presLayoutVars>
          <dgm:chMax val="0"/>
          <dgm:bulletEnabled val="1"/>
        </dgm:presLayoutVars>
      </dgm:prSet>
      <dgm:spPr/>
    </dgm:pt>
    <dgm:pt modelId="{30AC0F00-A650-4B6A-9E47-8BD42750C328}" type="pres">
      <dgm:prSet presAssocID="{E590ED6E-C243-419A-8C1D-BBEE745D5DBB}" presName="spacer" presStyleCnt="0"/>
      <dgm:spPr/>
    </dgm:pt>
    <dgm:pt modelId="{68C95F5B-3AE1-406E-A886-521B47BFF48D}" type="pres">
      <dgm:prSet presAssocID="{0BF37FDB-5DAB-4EEC-87D9-0F94FE3DE87F}" presName="parentText" presStyleLbl="node1" presStyleIdx="5" presStyleCnt="11">
        <dgm:presLayoutVars>
          <dgm:chMax val="0"/>
          <dgm:bulletEnabled val="1"/>
        </dgm:presLayoutVars>
      </dgm:prSet>
      <dgm:spPr/>
    </dgm:pt>
    <dgm:pt modelId="{5E3029EA-C96E-45D3-A0E3-D1C7F77D29E1}" type="pres">
      <dgm:prSet presAssocID="{21CFDBD4-BD71-4468-924D-6B2DDDF0F934}" presName="spacer" presStyleCnt="0"/>
      <dgm:spPr/>
    </dgm:pt>
    <dgm:pt modelId="{97E267AE-DB9F-4F51-9DEE-B0367C1C69BC}" type="pres">
      <dgm:prSet presAssocID="{42F42B33-640E-45ED-B86A-DEF4171623A3}" presName="parentText" presStyleLbl="node1" presStyleIdx="6" presStyleCnt="11">
        <dgm:presLayoutVars>
          <dgm:chMax val="0"/>
          <dgm:bulletEnabled val="1"/>
        </dgm:presLayoutVars>
      </dgm:prSet>
      <dgm:spPr/>
    </dgm:pt>
    <dgm:pt modelId="{39003F8E-5C70-46A0-BE5E-DD882FAE7B3E}" type="pres">
      <dgm:prSet presAssocID="{0984581D-F20B-4960-B119-B55B9CF7F6EF}" presName="spacer" presStyleCnt="0"/>
      <dgm:spPr/>
    </dgm:pt>
    <dgm:pt modelId="{BED78330-6E4F-42F5-8CF3-700B52015907}" type="pres">
      <dgm:prSet presAssocID="{848DCA06-09F5-46A8-B97C-56F9B0E70C94}" presName="parentText" presStyleLbl="node1" presStyleIdx="7" presStyleCnt="11">
        <dgm:presLayoutVars>
          <dgm:chMax val="0"/>
          <dgm:bulletEnabled val="1"/>
        </dgm:presLayoutVars>
      </dgm:prSet>
      <dgm:spPr/>
    </dgm:pt>
    <dgm:pt modelId="{B17B1B5B-DD4B-4068-A744-992EDF212288}" type="pres">
      <dgm:prSet presAssocID="{B9CEE443-5362-4813-804F-E2317FAFD98B}" presName="spacer" presStyleCnt="0"/>
      <dgm:spPr/>
    </dgm:pt>
    <dgm:pt modelId="{065D116D-DD15-46ED-85A9-BDA076F49773}" type="pres">
      <dgm:prSet presAssocID="{0D07B4AE-20A4-4DCB-9E4C-34CEA5428B64}" presName="parentText" presStyleLbl="node1" presStyleIdx="8" presStyleCnt="11">
        <dgm:presLayoutVars>
          <dgm:chMax val="0"/>
          <dgm:bulletEnabled val="1"/>
        </dgm:presLayoutVars>
      </dgm:prSet>
      <dgm:spPr/>
    </dgm:pt>
    <dgm:pt modelId="{5DCA4720-E313-42A5-846E-E39D2AFAE9E6}" type="pres">
      <dgm:prSet presAssocID="{3D4DA4B7-0B66-40EA-AA40-165049C45D98}" presName="spacer" presStyleCnt="0"/>
      <dgm:spPr/>
    </dgm:pt>
    <dgm:pt modelId="{6CDC0847-C175-4847-9363-6E5C2A0B9B1E}" type="pres">
      <dgm:prSet presAssocID="{30199991-9A41-4ED0-ADEE-293B695B4ACF}" presName="parentText" presStyleLbl="node1" presStyleIdx="9" presStyleCnt="11">
        <dgm:presLayoutVars>
          <dgm:chMax val="0"/>
          <dgm:bulletEnabled val="1"/>
        </dgm:presLayoutVars>
      </dgm:prSet>
      <dgm:spPr/>
    </dgm:pt>
    <dgm:pt modelId="{B59047C5-C1B9-4417-AF75-0DEA732C7BA6}" type="pres">
      <dgm:prSet presAssocID="{A08EC7D9-04DD-4A6C-973E-5587CFD46F04}" presName="spacer" presStyleCnt="0"/>
      <dgm:spPr/>
    </dgm:pt>
    <dgm:pt modelId="{14230818-F015-4017-83E1-F49DB36F8498}" type="pres">
      <dgm:prSet presAssocID="{B635B008-9B75-4774-AE27-B3DF47950CAC}" presName="parentText" presStyleLbl="node1" presStyleIdx="10" presStyleCnt="11">
        <dgm:presLayoutVars>
          <dgm:chMax val="0"/>
          <dgm:bulletEnabled val="1"/>
        </dgm:presLayoutVars>
      </dgm:prSet>
      <dgm:spPr/>
    </dgm:pt>
  </dgm:ptLst>
  <dgm:cxnLst>
    <dgm:cxn modelId="{1F7F271D-F503-40CD-B418-9B76B3C0A204}" type="presOf" srcId="{0BF37FDB-5DAB-4EEC-87D9-0F94FE3DE87F}" destId="{68C95F5B-3AE1-406E-A886-521B47BFF48D}" srcOrd="0" destOrd="0" presId="urn:microsoft.com/office/officeart/2005/8/layout/vList2"/>
    <dgm:cxn modelId="{357AAE24-7ACA-4A47-94F6-7E7404BBD1D4}" type="presOf" srcId="{0E2989B1-353C-4141-9358-8A69BCC4A7FB}" destId="{98B7D8E4-73C5-4875-A68D-4BB2FBC2B6D2}" srcOrd="0" destOrd="0" presId="urn:microsoft.com/office/officeart/2005/8/layout/vList2"/>
    <dgm:cxn modelId="{46886825-FF34-4097-9AEA-7C08B1883BDA}" srcId="{0E2989B1-353C-4141-9358-8A69BCC4A7FB}" destId="{B635B008-9B75-4774-AE27-B3DF47950CAC}" srcOrd="10" destOrd="0" parTransId="{262ADEAF-8B03-4B0B-9DAF-D98DCD85CBDA}" sibTransId="{B6F14BA6-054A-4EC0-A8AF-8E202C4A1E43}"/>
    <dgm:cxn modelId="{D6DC392A-178A-473B-9030-4355F851150F}" type="presOf" srcId="{84C8BCD3-D518-4C5D-976A-5377D13C8A73}" destId="{C9F4D038-EA2E-45D1-BA60-805FCAB51A7E}" srcOrd="0" destOrd="0" presId="urn:microsoft.com/office/officeart/2005/8/layout/vList2"/>
    <dgm:cxn modelId="{20A5DD2B-4F8B-4E4C-8668-F02E59C972B9}" srcId="{0E2989B1-353C-4141-9358-8A69BCC4A7FB}" destId="{D318E756-767A-4B3D-A697-F82C48B913AB}" srcOrd="4" destOrd="0" parTransId="{47D76D0A-1F23-4ADB-BBAD-6EF8E599F309}" sibTransId="{E590ED6E-C243-419A-8C1D-BBEE745D5DBB}"/>
    <dgm:cxn modelId="{23C7C35B-0C48-4137-91FB-8160ED253AC5}" srcId="{0E2989B1-353C-4141-9358-8A69BCC4A7FB}" destId="{42F42B33-640E-45ED-B86A-DEF4171623A3}" srcOrd="6" destOrd="0" parTransId="{87769467-1230-4090-87DE-225DE5F7D2B4}" sibTransId="{0984581D-F20B-4960-B119-B55B9CF7F6EF}"/>
    <dgm:cxn modelId="{E57DA85D-8233-4A27-AD93-B9F45731F311}" type="presOf" srcId="{B635B008-9B75-4774-AE27-B3DF47950CAC}" destId="{14230818-F015-4017-83E1-F49DB36F8498}" srcOrd="0" destOrd="0" presId="urn:microsoft.com/office/officeart/2005/8/layout/vList2"/>
    <dgm:cxn modelId="{A7DFA560-94D4-4C78-8FE7-07F7C91E3AEB}" srcId="{0E2989B1-353C-4141-9358-8A69BCC4A7FB}" destId="{57E4D6F0-3DFA-40E4-BBA4-C769FECAB69A}" srcOrd="1" destOrd="0" parTransId="{37DD4CEA-CA12-4E12-A5FF-65DF0AD9E6B9}" sibTransId="{0BF38653-6281-422C-A976-9A93C4845614}"/>
    <dgm:cxn modelId="{FD0CE260-8FBC-428F-851C-DB96952EB05F}" type="presOf" srcId="{848DCA06-09F5-46A8-B97C-56F9B0E70C94}" destId="{BED78330-6E4F-42F5-8CF3-700B52015907}" srcOrd="0" destOrd="0" presId="urn:microsoft.com/office/officeart/2005/8/layout/vList2"/>
    <dgm:cxn modelId="{7F35AD61-E3D6-4928-AE00-23DE971AAD52}" type="presOf" srcId="{BAB9C16D-1FA8-4241-B5AA-A86650748268}" destId="{B95A217B-7603-4541-ACAB-879E7B1F4FF6}" srcOrd="0" destOrd="0" presId="urn:microsoft.com/office/officeart/2005/8/layout/vList2"/>
    <dgm:cxn modelId="{CDA2EE42-F1F0-4CE0-B462-E40835550878}" type="presOf" srcId="{0D07B4AE-20A4-4DCB-9E4C-34CEA5428B64}" destId="{065D116D-DD15-46ED-85A9-BDA076F49773}" srcOrd="0" destOrd="0" presId="urn:microsoft.com/office/officeart/2005/8/layout/vList2"/>
    <dgm:cxn modelId="{59406F4B-51D4-437C-91C1-1B610FC4D224}" srcId="{0E2989B1-353C-4141-9358-8A69BCC4A7FB}" destId="{BAB9C16D-1FA8-4241-B5AA-A86650748268}" srcOrd="0" destOrd="0" parTransId="{7AC7F3D5-C58C-4F62-9C2F-F5502F786872}" sibTransId="{62CA07F3-A1A9-4512-86EE-11F77E3620BF}"/>
    <dgm:cxn modelId="{9AE0EF4F-11B0-4BF2-AB8D-53536DB66856}" srcId="{0E2989B1-353C-4141-9358-8A69BCC4A7FB}" destId="{A510E10A-316B-4EC4-9D42-C6055621EAA8}" srcOrd="2" destOrd="0" parTransId="{4D3427F0-E8D6-4F05-AEA0-B3AF31CD4360}" sibTransId="{E9392F6A-D4D4-40E1-91F6-6C2D8DCABFD0}"/>
    <dgm:cxn modelId="{22C8FF88-8633-46FE-B6C3-F503F5B75696}" srcId="{0E2989B1-353C-4141-9358-8A69BCC4A7FB}" destId="{0D07B4AE-20A4-4DCB-9E4C-34CEA5428B64}" srcOrd="8" destOrd="0" parTransId="{EDE83E2E-7F88-4A22-AE74-3F19749DADA0}" sibTransId="{3D4DA4B7-0B66-40EA-AA40-165049C45D98}"/>
    <dgm:cxn modelId="{5ECAAA9B-2D3F-433B-B57C-514F660B91F5}" srcId="{0E2989B1-353C-4141-9358-8A69BCC4A7FB}" destId="{848DCA06-09F5-46A8-B97C-56F9B0E70C94}" srcOrd="7" destOrd="0" parTransId="{74199CA3-3BE3-440F-A616-3C959C16C4A1}" sibTransId="{B9CEE443-5362-4813-804F-E2317FAFD98B}"/>
    <dgm:cxn modelId="{082004A9-6F25-4836-84F8-623B9BA0DB5C}" srcId="{0E2989B1-353C-4141-9358-8A69BCC4A7FB}" destId="{0BF37FDB-5DAB-4EEC-87D9-0F94FE3DE87F}" srcOrd="5" destOrd="0" parTransId="{909D2F1B-7081-4B25-BB80-93413D09EE36}" sibTransId="{21CFDBD4-BD71-4468-924D-6B2DDDF0F934}"/>
    <dgm:cxn modelId="{92F120AC-67B6-46F2-867D-A741D3B82F5D}" type="presOf" srcId="{D318E756-767A-4B3D-A697-F82C48B913AB}" destId="{4D3D9C7B-066B-44CE-973E-8A8A9D3F9204}" srcOrd="0" destOrd="0" presId="urn:microsoft.com/office/officeart/2005/8/layout/vList2"/>
    <dgm:cxn modelId="{E84E6CB4-A22F-483E-B41E-BBB88D98D9B9}" type="presOf" srcId="{A510E10A-316B-4EC4-9D42-C6055621EAA8}" destId="{DAEE0A79-DED2-4424-9066-45A5B9E407D4}" srcOrd="0" destOrd="0" presId="urn:microsoft.com/office/officeart/2005/8/layout/vList2"/>
    <dgm:cxn modelId="{3A4BE7C8-0B5C-4BCD-87E2-DB3D3E844D7F}" type="presOf" srcId="{30199991-9A41-4ED0-ADEE-293B695B4ACF}" destId="{6CDC0847-C175-4847-9363-6E5C2A0B9B1E}" srcOrd="0" destOrd="0" presId="urn:microsoft.com/office/officeart/2005/8/layout/vList2"/>
    <dgm:cxn modelId="{C826B3CA-79EC-4146-B4A8-646B3D979A35}" type="presOf" srcId="{42F42B33-640E-45ED-B86A-DEF4171623A3}" destId="{97E267AE-DB9F-4F51-9DEE-B0367C1C69BC}" srcOrd="0" destOrd="0" presId="urn:microsoft.com/office/officeart/2005/8/layout/vList2"/>
    <dgm:cxn modelId="{8DB198D9-5361-4137-82DA-C265BA49A067}" type="presOf" srcId="{57E4D6F0-3DFA-40E4-BBA4-C769FECAB69A}" destId="{3722CFF5-BCAB-42AE-A77E-A533943B1A42}" srcOrd="0" destOrd="0" presId="urn:microsoft.com/office/officeart/2005/8/layout/vList2"/>
    <dgm:cxn modelId="{3B80E0DE-1209-4C58-BD80-B0CDC00BCCDC}" srcId="{0E2989B1-353C-4141-9358-8A69BCC4A7FB}" destId="{30199991-9A41-4ED0-ADEE-293B695B4ACF}" srcOrd="9" destOrd="0" parTransId="{77A00430-0038-4997-94FC-762490CCDF41}" sibTransId="{A08EC7D9-04DD-4A6C-973E-5587CFD46F04}"/>
    <dgm:cxn modelId="{345133FA-56F4-4A41-A677-18767C23EEAC}" srcId="{0E2989B1-353C-4141-9358-8A69BCC4A7FB}" destId="{84C8BCD3-D518-4C5D-976A-5377D13C8A73}" srcOrd="3" destOrd="0" parTransId="{0D6D0E7E-C6B2-4627-ABCA-D62E2E11EAD0}" sibTransId="{CE8E39BB-4CF9-46C7-92F3-89B2A3CE2073}"/>
    <dgm:cxn modelId="{6E69089B-35C4-4EE8-AF69-150447832A34}" type="presParOf" srcId="{98B7D8E4-73C5-4875-A68D-4BB2FBC2B6D2}" destId="{B95A217B-7603-4541-ACAB-879E7B1F4FF6}" srcOrd="0" destOrd="0" presId="urn:microsoft.com/office/officeart/2005/8/layout/vList2"/>
    <dgm:cxn modelId="{2CE7E7B6-946F-4D3B-AB8A-A6919FDF6829}" type="presParOf" srcId="{98B7D8E4-73C5-4875-A68D-4BB2FBC2B6D2}" destId="{CFD00166-B748-4FBB-99C4-891507916B9B}" srcOrd="1" destOrd="0" presId="urn:microsoft.com/office/officeart/2005/8/layout/vList2"/>
    <dgm:cxn modelId="{63FB2C31-8DC0-4F93-86B0-71D26CE1E896}" type="presParOf" srcId="{98B7D8E4-73C5-4875-A68D-4BB2FBC2B6D2}" destId="{3722CFF5-BCAB-42AE-A77E-A533943B1A42}" srcOrd="2" destOrd="0" presId="urn:microsoft.com/office/officeart/2005/8/layout/vList2"/>
    <dgm:cxn modelId="{055CD1DC-C16C-4CFA-84A4-D8E5F6C2828A}" type="presParOf" srcId="{98B7D8E4-73C5-4875-A68D-4BB2FBC2B6D2}" destId="{DE7FE4D4-F81C-4C4C-AE43-127E361E6E89}" srcOrd="3" destOrd="0" presId="urn:microsoft.com/office/officeart/2005/8/layout/vList2"/>
    <dgm:cxn modelId="{CB6269A0-A34B-4766-9616-73A8A9B7B761}" type="presParOf" srcId="{98B7D8E4-73C5-4875-A68D-4BB2FBC2B6D2}" destId="{DAEE0A79-DED2-4424-9066-45A5B9E407D4}" srcOrd="4" destOrd="0" presId="urn:microsoft.com/office/officeart/2005/8/layout/vList2"/>
    <dgm:cxn modelId="{A68E3C6C-B8EA-42EB-9819-449DBE802E19}" type="presParOf" srcId="{98B7D8E4-73C5-4875-A68D-4BB2FBC2B6D2}" destId="{AE33E054-F598-4AD8-A28B-76E075E7BBDC}" srcOrd="5" destOrd="0" presId="urn:microsoft.com/office/officeart/2005/8/layout/vList2"/>
    <dgm:cxn modelId="{5FB38F31-ABFA-4944-8FA8-72FC6F0C7277}" type="presParOf" srcId="{98B7D8E4-73C5-4875-A68D-4BB2FBC2B6D2}" destId="{C9F4D038-EA2E-45D1-BA60-805FCAB51A7E}" srcOrd="6" destOrd="0" presId="urn:microsoft.com/office/officeart/2005/8/layout/vList2"/>
    <dgm:cxn modelId="{E3D6FCE4-3838-4256-A8E1-A30D1D56764E}" type="presParOf" srcId="{98B7D8E4-73C5-4875-A68D-4BB2FBC2B6D2}" destId="{347E9629-B56F-422F-B2F1-2B1E567CB67B}" srcOrd="7" destOrd="0" presId="urn:microsoft.com/office/officeart/2005/8/layout/vList2"/>
    <dgm:cxn modelId="{C2B2C788-CB8A-4D2A-80A1-83353258A0DD}" type="presParOf" srcId="{98B7D8E4-73C5-4875-A68D-4BB2FBC2B6D2}" destId="{4D3D9C7B-066B-44CE-973E-8A8A9D3F9204}" srcOrd="8" destOrd="0" presId="urn:microsoft.com/office/officeart/2005/8/layout/vList2"/>
    <dgm:cxn modelId="{3C6AD5A9-6375-4A38-B8C8-59DB97B8212D}" type="presParOf" srcId="{98B7D8E4-73C5-4875-A68D-4BB2FBC2B6D2}" destId="{30AC0F00-A650-4B6A-9E47-8BD42750C328}" srcOrd="9" destOrd="0" presId="urn:microsoft.com/office/officeart/2005/8/layout/vList2"/>
    <dgm:cxn modelId="{62F96798-DD4B-45BA-B486-419347EF4868}" type="presParOf" srcId="{98B7D8E4-73C5-4875-A68D-4BB2FBC2B6D2}" destId="{68C95F5B-3AE1-406E-A886-521B47BFF48D}" srcOrd="10" destOrd="0" presId="urn:microsoft.com/office/officeart/2005/8/layout/vList2"/>
    <dgm:cxn modelId="{FBD99856-D449-4BF0-BB4F-E7CE063ABBE8}" type="presParOf" srcId="{98B7D8E4-73C5-4875-A68D-4BB2FBC2B6D2}" destId="{5E3029EA-C96E-45D3-A0E3-D1C7F77D29E1}" srcOrd="11" destOrd="0" presId="urn:microsoft.com/office/officeart/2005/8/layout/vList2"/>
    <dgm:cxn modelId="{C3E76C6C-4E99-4F24-A198-3D2459216884}" type="presParOf" srcId="{98B7D8E4-73C5-4875-A68D-4BB2FBC2B6D2}" destId="{97E267AE-DB9F-4F51-9DEE-B0367C1C69BC}" srcOrd="12" destOrd="0" presId="urn:microsoft.com/office/officeart/2005/8/layout/vList2"/>
    <dgm:cxn modelId="{818207EE-147C-42AF-9070-633011C37AFF}" type="presParOf" srcId="{98B7D8E4-73C5-4875-A68D-4BB2FBC2B6D2}" destId="{39003F8E-5C70-46A0-BE5E-DD882FAE7B3E}" srcOrd="13" destOrd="0" presId="urn:microsoft.com/office/officeart/2005/8/layout/vList2"/>
    <dgm:cxn modelId="{57D8768C-D888-415F-89CC-01848C79580F}" type="presParOf" srcId="{98B7D8E4-73C5-4875-A68D-4BB2FBC2B6D2}" destId="{BED78330-6E4F-42F5-8CF3-700B52015907}" srcOrd="14" destOrd="0" presId="urn:microsoft.com/office/officeart/2005/8/layout/vList2"/>
    <dgm:cxn modelId="{7A091CA0-641E-40E6-BB0C-E07FBCC75816}" type="presParOf" srcId="{98B7D8E4-73C5-4875-A68D-4BB2FBC2B6D2}" destId="{B17B1B5B-DD4B-4068-A744-992EDF212288}" srcOrd="15" destOrd="0" presId="urn:microsoft.com/office/officeart/2005/8/layout/vList2"/>
    <dgm:cxn modelId="{293DDBAF-295B-49E0-90A9-372C157653F5}" type="presParOf" srcId="{98B7D8E4-73C5-4875-A68D-4BB2FBC2B6D2}" destId="{065D116D-DD15-46ED-85A9-BDA076F49773}" srcOrd="16" destOrd="0" presId="urn:microsoft.com/office/officeart/2005/8/layout/vList2"/>
    <dgm:cxn modelId="{F5B8EC69-8F34-49EF-9202-B717D5247545}" type="presParOf" srcId="{98B7D8E4-73C5-4875-A68D-4BB2FBC2B6D2}" destId="{5DCA4720-E313-42A5-846E-E39D2AFAE9E6}" srcOrd="17" destOrd="0" presId="urn:microsoft.com/office/officeart/2005/8/layout/vList2"/>
    <dgm:cxn modelId="{1EE87E46-FECF-4E01-BB83-A2D1097AB94D}" type="presParOf" srcId="{98B7D8E4-73C5-4875-A68D-4BB2FBC2B6D2}" destId="{6CDC0847-C175-4847-9363-6E5C2A0B9B1E}" srcOrd="18" destOrd="0" presId="urn:microsoft.com/office/officeart/2005/8/layout/vList2"/>
    <dgm:cxn modelId="{6675E76F-23BF-4757-A061-82320D0190F7}" type="presParOf" srcId="{98B7D8E4-73C5-4875-A68D-4BB2FBC2B6D2}" destId="{B59047C5-C1B9-4417-AF75-0DEA732C7BA6}" srcOrd="19" destOrd="0" presId="urn:microsoft.com/office/officeart/2005/8/layout/vList2"/>
    <dgm:cxn modelId="{0E42F139-733C-4144-A847-529B17BF493E}" type="presParOf" srcId="{98B7D8E4-73C5-4875-A68D-4BB2FBC2B6D2}" destId="{14230818-F015-4017-83E1-F49DB36F8498}"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A2837-CADC-4A27-87E3-A74086A9EAB3}">
      <dsp:nvSpPr>
        <dsp:cNvPr id="0" name=""/>
        <dsp:cNvSpPr/>
      </dsp:nvSpPr>
      <dsp:spPr>
        <a:xfrm>
          <a:off x="0" y="2703"/>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F3BE44-0EA3-4127-89A2-9DE00F63EB3E}">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IN" sz="5100" b="0" kern="1200" dirty="0"/>
            <a:t>1.N.Geetha Krishna CB.EN.</a:t>
          </a:r>
          <a:r>
            <a:rPr lang="en-IN" sz="5100" b="0" kern="1200" dirty="0">
              <a:latin typeface="Calibri Light" panose="020F0302020204030204"/>
            </a:rPr>
            <a:t>U4CSE21040</a:t>
          </a:r>
          <a:endParaRPr lang="en-US" sz="5100" b="0" kern="1200" dirty="0">
            <a:latin typeface="Calibri Light" panose="020F0302020204030204"/>
          </a:endParaRPr>
        </a:p>
      </dsp:txBody>
      <dsp:txXfrm>
        <a:off x="0" y="2703"/>
        <a:ext cx="6900512" cy="1843578"/>
      </dsp:txXfrm>
    </dsp:sp>
    <dsp:sp modelId="{011A0301-4B0B-49D7-959E-38267EAC7E61}">
      <dsp:nvSpPr>
        <dsp:cNvPr id="0" name=""/>
        <dsp:cNvSpPr/>
      </dsp:nvSpPr>
      <dsp:spPr>
        <a:xfrm>
          <a:off x="0" y="1846281"/>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760226-A6BB-4832-A638-DA858089CF9D}">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IN" sz="5100" b="0" kern="1200" dirty="0">
              <a:latin typeface="Calibri Light" panose="020F0302020204030204"/>
            </a:rPr>
            <a:t>T</a:t>
          </a:r>
          <a:r>
            <a:rPr lang="en-IN" sz="5100" b="0" kern="1200" dirty="0"/>
            <a:t>.Harsha </a:t>
          </a:r>
          <a:r>
            <a:rPr lang="en-IN" sz="5100" b="0" kern="1200" dirty="0">
              <a:latin typeface="Calibri Light" panose="020F0302020204030204"/>
            </a:rPr>
            <a:t>Vardhan </a:t>
          </a:r>
          <a:r>
            <a:rPr lang="en-IN" sz="5100" b="0" kern="1200" dirty="0"/>
            <a:t>CB.EN.U4CSE21062</a:t>
          </a:r>
          <a:endParaRPr lang="en-US" sz="5100" kern="1200" dirty="0"/>
        </a:p>
      </dsp:txBody>
      <dsp:txXfrm>
        <a:off x="0" y="1846281"/>
        <a:ext cx="6900512" cy="1843578"/>
      </dsp:txXfrm>
    </dsp:sp>
    <dsp:sp modelId="{00E5C51B-8CF9-49F3-A23A-B668503C7F97}">
      <dsp:nvSpPr>
        <dsp:cNvPr id="0" name=""/>
        <dsp:cNvSpPr/>
      </dsp:nvSpPr>
      <dsp:spPr>
        <a:xfrm>
          <a:off x="0" y="3689859"/>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33989F-023F-4BE6-A73F-C6F4CF6CEF15}">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rtl="0">
            <a:lnSpc>
              <a:spcPct val="90000"/>
            </a:lnSpc>
            <a:spcBef>
              <a:spcPct val="0"/>
            </a:spcBef>
            <a:spcAft>
              <a:spcPct val="35000"/>
            </a:spcAft>
            <a:buNone/>
          </a:pPr>
          <a:r>
            <a:rPr lang="en-IN" sz="5100" b="0" kern="1200" dirty="0"/>
            <a:t>Nirupam Abhijith CB.EN.U4CSE21243</a:t>
          </a:r>
          <a:endParaRPr lang="en-US" sz="5100" kern="1200" dirty="0"/>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D99AD-922C-4323-A409-CFFB5275352D}">
      <dsp:nvSpPr>
        <dsp:cNvPr id="0" name=""/>
        <dsp:cNvSpPr/>
      </dsp:nvSpPr>
      <dsp:spPr>
        <a:xfrm rot="5400000">
          <a:off x="3796750" y="-1370139"/>
          <a:ext cx="1061843" cy="407310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a:t>Overview</a:t>
          </a:r>
          <a:endParaRPr lang="en-US" sz="1900" kern="1200"/>
        </a:p>
        <a:p>
          <a:pPr marL="171450" lvl="1" indent="-171450" algn="l" defTabSz="844550">
            <a:lnSpc>
              <a:spcPct val="90000"/>
            </a:lnSpc>
            <a:spcBef>
              <a:spcPct val="0"/>
            </a:spcBef>
            <a:spcAft>
              <a:spcPct val="15000"/>
            </a:spcAft>
            <a:buChar char="•"/>
          </a:pPr>
          <a:r>
            <a:rPr lang="en-IN" sz="1900" b="0" i="0" kern="1200"/>
            <a:t>Features</a:t>
          </a:r>
          <a:endParaRPr lang="en-US" sz="1900" kern="1200"/>
        </a:p>
        <a:p>
          <a:pPr marL="171450" lvl="1" indent="-171450" algn="l" defTabSz="844550">
            <a:lnSpc>
              <a:spcPct val="90000"/>
            </a:lnSpc>
            <a:spcBef>
              <a:spcPct val="0"/>
            </a:spcBef>
            <a:spcAft>
              <a:spcPct val="15000"/>
            </a:spcAft>
            <a:buChar char="•"/>
          </a:pPr>
          <a:r>
            <a:rPr lang="en-IN" sz="1900" b="0" i="0" kern="1200"/>
            <a:t>Role in the IoT System</a:t>
          </a:r>
          <a:endParaRPr lang="en-US" sz="1900" kern="1200"/>
        </a:p>
      </dsp:txBody>
      <dsp:txXfrm rot="-5400000">
        <a:off x="2291121" y="187325"/>
        <a:ext cx="4021268" cy="958173"/>
      </dsp:txXfrm>
    </dsp:sp>
    <dsp:sp modelId="{27A7FAA0-B9E1-4F6A-B2C8-89BCC17AE9EE}">
      <dsp:nvSpPr>
        <dsp:cNvPr id="0" name=""/>
        <dsp:cNvSpPr/>
      </dsp:nvSpPr>
      <dsp:spPr>
        <a:xfrm>
          <a:off x="0" y="2759"/>
          <a:ext cx="2291120" cy="13273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i="0" kern="1200"/>
            <a:t>ESP32 S3 Microcontroller:</a:t>
          </a:r>
          <a:endParaRPr lang="en-US" sz="2000" kern="1200"/>
        </a:p>
      </dsp:txBody>
      <dsp:txXfrm>
        <a:off x="64794" y="67553"/>
        <a:ext cx="2161532" cy="1197716"/>
      </dsp:txXfrm>
    </dsp:sp>
    <dsp:sp modelId="{76025282-55CD-4FF0-A164-6D611008E147}">
      <dsp:nvSpPr>
        <dsp:cNvPr id="0" name=""/>
        <dsp:cNvSpPr/>
      </dsp:nvSpPr>
      <dsp:spPr>
        <a:xfrm rot="5400000">
          <a:off x="3796750" y="23529"/>
          <a:ext cx="1061843" cy="4073103"/>
        </a:xfrm>
        <a:prstGeom prst="round2Same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a:t>Connectivity in Cultivation Facility</a:t>
          </a:r>
          <a:endParaRPr lang="en-US" sz="1900" kern="1200"/>
        </a:p>
        <a:p>
          <a:pPr marL="171450" lvl="1" indent="-171450" algn="l" defTabSz="844550">
            <a:lnSpc>
              <a:spcPct val="90000"/>
            </a:lnSpc>
            <a:spcBef>
              <a:spcPct val="0"/>
            </a:spcBef>
            <a:spcAft>
              <a:spcPct val="15000"/>
            </a:spcAft>
            <a:buChar char="•"/>
          </a:pPr>
          <a:r>
            <a:rPr lang="en-IN" sz="1900" b="0" i="0" kern="1200"/>
            <a:t>Wireless Network Establishment</a:t>
          </a:r>
          <a:endParaRPr lang="en-US" sz="1900" kern="1200"/>
        </a:p>
        <a:p>
          <a:pPr marL="171450" lvl="1" indent="-171450" algn="l" defTabSz="844550">
            <a:lnSpc>
              <a:spcPct val="90000"/>
            </a:lnSpc>
            <a:spcBef>
              <a:spcPct val="0"/>
            </a:spcBef>
            <a:spcAft>
              <a:spcPct val="15000"/>
            </a:spcAft>
            <a:buChar char="•"/>
          </a:pPr>
          <a:r>
            <a:rPr lang="en-IN" sz="1900" b="0" i="0" kern="1200"/>
            <a:t>Integration with ESP32 S3</a:t>
          </a:r>
          <a:endParaRPr lang="en-US" sz="1900" kern="1200"/>
        </a:p>
      </dsp:txBody>
      <dsp:txXfrm rot="-5400000">
        <a:off x="2291121" y="1580994"/>
        <a:ext cx="4021268" cy="958173"/>
      </dsp:txXfrm>
    </dsp:sp>
    <dsp:sp modelId="{CEDC7B68-D9AF-458B-9BDA-68FE5BF620FA}">
      <dsp:nvSpPr>
        <dsp:cNvPr id="0" name=""/>
        <dsp:cNvSpPr/>
      </dsp:nvSpPr>
      <dsp:spPr>
        <a:xfrm>
          <a:off x="0" y="1396429"/>
          <a:ext cx="2291120" cy="132730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i="0" kern="1200"/>
            <a:t>Wi-Fi Router:</a:t>
          </a:r>
          <a:endParaRPr lang="en-US" sz="2000" kern="1200"/>
        </a:p>
      </dsp:txBody>
      <dsp:txXfrm>
        <a:off x="64794" y="1461223"/>
        <a:ext cx="2161532" cy="1197716"/>
      </dsp:txXfrm>
    </dsp:sp>
    <dsp:sp modelId="{E573D227-DD1F-4D95-AAFC-AC177E76EDD0}">
      <dsp:nvSpPr>
        <dsp:cNvPr id="0" name=""/>
        <dsp:cNvSpPr/>
      </dsp:nvSpPr>
      <dsp:spPr>
        <a:xfrm rot="5400000">
          <a:off x="3796750" y="1417199"/>
          <a:ext cx="1061843" cy="4073103"/>
        </a:xfrm>
        <a:prstGeom prst="round2Same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a:t>Smartphone Application</a:t>
          </a:r>
          <a:endParaRPr lang="en-US" sz="1900" kern="1200"/>
        </a:p>
        <a:p>
          <a:pPr marL="171450" lvl="1" indent="-171450" algn="l" defTabSz="844550">
            <a:lnSpc>
              <a:spcPct val="90000"/>
            </a:lnSpc>
            <a:spcBef>
              <a:spcPct val="0"/>
            </a:spcBef>
            <a:spcAft>
              <a:spcPct val="15000"/>
            </a:spcAft>
            <a:buChar char="•"/>
          </a:pPr>
          <a:r>
            <a:rPr lang="en-IN" sz="1900" b="0" i="0" kern="1200"/>
            <a:t>Web Design for Monitoring</a:t>
          </a:r>
          <a:endParaRPr lang="en-US" sz="1900" kern="1200"/>
        </a:p>
        <a:p>
          <a:pPr marL="171450" lvl="1" indent="-171450" algn="l" defTabSz="844550">
            <a:lnSpc>
              <a:spcPct val="90000"/>
            </a:lnSpc>
            <a:spcBef>
              <a:spcPct val="0"/>
            </a:spcBef>
            <a:spcAft>
              <a:spcPct val="15000"/>
            </a:spcAft>
            <a:buChar char="•"/>
          </a:pPr>
          <a:r>
            <a:rPr lang="en-IN" sz="1900" b="0" i="0" kern="1200"/>
            <a:t>Control and Alert Features</a:t>
          </a:r>
          <a:endParaRPr lang="en-US" sz="1900" kern="1200"/>
        </a:p>
      </dsp:txBody>
      <dsp:txXfrm rot="-5400000">
        <a:off x="2291121" y="2974664"/>
        <a:ext cx="4021268" cy="958173"/>
      </dsp:txXfrm>
    </dsp:sp>
    <dsp:sp modelId="{595DF3B3-9B08-43B9-A58A-0E1B61A4B80F}">
      <dsp:nvSpPr>
        <dsp:cNvPr id="0" name=""/>
        <dsp:cNvSpPr/>
      </dsp:nvSpPr>
      <dsp:spPr>
        <a:xfrm>
          <a:off x="0" y="2790098"/>
          <a:ext cx="2291120" cy="132730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i="0" kern="1200"/>
            <a:t>User Interface Devices (Smartphone / Web Design):</a:t>
          </a:r>
          <a:endParaRPr lang="en-US" sz="2000" kern="1200"/>
        </a:p>
      </dsp:txBody>
      <dsp:txXfrm>
        <a:off x="64794" y="2854892"/>
        <a:ext cx="2161532" cy="1197716"/>
      </dsp:txXfrm>
    </dsp:sp>
    <dsp:sp modelId="{92D6E1AF-D8EB-4BA2-B2AE-23971AE6DDE1}">
      <dsp:nvSpPr>
        <dsp:cNvPr id="0" name=""/>
        <dsp:cNvSpPr/>
      </dsp:nvSpPr>
      <dsp:spPr>
        <a:xfrm rot="5400000">
          <a:off x="3796750" y="2810868"/>
          <a:ext cx="1061843" cy="4073103"/>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a:t>Infrastructure Overview</a:t>
          </a:r>
          <a:endParaRPr lang="en-US" sz="1900" kern="1200"/>
        </a:p>
        <a:p>
          <a:pPr marL="171450" lvl="1" indent="-171450" algn="l" defTabSz="844550">
            <a:lnSpc>
              <a:spcPct val="90000"/>
            </a:lnSpc>
            <a:spcBef>
              <a:spcPct val="0"/>
            </a:spcBef>
            <a:spcAft>
              <a:spcPct val="15000"/>
            </a:spcAft>
            <a:buChar char="•"/>
          </a:pPr>
          <a:r>
            <a:rPr lang="en-IN" sz="1900" b="0" i="0" kern="1200"/>
            <a:t>Data Handling and Processing</a:t>
          </a:r>
          <a:endParaRPr lang="en-US" sz="1900" kern="1200"/>
        </a:p>
        <a:p>
          <a:pPr marL="171450" lvl="1" indent="-171450" algn="l" defTabSz="844550">
            <a:lnSpc>
              <a:spcPct val="90000"/>
            </a:lnSpc>
            <a:spcBef>
              <a:spcPct val="0"/>
            </a:spcBef>
            <a:spcAft>
              <a:spcPct val="15000"/>
            </a:spcAft>
            <a:buChar char="•"/>
          </a:pPr>
          <a:r>
            <a:rPr lang="en-IN" sz="1900" b="0" i="0" kern="1200"/>
            <a:t>Integration with IoT Endpoints</a:t>
          </a:r>
          <a:endParaRPr lang="en-US" sz="1900" kern="1200"/>
        </a:p>
      </dsp:txBody>
      <dsp:txXfrm rot="-5400000">
        <a:off x="2291121" y="4368333"/>
        <a:ext cx="4021268" cy="958173"/>
      </dsp:txXfrm>
    </dsp:sp>
    <dsp:sp modelId="{74C9D1A7-2E50-43E3-AEE3-3AEF05362C5C}">
      <dsp:nvSpPr>
        <dsp:cNvPr id="0" name=""/>
        <dsp:cNvSpPr/>
      </dsp:nvSpPr>
      <dsp:spPr>
        <a:xfrm>
          <a:off x="0" y="4183768"/>
          <a:ext cx="2291120" cy="132730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i="0" kern="1200"/>
            <a:t>Cloud-Based Server:</a:t>
          </a:r>
          <a:endParaRPr lang="en-US" sz="2000" kern="1200"/>
        </a:p>
      </dsp:txBody>
      <dsp:txXfrm>
        <a:off x="64794" y="4248562"/>
        <a:ext cx="2161532" cy="1197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1F95C-97E3-4ECD-8811-2AA87C0361AE}">
      <dsp:nvSpPr>
        <dsp:cNvPr id="0" name=""/>
        <dsp:cNvSpPr/>
      </dsp:nvSpPr>
      <dsp:spPr>
        <a:xfrm>
          <a:off x="998357" y="1019544"/>
          <a:ext cx="1067554" cy="1067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64D270-522A-42EC-BCE4-7A9F6851ADD2}">
      <dsp:nvSpPr>
        <dsp:cNvPr id="0" name=""/>
        <dsp:cNvSpPr/>
      </dsp:nvSpPr>
      <dsp:spPr>
        <a:xfrm>
          <a:off x="7056" y="2185791"/>
          <a:ext cx="3050156" cy="4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IN" sz="2900" b="0" i="0" kern="1200"/>
            <a:t>Wi-Fi</a:t>
          </a:r>
          <a:endParaRPr lang="en-US" sz="2900" kern="1200"/>
        </a:p>
      </dsp:txBody>
      <dsp:txXfrm>
        <a:off x="7056" y="2185791"/>
        <a:ext cx="3050156" cy="457523"/>
      </dsp:txXfrm>
    </dsp:sp>
    <dsp:sp modelId="{89B5FA06-84D1-4CC3-AC47-AEC3095497A7}">
      <dsp:nvSpPr>
        <dsp:cNvPr id="0" name=""/>
        <dsp:cNvSpPr/>
      </dsp:nvSpPr>
      <dsp:spPr>
        <a:xfrm>
          <a:off x="7056" y="2689218"/>
          <a:ext cx="3050156" cy="62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b="0" i="0" kern="1200" dirty="0"/>
            <a:t>Role in Wireless Connectivity</a:t>
          </a:r>
          <a:endParaRPr lang="en-US" sz="1700" kern="1200" dirty="0"/>
        </a:p>
        <a:p>
          <a:pPr marL="0" lvl="0" indent="0" algn="ctr" defTabSz="755650">
            <a:lnSpc>
              <a:spcPct val="100000"/>
            </a:lnSpc>
            <a:spcBef>
              <a:spcPct val="0"/>
            </a:spcBef>
            <a:spcAft>
              <a:spcPct val="35000"/>
            </a:spcAft>
            <a:buNone/>
          </a:pPr>
          <a:r>
            <a:rPr lang="en-IN" sz="1700" b="0" i="0" kern="1200" dirty="0"/>
            <a:t>Facilitating Real-time Adjustments</a:t>
          </a:r>
          <a:endParaRPr lang="en-US" sz="1700" kern="1200" dirty="0"/>
        </a:p>
      </dsp:txBody>
      <dsp:txXfrm>
        <a:off x="7056" y="2689218"/>
        <a:ext cx="3050156" cy="625492"/>
      </dsp:txXfrm>
    </dsp:sp>
    <dsp:sp modelId="{AD191224-04D9-4E69-BDAE-9BD5859C4A5D}">
      <dsp:nvSpPr>
        <dsp:cNvPr id="0" name=""/>
        <dsp:cNvSpPr/>
      </dsp:nvSpPr>
      <dsp:spPr>
        <a:xfrm>
          <a:off x="4582290" y="1019544"/>
          <a:ext cx="1067554" cy="1067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77D971-C058-46FD-A964-2EEE2BCF2C99}">
      <dsp:nvSpPr>
        <dsp:cNvPr id="0" name=""/>
        <dsp:cNvSpPr/>
      </dsp:nvSpPr>
      <dsp:spPr>
        <a:xfrm>
          <a:off x="3590989" y="2185791"/>
          <a:ext cx="3050156" cy="4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IN" sz="2900" b="0" i="0" kern="1200"/>
            <a:t>MQTT Protocol</a:t>
          </a:r>
          <a:endParaRPr lang="en-US" sz="2900" kern="1200"/>
        </a:p>
      </dsp:txBody>
      <dsp:txXfrm>
        <a:off x="3590989" y="2185791"/>
        <a:ext cx="3050156" cy="457523"/>
      </dsp:txXfrm>
    </dsp:sp>
    <dsp:sp modelId="{EA589FF5-84F9-4B7D-B08B-8C81DE77E55A}">
      <dsp:nvSpPr>
        <dsp:cNvPr id="0" name=""/>
        <dsp:cNvSpPr/>
      </dsp:nvSpPr>
      <dsp:spPr>
        <a:xfrm>
          <a:off x="3590989" y="2689218"/>
          <a:ext cx="3050156" cy="62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b="0" i="0" kern="1200" dirty="0"/>
            <a:t>Lightweight Nature</a:t>
          </a:r>
          <a:endParaRPr lang="en-US" sz="1700" kern="1200" dirty="0"/>
        </a:p>
        <a:p>
          <a:pPr marL="0" lvl="0" indent="0" algn="ctr" defTabSz="755650">
            <a:lnSpc>
              <a:spcPct val="100000"/>
            </a:lnSpc>
            <a:spcBef>
              <a:spcPct val="0"/>
            </a:spcBef>
            <a:spcAft>
              <a:spcPct val="35000"/>
            </a:spcAft>
            <a:buNone/>
          </a:pPr>
          <a:r>
            <a:rPr lang="en-IN" sz="1700" b="0" i="0" kern="1200" dirty="0"/>
            <a:t>Publish-Subscribe Architecture</a:t>
          </a:r>
          <a:endParaRPr lang="en-US" sz="1700" kern="1200" dirty="0"/>
        </a:p>
      </dsp:txBody>
      <dsp:txXfrm>
        <a:off x="3590989" y="2689218"/>
        <a:ext cx="3050156" cy="625492"/>
      </dsp:txXfrm>
    </dsp:sp>
    <dsp:sp modelId="{EA8AC492-E4CA-4EB7-BA2C-117F06DF6070}">
      <dsp:nvSpPr>
        <dsp:cNvPr id="0" name=""/>
        <dsp:cNvSpPr/>
      </dsp:nvSpPr>
      <dsp:spPr>
        <a:xfrm>
          <a:off x="8166224" y="1019544"/>
          <a:ext cx="1067554" cy="1067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968C71-8D67-45EF-A412-A3D93AB30E0A}">
      <dsp:nvSpPr>
        <dsp:cNvPr id="0" name=""/>
        <dsp:cNvSpPr/>
      </dsp:nvSpPr>
      <dsp:spPr>
        <a:xfrm>
          <a:off x="7174923" y="2185791"/>
          <a:ext cx="3050156" cy="457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IN" sz="2900" b="0" i="0" kern="1200"/>
            <a:t>HTTP</a:t>
          </a:r>
          <a:endParaRPr lang="en-US" sz="2900" kern="1200"/>
        </a:p>
      </dsp:txBody>
      <dsp:txXfrm>
        <a:off x="7174923" y="2185791"/>
        <a:ext cx="3050156" cy="457523"/>
      </dsp:txXfrm>
    </dsp:sp>
    <dsp:sp modelId="{3C288C08-61E0-4B95-A682-4C54210498A2}">
      <dsp:nvSpPr>
        <dsp:cNvPr id="0" name=""/>
        <dsp:cNvSpPr/>
      </dsp:nvSpPr>
      <dsp:spPr>
        <a:xfrm>
          <a:off x="7174923" y="2689218"/>
          <a:ext cx="3050156" cy="62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b="0" i="0" kern="1200" dirty="0"/>
            <a:t>Communication Interface</a:t>
          </a:r>
          <a:endParaRPr lang="en-US" sz="1700" kern="1200" dirty="0"/>
        </a:p>
        <a:p>
          <a:pPr marL="0" lvl="0" indent="0" algn="ctr" defTabSz="755650">
            <a:lnSpc>
              <a:spcPct val="100000"/>
            </a:lnSpc>
            <a:spcBef>
              <a:spcPct val="0"/>
            </a:spcBef>
            <a:spcAft>
              <a:spcPct val="35000"/>
            </a:spcAft>
            <a:buNone/>
          </a:pPr>
          <a:r>
            <a:rPr lang="en-IN" sz="1700" b="0" i="0" kern="1200" dirty="0"/>
            <a:t>JSON Format for Data Interchange</a:t>
          </a:r>
          <a:endParaRPr lang="en-US" sz="1700" kern="1200" dirty="0"/>
        </a:p>
      </dsp:txBody>
      <dsp:txXfrm>
        <a:off x="7174923" y="2689218"/>
        <a:ext cx="3050156" cy="6254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A217B-7603-4541-ACAB-879E7B1F4FF6}">
      <dsp:nvSpPr>
        <dsp:cNvPr id="0" name=""/>
        <dsp:cNvSpPr/>
      </dsp:nvSpPr>
      <dsp:spPr>
        <a:xfrm>
          <a:off x="0" y="153996"/>
          <a:ext cx="6224335" cy="43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Hardware Components and Sensors:</a:t>
          </a:r>
          <a:endParaRPr lang="en-US" sz="1100" kern="1200"/>
        </a:p>
      </dsp:txBody>
      <dsp:txXfrm>
        <a:off x="21331" y="175327"/>
        <a:ext cx="6181673" cy="394314"/>
      </dsp:txXfrm>
    </dsp:sp>
    <dsp:sp modelId="{3722CFF5-BCAB-42AE-A77E-A533943B1A42}">
      <dsp:nvSpPr>
        <dsp:cNvPr id="0" name=""/>
        <dsp:cNvSpPr/>
      </dsp:nvSpPr>
      <dsp:spPr>
        <a:xfrm>
          <a:off x="0" y="622652"/>
          <a:ext cx="6224335" cy="43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Sensirion SCD41 CO2 Sensor: INR 3000</a:t>
          </a:r>
          <a:endParaRPr lang="en-US" sz="1100" kern="1200"/>
        </a:p>
      </dsp:txBody>
      <dsp:txXfrm>
        <a:off x="21331" y="643983"/>
        <a:ext cx="6181673" cy="394314"/>
      </dsp:txXfrm>
    </dsp:sp>
    <dsp:sp modelId="{DAEE0A79-DED2-4424-9066-45A5B9E407D4}">
      <dsp:nvSpPr>
        <dsp:cNvPr id="0" name=""/>
        <dsp:cNvSpPr/>
      </dsp:nvSpPr>
      <dsp:spPr>
        <a:xfrm>
          <a:off x="0" y="1091309"/>
          <a:ext cx="6224335" cy="43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Sensirion SHT25 Humidity/Temperature Sensor: INR 1500</a:t>
          </a:r>
          <a:endParaRPr lang="en-US" sz="1100" kern="1200"/>
        </a:p>
      </dsp:txBody>
      <dsp:txXfrm>
        <a:off x="21331" y="1112640"/>
        <a:ext cx="6181673" cy="394314"/>
      </dsp:txXfrm>
    </dsp:sp>
    <dsp:sp modelId="{C9F4D038-EA2E-45D1-BA60-805FCAB51A7E}">
      <dsp:nvSpPr>
        <dsp:cNvPr id="0" name=""/>
        <dsp:cNvSpPr/>
      </dsp:nvSpPr>
      <dsp:spPr>
        <a:xfrm>
          <a:off x="0" y="1559966"/>
          <a:ext cx="6224335" cy="43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ESP32 S3 Microcontroller: INR 1500</a:t>
          </a:r>
          <a:endParaRPr lang="en-US" sz="1100" kern="1200"/>
        </a:p>
      </dsp:txBody>
      <dsp:txXfrm>
        <a:off x="21331" y="1581297"/>
        <a:ext cx="6181673" cy="394314"/>
      </dsp:txXfrm>
    </dsp:sp>
    <dsp:sp modelId="{4D3D9C7B-066B-44CE-973E-8A8A9D3F9204}">
      <dsp:nvSpPr>
        <dsp:cNvPr id="0" name=""/>
        <dsp:cNvSpPr/>
      </dsp:nvSpPr>
      <dsp:spPr>
        <a:xfrm>
          <a:off x="0" y="2028622"/>
          <a:ext cx="6224335" cy="43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Relay Modules (for actuator control): INR 1000</a:t>
          </a:r>
          <a:endParaRPr lang="en-US" sz="1100" kern="1200"/>
        </a:p>
      </dsp:txBody>
      <dsp:txXfrm>
        <a:off x="21331" y="2049953"/>
        <a:ext cx="6181673" cy="394314"/>
      </dsp:txXfrm>
    </dsp:sp>
    <dsp:sp modelId="{68C95F5B-3AE1-406E-A886-521B47BFF48D}">
      <dsp:nvSpPr>
        <dsp:cNvPr id="0" name=""/>
        <dsp:cNvSpPr/>
      </dsp:nvSpPr>
      <dsp:spPr>
        <a:xfrm>
          <a:off x="0" y="2497279"/>
          <a:ext cx="6224335" cy="43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Connecting Wires and Cables: INR 500</a:t>
          </a:r>
          <a:endParaRPr lang="en-US" sz="1100" kern="1200"/>
        </a:p>
      </dsp:txBody>
      <dsp:txXfrm>
        <a:off x="21331" y="2518610"/>
        <a:ext cx="6181673" cy="394314"/>
      </dsp:txXfrm>
    </dsp:sp>
    <dsp:sp modelId="{97E267AE-DB9F-4F51-9DEE-B0367C1C69BC}">
      <dsp:nvSpPr>
        <dsp:cNvPr id="0" name=""/>
        <dsp:cNvSpPr/>
      </dsp:nvSpPr>
      <dsp:spPr>
        <a:xfrm>
          <a:off x="0" y="2965936"/>
          <a:ext cx="6224335" cy="43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Power Supply Units: INR 1000</a:t>
          </a:r>
          <a:endParaRPr lang="en-US" sz="1100" kern="1200"/>
        </a:p>
      </dsp:txBody>
      <dsp:txXfrm>
        <a:off x="21331" y="2987267"/>
        <a:ext cx="6181673" cy="394314"/>
      </dsp:txXfrm>
    </dsp:sp>
    <dsp:sp modelId="{BED78330-6E4F-42F5-8CF3-700B52015907}">
      <dsp:nvSpPr>
        <dsp:cNvPr id="0" name=""/>
        <dsp:cNvSpPr/>
      </dsp:nvSpPr>
      <dsp:spPr>
        <a:xfrm>
          <a:off x="0" y="3434593"/>
          <a:ext cx="6224335" cy="43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Cloud Services:</a:t>
          </a:r>
          <a:endParaRPr lang="en-US" sz="1100" kern="1200"/>
        </a:p>
      </dsp:txBody>
      <dsp:txXfrm>
        <a:off x="21331" y="3455924"/>
        <a:ext cx="6181673" cy="394314"/>
      </dsp:txXfrm>
    </dsp:sp>
    <dsp:sp modelId="{065D116D-DD15-46ED-85A9-BDA076F49773}">
      <dsp:nvSpPr>
        <dsp:cNvPr id="0" name=""/>
        <dsp:cNvSpPr/>
      </dsp:nvSpPr>
      <dsp:spPr>
        <a:xfrm>
          <a:off x="0" y="3903249"/>
          <a:ext cx="6224335" cy="43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Utilization of free hosting services like Render or Heroku: No additional cost</a:t>
          </a:r>
          <a:endParaRPr lang="en-US" sz="1100" kern="1200"/>
        </a:p>
      </dsp:txBody>
      <dsp:txXfrm>
        <a:off x="21331" y="3924580"/>
        <a:ext cx="6181673" cy="394314"/>
      </dsp:txXfrm>
    </dsp:sp>
    <dsp:sp modelId="{6CDC0847-C175-4847-9363-6E5C2A0B9B1E}">
      <dsp:nvSpPr>
        <dsp:cNvPr id="0" name=""/>
        <dsp:cNvSpPr/>
      </dsp:nvSpPr>
      <dsp:spPr>
        <a:xfrm>
          <a:off x="0" y="4371906"/>
          <a:ext cx="6224335" cy="43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Alternatively, utilizing $100 free credits provided by AWS: No additional cost (assuming the project falls within the usage limits)</a:t>
          </a:r>
          <a:endParaRPr lang="en-US" sz="1100" kern="1200"/>
        </a:p>
      </dsp:txBody>
      <dsp:txXfrm>
        <a:off x="21331" y="4393237"/>
        <a:ext cx="6181673" cy="394314"/>
      </dsp:txXfrm>
    </dsp:sp>
    <dsp:sp modelId="{14230818-F015-4017-83E1-F49DB36F8498}">
      <dsp:nvSpPr>
        <dsp:cNvPr id="0" name=""/>
        <dsp:cNvSpPr/>
      </dsp:nvSpPr>
      <dsp:spPr>
        <a:xfrm>
          <a:off x="0" y="4840563"/>
          <a:ext cx="6224335" cy="4369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Total Estimated Budget: INR 8500</a:t>
          </a:r>
          <a:endParaRPr lang="en-US" sz="1100" kern="1200"/>
        </a:p>
      </dsp:txBody>
      <dsp:txXfrm>
        <a:off x="21331" y="4861894"/>
        <a:ext cx="6181673" cy="3943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6A33-7E91-EEEC-5FBA-AB47D77A54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9E1E6D-C56A-B4AF-C783-B4070FED0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53E044-0BFD-33B3-45ED-6C3053552A83}"/>
              </a:ext>
            </a:extLst>
          </p:cNvPr>
          <p:cNvSpPr>
            <a:spLocks noGrp="1"/>
          </p:cNvSpPr>
          <p:nvPr>
            <p:ph type="dt" sz="half" idx="10"/>
          </p:nvPr>
        </p:nvSpPr>
        <p:spPr/>
        <p:txBody>
          <a:bodyPr/>
          <a:lstStyle/>
          <a:p>
            <a:fld id="{6FEDD700-3BC7-47F4-92DD-90982DD00F42}" type="datetimeFigureOut">
              <a:rPr lang="en-IN" smtClean="0"/>
              <a:t>19-05-2024</a:t>
            </a:fld>
            <a:endParaRPr lang="en-IN"/>
          </a:p>
        </p:txBody>
      </p:sp>
      <p:sp>
        <p:nvSpPr>
          <p:cNvPr id="5" name="Footer Placeholder 4">
            <a:extLst>
              <a:ext uri="{FF2B5EF4-FFF2-40B4-BE49-F238E27FC236}">
                <a16:creationId xmlns:a16="http://schemas.microsoft.com/office/drawing/2014/main" id="{67E2B235-1DB5-A598-768E-ABCF98352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6874AA-8C76-557E-5DC7-2E417994AAEC}"/>
              </a:ext>
            </a:extLst>
          </p:cNvPr>
          <p:cNvSpPr>
            <a:spLocks noGrp="1"/>
          </p:cNvSpPr>
          <p:nvPr>
            <p:ph type="sldNum" sz="quarter" idx="12"/>
          </p:nvPr>
        </p:nvSpPr>
        <p:spPr/>
        <p:txBody>
          <a:bodyPr/>
          <a:lstStyle/>
          <a:p>
            <a:fld id="{739BF258-0556-4C7D-97A1-4CAA43A27F35}" type="slidenum">
              <a:rPr lang="en-IN" smtClean="0"/>
              <a:t>‹#›</a:t>
            </a:fld>
            <a:endParaRPr lang="en-IN"/>
          </a:p>
        </p:txBody>
      </p:sp>
    </p:spTree>
    <p:extLst>
      <p:ext uri="{BB962C8B-B14F-4D97-AF65-F5344CB8AC3E}">
        <p14:creationId xmlns:p14="http://schemas.microsoft.com/office/powerpoint/2010/main" val="329182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6DD2-FD51-E084-8706-D20D0F3BF5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CD6ED4-5DFD-CF66-82DD-2506EB2EB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2B101-A243-C12F-F5F4-53974328529F}"/>
              </a:ext>
            </a:extLst>
          </p:cNvPr>
          <p:cNvSpPr>
            <a:spLocks noGrp="1"/>
          </p:cNvSpPr>
          <p:nvPr>
            <p:ph type="dt" sz="half" idx="10"/>
          </p:nvPr>
        </p:nvSpPr>
        <p:spPr/>
        <p:txBody>
          <a:bodyPr/>
          <a:lstStyle/>
          <a:p>
            <a:fld id="{6FEDD700-3BC7-47F4-92DD-90982DD00F42}" type="datetimeFigureOut">
              <a:rPr lang="en-IN" smtClean="0"/>
              <a:t>19-05-2024</a:t>
            </a:fld>
            <a:endParaRPr lang="en-IN"/>
          </a:p>
        </p:txBody>
      </p:sp>
      <p:sp>
        <p:nvSpPr>
          <p:cNvPr id="5" name="Footer Placeholder 4">
            <a:extLst>
              <a:ext uri="{FF2B5EF4-FFF2-40B4-BE49-F238E27FC236}">
                <a16:creationId xmlns:a16="http://schemas.microsoft.com/office/drawing/2014/main" id="{70BD405E-1EBD-CBE4-63B1-CDF3BCB71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BF70CD-DD91-EA4D-7385-E80941C96063}"/>
              </a:ext>
            </a:extLst>
          </p:cNvPr>
          <p:cNvSpPr>
            <a:spLocks noGrp="1"/>
          </p:cNvSpPr>
          <p:nvPr>
            <p:ph type="sldNum" sz="quarter" idx="12"/>
          </p:nvPr>
        </p:nvSpPr>
        <p:spPr/>
        <p:txBody>
          <a:bodyPr/>
          <a:lstStyle/>
          <a:p>
            <a:fld id="{739BF258-0556-4C7D-97A1-4CAA43A27F35}" type="slidenum">
              <a:rPr lang="en-IN" smtClean="0"/>
              <a:t>‹#›</a:t>
            </a:fld>
            <a:endParaRPr lang="en-IN"/>
          </a:p>
        </p:txBody>
      </p:sp>
    </p:spTree>
    <p:extLst>
      <p:ext uri="{BB962C8B-B14F-4D97-AF65-F5344CB8AC3E}">
        <p14:creationId xmlns:p14="http://schemas.microsoft.com/office/powerpoint/2010/main" val="165706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5A8A0-1B7A-1D87-3484-529F5EF5A0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2CD4EA-0CE9-DFF0-9038-14F6B75A12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99C7D-9D7E-CAF7-699D-214DF9A2AA7F}"/>
              </a:ext>
            </a:extLst>
          </p:cNvPr>
          <p:cNvSpPr>
            <a:spLocks noGrp="1"/>
          </p:cNvSpPr>
          <p:nvPr>
            <p:ph type="dt" sz="half" idx="10"/>
          </p:nvPr>
        </p:nvSpPr>
        <p:spPr/>
        <p:txBody>
          <a:bodyPr/>
          <a:lstStyle/>
          <a:p>
            <a:fld id="{6FEDD700-3BC7-47F4-92DD-90982DD00F42}" type="datetimeFigureOut">
              <a:rPr lang="en-IN" smtClean="0"/>
              <a:t>19-05-2024</a:t>
            </a:fld>
            <a:endParaRPr lang="en-IN"/>
          </a:p>
        </p:txBody>
      </p:sp>
      <p:sp>
        <p:nvSpPr>
          <p:cNvPr id="5" name="Footer Placeholder 4">
            <a:extLst>
              <a:ext uri="{FF2B5EF4-FFF2-40B4-BE49-F238E27FC236}">
                <a16:creationId xmlns:a16="http://schemas.microsoft.com/office/drawing/2014/main" id="{3D8584C0-FAC6-FE4A-278D-E5E0EC35C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ADE08-B030-6AC2-6A48-D2EDD2420B80}"/>
              </a:ext>
            </a:extLst>
          </p:cNvPr>
          <p:cNvSpPr>
            <a:spLocks noGrp="1"/>
          </p:cNvSpPr>
          <p:nvPr>
            <p:ph type="sldNum" sz="quarter" idx="12"/>
          </p:nvPr>
        </p:nvSpPr>
        <p:spPr/>
        <p:txBody>
          <a:bodyPr/>
          <a:lstStyle/>
          <a:p>
            <a:fld id="{739BF258-0556-4C7D-97A1-4CAA43A27F35}" type="slidenum">
              <a:rPr lang="en-IN" smtClean="0"/>
              <a:t>‹#›</a:t>
            </a:fld>
            <a:endParaRPr lang="en-IN"/>
          </a:p>
        </p:txBody>
      </p:sp>
    </p:spTree>
    <p:extLst>
      <p:ext uri="{BB962C8B-B14F-4D97-AF65-F5344CB8AC3E}">
        <p14:creationId xmlns:p14="http://schemas.microsoft.com/office/powerpoint/2010/main" val="337397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2351-120C-43D2-44C2-51CB1478EC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B46AF2-120C-93B7-D7AC-47EAF23779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65C6E-EBC6-E722-98D3-46FFD12548E8}"/>
              </a:ext>
            </a:extLst>
          </p:cNvPr>
          <p:cNvSpPr>
            <a:spLocks noGrp="1"/>
          </p:cNvSpPr>
          <p:nvPr>
            <p:ph type="dt" sz="half" idx="10"/>
          </p:nvPr>
        </p:nvSpPr>
        <p:spPr/>
        <p:txBody>
          <a:bodyPr/>
          <a:lstStyle/>
          <a:p>
            <a:fld id="{6FEDD700-3BC7-47F4-92DD-90982DD00F42}" type="datetimeFigureOut">
              <a:rPr lang="en-IN" smtClean="0"/>
              <a:t>19-05-2024</a:t>
            </a:fld>
            <a:endParaRPr lang="en-IN"/>
          </a:p>
        </p:txBody>
      </p:sp>
      <p:sp>
        <p:nvSpPr>
          <p:cNvPr id="5" name="Footer Placeholder 4">
            <a:extLst>
              <a:ext uri="{FF2B5EF4-FFF2-40B4-BE49-F238E27FC236}">
                <a16:creationId xmlns:a16="http://schemas.microsoft.com/office/drawing/2014/main" id="{0FCD052D-5DCC-4750-26A8-9F816B1FD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A9E3D-C032-C639-3FED-305341FA0726}"/>
              </a:ext>
            </a:extLst>
          </p:cNvPr>
          <p:cNvSpPr>
            <a:spLocks noGrp="1"/>
          </p:cNvSpPr>
          <p:nvPr>
            <p:ph type="sldNum" sz="quarter" idx="12"/>
          </p:nvPr>
        </p:nvSpPr>
        <p:spPr/>
        <p:txBody>
          <a:bodyPr/>
          <a:lstStyle/>
          <a:p>
            <a:fld id="{739BF258-0556-4C7D-97A1-4CAA43A27F35}" type="slidenum">
              <a:rPr lang="en-IN" smtClean="0"/>
              <a:t>‹#›</a:t>
            </a:fld>
            <a:endParaRPr lang="en-IN"/>
          </a:p>
        </p:txBody>
      </p:sp>
    </p:spTree>
    <p:extLst>
      <p:ext uri="{BB962C8B-B14F-4D97-AF65-F5344CB8AC3E}">
        <p14:creationId xmlns:p14="http://schemas.microsoft.com/office/powerpoint/2010/main" val="111082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2426-5EAB-C4D9-8478-C41D220BD8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FB4148-B1D5-64EA-B704-EA6815FB8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D537B1-29FC-BD0B-76CF-120A64E17781}"/>
              </a:ext>
            </a:extLst>
          </p:cNvPr>
          <p:cNvSpPr>
            <a:spLocks noGrp="1"/>
          </p:cNvSpPr>
          <p:nvPr>
            <p:ph type="dt" sz="half" idx="10"/>
          </p:nvPr>
        </p:nvSpPr>
        <p:spPr/>
        <p:txBody>
          <a:bodyPr/>
          <a:lstStyle/>
          <a:p>
            <a:fld id="{6FEDD700-3BC7-47F4-92DD-90982DD00F42}" type="datetimeFigureOut">
              <a:rPr lang="en-IN" smtClean="0"/>
              <a:t>19-05-2024</a:t>
            </a:fld>
            <a:endParaRPr lang="en-IN"/>
          </a:p>
        </p:txBody>
      </p:sp>
      <p:sp>
        <p:nvSpPr>
          <p:cNvPr id="5" name="Footer Placeholder 4">
            <a:extLst>
              <a:ext uri="{FF2B5EF4-FFF2-40B4-BE49-F238E27FC236}">
                <a16:creationId xmlns:a16="http://schemas.microsoft.com/office/drawing/2014/main" id="{6384B318-C19D-583A-26DE-A272E5DA38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D9A7E-308A-261A-C4F5-B233348FFAC8}"/>
              </a:ext>
            </a:extLst>
          </p:cNvPr>
          <p:cNvSpPr>
            <a:spLocks noGrp="1"/>
          </p:cNvSpPr>
          <p:nvPr>
            <p:ph type="sldNum" sz="quarter" idx="12"/>
          </p:nvPr>
        </p:nvSpPr>
        <p:spPr/>
        <p:txBody>
          <a:bodyPr/>
          <a:lstStyle/>
          <a:p>
            <a:fld id="{739BF258-0556-4C7D-97A1-4CAA43A27F35}" type="slidenum">
              <a:rPr lang="en-IN" smtClean="0"/>
              <a:t>‹#›</a:t>
            </a:fld>
            <a:endParaRPr lang="en-IN"/>
          </a:p>
        </p:txBody>
      </p:sp>
    </p:spTree>
    <p:extLst>
      <p:ext uri="{BB962C8B-B14F-4D97-AF65-F5344CB8AC3E}">
        <p14:creationId xmlns:p14="http://schemas.microsoft.com/office/powerpoint/2010/main" val="85557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22B3-4141-6BCE-25DE-AFF66DCA1E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2EDA19-8D8F-D95F-A89E-CDD0E24F47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A02EC2-6C0A-C706-08CA-48188C555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303D9C-E91B-6C06-7328-85DEC73E091B}"/>
              </a:ext>
            </a:extLst>
          </p:cNvPr>
          <p:cNvSpPr>
            <a:spLocks noGrp="1"/>
          </p:cNvSpPr>
          <p:nvPr>
            <p:ph type="dt" sz="half" idx="10"/>
          </p:nvPr>
        </p:nvSpPr>
        <p:spPr/>
        <p:txBody>
          <a:bodyPr/>
          <a:lstStyle/>
          <a:p>
            <a:fld id="{6FEDD700-3BC7-47F4-92DD-90982DD00F42}" type="datetimeFigureOut">
              <a:rPr lang="en-IN" smtClean="0"/>
              <a:t>19-05-2024</a:t>
            </a:fld>
            <a:endParaRPr lang="en-IN"/>
          </a:p>
        </p:txBody>
      </p:sp>
      <p:sp>
        <p:nvSpPr>
          <p:cNvPr id="6" name="Footer Placeholder 5">
            <a:extLst>
              <a:ext uri="{FF2B5EF4-FFF2-40B4-BE49-F238E27FC236}">
                <a16:creationId xmlns:a16="http://schemas.microsoft.com/office/drawing/2014/main" id="{30579B59-5F1E-4663-745B-AB053E6489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2407CC-235B-EAAE-0F10-2998CBF9A351}"/>
              </a:ext>
            </a:extLst>
          </p:cNvPr>
          <p:cNvSpPr>
            <a:spLocks noGrp="1"/>
          </p:cNvSpPr>
          <p:nvPr>
            <p:ph type="sldNum" sz="quarter" idx="12"/>
          </p:nvPr>
        </p:nvSpPr>
        <p:spPr/>
        <p:txBody>
          <a:bodyPr/>
          <a:lstStyle/>
          <a:p>
            <a:fld id="{739BF258-0556-4C7D-97A1-4CAA43A27F35}" type="slidenum">
              <a:rPr lang="en-IN" smtClean="0"/>
              <a:t>‹#›</a:t>
            </a:fld>
            <a:endParaRPr lang="en-IN"/>
          </a:p>
        </p:txBody>
      </p:sp>
    </p:spTree>
    <p:extLst>
      <p:ext uri="{BB962C8B-B14F-4D97-AF65-F5344CB8AC3E}">
        <p14:creationId xmlns:p14="http://schemas.microsoft.com/office/powerpoint/2010/main" val="399841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8378-8B68-061B-57D5-E97C7AFF6A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EE1E36-A5C7-4C56-448A-09EAA40B5D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FC485-DA5A-10B9-F6F4-9FAF26C6BD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9E62AF-1C11-D4FE-849E-DB09780FA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94DF19-F79A-FA3D-4640-F43E99A1B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B9DE27-A2F3-95A4-DA76-E2519DFB1154}"/>
              </a:ext>
            </a:extLst>
          </p:cNvPr>
          <p:cNvSpPr>
            <a:spLocks noGrp="1"/>
          </p:cNvSpPr>
          <p:nvPr>
            <p:ph type="dt" sz="half" idx="10"/>
          </p:nvPr>
        </p:nvSpPr>
        <p:spPr/>
        <p:txBody>
          <a:bodyPr/>
          <a:lstStyle/>
          <a:p>
            <a:fld id="{6FEDD700-3BC7-47F4-92DD-90982DD00F42}" type="datetimeFigureOut">
              <a:rPr lang="en-IN" smtClean="0"/>
              <a:t>19-05-2024</a:t>
            </a:fld>
            <a:endParaRPr lang="en-IN"/>
          </a:p>
        </p:txBody>
      </p:sp>
      <p:sp>
        <p:nvSpPr>
          <p:cNvPr id="8" name="Footer Placeholder 7">
            <a:extLst>
              <a:ext uri="{FF2B5EF4-FFF2-40B4-BE49-F238E27FC236}">
                <a16:creationId xmlns:a16="http://schemas.microsoft.com/office/drawing/2014/main" id="{5D3D2B06-685D-897E-810C-F4136D437C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7AABA1-C8B2-7E5B-26B4-34A9D141699E}"/>
              </a:ext>
            </a:extLst>
          </p:cNvPr>
          <p:cNvSpPr>
            <a:spLocks noGrp="1"/>
          </p:cNvSpPr>
          <p:nvPr>
            <p:ph type="sldNum" sz="quarter" idx="12"/>
          </p:nvPr>
        </p:nvSpPr>
        <p:spPr/>
        <p:txBody>
          <a:bodyPr/>
          <a:lstStyle/>
          <a:p>
            <a:fld id="{739BF258-0556-4C7D-97A1-4CAA43A27F35}" type="slidenum">
              <a:rPr lang="en-IN" smtClean="0"/>
              <a:t>‹#›</a:t>
            </a:fld>
            <a:endParaRPr lang="en-IN"/>
          </a:p>
        </p:txBody>
      </p:sp>
    </p:spTree>
    <p:extLst>
      <p:ext uri="{BB962C8B-B14F-4D97-AF65-F5344CB8AC3E}">
        <p14:creationId xmlns:p14="http://schemas.microsoft.com/office/powerpoint/2010/main" val="389577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35EE-D994-7C23-F737-F7239FCDCB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E7C579-54C1-A50C-B077-BBC53F602094}"/>
              </a:ext>
            </a:extLst>
          </p:cNvPr>
          <p:cNvSpPr>
            <a:spLocks noGrp="1"/>
          </p:cNvSpPr>
          <p:nvPr>
            <p:ph type="dt" sz="half" idx="10"/>
          </p:nvPr>
        </p:nvSpPr>
        <p:spPr/>
        <p:txBody>
          <a:bodyPr/>
          <a:lstStyle/>
          <a:p>
            <a:fld id="{6FEDD700-3BC7-47F4-92DD-90982DD00F42}" type="datetimeFigureOut">
              <a:rPr lang="en-IN" smtClean="0"/>
              <a:t>19-05-2024</a:t>
            </a:fld>
            <a:endParaRPr lang="en-IN"/>
          </a:p>
        </p:txBody>
      </p:sp>
      <p:sp>
        <p:nvSpPr>
          <p:cNvPr id="4" name="Footer Placeholder 3">
            <a:extLst>
              <a:ext uri="{FF2B5EF4-FFF2-40B4-BE49-F238E27FC236}">
                <a16:creationId xmlns:a16="http://schemas.microsoft.com/office/drawing/2014/main" id="{FB760DC6-129B-4114-BC87-2C5AB4256F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4ED077-91E0-A8F5-3116-01E53163DD6A}"/>
              </a:ext>
            </a:extLst>
          </p:cNvPr>
          <p:cNvSpPr>
            <a:spLocks noGrp="1"/>
          </p:cNvSpPr>
          <p:nvPr>
            <p:ph type="sldNum" sz="quarter" idx="12"/>
          </p:nvPr>
        </p:nvSpPr>
        <p:spPr/>
        <p:txBody>
          <a:bodyPr/>
          <a:lstStyle/>
          <a:p>
            <a:fld id="{739BF258-0556-4C7D-97A1-4CAA43A27F35}" type="slidenum">
              <a:rPr lang="en-IN" smtClean="0"/>
              <a:t>‹#›</a:t>
            </a:fld>
            <a:endParaRPr lang="en-IN"/>
          </a:p>
        </p:txBody>
      </p:sp>
    </p:spTree>
    <p:extLst>
      <p:ext uri="{BB962C8B-B14F-4D97-AF65-F5344CB8AC3E}">
        <p14:creationId xmlns:p14="http://schemas.microsoft.com/office/powerpoint/2010/main" val="38871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FDBED-5FA2-6298-B222-01DCA321EC4C}"/>
              </a:ext>
            </a:extLst>
          </p:cNvPr>
          <p:cNvSpPr>
            <a:spLocks noGrp="1"/>
          </p:cNvSpPr>
          <p:nvPr>
            <p:ph type="dt" sz="half" idx="10"/>
          </p:nvPr>
        </p:nvSpPr>
        <p:spPr/>
        <p:txBody>
          <a:bodyPr/>
          <a:lstStyle/>
          <a:p>
            <a:fld id="{6FEDD700-3BC7-47F4-92DD-90982DD00F42}" type="datetimeFigureOut">
              <a:rPr lang="en-IN" smtClean="0"/>
              <a:t>19-05-2024</a:t>
            </a:fld>
            <a:endParaRPr lang="en-IN"/>
          </a:p>
        </p:txBody>
      </p:sp>
      <p:sp>
        <p:nvSpPr>
          <p:cNvPr id="3" name="Footer Placeholder 2">
            <a:extLst>
              <a:ext uri="{FF2B5EF4-FFF2-40B4-BE49-F238E27FC236}">
                <a16:creationId xmlns:a16="http://schemas.microsoft.com/office/drawing/2014/main" id="{FC8E126E-CDCD-BBB2-48EA-AE79A6CA77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52F715-BBBF-9735-2876-B5CC2213BED2}"/>
              </a:ext>
            </a:extLst>
          </p:cNvPr>
          <p:cNvSpPr>
            <a:spLocks noGrp="1"/>
          </p:cNvSpPr>
          <p:nvPr>
            <p:ph type="sldNum" sz="quarter" idx="12"/>
          </p:nvPr>
        </p:nvSpPr>
        <p:spPr/>
        <p:txBody>
          <a:bodyPr/>
          <a:lstStyle/>
          <a:p>
            <a:fld id="{739BF258-0556-4C7D-97A1-4CAA43A27F35}" type="slidenum">
              <a:rPr lang="en-IN" smtClean="0"/>
              <a:t>‹#›</a:t>
            </a:fld>
            <a:endParaRPr lang="en-IN"/>
          </a:p>
        </p:txBody>
      </p:sp>
    </p:spTree>
    <p:extLst>
      <p:ext uri="{BB962C8B-B14F-4D97-AF65-F5344CB8AC3E}">
        <p14:creationId xmlns:p14="http://schemas.microsoft.com/office/powerpoint/2010/main" val="272108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EF67-A3A8-C38D-5879-2DFC93107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D1B570-605B-2186-6FAC-F536CC624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4E9A9D-3F60-C8FC-DCBC-1CEE1B9EC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F46D5-F529-F8B5-0039-0A6C7C2CA08B}"/>
              </a:ext>
            </a:extLst>
          </p:cNvPr>
          <p:cNvSpPr>
            <a:spLocks noGrp="1"/>
          </p:cNvSpPr>
          <p:nvPr>
            <p:ph type="dt" sz="half" idx="10"/>
          </p:nvPr>
        </p:nvSpPr>
        <p:spPr/>
        <p:txBody>
          <a:bodyPr/>
          <a:lstStyle/>
          <a:p>
            <a:fld id="{6FEDD700-3BC7-47F4-92DD-90982DD00F42}" type="datetimeFigureOut">
              <a:rPr lang="en-IN" smtClean="0"/>
              <a:t>19-05-2024</a:t>
            </a:fld>
            <a:endParaRPr lang="en-IN"/>
          </a:p>
        </p:txBody>
      </p:sp>
      <p:sp>
        <p:nvSpPr>
          <p:cNvPr id="6" name="Footer Placeholder 5">
            <a:extLst>
              <a:ext uri="{FF2B5EF4-FFF2-40B4-BE49-F238E27FC236}">
                <a16:creationId xmlns:a16="http://schemas.microsoft.com/office/drawing/2014/main" id="{1CE366CC-661C-43A4-6248-34DD860CB4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2A52A8-E646-BD1A-5739-F123A12EB87C}"/>
              </a:ext>
            </a:extLst>
          </p:cNvPr>
          <p:cNvSpPr>
            <a:spLocks noGrp="1"/>
          </p:cNvSpPr>
          <p:nvPr>
            <p:ph type="sldNum" sz="quarter" idx="12"/>
          </p:nvPr>
        </p:nvSpPr>
        <p:spPr/>
        <p:txBody>
          <a:bodyPr/>
          <a:lstStyle/>
          <a:p>
            <a:fld id="{739BF258-0556-4C7D-97A1-4CAA43A27F35}" type="slidenum">
              <a:rPr lang="en-IN" smtClean="0"/>
              <a:t>‹#›</a:t>
            </a:fld>
            <a:endParaRPr lang="en-IN"/>
          </a:p>
        </p:txBody>
      </p:sp>
    </p:spTree>
    <p:extLst>
      <p:ext uri="{BB962C8B-B14F-4D97-AF65-F5344CB8AC3E}">
        <p14:creationId xmlns:p14="http://schemas.microsoft.com/office/powerpoint/2010/main" val="20402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0288-61C4-3B82-A273-B8BF9B5A7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BF010A-818C-2BD5-EF12-A870D3F0F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996087-2D2A-B17C-E8E2-0A10D18F7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52C44-AECB-46C0-B4E9-ECD0B00AFA1A}"/>
              </a:ext>
            </a:extLst>
          </p:cNvPr>
          <p:cNvSpPr>
            <a:spLocks noGrp="1"/>
          </p:cNvSpPr>
          <p:nvPr>
            <p:ph type="dt" sz="half" idx="10"/>
          </p:nvPr>
        </p:nvSpPr>
        <p:spPr/>
        <p:txBody>
          <a:bodyPr/>
          <a:lstStyle/>
          <a:p>
            <a:fld id="{6FEDD700-3BC7-47F4-92DD-90982DD00F42}" type="datetimeFigureOut">
              <a:rPr lang="en-IN" smtClean="0"/>
              <a:t>19-05-2024</a:t>
            </a:fld>
            <a:endParaRPr lang="en-IN"/>
          </a:p>
        </p:txBody>
      </p:sp>
      <p:sp>
        <p:nvSpPr>
          <p:cNvPr id="6" name="Footer Placeholder 5">
            <a:extLst>
              <a:ext uri="{FF2B5EF4-FFF2-40B4-BE49-F238E27FC236}">
                <a16:creationId xmlns:a16="http://schemas.microsoft.com/office/drawing/2014/main" id="{7B1DED58-21B5-FBB9-42B7-CEF5592C32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58CDC4-D94F-DFAA-D65B-6E91D001F42E}"/>
              </a:ext>
            </a:extLst>
          </p:cNvPr>
          <p:cNvSpPr>
            <a:spLocks noGrp="1"/>
          </p:cNvSpPr>
          <p:nvPr>
            <p:ph type="sldNum" sz="quarter" idx="12"/>
          </p:nvPr>
        </p:nvSpPr>
        <p:spPr/>
        <p:txBody>
          <a:bodyPr/>
          <a:lstStyle/>
          <a:p>
            <a:fld id="{739BF258-0556-4C7D-97A1-4CAA43A27F35}" type="slidenum">
              <a:rPr lang="en-IN" smtClean="0"/>
              <a:t>‹#›</a:t>
            </a:fld>
            <a:endParaRPr lang="en-IN"/>
          </a:p>
        </p:txBody>
      </p:sp>
    </p:spTree>
    <p:extLst>
      <p:ext uri="{BB962C8B-B14F-4D97-AF65-F5344CB8AC3E}">
        <p14:creationId xmlns:p14="http://schemas.microsoft.com/office/powerpoint/2010/main" val="23588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4C3D44-E479-4532-FC80-7B6E05CF8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636F77-E171-6885-2182-C1EFE34EC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61BFAF-4A81-11C2-FA2B-3B266055C2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DD700-3BC7-47F4-92DD-90982DD00F42}" type="datetimeFigureOut">
              <a:rPr lang="en-IN" smtClean="0"/>
              <a:t>19-05-2024</a:t>
            </a:fld>
            <a:endParaRPr lang="en-IN"/>
          </a:p>
        </p:txBody>
      </p:sp>
      <p:sp>
        <p:nvSpPr>
          <p:cNvPr id="5" name="Footer Placeholder 4">
            <a:extLst>
              <a:ext uri="{FF2B5EF4-FFF2-40B4-BE49-F238E27FC236}">
                <a16:creationId xmlns:a16="http://schemas.microsoft.com/office/drawing/2014/main" id="{22D8BB1B-F9A2-EA9B-544C-011D44A82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F80316-7D85-2DB6-D079-7C6690CAE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BF258-0556-4C7D-97A1-4CAA43A27F35}" type="slidenum">
              <a:rPr lang="en-IN" smtClean="0"/>
              <a:t>‹#›</a:t>
            </a:fld>
            <a:endParaRPr lang="en-IN"/>
          </a:p>
        </p:txBody>
      </p:sp>
    </p:spTree>
    <p:extLst>
      <p:ext uri="{BB962C8B-B14F-4D97-AF65-F5344CB8AC3E}">
        <p14:creationId xmlns:p14="http://schemas.microsoft.com/office/powerpoint/2010/main" val="3656074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ndustrial mushroom farm http://ift.tt/2q99BsF | Stuffed mushrooms ...">
            <a:extLst>
              <a:ext uri="{FF2B5EF4-FFF2-40B4-BE49-F238E27FC236}">
                <a16:creationId xmlns:a16="http://schemas.microsoft.com/office/drawing/2014/main" id="{6C6EE586-1B23-D8C6-5CBE-C0913D9BB261}"/>
              </a:ext>
            </a:extLst>
          </p:cNvPr>
          <p:cNvPicPr>
            <a:picLocks noChangeAspect="1"/>
          </p:cNvPicPr>
          <p:nvPr/>
        </p:nvPicPr>
        <p:blipFill rotWithShape="1">
          <a:blip r:embed="rId2"/>
          <a:srcRect t="9091" r="13818"/>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31BA85-60B9-4968-62FF-3F635A5921D4}"/>
              </a:ext>
            </a:extLst>
          </p:cNvPr>
          <p:cNvSpPr>
            <a:spLocks noGrp="1"/>
          </p:cNvSpPr>
          <p:nvPr>
            <p:ph type="ctrTitle"/>
          </p:nvPr>
        </p:nvSpPr>
        <p:spPr>
          <a:xfrm>
            <a:off x="477981" y="1122363"/>
            <a:ext cx="4023360" cy="3204134"/>
          </a:xfrm>
        </p:spPr>
        <p:txBody>
          <a:bodyPr anchor="b">
            <a:normAutofit/>
          </a:bodyPr>
          <a:lstStyle/>
          <a:p>
            <a:pPr algn="l"/>
            <a:r>
              <a:rPr lang="en-US" sz="3700">
                <a:latin typeface="Times New Roman"/>
                <a:cs typeface="Times New Roman"/>
              </a:rPr>
              <a:t>Smart Environmental Regulation for Oyster Mushroom Farming in Warm Climates</a:t>
            </a:r>
            <a:endParaRPr lang="en-IN" sz="3700">
              <a:latin typeface="Times New Roman"/>
              <a:cs typeface="Times New Roman"/>
            </a:endParaRPr>
          </a:p>
        </p:txBody>
      </p:sp>
      <p:sp>
        <p:nvSpPr>
          <p:cNvPr id="3" name="Subtitle 2">
            <a:extLst>
              <a:ext uri="{FF2B5EF4-FFF2-40B4-BE49-F238E27FC236}">
                <a16:creationId xmlns:a16="http://schemas.microsoft.com/office/drawing/2014/main" id="{D2CE00AA-004B-2BC4-5C02-DEB371597A6D}"/>
              </a:ext>
            </a:extLst>
          </p:cNvPr>
          <p:cNvSpPr>
            <a:spLocks noGrp="1"/>
          </p:cNvSpPr>
          <p:nvPr>
            <p:ph type="subTitle" idx="1"/>
          </p:nvPr>
        </p:nvSpPr>
        <p:spPr>
          <a:xfrm>
            <a:off x="271151" y="4905579"/>
            <a:ext cx="4654729" cy="1208141"/>
          </a:xfrm>
        </p:spPr>
        <p:txBody>
          <a:bodyPr vert="horz" lIns="91440" tIns="45720" rIns="91440" bIns="45720" rtlCol="0" anchor="t">
            <a:normAutofit fontScale="92500"/>
          </a:bodyPr>
          <a:lstStyle/>
          <a:p>
            <a:pPr algn="l"/>
            <a:r>
              <a:rPr lang="en-US" sz="2000" dirty="0">
                <a:latin typeface="Times New Roman"/>
                <a:cs typeface="Times New Roman"/>
              </a:rPr>
              <a:t>19CSE446-Internet of Things</a:t>
            </a:r>
          </a:p>
          <a:p>
            <a:pPr algn="l"/>
            <a:r>
              <a:rPr lang="en-US" sz="2000" dirty="0">
                <a:latin typeface="Times New Roman"/>
                <a:cs typeface="Times New Roman"/>
              </a:rPr>
              <a:t>Course Faculty : </a:t>
            </a:r>
            <a:r>
              <a:rPr lang="en-US" sz="1900" dirty="0">
                <a:solidFill>
                  <a:schemeClr val="tx1">
                    <a:lumMod val="85000"/>
                    <a:lumOff val="15000"/>
                  </a:schemeClr>
                </a:solidFill>
                <a:latin typeface="Times New Roman"/>
                <a:cs typeface="Times New Roman"/>
              </a:rPr>
              <a:t>Dr  Anantha Narayanan V Sir</a:t>
            </a:r>
            <a:endParaRPr lang="en-US" sz="2000" dirty="0">
              <a:solidFill>
                <a:schemeClr val="tx1">
                  <a:lumMod val="85000"/>
                  <a:lumOff val="15000"/>
                </a:schemeClr>
              </a:solidFill>
              <a:latin typeface="Times New Roman"/>
              <a:cs typeface="Times New Roman"/>
            </a:endParaRPr>
          </a:p>
          <a:p>
            <a:pPr algn="l"/>
            <a:r>
              <a:rPr lang="en-US" sz="2000" dirty="0">
                <a:latin typeface="Times New Roman"/>
                <a:cs typeface="Times New Roman"/>
              </a:rPr>
              <a:t>Mentor : Dr Amit Agarwal Sir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21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35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7726E5-2C30-1331-C9A0-B1F0346CA86F}"/>
              </a:ext>
            </a:extLst>
          </p:cNvPr>
          <p:cNvSpPr>
            <a:spLocks noGrp="1"/>
          </p:cNvSpPr>
          <p:nvPr>
            <p:ph type="title"/>
          </p:nvPr>
        </p:nvSpPr>
        <p:spPr>
          <a:xfrm>
            <a:off x="727166" y="2117906"/>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br>
              <a:rPr lang="en-US" sz="2600" b="1" dirty="0">
                <a:solidFill>
                  <a:srgbClr val="FFFFFF"/>
                </a:solidFill>
              </a:rPr>
            </a:br>
            <a:r>
              <a:rPr lang="en-US" sz="2300" b="1" kern="1200" dirty="0">
                <a:solidFill>
                  <a:srgbClr val="FFFFFF"/>
                </a:solidFill>
                <a:latin typeface="Times New Roman"/>
                <a:cs typeface="Times New Roman"/>
              </a:rPr>
              <a:t>Control Unit (ESP32 S3</a:t>
            </a:r>
            <a:r>
              <a:rPr lang="en-US" sz="2300" b="1" dirty="0">
                <a:solidFill>
                  <a:srgbClr val="FFFFFF"/>
                </a:solidFill>
                <a:latin typeface="Times New Roman"/>
                <a:cs typeface="Times New Roman"/>
              </a:rPr>
              <a:t>)</a:t>
            </a:r>
            <a:endParaRPr lang="en-US" sz="2300" kern="1200" dirty="0">
              <a:solidFill>
                <a:srgbClr val="FFFFFF"/>
              </a:solidFill>
              <a:latin typeface="Times New Roman"/>
              <a:cs typeface="Times New Roman"/>
            </a:endParaRPr>
          </a:p>
          <a:p>
            <a:pPr marL="285750" indent="-285750" algn="ctr"/>
            <a:endParaRPr lang="en-US" sz="2600" kern="1200">
              <a:solidFill>
                <a:srgbClr val="FFFFFF"/>
              </a:solidFill>
              <a:latin typeface="+mj-lt"/>
              <a:ea typeface="+mj-ea"/>
              <a:cs typeface="+mj-cs"/>
            </a:endParaRPr>
          </a:p>
          <a:p>
            <a:pPr algn="ctr"/>
            <a:endParaRPr lang="en-US" sz="2600" kern="1200">
              <a:solidFill>
                <a:srgbClr val="FFFFFF"/>
              </a:solidFill>
              <a:latin typeface="+mj-lt"/>
              <a:ea typeface="+mj-ea"/>
              <a:cs typeface="+mj-cs"/>
            </a:endParaRPr>
          </a:p>
        </p:txBody>
      </p:sp>
      <p:pic>
        <p:nvPicPr>
          <p:cNvPr id="4" name="Content Placeholder 3" descr="ESP32-S3-DevKitC-1 v1.1 - ESP32-S3 - — ESP-IDF Programming Guide v5.2.1  documentation">
            <a:extLst>
              <a:ext uri="{FF2B5EF4-FFF2-40B4-BE49-F238E27FC236}">
                <a16:creationId xmlns:a16="http://schemas.microsoft.com/office/drawing/2014/main" id="{F1EE5ACB-28BE-222A-29CC-07507BE32B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9304" b="1"/>
          <a:stretch/>
        </p:blipFill>
        <p:spPr bwMode="auto">
          <a:xfrm>
            <a:off x="4038600" y="1218069"/>
            <a:ext cx="7188199" cy="4418473"/>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943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471AA8-EFA1-F37A-F366-5203A68FB31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kern="1200">
                <a:solidFill>
                  <a:schemeClr val="tx1"/>
                </a:solidFill>
                <a:effectLst/>
                <a:latin typeface="+mj-lt"/>
                <a:ea typeface="+mj-ea"/>
                <a:cs typeface="+mj-cs"/>
              </a:rPr>
              <a:t>Deployment Level Diagram</a:t>
            </a:r>
            <a:br>
              <a:rPr lang="en-US" sz="4800" kern="1200">
                <a:solidFill>
                  <a:schemeClr val="tx1"/>
                </a:solidFill>
                <a:effectLst/>
                <a:latin typeface="+mj-lt"/>
                <a:ea typeface="+mj-ea"/>
                <a:cs typeface="+mj-cs"/>
              </a:rPr>
            </a:br>
            <a:endParaRPr lang="en-US" sz="4800" kern="120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7918AE2D-307A-1DF6-0D4D-0E32A6BFD1D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6053933" y="244684"/>
            <a:ext cx="4494682" cy="6355925"/>
          </a:xfrm>
          <a:prstGeom prst="rect">
            <a:avLst/>
          </a:prstGeom>
          <a:noFill/>
        </p:spPr>
      </p:pic>
    </p:spTree>
    <p:extLst>
      <p:ext uri="{BB962C8B-B14F-4D97-AF65-F5344CB8AC3E}">
        <p14:creationId xmlns:p14="http://schemas.microsoft.com/office/powerpoint/2010/main" val="322919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259B27-8248-3480-09BD-274ECED1A7F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b="1">
                <a:effectLst/>
              </a:rPr>
              <a:t>Flowchart of Software Process</a:t>
            </a:r>
            <a:br>
              <a:rPr lang="en-US" sz="2800">
                <a:effectLst/>
              </a:rPr>
            </a:br>
            <a:endParaRPr lang="en-US" sz="2800"/>
          </a:p>
        </p:txBody>
      </p:sp>
      <p:sp>
        <p:nvSpPr>
          <p:cNvPr id="45" name="Rectangle: Rounded Corners 4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4" name="Content Placeholder 3" descr="IoT enabled mushroom farm automation with Machine Learning to classify  toxic mushrooms in Bangladesh - ScienceDirect">
            <a:extLst>
              <a:ext uri="{FF2B5EF4-FFF2-40B4-BE49-F238E27FC236}">
                <a16:creationId xmlns:a16="http://schemas.microsoft.com/office/drawing/2014/main" id="{945C0207-97CC-1080-4620-C6AE9DF71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483583" y="2139484"/>
            <a:ext cx="3400105" cy="4096512"/>
          </a:xfrm>
          <a:prstGeom prst="rect">
            <a:avLst/>
          </a:prstGeom>
          <a:noFill/>
        </p:spPr>
      </p:pic>
      <p:pic>
        <p:nvPicPr>
          <p:cNvPr id="3" name="Picture 2" descr="A diagram of a system&#10;&#10;Description automatically generated">
            <a:extLst>
              <a:ext uri="{FF2B5EF4-FFF2-40B4-BE49-F238E27FC236}">
                <a16:creationId xmlns:a16="http://schemas.microsoft.com/office/drawing/2014/main" id="{AA6C0A03-5976-A6CC-6BA1-5EF1B15923FF}"/>
              </a:ext>
            </a:extLst>
          </p:cNvPr>
          <p:cNvPicPr>
            <a:picLocks noChangeAspect="1"/>
          </p:cNvPicPr>
          <p:nvPr/>
        </p:nvPicPr>
        <p:blipFill>
          <a:blip r:embed="rId3"/>
          <a:stretch>
            <a:fillRect/>
          </a:stretch>
        </p:blipFill>
        <p:spPr>
          <a:xfrm>
            <a:off x="6210302" y="2208109"/>
            <a:ext cx="5596128" cy="3959262"/>
          </a:xfrm>
          <a:prstGeom prst="rect">
            <a:avLst/>
          </a:prstGeom>
        </p:spPr>
      </p:pic>
    </p:spTree>
    <p:extLst>
      <p:ext uri="{BB962C8B-B14F-4D97-AF65-F5344CB8AC3E}">
        <p14:creationId xmlns:p14="http://schemas.microsoft.com/office/powerpoint/2010/main" val="207176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33DF1-583F-D7B9-C514-D86E353A5DA1}"/>
              </a:ext>
            </a:extLst>
          </p:cNvPr>
          <p:cNvSpPr>
            <a:spLocks noGrp="1"/>
          </p:cNvSpPr>
          <p:nvPr>
            <p:ph type="title"/>
          </p:nvPr>
        </p:nvSpPr>
        <p:spPr>
          <a:xfrm>
            <a:off x="841248" y="548640"/>
            <a:ext cx="3600860" cy="5431536"/>
          </a:xfrm>
        </p:spPr>
        <p:txBody>
          <a:bodyPr>
            <a:normAutofit/>
          </a:bodyPr>
          <a:lstStyle/>
          <a:p>
            <a:r>
              <a:rPr lang="en-IN" sz="5400" b="1" kern="100" dirty="0">
                <a:effectLst/>
                <a:latin typeface="Times New Roman"/>
                <a:ea typeface="Calibri" panose="020F0502020204030204" pitchFamily="34" charset="0"/>
                <a:cs typeface="Times New Roman"/>
              </a:rPr>
              <a:t>Data </a:t>
            </a:r>
            <a:r>
              <a:rPr lang="en-IN" sz="5400" b="1" kern="100" dirty="0">
                <a:latin typeface="Times New Roman"/>
                <a:ea typeface="Calibri" panose="020F0502020204030204" pitchFamily="34" charset="0"/>
                <a:cs typeface="Times New Roman"/>
              </a:rPr>
              <a:t>Analytics</a:t>
            </a:r>
            <a:r>
              <a:rPr lang="en-IN" sz="5400" b="1" kern="100" dirty="0">
                <a:effectLst/>
                <a:latin typeface="Times New Roman"/>
                <a:ea typeface="Calibri" panose="020F0502020204030204" pitchFamily="34" charset="0"/>
                <a:cs typeface="Times New Roman"/>
              </a:rPr>
              <a:t> in edge and cloud</a:t>
            </a:r>
            <a:br>
              <a:rPr lang="en-IN" sz="5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400"/>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E87DF515-4956-5C00-D7B7-6AA74EC8195E}"/>
              </a:ext>
            </a:extLst>
          </p:cNvPr>
          <p:cNvSpPr>
            <a:spLocks noGrp="1" noChangeArrowheads="1"/>
          </p:cNvSpPr>
          <p:nvPr>
            <p:ph idx="1"/>
          </p:nvPr>
        </p:nvSpPr>
        <p:spPr bwMode="auto">
          <a:xfrm>
            <a:off x="5126418" y="552091"/>
            <a:ext cx="6224335" cy="543153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br>
              <a:rPr kumimoji="0" lang="en-US" altLang="en-US" sz="2000" b="1" i="0" u="none" strike="noStrike" cap="none" normalizeH="0" baseline="0">
                <a:ln>
                  <a:noFill/>
                </a:ln>
                <a:effectLst/>
                <a:latin typeface="Söhne"/>
              </a:rPr>
            </a:br>
            <a:r>
              <a:rPr kumimoji="0" lang="en-US" altLang="en-US" sz="2000" b="1" i="0" u="none" strike="noStrike" cap="none" normalizeH="0" baseline="0">
                <a:ln>
                  <a:noFill/>
                </a:ln>
                <a:effectLst/>
                <a:latin typeface="Söhne"/>
              </a:rPr>
              <a:t>Data Collection and Storage:</a:t>
            </a:r>
            <a:endParaRPr kumimoji="0" lang="en-US" altLang="en-US" sz="2000" b="0" i="0" u="none" strike="noStrike" cap="none" normalizeH="0" baseline="0">
              <a:ln>
                <a:noFill/>
              </a:ln>
              <a:effectLst/>
              <a:latin typeface="Söhne"/>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Söhne"/>
              </a:rPr>
              <a:t>Real-time Sensor Data Collection</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Söhne"/>
              </a:rPr>
              <a:t>Secure Transmission to Cloud Storage</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Söhne"/>
              </a:rPr>
              <a:t>Data Cleansing and Pre-processing:</a:t>
            </a:r>
            <a:endParaRPr kumimoji="0" lang="en-US" altLang="en-US" sz="2000" b="0" i="0" u="none" strike="noStrike" cap="none" normalizeH="0" baseline="0">
              <a:ln>
                <a:noFill/>
              </a:ln>
              <a:effectLst/>
              <a:latin typeface="Söhne"/>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Söhne"/>
              </a:rPr>
              <a:t>Identification of Raw Data Issues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Söhne"/>
              </a:rPr>
              <a:t>Application of Pre-processing Techniques</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Söhne"/>
              </a:rPr>
              <a:t>Data Analysis:</a:t>
            </a:r>
            <a:endParaRPr kumimoji="0" lang="en-US" altLang="en-US" sz="2000" b="0" i="0" u="none" strike="noStrike" cap="none" normalizeH="0" baseline="0">
              <a:ln>
                <a:noFill/>
              </a:ln>
              <a:effectLst/>
              <a:latin typeface="Söhne"/>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Söhne"/>
              </a:rPr>
              <a:t>Pattern Identification in Processed Data</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Söhne"/>
              </a:rPr>
              <a:t>Algorithmic Detection of Deviations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Söhne"/>
              </a:rPr>
              <a:t>Historical Analysis for Trends</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Söhne"/>
              </a:rPr>
              <a:t>Data Visualization:</a:t>
            </a:r>
            <a:endParaRPr kumimoji="0" lang="en-US" altLang="en-US" sz="2000" b="0" i="0" u="none" strike="noStrike" cap="none" normalizeH="0" baseline="0">
              <a:ln>
                <a:noFill/>
              </a:ln>
              <a:effectLst/>
              <a:latin typeface="Söhne"/>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Söhne"/>
              </a:rPr>
              <a:t>Utilization of Line Charts, Heatmaps, and Histograms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Söhne"/>
              </a:rPr>
              <a:t>Visualization of Daily, Weekly, and Monthly Trends</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Söhne"/>
              </a:rPr>
              <a:t>Interactive Dashboards for Comparative Analysis</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400069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A41833-25DC-0B32-1B6C-B8DBC80701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8467" y="2580443"/>
            <a:ext cx="8425980" cy="1930195"/>
          </a:xfrm>
        </p:spPr>
      </p:pic>
      <p:pic>
        <p:nvPicPr>
          <p:cNvPr id="7" name="Picture 6">
            <a:extLst>
              <a:ext uri="{FF2B5EF4-FFF2-40B4-BE49-F238E27FC236}">
                <a16:creationId xmlns:a16="http://schemas.microsoft.com/office/drawing/2014/main" id="{93DDB639-A389-3394-5298-3D467E3E1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590" y="80683"/>
            <a:ext cx="8337175" cy="2250141"/>
          </a:xfrm>
          <a:prstGeom prst="rect">
            <a:avLst/>
          </a:prstGeom>
        </p:spPr>
      </p:pic>
      <p:pic>
        <p:nvPicPr>
          <p:cNvPr id="9" name="Picture 8">
            <a:extLst>
              <a:ext uri="{FF2B5EF4-FFF2-40B4-BE49-F238E27FC236}">
                <a16:creationId xmlns:a16="http://schemas.microsoft.com/office/drawing/2014/main" id="{E727E98C-20E2-42FA-AA61-3465E22C7E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8467" y="4661648"/>
            <a:ext cx="8425980" cy="2043953"/>
          </a:xfrm>
          <a:prstGeom prst="rect">
            <a:avLst/>
          </a:prstGeom>
        </p:spPr>
      </p:pic>
      <p:pic>
        <p:nvPicPr>
          <p:cNvPr id="11" name="Picture 10">
            <a:extLst>
              <a:ext uri="{FF2B5EF4-FFF2-40B4-BE49-F238E27FC236}">
                <a16:creationId xmlns:a16="http://schemas.microsoft.com/office/drawing/2014/main" id="{ABF713DA-F9EF-438F-F0A5-D94D6F1EC0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487" y="242047"/>
            <a:ext cx="2616783" cy="6221506"/>
          </a:xfrm>
          <a:prstGeom prst="rect">
            <a:avLst/>
          </a:prstGeom>
        </p:spPr>
      </p:pic>
    </p:spTree>
    <p:extLst>
      <p:ext uri="{BB962C8B-B14F-4D97-AF65-F5344CB8AC3E}">
        <p14:creationId xmlns:p14="http://schemas.microsoft.com/office/powerpoint/2010/main" val="38091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B57F9E-90A5-906C-CE1D-3CA5FE180E16}"/>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b="1">
                <a:effectLst/>
              </a:rPr>
              <a:t>Application design with UI (web-pages) </a:t>
            </a:r>
            <a:br>
              <a:rPr lang="en-US" sz="4800">
                <a:effectLst/>
              </a:rPr>
            </a:br>
            <a:endParaRPr lang="en-US" sz="4800"/>
          </a:p>
        </p:txBody>
      </p:sp>
      <p:sp>
        <p:nvSpPr>
          <p:cNvPr id="40" name="Rectangle 39">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98A7085-0B7F-4381-058D-DCEF052C2E0B}"/>
              </a:ext>
            </a:extLst>
          </p:cNvPr>
          <p:cNvPicPr>
            <a:picLocks noChangeAspect="1"/>
          </p:cNvPicPr>
          <p:nvPr/>
        </p:nvPicPr>
        <p:blipFill>
          <a:blip r:embed="rId2"/>
          <a:stretch>
            <a:fillRect/>
          </a:stretch>
        </p:blipFill>
        <p:spPr>
          <a:xfrm>
            <a:off x="5799734" y="568146"/>
            <a:ext cx="5483664" cy="3057142"/>
          </a:xfrm>
          <a:prstGeom prst="rect">
            <a:avLst/>
          </a:prstGeom>
        </p:spPr>
      </p:pic>
      <p:sp>
        <p:nvSpPr>
          <p:cNvPr id="41" name="Rectangle 40">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C3AC2D1-E749-8544-C30A-97DF047229E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342"/>
          <a:stretch/>
        </p:blipFill>
        <p:spPr bwMode="auto">
          <a:xfrm>
            <a:off x="5549354" y="4043596"/>
            <a:ext cx="2871216" cy="1909171"/>
          </a:xfrm>
          <a:prstGeom prst="rect">
            <a:avLst/>
          </a:prstGeom>
          <a:noFill/>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08457EC0-8B1B-48AF-698A-04B2AC4F5F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8665013" y="4126050"/>
            <a:ext cx="2871216" cy="1744263"/>
          </a:xfrm>
          <a:prstGeom prst="rect">
            <a:avLst/>
          </a:prstGeom>
          <a:noFill/>
        </p:spPr>
      </p:pic>
    </p:spTree>
    <p:extLst>
      <p:ext uri="{BB962C8B-B14F-4D97-AF65-F5344CB8AC3E}">
        <p14:creationId xmlns:p14="http://schemas.microsoft.com/office/powerpoint/2010/main" val="3604413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41E79-AC0A-9957-944E-478CEE0CC769}"/>
              </a:ext>
            </a:extLst>
          </p:cNvPr>
          <p:cNvSpPr>
            <a:spLocks noGrp="1"/>
          </p:cNvSpPr>
          <p:nvPr>
            <p:ph type="title"/>
          </p:nvPr>
        </p:nvSpPr>
        <p:spPr>
          <a:xfrm>
            <a:off x="841248" y="548640"/>
            <a:ext cx="3600860" cy="5431536"/>
          </a:xfrm>
        </p:spPr>
        <p:txBody>
          <a:bodyPr>
            <a:normAutofit/>
          </a:bodyPr>
          <a:lstStyle/>
          <a:p>
            <a:r>
              <a:rPr lang="en-IN" sz="5400" b="1" kern="100">
                <a:effectLst/>
                <a:latin typeface="Times New Roman" panose="02020603050405020304" pitchFamily="18" charset="0"/>
                <a:ea typeface="Calibri" panose="020F0502020204030204" pitchFamily="34" charset="0"/>
                <a:cs typeface="Times New Roman" panose="02020603050405020304" pitchFamily="18" charset="0"/>
              </a:rPr>
              <a:t>Budget for Case Study Prototype Building</a:t>
            </a:r>
            <a:br>
              <a:rPr lang="en-IN" sz="5400" kern="100">
                <a:effectLst/>
                <a:latin typeface="Calibri" panose="020F0502020204030204" pitchFamily="34" charset="0"/>
                <a:ea typeface="Calibri" panose="020F0502020204030204" pitchFamily="34" charset="0"/>
                <a:cs typeface="Times New Roman" panose="02020603050405020304" pitchFamily="18" charset="0"/>
              </a:rPr>
            </a:br>
            <a:endParaRPr lang="en-IN" sz="5400"/>
          </a:p>
        </p:txBody>
      </p:sp>
      <p:sp>
        <p:nvSpPr>
          <p:cNvPr id="2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6DBA79AA-94FC-1067-F164-17F39470CBC9}"/>
              </a:ext>
            </a:extLst>
          </p:cNvPr>
          <p:cNvGraphicFramePr>
            <a:graphicFrameLocks noGrp="1"/>
          </p:cNvGraphicFramePr>
          <p:nvPr>
            <p:ph idx="1"/>
          </p:nvPr>
        </p:nvGraphicFramePr>
        <p:xfrm>
          <a:off x="5126418" y="552091"/>
          <a:ext cx="62243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0649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65C362-9278-B783-0D61-57BE1C70A0A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 …..!!!</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429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17079-2147-73C2-2427-824E3DEA0DF7}"/>
              </a:ext>
            </a:extLst>
          </p:cNvPr>
          <p:cNvSpPr>
            <a:spLocks noGrp="1"/>
          </p:cNvSpPr>
          <p:nvPr>
            <p:ph type="title"/>
          </p:nvPr>
        </p:nvSpPr>
        <p:spPr>
          <a:xfrm>
            <a:off x="635000" y="640823"/>
            <a:ext cx="3418659" cy="5583148"/>
          </a:xfrm>
        </p:spPr>
        <p:txBody>
          <a:bodyPr anchor="ctr">
            <a:normAutofit/>
          </a:bodyPr>
          <a:lstStyle/>
          <a:p>
            <a:r>
              <a:rPr lang="en-US" sz="5400"/>
              <a:t>Team Details</a:t>
            </a:r>
            <a:endParaRPr lang="en-IN" sz="5400"/>
          </a:p>
        </p:txBody>
      </p:sp>
      <p:sp>
        <p:nvSpPr>
          <p:cNvPr id="2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40C067-E658-BF36-0BDA-C7BAFDB6E38C}"/>
              </a:ext>
            </a:extLst>
          </p:cNvPr>
          <p:cNvGraphicFramePr>
            <a:graphicFrameLocks noGrp="1"/>
          </p:cNvGraphicFramePr>
          <p:nvPr>
            <p:ph idx="1"/>
            <p:extLst>
              <p:ext uri="{D42A27DB-BD31-4B8C-83A1-F6EECF244321}">
                <p14:modId xmlns:p14="http://schemas.microsoft.com/office/powerpoint/2010/main" val="18949859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7282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C391E-37A1-D467-7C2C-541B919C8D2F}"/>
              </a:ext>
            </a:extLst>
          </p:cNvPr>
          <p:cNvSpPr>
            <a:spLocks noGrp="1"/>
          </p:cNvSpPr>
          <p:nvPr>
            <p:ph type="title"/>
          </p:nvPr>
        </p:nvSpPr>
        <p:spPr>
          <a:xfrm>
            <a:off x="5297762" y="329184"/>
            <a:ext cx="6251110" cy="1783080"/>
          </a:xfrm>
        </p:spPr>
        <p:txBody>
          <a:bodyPr anchor="b">
            <a:normAutofit/>
          </a:bodyPr>
          <a:lstStyle/>
          <a:p>
            <a:r>
              <a:rPr lang="en-US" sz="5400">
                <a:cs typeface="Calibri Light"/>
              </a:rPr>
              <a:t>Table of contents</a:t>
            </a:r>
            <a:endParaRPr lang="en-US" sz="5400"/>
          </a:p>
        </p:txBody>
      </p:sp>
      <p:pic>
        <p:nvPicPr>
          <p:cNvPr id="5" name="Picture 4" descr="Electronic circuit board">
            <a:extLst>
              <a:ext uri="{FF2B5EF4-FFF2-40B4-BE49-F238E27FC236}">
                <a16:creationId xmlns:a16="http://schemas.microsoft.com/office/drawing/2014/main" id="{2C919492-D6B3-04FC-B4B6-E58FE7794A13}"/>
              </a:ext>
            </a:extLst>
          </p:cNvPr>
          <p:cNvPicPr>
            <a:picLocks noChangeAspect="1"/>
          </p:cNvPicPr>
          <p:nvPr/>
        </p:nvPicPr>
        <p:blipFill rotWithShape="1">
          <a:blip r:embed="rId2"/>
          <a:srcRect l="45722" r="894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1267EF-9299-3833-672D-75ED91CCEE40}"/>
              </a:ext>
            </a:extLst>
          </p:cNvPr>
          <p:cNvSpPr>
            <a:spLocks noGrp="1"/>
          </p:cNvSpPr>
          <p:nvPr>
            <p:ph idx="1"/>
          </p:nvPr>
        </p:nvSpPr>
        <p:spPr>
          <a:xfrm>
            <a:off x="5297762" y="2706624"/>
            <a:ext cx="6251110" cy="3483864"/>
          </a:xfrm>
        </p:spPr>
        <p:txBody>
          <a:bodyPr vert="horz" lIns="91440" tIns="45720" rIns="91440" bIns="45720" rtlCol="0" anchor="t">
            <a:normAutofit/>
          </a:bodyPr>
          <a:lstStyle/>
          <a:p>
            <a:pPr marL="457200" indent="-457200">
              <a:buAutoNum type="arabicPeriod"/>
            </a:pPr>
            <a:r>
              <a:rPr lang="en-US" sz="1900" dirty="0">
                <a:cs typeface="Calibri"/>
              </a:rPr>
              <a:t>Supervisory control and data acquisition</a:t>
            </a:r>
          </a:p>
          <a:p>
            <a:pPr marL="457200" indent="-457200">
              <a:buAutoNum type="arabicPeriod"/>
            </a:pPr>
            <a:r>
              <a:rPr lang="en-US" sz="1900" dirty="0">
                <a:cs typeface="Calibri"/>
              </a:rPr>
              <a:t>Sensor placement model</a:t>
            </a:r>
          </a:p>
          <a:p>
            <a:pPr marL="457200" indent="-457200">
              <a:buAutoNum type="arabicPeriod"/>
            </a:pPr>
            <a:r>
              <a:rPr lang="en-US" sz="1900" dirty="0">
                <a:cs typeface="Calibri"/>
              </a:rPr>
              <a:t>Control unit design – using </a:t>
            </a:r>
            <a:r>
              <a:rPr lang="en-US" sz="1900" dirty="0" err="1">
                <a:cs typeface="Calibri"/>
              </a:rPr>
              <a:t>Fritzig</a:t>
            </a:r>
            <a:r>
              <a:rPr lang="en-US" sz="1900" dirty="0">
                <a:cs typeface="Calibri"/>
              </a:rPr>
              <a:t> software</a:t>
            </a:r>
          </a:p>
          <a:p>
            <a:pPr marL="457200" indent="-457200">
              <a:buAutoNum type="arabicPeriod"/>
            </a:pPr>
            <a:r>
              <a:rPr lang="en-US" sz="1900" dirty="0">
                <a:cs typeface="Calibri"/>
              </a:rPr>
              <a:t>Communication technologies &amp; Transmission protocols </a:t>
            </a:r>
          </a:p>
          <a:p>
            <a:pPr marL="457200" indent="-457200">
              <a:buAutoNum type="arabicPeriod"/>
            </a:pPr>
            <a:r>
              <a:rPr lang="en-US" sz="1900" dirty="0">
                <a:cs typeface="Calibri"/>
              </a:rPr>
              <a:t>Selection of Hardware components </a:t>
            </a:r>
          </a:p>
          <a:p>
            <a:pPr marL="457200" indent="-457200">
              <a:buAutoNum type="arabicPeriod"/>
            </a:pPr>
            <a:r>
              <a:rPr lang="en-US" sz="1900" dirty="0">
                <a:cs typeface="Calibri"/>
              </a:rPr>
              <a:t>Deployment level Diagram </a:t>
            </a:r>
          </a:p>
          <a:p>
            <a:pPr marL="457200" indent="-457200">
              <a:buAutoNum type="arabicPeriod"/>
            </a:pPr>
            <a:r>
              <a:rPr lang="en-US" sz="1900" dirty="0">
                <a:cs typeface="Calibri"/>
              </a:rPr>
              <a:t>Flowchart of the software process </a:t>
            </a:r>
          </a:p>
          <a:p>
            <a:pPr marL="457200" indent="-457200">
              <a:buAutoNum type="arabicPeriod"/>
            </a:pPr>
            <a:r>
              <a:rPr lang="en-US" sz="1900" dirty="0">
                <a:cs typeface="Calibri"/>
              </a:rPr>
              <a:t>Data analytics in edge or cloud </a:t>
            </a:r>
          </a:p>
          <a:p>
            <a:pPr marL="457200" indent="-457200">
              <a:buAutoNum type="arabicPeriod"/>
            </a:pPr>
            <a:r>
              <a:rPr lang="en-US" sz="1900" dirty="0">
                <a:cs typeface="Calibri"/>
              </a:rPr>
              <a:t>Application design with UI (web-pages) </a:t>
            </a:r>
          </a:p>
          <a:p>
            <a:pPr marL="0" indent="0">
              <a:buNone/>
            </a:pPr>
            <a:endParaRPr lang="en-US" sz="1900">
              <a:cs typeface="Calibri"/>
            </a:endParaRPr>
          </a:p>
          <a:p>
            <a:pPr>
              <a:buAutoNum type="arabicPeriod"/>
            </a:pPr>
            <a:endParaRPr lang="en-US" sz="1900">
              <a:cs typeface="Calibri"/>
            </a:endParaRPr>
          </a:p>
        </p:txBody>
      </p:sp>
    </p:spTree>
    <p:extLst>
      <p:ext uri="{BB962C8B-B14F-4D97-AF65-F5344CB8AC3E}">
        <p14:creationId xmlns:p14="http://schemas.microsoft.com/office/powerpoint/2010/main" val="173743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F927F-4C2A-7284-5315-B55C12058818}"/>
              </a:ext>
            </a:extLst>
          </p:cNvPr>
          <p:cNvSpPr>
            <a:spLocks noGrp="1"/>
          </p:cNvSpPr>
          <p:nvPr>
            <p:ph type="title"/>
          </p:nvPr>
        </p:nvSpPr>
        <p:spPr>
          <a:xfrm>
            <a:off x="841248" y="548640"/>
            <a:ext cx="3600860" cy="5431536"/>
          </a:xfrm>
        </p:spPr>
        <p:txBody>
          <a:bodyPr>
            <a:normAutofit/>
          </a:bodyPr>
          <a:lstStyle/>
          <a:p>
            <a:r>
              <a:rPr lang="en-IN" sz="5400" b="1" kern="100">
                <a:effectLst/>
                <a:latin typeface="Times New Roman" panose="02020603050405020304" pitchFamily="18" charset="0"/>
                <a:ea typeface="Calibri" panose="020F0502020204030204" pitchFamily="34" charset="0"/>
                <a:cs typeface="Times New Roman" panose="02020603050405020304" pitchFamily="18" charset="0"/>
              </a:rPr>
              <a:t>Model Overview:</a:t>
            </a:r>
            <a:br>
              <a:rPr lang="en-IN" sz="5400" kern="100">
                <a:effectLst/>
                <a:latin typeface="Calibri" panose="020F0502020204030204" pitchFamily="34" charset="0"/>
                <a:ea typeface="Calibri" panose="020F0502020204030204" pitchFamily="34" charset="0"/>
                <a:cs typeface="Times New Roman" panose="02020603050405020304" pitchFamily="18" charset="0"/>
              </a:rPr>
            </a:br>
            <a:endParaRPr lang="en-IN" sz="5400"/>
          </a:p>
        </p:txBody>
      </p:sp>
      <p:sp>
        <p:nvSpPr>
          <p:cNvPr id="2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8BFD7C-464D-B1AA-5FFE-A6F7E74124E2}"/>
              </a:ext>
            </a:extLst>
          </p:cNvPr>
          <p:cNvSpPr>
            <a:spLocks noGrp="1"/>
          </p:cNvSpPr>
          <p:nvPr>
            <p:ph idx="1"/>
          </p:nvPr>
        </p:nvSpPr>
        <p:spPr>
          <a:xfrm>
            <a:off x="5184145" y="1025455"/>
            <a:ext cx="6224335" cy="5431536"/>
          </a:xfrm>
        </p:spPr>
        <p:txBody>
          <a:bodyPr vert="horz" lIns="91440" tIns="45720" rIns="91440" bIns="45720" rtlCol="0" anchor="ctr">
            <a:normAutofit/>
          </a:bodyPr>
          <a:lstStyle/>
          <a:p>
            <a:pPr indent="0">
              <a:buNone/>
            </a:pPr>
            <a:r>
              <a:rPr lang="en-IN" sz="2200" kern="100">
                <a:effectLst/>
                <a:latin typeface="Times New Roman"/>
                <a:ea typeface="Calibri" panose="020F0502020204030204" pitchFamily="34" charset="0"/>
                <a:cs typeface="Times New Roman"/>
              </a:rPr>
              <a:t>This project brings exciting for mushroom lovers and farmers alike! It's like having a tiny, super-smart helper in your mushroom farm, constantly checking on the temperature, humidity, and even the amount of carbon dioxide in the air. By using sensors and clever computer programs, this project can automatically adjust things to create the perfect environment for your mushrooms to grow big, strong, and delicious. This not only helps you grow more mushrooms, but also saves on resources and makes the whole process less work! So, instead of constantly running around checking on things, you can focus on other aspects of your farm or simply enjoy the satisfaction of watching your mushrooms thrive.</a:t>
            </a:r>
            <a:endParaRPr lang="en-IN" sz="2200" kern="100">
              <a:effectLst/>
              <a:latin typeface="Calibri"/>
              <a:ea typeface="Calibri" panose="020F0502020204030204" pitchFamily="34" charset="0"/>
              <a:cs typeface="Times New Roman"/>
            </a:endParaRPr>
          </a:p>
          <a:p>
            <a:pPr marL="457200">
              <a:spcAft>
                <a:spcPts val="800"/>
              </a:spcAft>
            </a:pP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a:p>
        </p:txBody>
      </p:sp>
    </p:spTree>
    <p:extLst>
      <p:ext uri="{BB962C8B-B14F-4D97-AF65-F5344CB8AC3E}">
        <p14:creationId xmlns:p14="http://schemas.microsoft.com/office/powerpoint/2010/main" val="29030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71ECE-FAEC-98DB-2790-C95902D62D0C}"/>
              </a:ext>
            </a:extLst>
          </p:cNvPr>
          <p:cNvSpPr>
            <a:spLocks noGrp="1"/>
          </p:cNvSpPr>
          <p:nvPr>
            <p:ph type="title"/>
          </p:nvPr>
        </p:nvSpPr>
        <p:spPr>
          <a:xfrm>
            <a:off x="841248" y="548640"/>
            <a:ext cx="3600860" cy="5431536"/>
          </a:xfrm>
        </p:spPr>
        <p:txBody>
          <a:bodyPr>
            <a:normAutofit/>
          </a:bodyPr>
          <a:lstStyle/>
          <a:p>
            <a:r>
              <a:rPr lang="en-IN" sz="5400" b="1" kern="100">
                <a:effectLst/>
                <a:latin typeface="Times New Roman" panose="02020603050405020304" pitchFamily="18" charset="0"/>
                <a:ea typeface="Calibri" panose="020F0502020204030204" pitchFamily="34" charset="0"/>
                <a:cs typeface="Times New Roman" panose="02020603050405020304" pitchFamily="18" charset="0"/>
              </a:rPr>
              <a:t>Sensor Placement Model:</a:t>
            </a:r>
            <a:br>
              <a:rPr lang="en-IN" sz="5400" kern="100">
                <a:effectLst/>
                <a:latin typeface="Calibri" panose="020F0502020204030204" pitchFamily="34" charset="0"/>
                <a:ea typeface="Calibri" panose="020F0502020204030204" pitchFamily="34" charset="0"/>
                <a:cs typeface="Times New Roman" panose="02020603050405020304" pitchFamily="18" charset="0"/>
              </a:rPr>
            </a:br>
            <a:endParaRPr lang="en-IN"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34EB69-5A41-70CA-4273-174CD4238E8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IN" sz="2200" kern="100">
                <a:effectLst/>
                <a:latin typeface="Times New Roman" panose="02020603050405020304" pitchFamily="18" charset="0"/>
                <a:ea typeface="Calibri" panose="020F0502020204030204" pitchFamily="34" charset="0"/>
                <a:cs typeface="Times New Roman" panose="02020603050405020304" pitchFamily="18" charset="0"/>
              </a:rPr>
              <a:t>We are carefully placing sensors throughout the mushroom growing area to make sure the environment is consistent everywhere. Sensors are placed every 10 feet to track changes across the room, and we are even adding CO2 sensors at different heights to check on the carbon dioxide levels. This extra care ensures that all the mushrooms get the perfect conditions they need to grow healthy and strong!</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a:p>
        </p:txBody>
      </p:sp>
    </p:spTree>
    <p:extLst>
      <p:ext uri="{BB962C8B-B14F-4D97-AF65-F5344CB8AC3E}">
        <p14:creationId xmlns:p14="http://schemas.microsoft.com/office/powerpoint/2010/main" val="81194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8">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0" name="Freeform: Shape 59">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2B4546-BFFC-8DB8-C05F-844BE3087CAB}"/>
              </a:ext>
            </a:extLst>
          </p:cNvPr>
          <p:cNvSpPr>
            <a:spLocks noGrp="1"/>
          </p:cNvSpPr>
          <p:nvPr>
            <p:ph type="title"/>
          </p:nvPr>
        </p:nvSpPr>
        <p:spPr>
          <a:xfrm>
            <a:off x="535280" y="1775670"/>
            <a:ext cx="5019074" cy="3204134"/>
          </a:xfrm>
        </p:spPr>
        <p:txBody>
          <a:bodyPr vert="horz" lIns="91440" tIns="45720" rIns="91440" bIns="45720" rtlCol="0" anchor="b">
            <a:normAutofit/>
          </a:bodyPr>
          <a:lstStyle/>
          <a:p>
            <a:r>
              <a:rPr lang="en-US" sz="5400" b="1">
                <a:effectLst/>
              </a:rPr>
              <a:t>Control Unit Design:</a:t>
            </a:r>
            <a:br>
              <a:rPr lang="en-US" sz="5400">
                <a:effectLst/>
              </a:rPr>
            </a:br>
            <a:endParaRPr lang="en-US" sz="5400"/>
          </a:p>
        </p:txBody>
      </p:sp>
      <p:sp>
        <p:nvSpPr>
          <p:cNvPr id="61" name="Rectangle 6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47B55649-A8A3-4B0F-C2C2-E8DF3F98D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270305" y="625683"/>
            <a:ext cx="4156363" cy="2743200"/>
          </a:xfrm>
          <a:prstGeom prst="rect">
            <a:avLst/>
          </a:prstGeom>
        </p:spPr>
      </p:pic>
      <p:sp>
        <p:nvSpPr>
          <p:cNvPr id="62" name="Rectangle 6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C274E174-9961-FB1F-3C75-A403D3A6B5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994071" y="3762359"/>
            <a:ext cx="4708833" cy="2319100"/>
          </a:xfrm>
          <a:prstGeom prst="rect">
            <a:avLst/>
          </a:prstGeom>
        </p:spPr>
      </p:pic>
    </p:spTree>
    <p:extLst>
      <p:ext uri="{BB962C8B-B14F-4D97-AF65-F5344CB8AC3E}">
        <p14:creationId xmlns:p14="http://schemas.microsoft.com/office/powerpoint/2010/main" val="3267366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7C088C-AEB6-BA26-6C7B-5B3FD1C50AF6}"/>
              </a:ext>
            </a:extLst>
          </p:cNvPr>
          <p:cNvSpPr>
            <a:spLocks noGrp="1"/>
          </p:cNvSpPr>
          <p:nvPr>
            <p:ph type="title"/>
          </p:nvPr>
        </p:nvSpPr>
        <p:spPr>
          <a:xfrm>
            <a:off x="621792" y="1161288"/>
            <a:ext cx="3602736" cy="4526280"/>
          </a:xfrm>
        </p:spPr>
        <p:txBody>
          <a:bodyPr>
            <a:normAutofit/>
          </a:bodyPr>
          <a:lstStyle/>
          <a:p>
            <a:r>
              <a:rPr lang="en-IN" sz="3700" b="1">
                <a:effectLst/>
                <a:latin typeface="Times New Roman" panose="02020603050405020304" pitchFamily="18" charset="0"/>
                <a:ea typeface="Calibri" panose="020F0502020204030204" pitchFamily="34" charset="0"/>
              </a:rPr>
              <a:t>Communication Technologies used in the project</a:t>
            </a:r>
            <a:endParaRPr lang="en-IN" sz="370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2" name="Content Placeholder 2">
            <a:extLst>
              <a:ext uri="{FF2B5EF4-FFF2-40B4-BE49-F238E27FC236}">
                <a16:creationId xmlns:a16="http://schemas.microsoft.com/office/drawing/2014/main" id="{7C52B084-3129-4982-46D9-EF56AB26761D}"/>
              </a:ext>
            </a:extLst>
          </p:cNvPr>
          <p:cNvGraphicFramePr>
            <a:graphicFrameLocks noGrp="1"/>
          </p:cNvGraphicFramePr>
          <p:nvPr>
            <p:ph idx="1"/>
            <p:extLst>
              <p:ext uri="{D42A27DB-BD31-4B8C-83A1-F6EECF244321}">
                <p14:modId xmlns:p14="http://schemas.microsoft.com/office/powerpoint/2010/main" val="44826885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87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737836-E368-C515-D8EA-3B08F39AAAB7}"/>
              </a:ext>
            </a:extLst>
          </p:cNvPr>
          <p:cNvSpPr>
            <a:spLocks noGrp="1"/>
          </p:cNvSpPr>
          <p:nvPr>
            <p:ph type="title"/>
          </p:nvPr>
        </p:nvSpPr>
        <p:spPr>
          <a:xfrm>
            <a:off x="1115568" y="1294612"/>
            <a:ext cx="10232136" cy="1014984"/>
          </a:xfrm>
        </p:spPr>
        <p:txBody>
          <a:bodyPr>
            <a:normAutofit/>
          </a:bodyPr>
          <a:lstStyle/>
          <a:p>
            <a:pPr>
              <a:spcBef>
                <a:spcPts val="0"/>
              </a:spcBef>
            </a:pPr>
            <a:r>
              <a:rPr lang="en-IN" sz="4000">
                <a:latin typeface="Calibri"/>
                <a:cs typeface="Calibri"/>
              </a:rPr>
              <a:t>Communication Protocols:</a:t>
            </a:r>
            <a:endParaRPr lang="en-US" sz="4000">
              <a:latin typeface="Calibri"/>
              <a:cs typeface="Calibri"/>
            </a:endParaRPr>
          </a:p>
          <a:p>
            <a:endParaRPr lang="en-IN" sz="4000" dirty="0">
              <a:cs typeface="Calibri Light"/>
            </a:endParaRPr>
          </a:p>
        </p:txBody>
      </p:sp>
      <p:sp>
        <p:nvSpPr>
          <p:cNvPr id="30" name="Rectangle 29">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19D744D-2A76-D1B0-E50B-F2E3052A74D5}"/>
              </a:ext>
            </a:extLst>
          </p:cNvPr>
          <p:cNvGraphicFramePr>
            <a:graphicFrameLocks noGrp="1"/>
          </p:cNvGraphicFramePr>
          <p:nvPr>
            <p:ph idx="1"/>
            <p:extLst>
              <p:ext uri="{D42A27DB-BD31-4B8C-83A1-F6EECF244321}">
                <p14:modId xmlns:p14="http://schemas.microsoft.com/office/powerpoint/2010/main" val="3479128579"/>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706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3ACD2-4FCA-7933-90E3-852445D4693D}"/>
              </a:ext>
            </a:extLst>
          </p:cNvPr>
          <p:cNvSpPr>
            <a:spLocks noGrp="1"/>
          </p:cNvSpPr>
          <p:nvPr>
            <p:ph type="title"/>
          </p:nvPr>
        </p:nvSpPr>
        <p:spPr>
          <a:xfrm>
            <a:off x="640080" y="329184"/>
            <a:ext cx="6894576" cy="1783080"/>
          </a:xfrm>
        </p:spPr>
        <p:txBody>
          <a:bodyPr anchor="b">
            <a:normAutofit/>
          </a:bodyPr>
          <a:lstStyle/>
          <a:p>
            <a:r>
              <a:rPr lang="en-IN" sz="3800" b="1" kern="100">
                <a:effectLst/>
                <a:latin typeface="Times New Roman" panose="02020603050405020304" pitchFamily="18" charset="0"/>
                <a:ea typeface="Calibri" panose="020F0502020204030204" pitchFamily="34" charset="0"/>
                <a:cs typeface="Times New Roman" panose="02020603050405020304" pitchFamily="18" charset="0"/>
              </a:rPr>
              <a:t>Selection of hardware components in the solution.</a:t>
            </a:r>
            <a:br>
              <a:rPr lang="en-IN" sz="3800" kern="100">
                <a:effectLst/>
                <a:latin typeface="Calibri" panose="020F0502020204030204" pitchFamily="34" charset="0"/>
                <a:ea typeface="Calibri" panose="020F0502020204030204" pitchFamily="34" charset="0"/>
                <a:cs typeface="Times New Roman" panose="02020603050405020304" pitchFamily="18" charset="0"/>
              </a:rPr>
            </a:br>
            <a:endParaRPr lang="en-IN" sz="3800"/>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BBE803-8B9F-9247-7863-12D06D3C2360}"/>
              </a:ext>
            </a:extLst>
          </p:cNvPr>
          <p:cNvSpPr>
            <a:spLocks noGrp="1"/>
          </p:cNvSpPr>
          <p:nvPr>
            <p:ph idx="1"/>
          </p:nvPr>
        </p:nvSpPr>
        <p:spPr>
          <a:xfrm>
            <a:off x="640080" y="2706624"/>
            <a:ext cx="6894576" cy="3483864"/>
          </a:xfrm>
        </p:spPr>
        <p:txBody>
          <a:bodyPr vert="horz" lIns="91440" tIns="45720" rIns="91440" bIns="45720" rtlCol="0" anchor="t">
            <a:normAutofit/>
          </a:bodyPr>
          <a:lstStyle/>
          <a:p>
            <a:pPr marL="0" indent="0">
              <a:buNone/>
            </a:pPr>
            <a:r>
              <a:rPr lang="en-IN" sz="2200" b="1" kern="0">
                <a:effectLst/>
                <a:latin typeface="Times New Roman"/>
                <a:ea typeface="Times New Roman" panose="02020603050405020304" pitchFamily="18" charset="0"/>
                <a:cs typeface="Times New Roman"/>
              </a:rPr>
              <a:t>CO2 Sensor (</a:t>
            </a:r>
            <a:r>
              <a:rPr lang="en-IN" sz="2200" b="1" kern="0" err="1">
                <a:effectLst/>
                <a:latin typeface="Times New Roman"/>
                <a:ea typeface="Times New Roman" panose="02020603050405020304" pitchFamily="18" charset="0"/>
                <a:cs typeface="Times New Roman"/>
              </a:rPr>
              <a:t>Sensirion</a:t>
            </a:r>
            <a:r>
              <a:rPr lang="en-IN" sz="2200" b="1" kern="0">
                <a:effectLst/>
                <a:latin typeface="Times New Roman"/>
                <a:ea typeface="Times New Roman" panose="02020603050405020304" pitchFamily="18" charset="0"/>
                <a:cs typeface="Times New Roman"/>
              </a:rPr>
              <a:t> SCD41):</a:t>
            </a:r>
            <a:r>
              <a:rPr lang="en-IN" sz="2200" kern="0" dirty="0">
                <a:effectLst/>
                <a:latin typeface="Times New Roman"/>
                <a:ea typeface="Times New Roman" panose="02020603050405020304" pitchFamily="18" charset="0"/>
                <a:cs typeface="Times New Roman"/>
              </a:rPr>
              <a:t> </a:t>
            </a:r>
            <a:endParaRPr lang="en-IN" sz="2200" kern="100">
              <a:effectLst/>
              <a:latin typeface="Times New Roman"/>
              <a:ea typeface="Calibri" panose="020F0502020204030204" pitchFamily="34" charset="0"/>
              <a:cs typeface="Times New Roman" panose="02020603050405020304" pitchFamily="18" charset="0"/>
            </a:endParaRPr>
          </a:p>
          <a:p>
            <a:endParaRPr lang="en-IN" sz="2200"/>
          </a:p>
          <a:p>
            <a:endParaRPr lang="en-IN" sz="2200"/>
          </a:p>
          <a:p>
            <a:endParaRPr lang="en-IN" sz="2200"/>
          </a:p>
          <a:p>
            <a:pPr marL="0" indent="0">
              <a:buNone/>
            </a:pPr>
            <a:endParaRPr lang="en-IN" sz="2200"/>
          </a:p>
          <a:p>
            <a:pPr marL="0" indent="0">
              <a:buNone/>
            </a:pPr>
            <a:r>
              <a:rPr lang="en-IN" sz="2200" b="1" kern="0" dirty="0">
                <a:effectLst/>
                <a:latin typeface="Times New Roman"/>
                <a:ea typeface="Times New Roman" panose="02020603050405020304" pitchFamily="18" charset="0"/>
                <a:cs typeface="Times New Roman"/>
              </a:rPr>
              <a:t>Temperature and Humidity Sensor (</a:t>
            </a:r>
            <a:r>
              <a:rPr lang="en-IN" sz="2200" b="1" kern="0" dirty="0" err="1">
                <a:effectLst/>
                <a:latin typeface="Times New Roman"/>
                <a:ea typeface="Times New Roman" panose="02020603050405020304" pitchFamily="18" charset="0"/>
                <a:cs typeface="Times New Roman"/>
              </a:rPr>
              <a:t>Sensirion</a:t>
            </a:r>
            <a:r>
              <a:rPr lang="en-IN" sz="2200" b="1" kern="0" dirty="0">
                <a:effectLst/>
                <a:latin typeface="Times New Roman"/>
                <a:ea typeface="Times New Roman" panose="02020603050405020304" pitchFamily="18" charset="0"/>
                <a:cs typeface="Times New Roman"/>
              </a:rPr>
              <a:t> SHT25):</a:t>
            </a:r>
            <a:r>
              <a:rPr lang="en-IN" sz="2200" kern="0" dirty="0">
                <a:effectLst/>
                <a:latin typeface="Times New Roman"/>
                <a:ea typeface="Times New Roman" panose="02020603050405020304" pitchFamily="18" charset="0"/>
                <a:cs typeface="Times New Roman"/>
              </a:rPr>
              <a:t> </a:t>
            </a:r>
            <a:endParaRPr lang="en-IN" sz="2200" kern="100">
              <a:effectLst/>
              <a:latin typeface="Times New Roman"/>
              <a:ea typeface="Calibri" panose="020F0502020204030204" pitchFamily="34" charset="0"/>
              <a:cs typeface="Times New Roman" panose="02020603050405020304" pitchFamily="18" charset="0"/>
            </a:endParaRPr>
          </a:p>
          <a:p>
            <a:endParaRPr lang="en-IN" sz="2200"/>
          </a:p>
        </p:txBody>
      </p:sp>
      <p:pic>
        <p:nvPicPr>
          <p:cNvPr id="5" name="Picture 4">
            <a:extLst>
              <a:ext uri="{FF2B5EF4-FFF2-40B4-BE49-F238E27FC236}">
                <a16:creationId xmlns:a16="http://schemas.microsoft.com/office/drawing/2014/main" id="{A3B03A1E-9110-0D8D-B7D1-CB70252F7E2E}"/>
              </a:ext>
            </a:extLst>
          </p:cNvPr>
          <p:cNvPicPr>
            <a:picLocks noChangeAspect="1"/>
          </p:cNvPicPr>
          <p:nvPr/>
        </p:nvPicPr>
        <p:blipFill>
          <a:blip r:embed="rId2"/>
          <a:stretch>
            <a:fillRect/>
          </a:stretch>
        </p:blipFill>
        <p:spPr>
          <a:xfrm>
            <a:off x="8970701" y="1980181"/>
            <a:ext cx="1615769" cy="1848243"/>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FE32259A-2190-E9B9-087D-C8ABFA340B42}"/>
              </a:ext>
            </a:extLst>
          </p:cNvPr>
          <p:cNvPicPr>
            <a:picLocks noChangeAspect="1"/>
          </p:cNvPicPr>
          <p:nvPr/>
        </p:nvPicPr>
        <p:blipFill rotWithShape="1">
          <a:blip r:embed="rId3"/>
          <a:srcRect l="7839" b="16658"/>
          <a:stretch/>
        </p:blipFill>
        <p:spPr bwMode="auto">
          <a:xfrm>
            <a:off x="8591851" y="4079193"/>
            <a:ext cx="2539905" cy="217627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46867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633</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Calibri</vt:lpstr>
      <vt:lpstr>Calibri Light</vt:lpstr>
      <vt:lpstr>Söhne</vt:lpstr>
      <vt:lpstr>Times New Roman</vt:lpstr>
      <vt:lpstr>Office Theme</vt:lpstr>
      <vt:lpstr>Smart Environmental Regulation for Oyster Mushroom Farming in Warm Climates</vt:lpstr>
      <vt:lpstr>Team Details</vt:lpstr>
      <vt:lpstr>Table of contents</vt:lpstr>
      <vt:lpstr>Model Overview: </vt:lpstr>
      <vt:lpstr>Sensor Placement Model: </vt:lpstr>
      <vt:lpstr>Control Unit Design: </vt:lpstr>
      <vt:lpstr>Communication Technologies used in the project</vt:lpstr>
      <vt:lpstr>Communication Protocols: </vt:lpstr>
      <vt:lpstr>Selection of hardware components in the solution. </vt:lpstr>
      <vt:lpstr> Control Unit (ESP32 S3)  </vt:lpstr>
      <vt:lpstr>Deployment Level Diagram </vt:lpstr>
      <vt:lpstr>Flowchart of Software Process </vt:lpstr>
      <vt:lpstr>Data Analytics in edge and cloud </vt:lpstr>
      <vt:lpstr>PowerPoint Presentation</vt:lpstr>
      <vt:lpstr>Application design with UI (web-pages)  </vt:lpstr>
      <vt:lpstr>Budget for Case Study Prototype Building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Environmental Regulation for Oyster Mushroom Farming in Warm Climates</dc:title>
  <dc:creator>Tangudu Harsha Vardhan</dc:creator>
  <cp:lastModifiedBy>Tangudu Harsha Vardhan</cp:lastModifiedBy>
  <cp:revision>142</cp:revision>
  <dcterms:created xsi:type="dcterms:W3CDTF">2024-03-07T08:13:35Z</dcterms:created>
  <dcterms:modified xsi:type="dcterms:W3CDTF">2024-05-19T11:55:12Z</dcterms:modified>
</cp:coreProperties>
</file>