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7" r:id="rId2"/>
    <p:sldId id="345" r:id="rId3"/>
    <p:sldId id="310" r:id="rId4"/>
    <p:sldId id="339" r:id="rId5"/>
    <p:sldId id="278" r:id="rId6"/>
    <p:sldId id="260" r:id="rId7"/>
    <p:sldId id="258" r:id="rId8"/>
    <p:sldId id="261" r:id="rId9"/>
    <p:sldId id="257" r:id="rId10"/>
    <p:sldId id="311" r:id="rId11"/>
    <p:sldId id="267" r:id="rId12"/>
    <p:sldId id="259" r:id="rId13"/>
    <p:sldId id="313" r:id="rId14"/>
    <p:sldId id="265" r:id="rId15"/>
    <p:sldId id="279" r:id="rId16"/>
    <p:sldId id="315" r:id="rId17"/>
    <p:sldId id="316" r:id="rId18"/>
    <p:sldId id="317" r:id="rId19"/>
    <p:sldId id="340" r:id="rId20"/>
    <p:sldId id="281" r:id="rId21"/>
    <p:sldId id="271" r:id="rId22"/>
    <p:sldId id="270" r:id="rId23"/>
    <p:sldId id="266" r:id="rId24"/>
    <p:sldId id="287" r:id="rId25"/>
    <p:sldId id="269" r:id="rId26"/>
    <p:sldId id="318" r:id="rId27"/>
    <p:sldId id="347" r:id="rId28"/>
    <p:sldId id="343" r:id="rId29"/>
    <p:sldId id="321" r:id="rId30"/>
    <p:sldId id="306" r:id="rId31"/>
    <p:sldId id="308" r:id="rId32"/>
    <p:sldId id="262" r:id="rId33"/>
    <p:sldId id="305" r:id="rId34"/>
    <p:sldId id="263" r:id="rId35"/>
    <p:sldId id="264" r:id="rId36"/>
    <p:sldId id="336" r:id="rId37"/>
    <p:sldId id="351" r:id="rId38"/>
    <p:sldId id="341" r:id="rId39"/>
    <p:sldId id="324" r:id="rId40"/>
    <p:sldId id="294" r:id="rId41"/>
    <p:sldId id="320" r:id="rId42"/>
    <p:sldId id="295" r:id="rId43"/>
    <p:sldId id="322" r:id="rId44"/>
    <p:sldId id="326" r:id="rId45"/>
    <p:sldId id="325" r:id="rId46"/>
    <p:sldId id="348" r:id="rId47"/>
    <p:sldId id="342" r:id="rId48"/>
    <p:sldId id="327" r:id="rId49"/>
    <p:sldId id="328" r:id="rId50"/>
    <p:sldId id="329" r:id="rId51"/>
    <p:sldId id="299" r:id="rId52"/>
    <p:sldId id="300" r:id="rId53"/>
    <p:sldId id="301" r:id="rId54"/>
    <p:sldId id="284" r:id="rId55"/>
    <p:sldId id="302" r:id="rId56"/>
    <p:sldId id="330" r:id="rId57"/>
    <p:sldId id="331" r:id="rId58"/>
    <p:sldId id="332" r:id="rId59"/>
    <p:sldId id="333" r:id="rId60"/>
    <p:sldId id="334" r:id="rId61"/>
    <p:sldId id="335" r:id="rId62"/>
    <p:sldId id="349" r:id="rId63"/>
    <p:sldId id="350" r:id="rId64"/>
    <p:sldId id="346"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DC3A16-041E-0913-44EB-ED8AFE167503}" v="66" dt="2024-10-07T19:46:47.613"/>
    <p1510:client id="{68C0F5B6-1E97-F31C-57F0-8EA55DF100AD}" v="199" dt="2024-10-07T20:33:00.6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p:cViewPr varScale="1">
        <p:scale>
          <a:sx n="81" d="100"/>
          <a:sy n="81" d="100"/>
        </p:scale>
        <p:origin x="50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33.svg"/></Relationships>
</file>

<file path=ppt/diagrams/_rels/data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ata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ata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ata1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51.svg"/></Relationships>
</file>

<file path=ppt/diagrams/_rels/data2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57.svg"/></Relationships>
</file>

<file path=ppt/diagrams/_rels/data2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63.svg"/><Relationship Id="rId5" Type="http://schemas.openxmlformats.org/officeDocument/2006/relationships/image" Target="../media/image62.png"/><Relationship Id="rId4" Type="http://schemas.openxmlformats.org/officeDocument/2006/relationships/image" Target="../media/image61.svg"/></Relationships>
</file>

<file path=ppt/diagrams/_rels/data2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67.svg"/><Relationship Id="rId5" Type="http://schemas.openxmlformats.org/officeDocument/2006/relationships/image" Target="../media/image66.png"/><Relationship Id="rId4" Type="http://schemas.openxmlformats.org/officeDocument/2006/relationships/image" Target="../media/image65.svg"/></Relationships>
</file>

<file path=ppt/diagrams/_rels/data2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71.svg"/><Relationship Id="rId5" Type="http://schemas.openxmlformats.org/officeDocument/2006/relationships/image" Target="../media/image70.png"/><Relationship Id="rId4" Type="http://schemas.openxmlformats.org/officeDocument/2006/relationships/image" Target="../media/image69.svg"/></Relationships>
</file>

<file path=ppt/diagrams/_rels/data2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73.svg"/></Relationships>
</file>

<file path=ppt/diagrams/_rels/data2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svg"/><Relationship Id="rId1" Type="http://schemas.openxmlformats.org/officeDocument/2006/relationships/image" Target="../media/image74.png"/><Relationship Id="rId6" Type="http://schemas.openxmlformats.org/officeDocument/2006/relationships/image" Target="../media/image79.svg"/><Relationship Id="rId5" Type="http://schemas.openxmlformats.org/officeDocument/2006/relationships/image" Target="../media/image78.png"/><Relationship Id="rId4" Type="http://schemas.openxmlformats.org/officeDocument/2006/relationships/image" Target="../media/image77.svg"/></Relationships>
</file>

<file path=ppt/diagrams/_rels/data2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85.svg"/><Relationship Id="rId5" Type="http://schemas.openxmlformats.org/officeDocument/2006/relationships/image" Target="../media/image84.png"/><Relationship Id="rId4" Type="http://schemas.openxmlformats.org/officeDocument/2006/relationships/image" Target="../media/image83.svg"/></Relationships>
</file>

<file path=ppt/diagrams/_rels/data30.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svg"/><Relationship Id="rId1" Type="http://schemas.openxmlformats.org/officeDocument/2006/relationships/image" Target="../media/image86.png"/><Relationship Id="rId6" Type="http://schemas.openxmlformats.org/officeDocument/2006/relationships/image" Target="../media/image91.svg"/><Relationship Id="rId5" Type="http://schemas.openxmlformats.org/officeDocument/2006/relationships/image" Target="../media/image90.png"/><Relationship Id="rId4" Type="http://schemas.openxmlformats.org/officeDocument/2006/relationships/image" Target="../media/image89.svg"/></Relationships>
</file>

<file path=ppt/diagrams/_rels/data3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95.svg"/><Relationship Id="rId5" Type="http://schemas.openxmlformats.org/officeDocument/2006/relationships/image" Target="../media/image94.png"/><Relationship Id="rId4" Type="http://schemas.openxmlformats.org/officeDocument/2006/relationships/image" Target="../media/image93.svg"/></Relationships>
</file>

<file path=ppt/diagrams/_rels/data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95.svg"/><Relationship Id="rId5" Type="http://schemas.openxmlformats.org/officeDocument/2006/relationships/image" Target="../media/image94.png"/><Relationship Id="rId4" Type="http://schemas.openxmlformats.org/officeDocument/2006/relationships/image" Target="../media/image37.svg"/></Relationships>
</file>

<file path=ppt/diagrams/_rels/data37.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101.svg"/><Relationship Id="rId5" Type="http://schemas.openxmlformats.org/officeDocument/2006/relationships/image" Target="../media/image100.png"/><Relationship Id="rId4" Type="http://schemas.openxmlformats.org/officeDocument/2006/relationships/image" Target="../media/image99.svg"/></Relationships>
</file>

<file path=ppt/diagrams/_rels/data38.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105.svg"/><Relationship Id="rId5" Type="http://schemas.openxmlformats.org/officeDocument/2006/relationships/image" Target="../media/image104.png"/><Relationship Id="rId4" Type="http://schemas.openxmlformats.org/officeDocument/2006/relationships/image" Target="../media/image103.svg"/></Relationships>
</file>

<file path=ppt/diagrams/_rels/data3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95.svg"/><Relationship Id="rId5" Type="http://schemas.openxmlformats.org/officeDocument/2006/relationships/image" Target="../media/image94.png"/><Relationship Id="rId4" Type="http://schemas.openxmlformats.org/officeDocument/2006/relationships/image" Target="../media/image83.svg"/></Relationships>
</file>

<file path=ppt/diagrams/_rels/data40.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109.svg"/><Relationship Id="rId5" Type="http://schemas.openxmlformats.org/officeDocument/2006/relationships/image" Target="../media/image108.png"/><Relationship Id="rId4" Type="http://schemas.openxmlformats.org/officeDocument/2006/relationships/image" Target="../media/image107.svg"/></Relationships>
</file>

<file path=ppt/diagrams/_rels/data4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95.svg"/><Relationship Id="rId5" Type="http://schemas.openxmlformats.org/officeDocument/2006/relationships/image" Target="../media/image94.png"/><Relationship Id="rId4" Type="http://schemas.openxmlformats.org/officeDocument/2006/relationships/image" Target="../media/image111.svg"/></Relationships>
</file>

<file path=ppt/diagrams/_rels/data42.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115.svg"/><Relationship Id="rId5" Type="http://schemas.openxmlformats.org/officeDocument/2006/relationships/image" Target="../media/image114.png"/><Relationship Id="rId4" Type="http://schemas.openxmlformats.org/officeDocument/2006/relationships/image" Target="../media/image113.svg"/></Relationships>
</file>

<file path=ppt/diagrams/_rels/data44.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svg"/><Relationship Id="rId1" Type="http://schemas.openxmlformats.org/officeDocument/2006/relationships/image" Target="../media/image116.png"/><Relationship Id="rId6" Type="http://schemas.openxmlformats.org/officeDocument/2006/relationships/image" Target="../media/image121.svg"/><Relationship Id="rId5" Type="http://schemas.openxmlformats.org/officeDocument/2006/relationships/image" Target="../media/image120.png"/><Relationship Id="rId4" Type="http://schemas.openxmlformats.org/officeDocument/2006/relationships/image" Target="../media/image119.svg"/></Relationships>
</file>

<file path=ppt/diagrams/_rels/data45.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123.svg"/><Relationship Id="rId1" Type="http://schemas.openxmlformats.org/officeDocument/2006/relationships/image" Target="../media/image122.png"/><Relationship Id="rId6" Type="http://schemas.openxmlformats.org/officeDocument/2006/relationships/image" Target="../media/image95.svg"/><Relationship Id="rId5" Type="http://schemas.openxmlformats.org/officeDocument/2006/relationships/image" Target="../media/image94.png"/><Relationship Id="rId4" Type="http://schemas.openxmlformats.org/officeDocument/2006/relationships/image" Target="../media/image93.svg"/></Relationships>
</file>

<file path=ppt/diagrams/_rels/data46.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61.svg"/><Relationship Id="rId5" Type="http://schemas.openxmlformats.org/officeDocument/2006/relationships/image" Target="../media/image60.png"/><Relationship Id="rId4" Type="http://schemas.openxmlformats.org/officeDocument/2006/relationships/image" Target="../media/image103.svg"/></Relationships>
</file>

<file path=ppt/diagrams/_rels/data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125.svg"/><Relationship Id="rId5" Type="http://schemas.openxmlformats.org/officeDocument/2006/relationships/image" Target="../media/image124.png"/><Relationship Id="rId4" Type="http://schemas.openxmlformats.org/officeDocument/2006/relationships/image" Target="../media/image22.svg"/></Relationships>
</file>

<file path=ppt/diagrams/_rels/data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33.svg"/></Relationships>
</file>

<file path=ppt/diagrams/_rels/drawing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rawing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rawing1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51.svg"/></Relationships>
</file>

<file path=ppt/diagrams/_rels/drawing2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57.svg"/></Relationships>
</file>

<file path=ppt/diagrams/_rels/drawing2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63.svg"/><Relationship Id="rId5" Type="http://schemas.openxmlformats.org/officeDocument/2006/relationships/image" Target="../media/image62.png"/><Relationship Id="rId4" Type="http://schemas.openxmlformats.org/officeDocument/2006/relationships/image" Target="../media/image61.svg"/></Relationships>
</file>

<file path=ppt/diagrams/_rels/drawing2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67.svg"/><Relationship Id="rId5" Type="http://schemas.openxmlformats.org/officeDocument/2006/relationships/image" Target="../media/image66.png"/><Relationship Id="rId4" Type="http://schemas.openxmlformats.org/officeDocument/2006/relationships/image" Target="../media/image65.svg"/></Relationships>
</file>

<file path=ppt/diagrams/_rels/drawing2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71.svg"/><Relationship Id="rId5" Type="http://schemas.openxmlformats.org/officeDocument/2006/relationships/image" Target="../media/image70.png"/><Relationship Id="rId4" Type="http://schemas.openxmlformats.org/officeDocument/2006/relationships/image" Target="../media/image69.svg"/></Relationships>
</file>

<file path=ppt/diagrams/_rels/drawing2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73.svg"/></Relationships>
</file>

<file path=ppt/diagrams/_rels/drawing2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svg"/><Relationship Id="rId1" Type="http://schemas.openxmlformats.org/officeDocument/2006/relationships/image" Target="../media/image74.png"/><Relationship Id="rId6" Type="http://schemas.openxmlformats.org/officeDocument/2006/relationships/image" Target="../media/image79.svg"/><Relationship Id="rId5" Type="http://schemas.openxmlformats.org/officeDocument/2006/relationships/image" Target="../media/image78.png"/><Relationship Id="rId4" Type="http://schemas.openxmlformats.org/officeDocument/2006/relationships/image" Target="../media/image77.svg"/></Relationships>
</file>

<file path=ppt/diagrams/_rels/drawing2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85.svg"/><Relationship Id="rId5" Type="http://schemas.openxmlformats.org/officeDocument/2006/relationships/image" Target="../media/image84.png"/><Relationship Id="rId4" Type="http://schemas.openxmlformats.org/officeDocument/2006/relationships/image" Target="../media/image83.svg"/></Relationships>
</file>

<file path=ppt/diagrams/_rels/drawing30.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svg"/><Relationship Id="rId1" Type="http://schemas.openxmlformats.org/officeDocument/2006/relationships/image" Target="../media/image86.png"/><Relationship Id="rId6" Type="http://schemas.openxmlformats.org/officeDocument/2006/relationships/image" Target="../media/image91.svg"/><Relationship Id="rId5" Type="http://schemas.openxmlformats.org/officeDocument/2006/relationships/image" Target="../media/image90.png"/><Relationship Id="rId4" Type="http://schemas.openxmlformats.org/officeDocument/2006/relationships/image" Target="../media/image89.svg"/></Relationships>
</file>

<file path=ppt/diagrams/_rels/drawing3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95.svg"/><Relationship Id="rId5" Type="http://schemas.openxmlformats.org/officeDocument/2006/relationships/image" Target="../media/image94.png"/><Relationship Id="rId4" Type="http://schemas.openxmlformats.org/officeDocument/2006/relationships/image" Target="../media/image93.svg"/></Relationships>
</file>

<file path=ppt/diagrams/_rels/drawing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95.svg"/><Relationship Id="rId5" Type="http://schemas.openxmlformats.org/officeDocument/2006/relationships/image" Target="../media/image94.png"/><Relationship Id="rId4" Type="http://schemas.openxmlformats.org/officeDocument/2006/relationships/image" Target="../media/image37.svg"/></Relationships>
</file>

<file path=ppt/diagrams/_rels/drawing37.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101.svg"/><Relationship Id="rId5" Type="http://schemas.openxmlformats.org/officeDocument/2006/relationships/image" Target="../media/image100.png"/><Relationship Id="rId4" Type="http://schemas.openxmlformats.org/officeDocument/2006/relationships/image" Target="../media/image99.svg"/></Relationships>
</file>

<file path=ppt/diagrams/_rels/drawing38.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105.svg"/><Relationship Id="rId5" Type="http://schemas.openxmlformats.org/officeDocument/2006/relationships/image" Target="../media/image104.png"/><Relationship Id="rId4" Type="http://schemas.openxmlformats.org/officeDocument/2006/relationships/image" Target="../media/image103.svg"/></Relationships>
</file>

<file path=ppt/diagrams/_rels/drawing3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95.svg"/><Relationship Id="rId5" Type="http://schemas.openxmlformats.org/officeDocument/2006/relationships/image" Target="../media/image94.png"/><Relationship Id="rId4" Type="http://schemas.openxmlformats.org/officeDocument/2006/relationships/image" Target="../media/image83.svg"/></Relationships>
</file>

<file path=ppt/diagrams/_rels/drawing40.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109.svg"/><Relationship Id="rId5" Type="http://schemas.openxmlformats.org/officeDocument/2006/relationships/image" Target="../media/image108.png"/><Relationship Id="rId4" Type="http://schemas.openxmlformats.org/officeDocument/2006/relationships/image" Target="../media/image107.svg"/></Relationships>
</file>

<file path=ppt/diagrams/_rels/drawing4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95.svg"/><Relationship Id="rId5" Type="http://schemas.openxmlformats.org/officeDocument/2006/relationships/image" Target="../media/image94.png"/><Relationship Id="rId4" Type="http://schemas.openxmlformats.org/officeDocument/2006/relationships/image" Target="../media/image111.svg"/></Relationships>
</file>

<file path=ppt/diagrams/_rels/drawing42.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115.svg"/><Relationship Id="rId5" Type="http://schemas.openxmlformats.org/officeDocument/2006/relationships/image" Target="../media/image114.png"/><Relationship Id="rId4" Type="http://schemas.openxmlformats.org/officeDocument/2006/relationships/image" Target="../media/image113.svg"/></Relationships>
</file>

<file path=ppt/diagrams/_rels/drawing44.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svg"/><Relationship Id="rId1" Type="http://schemas.openxmlformats.org/officeDocument/2006/relationships/image" Target="../media/image116.png"/><Relationship Id="rId6" Type="http://schemas.openxmlformats.org/officeDocument/2006/relationships/image" Target="../media/image121.svg"/><Relationship Id="rId5" Type="http://schemas.openxmlformats.org/officeDocument/2006/relationships/image" Target="../media/image120.png"/><Relationship Id="rId4" Type="http://schemas.openxmlformats.org/officeDocument/2006/relationships/image" Target="../media/image119.svg"/></Relationships>
</file>

<file path=ppt/diagrams/_rels/drawing45.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123.svg"/><Relationship Id="rId1" Type="http://schemas.openxmlformats.org/officeDocument/2006/relationships/image" Target="../media/image122.png"/><Relationship Id="rId6" Type="http://schemas.openxmlformats.org/officeDocument/2006/relationships/image" Target="../media/image95.svg"/><Relationship Id="rId5" Type="http://schemas.openxmlformats.org/officeDocument/2006/relationships/image" Target="../media/image94.png"/><Relationship Id="rId4" Type="http://schemas.openxmlformats.org/officeDocument/2006/relationships/image" Target="../media/image93.svg"/></Relationships>
</file>

<file path=ppt/diagrams/_rels/drawing46.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61.svg"/><Relationship Id="rId5" Type="http://schemas.openxmlformats.org/officeDocument/2006/relationships/image" Target="../media/image60.png"/><Relationship Id="rId4" Type="http://schemas.openxmlformats.org/officeDocument/2006/relationships/image" Target="../media/image103.svg"/></Relationships>
</file>

<file path=ppt/diagrams/_rels/drawing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125.svg"/><Relationship Id="rId5" Type="http://schemas.openxmlformats.org/officeDocument/2006/relationships/image" Target="../media/image124.png"/><Relationship Id="rId4" Type="http://schemas.openxmlformats.org/officeDocument/2006/relationships/image" Target="../media/image22.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C4D913-BDE5-4290-A248-71BA01CAE8A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4314023-C1FB-4D70-AE09-0C5F50E058FA}">
      <dgm:prSet/>
      <dgm:spPr/>
      <dgm:t>
        <a:bodyPr/>
        <a:lstStyle/>
        <a:p>
          <a:pPr>
            <a:lnSpc>
              <a:spcPct val="100000"/>
            </a:lnSpc>
          </a:pPr>
          <a:r>
            <a:rPr lang="en-US"/>
            <a:t>In the WebAP dataset, </a:t>
          </a:r>
          <a:r>
            <a:rPr lang="en-US" b="1"/>
            <a:t>normalization (case folding)</a:t>
          </a:r>
          <a:r>
            <a:rPr lang="en-US"/>
            <a:t> converts all text to lowercase during preprocessing. This ensures that "Cat," "cat," and "CAT" are treated as the same term rather than distinct ones.</a:t>
          </a:r>
        </a:p>
      </dgm:t>
    </dgm:pt>
    <dgm:pt modelId="{563D371D-1366-4177-917C-995507BF1262}" type="parTrans" cxnId="{BB539E28-6E72-41EA-82FB-7D340734F436}">
      <dgm:prSet/>
      <dgm:spPr/>
      <dgm:t>
        <a:bodyPr/>
        <a:lstStyle/>
        <a:p>
          <a:endParaRPr lang="en-US"/>
        </a:p>
      </dgm:t>
    </dgm:pt>
    <dgm:pt modelId="{F2F3B498-5058-4CBC-8BA7-E3893881426C}" type="sibTrans" cxnId="{BB539E28-6E72-41EA-82FB-7D340734F436}">
      <dgm:prSet/>
      <dgm:spPr/>
      <dgm:t>
        <a:bodyPr/>
        <a:lstStyle/>
        <a:p>
          <a:endParaRPr lang="en-US"/>
        </a:p>
      </dgm:t>
    </dgm:pt>
    <dgm:pt modelId="{9A022198-20B1-4C6F-9B8B-1667C50E6D53}">
      <dgm:prSet/>
      <dgm:spPr/>
      <dgm:t>
        <a:bodyPr/>
        <a:lstStyle/>
        <a:p>
          <a:pPr>
            <a:lnSpc>
              <a:spcPct val="100000"/>
            </a:lnSpc>
          </a:pPr>
          <a:r>
            <a:rPr lang="en-US"/>
            <a:t>Normalization reduces inconsistencies caused by varying capitalizations. It ensures uniformity in the text, making it easier to search and index without case sensitivity, improving retrieval accuracy.</a:t>
          </a:r>
        </a:p>
      </dgm:t>
    </dgm:pt>
    <dgm:pt modelId="{B771D324-4070-4608-BA07-480F8658319B}" type="parTrans" cxnId="{7F78618C-2BCD-47AA-93C4-DC2546C69B3F}">
      <dgm:prSet/>
      <dgm:spPr/>
      <dgm:t>
        <a:bodyPr/>
        <a:lstStyle/>
        <a:p>
          <a:endParaRPr lang="en-US"/>
        </a:p>
      </dgm:t>
    </dgm:pt>
    <dgm:pt modelId="{7C6DBEE5-5C75-4D27-B92F-10C5600FC7C3}" type="sibTrans" cxnId="{7F78618C-2BCD-47AA-93C4-DC2546C69B3F}">
      <dgm:prSet/>
      <dgm:spPr/>
      <dgm:t>
        <a:bodyPr/>
        <a:lstStyle/>
        <a:p>
          <a:endParaRPr lang="en-US"/>
        </a:p>
      </dgm:t>
    </dgm:pt>
    <dgm:pt modelId="{A460EBB4-FCE0-4CB1-B954-826E6C7D83D6}">
      <dgm:prSet/>
      <dgm:spPr/>
      <dgm:t>
        <a:bodyPr/>
        <a:lstStyle/>
        <a:p>
          <a:pPr>
            <a:lnSpc>
              <a:spcPct val="100000"/>
            </a:lnSpc>
          </a:pPr>
          <a:r>
            <a:rPr lang="en-US"/>
            <a:t>Case folding helped by ensuring that queries matched documents irrespective of case, enhancing the </a:t>
          </a:r>
          <a:r>
            <a:rPr lang="en-US" b="1"/>
            <a:t>consistency</a:t>
          </a:r>
          <a:r>
            <a:rPr lang="en-US"/>
            <a:t> and </a:t>
          </a:r>
          <a:r>
            <a:rPr lang="en-US" b="1"/>
            <a:t>accuracy</a:t>
          </a:r>
          <a:r>
            <a:rPr lang="en-US"/>
            <a:t> of the search results across the dataset.</a:t>
          </a:r>
        </a:p>
      </dgm:t>
    </dgm:pt>
    <dgm:pt modelId="{BBAA050C-A139-4954-A1DC-897E584C474B}" type="parTrans" cxnId="{511C0549-2B03-4ECC-83CF-8485F6D03DFB}">
      <dgm:prSet/>
      <dgm:spPr/>
      <dgm:t>
        <a:bodyPr/>
        <a:lstStyle/>
        <a:p>
          <a:endParaRPr lang="en-US"/>
        </a:p>
      </dgm:t>
    </dgm:pt>
    <dgm:pt modelId="{96AF2F7E-0194-4FE5-854F-5207F7065D2C}" type="sibTrans" cxnId="{511C0549-2B03-4ECC-83CF-8485F6D03DFB}">
      <dgm:prSet/>
      <dgm:spPr/>
      <dgm:t>
        <a:bodyPr/>
        <a:lstStyle/>
        <a:p>
          <a:endParaRPr lang="en-US"/>
        </a:p>
      </dgm:t>
    </dgm:pt>
    <dgm:pt modelId="{E1DB6989-67AA-48C8-91EF-54851A2274E8}" type="pres">
      <dgm:prSet presAssocID="{4FC4D913-BDE5-4290-A248-71BA01CAE8A0}" presName="root" presStyleCnt="0">
        <dgm:presLayoutVars>
          <dgm:dir/>
          <dgm:resizeHandles val="exact"/>
        </dgm:presLayoutVars>
      </dgm:prSet>
      <dgm:spPr/>
    </dgm:pt>
    <dgm:pt modelId="{FE83C1B7-8B7D-4AD3-BD2F-A8A1FF3C44D9}" type="pres">
      <dgm:prSet presAssocID="{84314023-C1FB-4D70-AE09-0C5F50E058FA}" presName="compNode" presStyleCnt="0"/>
      <dgm:spPr/>
    </dgm:pt>
    <dgm:pt modelId="{BA02796F-0015-4078-9FFC-C55D2E5E4F87}" type="pres">
      <dgm:prSet presAssocID="{84314023-C1FB-4D70-AE09-0C5F50E058FA}" presName="bgRect" presStyleLbl="bgShp" presStyleIdx="0" presStyleCnt="3"/>
      <dgm:spPr/>
    </dgm:pt>
    <dgm:pt modelId="{062902E9-D796-45CC-A957-5CE2A39A5C98}" type="pres">
      <dgm:prSet presAssocID="{84314023-C1FB-4D70-AE09-0C5F50E058F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FB8C2FB9-B319-46F6-9F69-EF0E042C40F0}" type="pres">
      <dgm:prSet presAssocID="{84314023-C1FB-4D70-AE09-0C5F50E058FA}" presName="spaceRect" presStyleCnt="0"/>
      <dgm:spPr/>
    </dgm:pt>
    <dgm:pt modelId="{15FF3AB2-D39E-4A26-844F-9A32F2C6AB9E}" type="pres">
      <dgm:prSet presAssocID="{84314023-C1FB-4D70-AE09-0C5F50E058FA}" presName="parTx" presStyleLbl="revTx" presStyleIdx="0" presStyleCnt="3">
        <dgm:presLayoutVars>
          <dgm:chMax val="0"/>
          <dgm:chPref val="0"/>
        </dgm:presLayoutVars>
      </dgm:prSet>
      <dgm:spPr/>
    </dgm:pt>
    <dgm:pt modelId="{08F476FD-94A1-4CA8-9E5E-9FC458E8BA13}" type="pres">
      <dgm:prSet presAssocID="{F2F3B498-5058-4CBC-8BA7-E3893881426C}" presName="sibTrans" presStyleCnt="0"/>
      <dgm:spPr/>
    </dgm:pt>
    <dgm:pt modelId="{F1C2AAC2-DFC3-4874-AF73-98D338045A84}" type="pres">
      <dgm:prSet presAssocID="{9A022198-20B1-4C6F-9B8B-1667C50E6D53}" presName="compNode" presStyleCnt="0"/>
      <dgm:spPr/>
    </dgm:pt>
    <dgm:pt modelId="{C3FB65E2-4E32-4181-B88A-F4EB18E6DF6A}" type="pres">
      <dgm:prSet presAssocID="{9A022198-20B1-4C6F-9B8B-1667C50E6D53}" presName="bgRect" presStyleLbl="bgShp" presStyleIdx="1" presStyleCnt="3"/>
      <dgm:spPr/>
    </dgm:pt>
    <dgm:pt modelId="{66AD953A-91B7-4451-8609-7737FFE04D15}" type="pres">
      <dgm:prSet presAssocID="{9A022198-20B1-4C6F-9B8B-1667C50E6D5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search"/>
        </a:ext>
      </dgm:extLst>
    </dgm:pt>
    <dgm:pt modelId="{FF04876C-486B-41B0-A4FE-86DFB277A133}" type="pres">
      <dgm:prSet presAssocID="{9A022198-20B1-4C6F-9B8B-1667C50E6D53}" presName="spaceRect" presStyleCnt="0"/>
      <dgm:spPr/>
    </dgm:pt>
    <dgm:pt modelId="{750618C4-3534-4C82-B95F-2CDD3FA226A8}" type="pres">
      <dgm:prSet presAssocID="{9A022198-20B1-4C6F-9B8B-1667C50E6D53}" presName="parTx" presStyleLbl="revTx" presStyleIdx="1" presStyleCnt="3">
        <dgm:presLayoutVars>
          <dgm:chMax val="0"/>
          <dgm:chPref val="0"/>
        </dgm:presLayoutVars>
      </dgm:prSet>
      <dgm:spPr/>
    </dgm:pt>
    <dgm:pt modelId="{38D31E00-9E0A-4288-B468-0C39A0DB425F}" type="pres">
      <dgm:prSet presAssocID="{7C6DBEE5-5C75-4D27-B92F-10C5600FC7C3}" presName="sibTrans" presStyleCnt="0"/>
      <dgm:spPr/>
    </dgm:pt>
    <dgm:pt modelId="{2A900C3A-D374-449C-9704-274C1E4598AB}" type="pres">
      <dgm:prSet presAssocID="{A460EBB4-FCE0-4CB1-B954-826E6C7D83D6}" presName="compNode" presStyleCnt="0"/>
      <dgm:spPr/>
    </dgm:pt>
    <dgm:pt modelId="{A4F4E589-A8BA-4CC0-9A0E-5592C3143F10}" type="pres">
      <dgm:prSet presAssocID="{A460EBB4-FCE0-4CB1-B954-826E6C7D83D6}" presName="bgRect" presStyleLbl="bgShp" presStyleIdx="2" presStyleCnt="3"/>
      <dgm:spPr/>
    </dgm:pt>
    <dgm:pt modelId="{F2C688FE-B591-4D7A-A0A6-4AF530A3C2E4}" type="pres">
      <dgm:prSet presAssocID="{A460EBB4-FCE0-4CB1-B954-826E6C7D83D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77E6AC77-B132-4C2B-BA12-2DC82808EAA2}" type="pres">
      <dgm:prSet presAssocID="{A460EBB4-FCE0-4CB1-B954-826E6C7D83D6}" presName="spaceRect" presStyleCnt="0"/>
      <dgm:spPr/>
    </dgm:pt>
    <dgm:pt modelId="{321C4953-02A3-45E2-AD64-5D3CFDE0D7E0}" type="pres">
      <dgm:prSet presAssocID="{A460EBB4-FCE0-4CB1-B954-826E6C7D83D6}" presName="parTx" presStyleLbl="revTx" presStyleIdx="2" presStyleCnt="3">
        <dgm:presLayoutVars>
          <dgm:chMax val="0"/>
          <dgm:chPref val="0"/>
        </dgm:presLayoutVars>
      </dgm:prSet>
      <dgm:spPr/>
    </dgm:pt>
  </dgm:ptLst>
  <dgm:cxnLst>
    <dgm:cxn modelId="{BB539E28-6E72-41EA-82FB-7D340734F436}" srcId="{4FC4D913-BDE5-4290-A248-71BA01CAE8A0}" destId="{84314023-C1FB-4D70-AE09-0C5F50E058FA}" srcOrd="0" destOrd="0" parTransId="{563D371D-1366-4177-917C-995507BF1262}" sibTransId="{F2F3B498-5058-4CBC-8BA7-E3893881426C}"/>
    <dgm:cxn modelId="{511C0549-2B03-4ECC-83CF-8485F6D03DFB}" srcId="{4FC4D913-BDE5-4290-A248-71BA01CAE8A0}" destId="{A460EBB4-FCE0-4CB1-B954-826E6C7D83D6}" srcOrd="2" destOrd="0" parTransId="{BBAA050C-A139-4954-A1DC-897E584C474B}" sibTransId="{96AF2F7E-0194-4FE5-854F-5207F7065D2C}"/>
    <dgm:cxn modelId="{7F78618C-2BCD-47AA-93C4-DC2546C69B3F}" srcId="{4FC4D913-BDE5-4290-A248-71BA01CAE8A0}" destId="{9A022198-20B1-4C6F-9B8B-1667C50E6D53}" srcOrd="1" destOrd="0" parTransId="{B771D324-4070-4608-BA07-480F8658319B}" sibTransId="{7C6DBEE5-5C75-4D27-B92F-10C5600FC7C3}"/>
    <dgm:cxn modelId="{7C6F78A3-A84C-4BC8-A488-A6161C75DED0}" type="presOf" srcId="{4FC4D913-BDE5-4290-A248-71BA01CAE8A0}" destId="{E1DB6989-67AA-48C8-91EF-54851A2274E8}" srcOrd="0" destOrd="0" presId="urn:microsoft.com/office/officeart/2018/2/layout/IconVerticalSolidList"/>
    <dgm:cxn modelId="{7CDD1EDC-6E92-4A05-B4C3-5E0A78F4781B}" type="presOf" srcId="{84314023-C1FB-4D70-AE09-0C5F50E058FA}" destId="{15FF3AB2-D39E-4A26-844F-9A32F2C6AB9E}" srcOrd="0" destOrd="0" presId="urn:microsoft.com/office/officeart/2018/2/layout/IconVerticalSolidList"/>
    <dgm:cxn modelId="{3FB1DFDC-4373-430F-971B-5663154AB248}" type="presOf" srcId="{A460EBB4-FCE0-4CB1-B954-826E6C7D83D6}" destId="{321C4953-02A3-45E2-AD64-5D3CFDE0D7E0}" srcOrd="0" destOrd="0" presId="urn:microsoft.com/office/officeart/2018/2/layout/IconVerticalSolidList"/>
    <dgm:cxn modelId="{7F53F4ED-AC4E-4137-858B-92E6B1D420A4}" type="presOf" srcId="{9A022198-20B1-4C6F-9B8B-1667C50E6D53}" destId="{750618C4-3534-4C82-B95F-2CDD3FA226A8}" srcOrd="0" destOrd="0" presId="urn:microsoft.com/office/officeart/2018/2/layout/IconVerticalSolidList"/>
    <dgm:cxn modelId="{B50AC86A-AE21-44AB-840D-A25F8C2B0E0C}" type="presParOf" srcId="{E1DB6989-67AA-48C8-91EF-54851A2274E8}" destId="{FE83C1B7-8B7D-4AD3-BD2F-A8A1FF3C44D9}" srcOrd="0" destOrd="0" presId="urn:microsoft.com/office/officeart/2018/2/layout/IconVerticalSolidList"/>
    <dgm:cxn modelId="{2028B1E0-3FC3-48DB-9942-2018B11ED14E}" type="presParOf" srcId="{FE83C1B7-8B7D-4AD3-BD2F-A8A1FF3C44D9}" destId="{BA02796F-0015-4078-9FFC-C55D2E5E4F87}" srcOrd="0" destOrd="0" presId="urn:microsoft.com/office/officeart/2018/2/layout/IconVerticalSolidList"/>
    <dgm:cxn modelId="{254058C7-3F8C-4DF9-80B7-AEE804B20FF4}" type="presParOf" srcId="{FE83C1B7-8B7D-4AD3-BD2F-A8A1FF3C44D9}" destId="{062902E9-D796-45CC-A957-5CE2A39A5C98}" srcOrd="1" destOrd="0" presId="urn:microsoft.com/office/officeart/2018/2/layout/IconVerticalSolidList"/>
    <dgm:cxn modelId="{D7FD2820-D49D-4B29-BA87-225D13F8B83F}" type="presParOf" srcId="{FE83C1B7-8B7D-4AD3-BD2F-A8A1FF3C44D9}" destId="{FB8C2FB9-B319-46F6-9F69-EF0E042C40F0}" srcOrd="2" destOrd="0" presId="urn:microsoft.com/office/officeart/2018/2/layout/IconVerticalSolidList"/>
    <dgm:cxn modelId="{304C607C-F4C7-45F3-B814-794DA85DC98B}" type="presParOf" srcId="{FE83C1B7-8B7D-4AD3-BD2F-A8A1FF3C44D9}" destId="{15FF3AB2-D39E-4A26-844F-9A32F2C6AB9E}" srcOrd="3" destOrd="0" presId="urn:microsoft.com/office/officeart/2018/2/layout/IconVerticalSolidList"/>
    <dgm:cxn modelId="{59B4D9AA-C836-4288-805E-E47EF0F2A724}" type="presParOf" srcId="{E1DB6989-67AA-48C8-91EF-54851A2274E8}" destId="{08F476FD-94A1-4CA8-9E5E-9FC458E8BA13}" srcOrd="1" destOrd="0" presId="urn:microsoft.com/office/officeart/2018/2/layout/IconVerticalSolidList"/>
    <dgm:cxn modelId="{93966540-F1B8-4473-BE4C-8368FED70E14}" type="presParOf" srcId="{E1DB6989-67AA-48C8-91EF-54851A2274E8}" destId="{F1C2AAC2-DFC3-4874-AF73-98D338045A84}" srcOrd="2" destOrd="0" presId="urn:microsoft.com/office/officeart/2018/2/layout/IconVerticalSolidList"/>
    <dgm:cxn modelId="{9926497B-F58D-41CD-8B76-20A8892A60CB}" type="presParOf" srcId="{F1C2AAC2-DFC3-4874-AF73-98D338045A84}" destId="{C3FB65E2-4E32-4181-B88A-F4EB18E6DF6A}" srcOrd="0" destOrd="0" presId="urn:microsoft.com/office/officeart/2018/2/layout/IconVerticalSolidList"/>
    <dgm:cxn modelId="{7E8B7626-A7C4-4F91-ADD4-FFB76E6C5658}" type="presParOf" srcId="{F1C2AAC2-DFC3-4874-AF73-98D338045A84}" destId="{66AD953A-91B7-4451-8609-7737FFE04D15}" srcOrd="1" destOrd="0" presId="urn:microsoft.com/office/officeart/2018/2/layout/IconVerticalSolidList"/>
    <dgm:cxn modelId="{9C7C59BE-C7AC-4348-9D49-94D89FDB9432}" type="presParOf" srcId="{F1C2AAC2-DFC3-4874-AF73-98D338045A84}" destId="{FF04876C-486B-41B0-A4FE-86DFB277A133}" srcOrd="2" destOrd="0" presId="urn:microsoft.com/office/officeart/2018/2/layout/IconVerticalSolidList"/>
    <dgm:cxn modelId="{1CB6A4CF-44E5-4F7F-A2DE-7C7CC49BE1F7}" type="presParOf" srcId="{F1C2AAC2-DFC3-4874-AF73-98D338045A84}" destId="{750618C4-3534-4C82-B95F-2CDD3FA226A8}" srcOrd="3" destOrd="0" presId="urn:microsoft.com/office/officeart/2018/2/layout/IconVerticalSolidList"/>
    <dgm:cxn modelId="{4F2DE1FB-3113-4EAE-B3EC-72DD5090A205}" type="presParOf" srcId="{E1DB6989-67AA-48C8-91EF-54851A2274E8}" destId="{38D31E00-9E0A-4288-B468-0C39A0DB425F}" srcOrd="3" destOrd="0" presId="urn:microsoft.com/office/officeart/2018/2/layout/IconVerticalSolidList"/>
    <dgm:cxn modelId="{8094B08F-856F-4C65-80DC-FC05138CBFDB}" type="presParOf" srcId="{E1DB6989-67AA-48C8-91EF-54851A2274E8}" destId="{2A900C3A-D374-449C-9704-274C1E4598AB}" srcOrd="4" destOrd="0" presId="urn:microsoft.com/office/officeart/2018/2/layout/IconVerticalSolidList"/>
    <dgm:cxn modelId="{DA5FA73F-C9ED-46D8-8620-CFA33A839C67}" type="presParOf" srcId="{2A900C3A-D374-449C-9704-274C1E4598AB}" destId="{A4F4E589-A8BA-4CC0-9A0E-5592C3143F10}" srcOrd="0" destOrd="0" presId="urn:microsoft.com/office/officeart/2018/2/layout/IconVerticalSolidList"/>
    <dgm:cxn modelId="{6DEF737C-CB74-4572-BA0B-6F5E1CD01851}" type="presParOf" srcId="{2A900C3A-D374-449C-9704-274C1E4598AB}" destId="{F2C688FE-B591-4D7A-A0A6-4AF530A3C2E4}" srcOrd="1" destOrd="0" presId="urn:microsoft.com/office/officeart/2018/2/layout/IconVerticalSolidList"/>
    <dgm:cxn modelId="{3DD474A4-8309-4CA0-9B5F-190C9A9E34C7}" type="presParOf" srcId="{2A900C3A-D374-449C-9704-274C1E4598AB}" destId="{77E6AC77-B132-4C2B-BA12-2DC82808EAA2}" srcOrd="2" destOrd="0" presId="urn:microsoft.com/office/officeart/2018/2/layout/IconVerticalSolidList"/>
    <dgm:cxn modelId="{E9E918EB-68BB-40F0-A15E-9B7BBA1FEF42}" type="presParOf" srcId="{2A900C3A-D374-449C-9704-274C1E4598AB}" destId="{321C4953-02A3-45E2-AD64-5D3CFDE0D7E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E302DF5-43DF-4992-AB9E-7577FC8B2EB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F058ADD-F4AC-4D82-A97E-0C5419F8ECA4}">
      <dgm:prSet/>
      <dgm:spPr/>
      <dgm:t>
        <a:bodyPr/>
        <a:lstStyle/>
        <a:p>
          <a:r>
            <a:rPr lang="en-US"/>
            <a:t>In the WebAP dataset, </a:t>
          </a:r>
          <a:r>
            <a:rPr lang="en-US" b="1"/>
            <a:t>phrase queries</a:t>
          </a:r>
          <a:r>
            <a:rPr lang="en-US"/>
            <a:t> retrieve documents where the query terms appear in the exact order specified by the user. This is achieved by using positional indexes that track the locations of terms within documents.</a:t>
          </a:r>
        </a:p>
      </dgm:t>
    </dgm:pt>
    <dgm:pt modelId="{926D257C-8DD4-4152-9845-5F63AAFA7E2C}" type="parTrans" cxnId="{F3992EC5-EE27-4DD5-AA42-9D587CBE227E}">
      <dgm:prSet/>
      <dgm:spPr/>
      <dgm:t>
        <a:bodyPr/>
        <a:lstStyle/>
        <a:p>
          <a:endParaRPr lang="en-US"/>
        </a:p>
      </dgm:t>
    </dgm:pt>
    <dgm:pt modelId="{D1D3880A-6FDA-4179-A3FE-658907A3B933}" type="sibTrans" cxnId="{F3992EC5-EE27-4DD5-AA42-9D587CBE227E}">
      <dgm:prSet/>
      <dgm:spPr/>
      <dgm:t>
        <a:bodyPr/>
        <a:lstStyle/>
        <a:p>
          <a:endParaRPr lang="en-US"/>
        </a:p>
      </dgm:t>
    </dgm:pt>
    <dgm:pt modelId="{246BEA32-8B6B-4EDD-99E3-9F10169FE632}">
      <dgm:prSet/>
      <dgm:spPr/>
      <dgm:t>
        <a:bodyPr/>
        <a:lstStyle/>
        <a:p>
          <a:r>
            <a:rPr lang="en-US"/>
            <a:t>Phrase queries ensure that documents where terms appear in the correct sequence are given priority, making them ideal for </a:t>
          </a:r>
          <a:r>
            <a:rPr lang="en-US" b="1"/>
            <a:t>specific phrase-based searches</a:t>
          </a:r>
          <a:r>
            <a:rPr lang="en-US"/>
            <a:t>.</a:t>
          </a:r>
        </a:p>
      </dgm:t>
    </dgm:pt>
    <dgm:pt modelId="{A7B134F7-3891-416B-86F0-651C0C2C8E82}" type="parTrans" cxnId="{CFD74987-9F8E-4348-B21C-FD2157600857}">
      <dgm:prSet/>
      <dgm:spPr/>
      <dgm:t>
        <a:bodyPr/>
        <a:lstStyle/>
        <a:p>
          <a:endParaRPr lang="en-US"/>
        </a:p>
      </dgm:t>
    </dgm:pt>
    <dgm:pt modelId="{6B3EDC5B-4EF6-4FA3-8D33-9FF74025D949}" type="sibTrans" cxnId="{CFD74987-9F8E-4348-B21C-FD2157600857}">
      <dgm:prSet/>
      <dgm:spPr/>
      <dgm:t>
        <a:bodyPr/>
        <a:lstStyle/>
        <a:p>
          <a:endParaRPr lang="en-US"/>
        </a:p>
      </dgm:t>
    </dgm:pt>
    <dgm:pt modelId="{36ADAC12-4942-4312-922A-8703E0988661}">
      <dgm:prSet/>
      <dgm:spPr/>
      <dgm:t>
        <a:bodyPr/>
        <a:lstStyle/>
        <a:p>
          <a:r>
            <a:rPr lang="en-US"/>
            <a:t>Phrase queries improved the </a:t>
          </a:r>
          <a:r>
            <a:rPr lang="en-US" b="1"/>
            <a:t>precision</a:t>
          </a:r>
          <a:r>
            <a:rPr lang="en-US"/>
            <a:t> of search results, enabling the retrieval of passages that exactly matched user expectations based on the query's term order.</a:t>
          </a:r>
        </a:p>
      </dgm:t>
    </dgm:pt>
    <dgm:pt modelId="{7C01698F-9923-479E-B121-584DFD5305E1}" type="parTrans" cxnId="{7C326FDE-C670-4045-B516-20CAE9A66E25}">
      <dgm:prSet/>
      <dgm:spPr/>
      <dgm:t>
        <a:bodyPr/>
        <a:lstStyle/>
        <a:p>
          <a:endParaRPr lang="en-US"/>
        </a:p>
      </dgm:t>
    </dgm:pt>
    <dgm:pt modelId="{588201DC-13F5-4181-829D-95F481AA0E29}" type="sibTrans" cxnId="{7C326FDE-C670-4045-B516-20CAE9A66E25}">
      <dgm:prSet/>
      <dgm:spPr/>
      <dgm:t>
        <a:bodyPr/>
        <a:lstStyle/>
        <a:p>
          <a:endParaRPr lang="en-US"/>
        </a:p>
      </dgm:t>
    </dgm:pt>
    <dgm:pt modelId="{E4ED947D-3D6C-40CA-9BC8-72CA86E0D6F2}" type="pres">
      <dgm:prSet presAssocID="{BE302DF5-43DF-4992-AB9E-7577FC8B2EB7}" presName="linear" presStyleCnt="0">
        <dgm:presLayoutVars>
          <dgm:animLvl val="lvl"/>
          <dgm:resizeHandles val="exact"/>
        </dgm:presLayoutVars>
      </dgm:prSet>
      <dgm:spPr/>
    </dgm:pt>
    <dgm:pt modelId="{61266632-CC24-4F08-9757-15E687436596}" type="pres">
      <dgm:prSet presAssocID="{0F058ADD-F4AC-4D82-A97E-0C5419F8ECA4}" presName="parentText" presStyleLbl="node1" presStyleIdx="0" presStyleCnt="3">
        <dgm:presLayoutVars>
          <dgm:chMax val="0"/>
          <dgm:bulletEnabled val="1"/>
        </dgm:presLayoutVars>
      </dgm:prSet>
      <dgm:spPr/>
    </dgm:pt>
    <dgm:pt modelId="{653B4174-22B3-440C-80D1-AAF7BFA92F69}" type="pres">
      <dgm:prSet presAssocID="{D1D3880A-6FDA-4179-A3FE-658907A3B933}" presName="spacer" presStyleCnt="0"/>
      <dgm:spPr/>
    </dgm:pt>
    <dgm:pt modelId="{6D27019D-A3F1-4EFC-A27E-96D280FBC5BE}" type="pres">
      <dgm:prSet presAssocID="{246BEA32-8B6B-4EDD-99E3-9F10169FE632}" presName="parentText" presStyleLbl="node1" presStyleIdx="1" presStyleCnt="3">
        <dgm:presLayoutVars>
          <dgm:chMax val="0"/>
          <dgm:bulletEnabled val="1"/>
        </dgm:presLayoutVars>
      </dgm:prSet>
      <dgm:spPr/>
    </dgm:pt>
    <dgm:pt modelId="{E8724D8F-A0FE-49D6-8C9B-8091C6E479C5}" type="pres">
      <dgm:prSet presAssocID="{6B3EDC5B-4EF6-4FA3-8D33-9FF74025D949}" presName="spacer" presStyleCnt="0"/>
      <dgm:spPr/>
    </dgm:pt>
    <dgm:pt modelId="{48A8C2C7-B097-474A-AAFC-8E0A2DB1D7D0}" type="pres">
      <dgm:prSet presAssocID="{36ADAC12-4942-4312-922A-8703E0988661}" presName="parentText" presStyleLbl="node1" presStyleIdx="2" presStyleCnt="3">
        <dgm:presLayoutVars>
          <dgm:chMax val="0"/>
          <dgm:bulletEnabled val="1"/>
        </dgm:presLayoutVars>
      </dgm:prSet>
      <dgm:spPr/>
    </dgm:pt>
  </dgm:ptLst>
  <dgm:cxnLst>
    <dgm:cxn modelId="{77E5A259-7A5A-4085-A1EF-49B858BCC739}" type="presOf" srcId="{0F058ADD-F4AC-4D82-A97E-0C5419F8ECA4}" destId="{61266632-CC24-4F08-9757-15E687436596}" srcOrd="0" destOrd="0" presId="urn:microsoft.com/office/officeart/2005/8/layout/vList2"/>
    <dgm:cxn modelId="{CFD74987-9F8E-4348-B21C-FD2157600857}" srcId="{BE302DF5-43DF-4992-AB9E-7577FC8B2EB7}" destId="{246BEA32-8B6B-4EDD-99E3-9F10169FE632}" srcOrd="1" destOrd="0" parTransId="{A7B134F7-3891-416B-86F0-651C0C2C8E82}" sibTransId="{6B3EDC5B-4EF6-4FA3-8D33-9FF74025D949}"/>
    <dgm:cxn modelId="{1E035CA6-4EB9-45DC-A5FF-45ED5F7CFA58}" type="presOf" srcId="{36ADAC12-4942-4312-922A-8703E0988661}" destId="{48A8C2C7-B097-474A-AAFC-8E0A2DB1D7D0}" srcOrd="0" destOrd="0" presId="urn:microsoft.com/office/officeart/2005/8/layout/vList2"/>
    <dgm:cxn modelId="{3A2D14AD-5190-4D9E-AE2C-2EBCEC913C1B}" type="presOf" srcId="{246BEA32-8B6B-4EDD-99E3-9F10169FE632}" destId="{6D27019D-A3F1-4EFC-A27E-96D280FBC5BE}" srcOrd="0" destOrd="0" presId="urn:microsoft.com/office/officeart/2005/8/layout/vList2"/>
    <dgm:cxn modelId="{F3992EC5-EE27-4DD5-AA42-9D587CBE227E}" srcId="{BE302DF5-43DF-4992-AB9E-7577FC8B2EB7}" destId="{0F058ADD-F4AC-4D82-A97E-0C5419F8ECA4}" srcOrd="0" destOrd="0" parTransId="{926D257C-8DD4-4152-9845-5F63AAFA7E2C}" sibTransId="{D1D3880A-6FDA-4179-A3FE-658907A3B933}"/>
    <dgm:cxn modelId="{773878DD-D832-482B-B745-B1D580251B4E}" type="presOf" srcId="{BE302DF5-43DF-4992-AB9E-7577FC8B2EB7}" destId="{E4ED947D-3D6C-40CA-9BC8-72CA86E0D6F2}" srcOrd="0" destOrd="0" presId="urn:microsoft.com/office/officeart/2005/8/layout/vList2"/>
    <dgm:cxn modelId="{7C326FDE-C670-4045-B516-20CAE9A66E25}" srcId="{BE302DF5-43DF-4992-AB9E-7577FC8B2EB7}" destId="{36ADAC12-4942-4312-922A-8703E0988661}" srcOrd="2" destOrd="0" parTransId="{7C01698F-9923-479E-B121-584DFD5305E1}" sibTransId="{588201DC-13F5-4181-829D-95F481AA0E29}"/>
    <dgm:cxn modelId="{B5846A94-56F0-41AD-8C89-1D320FE469BF}" type="presParOf" srcId="{E4ED947D-3D6C-40CA-9BC8-72CA86E0D6F2}" destId="{61266632-CC24-4F08-9757-15E687436596}" srcOrd="0" destOrd="0" presId="urn:microsoft.com/office/officeart/2005/8/layout/vList2"/>
    <dgm:cxn modelId="{ED470528-C822-4784-8038-6B65C0AAFCD0}" type="presParOf" srcId="{E4ED947D-3D6C-40CA-9BC8-72CA86E0D6F2}" destId="{653B4174-22B3-440C-80D1-AAF7BFA92F69}" srcOrd="1" destOrd="0" presId="urn:microsoft.com/office/officeart/2005/8/layout/vList2"/>
    <dgm:cxn modelId="{F9C321EB-9CB3-4C6B-B48A-CBFC528497CB}" type="presParOf" srcId="{E4ED947D-3D6C-40CA-9BC8-72CA86E0D6F2}" destId="{6D27019D-A3F1-4EFC-A27E-96D280FBC5BE}" srcOrd="2" destOrd="0" presId="urn:microsoft.com/office/officeart/2005/8/layout/vList2"/>
    <dgm:cxn modelId="{6BA4B690-3336-4923-B54D-E238B1C2C367}" type="presParOf" srcId="{E4ED947D-3D6C-40CA-9BC8-72CA86E0D6F2}" destId="{E8724D8F-A0FE-49D6-8C9B-8091C6E479C5}" srcOrd="3" destOrd="0" presId="urn:microsoft.com/office/officeart/2005/8/layout/vList2"/>
    <dgm:cxn modelId="{2C32C83B-AC12-4CBA-8A7E-AC99717BD88E}" type="presParOf" srcId="{E4ED947D-3D6C-40CA-9BC8-72CA86E0D6F2}" destId="{48A8C2C7-B097-474A-AAFC-8E0A2DB1D7D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F8A0229-3679-4012-98FD-6D2EA07C74E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9912208-01B4-48B8-88EA-4FEE21BDDD9B}">
      <dgm:prSet/>
      <dgm:spPr/>
      <dgm:t>
        <a:bodyPr/>
        <a:lstStyle/>
        <a:p>
          <a:r>
            <a:rPr lang="en-US"/>
            <a:t>In the WebAP dataset, </a:t>
          </a:r>
          <a:r>
            <a:rPr lang="en-US" b="1"/>
            <a:t>efficient query execution</a:t>
          </a:r>
          <a:r>
            <a:rPr lang="en-US"/>
            <a:t> involves using optimized data structures like inverted indexes, skip pointers, and caching techniques to quickly retrieve relevant documents in response to user queries.</a:t>
          </a:r>
        </a:p>
      </dgm:t>
    </dgm:pt>
    <dgm:pt modelId="{048343CE-A944-43DD-B9B1-74CD7213F7BF}" type="parTrans" cxnId="{6A6B27FD-7E91-4D4B-98C9-6249B2B64AD5}">
      <dgm:prSet/>
      <dgm:spPr/>
      <dgm:t>
        <a:bodyPr/>
        <a:lstStyle/>
        <a:p>
          <a:endParaRPr lang="en-US"/>
        </a:p>
      </dgm:t>
    </dgm:pt>
    <dgm:pt modelId="{BCA34323-BBE0-4BEE-9CBD-60698B7DAC9E}" type="sibTrans" cxnId="{6A6B27FD-7E91-4D4B-98C9-6249B2B64AD5}">
      <dgm:prSet/>
      <dgm:spPr/>
      <dgm:t>
        <a:bodyPr/>
        <a:lstStyle/>
        <a:p>
          <a:endParaRPr lang="en-US"/>
        </a:p>
      </dgm:t>
    </dgm:pt>
    <dgm:pt modelId="{BE72BCC5-4C2C-44CD-B3D0-D39172AC48EA}">
      <dgm:prSet/>
      <dgm:spPr/>
      <dgm:t>
        <a:bodyPr/>
        <a:lstStyle/>
        <a:p>
          <a:r>
            <a:rPr lang="en-US"/>
            <a:t>Efficient query execution ensures </a:t>
          </a:r>
          <a:r>
            <a:rPr lang="en-US" b="1"/>
            <a:t>faster response times</a:t>
          </a:r>
          <a:r>
            <a:rPr lang="en-US"/>
            <a:t> and minimizes computational overhead, allowing the system to handle large datasets and complex queries effectively.</a:t>
          </a:r>
        </a:p>
      </dgm:t>
    </dgm:pt>
    <dgm:pt modelId="{E23310B3-95B3-406E-9C21-F0DB011CFACB}" type="parTrans" cxnId="{6BB95752-63E0-4F7D-A2D2-D297EEB0B9CD}">
      <dgm:prSet/>
      <dgm:spPr/>
      <dgm:t>
        <a:bodyPr/>
        <a:lstStyle/>
        <a:p>
          <a:endParaRPr lang="en-US"/>
        </a:p>
      </dgm:t>
    </dgm:pt>
    <dgm:pt modelId="{C4D57840-23E6-4FCB-AFFA-F87EF7D78352}" type="sibTrans" cxnId="{6BB95752-63E0-4F7D-A2D2-D297EEB0B9CD}">
      <dgm:prSet/>
      <dgm:spPr/>
      <dgm:t>
        <a:bodyPr/>
        <a:lstStyle/>
        <a:p>
          <a:endParaRPr lang="en-US"/>
        </a:p>
      </dgm:t>
    </dgm:pt>
    <dgm:pt modelId="{842B52A0-29A9-4555-BE19-B2B298A21DC3}">
      <dgm:prSet/>
      <dgm:spPr/>
      <dgm:t>
        <a:bodyPr/>
        <a:lstStyle/>
        <a:p>
          <a:r>
            <a:rPr lang="en-US"/>
            <a:t>It improved the overall </a:t>
          </a:r>
          <a:r>
            <a:rPr lang="en-US" b="1"/>
            <a:t>speed and performance</a:t>
          </a:r>
          <a:r>
            <a:rPr lang="en-US"/>
            <a:t> of the retrieval system, ensuring users received results quickly, even with large or complex queries.</a:t>
          </a:r>
        </a:p>
      </dgm:t>
    </dgm:pt>
    <dgm:pt modelId="{07A64AEB-7453-4239-9D32-8B4D3488911A}" type="parTrans" cxnId="{875F824E-03BC-46B0-AD6A-A6121DCCFFEE}">
      <dgm:prSet/>
      <dgm:spPr/>
      <dgm:t>
        <a:bodyPr/>
        <a:lstStyle/>
        <a:p>
          <a:endParaRPr lang="en-US"/>
        </a:p>
      </dgm:t>
    </dgm:pt>
    <dgm:pt modelId="{D1D56991-E04A-4E16-A670-2C40A78481CD}" type="sibTrans" cxnId="{875F824E-03BC-46B0-AD6A-A6121DCCFFEE}">
      <dgm:prSet/>
      <dgm:spPr/>
      <dgm:t>
        <a:bodyPr/>
        <a:lstStyle/>
        <a:p>
          <a:endParaRPr lang="en-US"/>
        </a:p>
      </dgm:t>
    </dgm:pt>
    <dgm:pt modelId="{5C2AE29E-048B-4580-9290-4B593C1D3445}" type="pres">
      <dgm:prSet presAssocID="{1F8A0229-3679-4012-98FD-6D2EA07C74EF}" presName="linear" presStyleCnt="0">
        <dgm:presLayoutVars>
          <dgm:animLvl val="lvl"/>
          <dgm:resizeHandles val="exact"/>
        </dgm:presLayoutVars>
      </dgm:prSet>
      <dgm:spPr/>
    </dgm:pt>
    <dgm:pt modelId="{9A1DFD68-843A-4152-8421-EC971F58A840}" type="pres">
      <dgm:prSet presAssocID="{79912208-01B4-48B8-88EA-4FEE21BDDD9B}" presName="parentText" presStyleLbl="node1" presStyleIdx="0" presStyleCnt="3">
        <dgm:presLayoutVars>
          <dgm:chMax val="0"/>
          <dgm:bulletEnabled val="1"/>
        </dgm:presLayoutVars>
      </dgm:prSet>
      <dgm:spPr/>
    </dgm:pt>
    <dgm:pt modelId="{07BB3E25-BF85-4954-BE70-4DFE084CFBBA}" type="pres">
      <dgm:prSet presAssocID="{BCA34323-BBE0-4BEE-9CBD-60698B7DAC9E}" presName="spacer" presStyleCnt="0"/>
      <dgm:spPr/>
    </dgm:pt>
    <dgm:pt modelId="{C88B7F32-038A-4A5E-B974-70D199ACB842}" type="pres">
      <dgm:prSet presAssocID="{BE72BCC5-4C2C-44CD-B3D0-D39172AC48EA}" presName="parentText" presStyleLbl="node1" presStyleIdx="1" presStyleCnt="3">
        <dgm:presLayoutVars>
          <dgm:chMax val="0"/>
          <dgm:bulletEnabled val="1"/>
        </dgm:presLayoutVars>
      </dgm:prSet>
      <dgm:spPr/>
    </dgm:pt>
    <dgm:pt modelId="{4FFB73F5-5CA3-446F-B9F4-5233A857D875}" type="pres">
      <dgm:prSet presAssocID="{C4D57840-23E6-4FCB-AFFA-F87EF7D78352}" presName="spacer" presStyleCnt="0"/>
      <dgm:spPr/>
    </dgm:pt>
    <dgm:pt modelId="{D5B3421D-127D-4576-8A11-424FB4187C3F}" type="pres">
      <dgm:prSet presAssocID="{842B52A0-29A9-4555-BE19-B2B298A21DC3}" presName="parentText" presStyleLbl="node1" presStyleIdx="2" presStyleCnt="3">
        <dgm:presLayoutVars>
          <dgm:chMax val="0"/>
          <dgm:bulletEnabled val="1"/>
        </dgm:presLayoutVars>
      </dgm:prSet>
      <dgm:spPr/>
    </dgm:pt>
  </dgm:ptLst>
  <dgm:cxnLst>
    <dgm:cxn modelId="{90E48609-91EB-40A3-A514-3D99F8D296E1}" type="presOf" srcId="{BE72BCC5-4C2C-44CD-B3D0-D39172AC48EA}" destId="{C88B7F32-038A-4A5E-B974-70D199ACB842}" srcOrd="0" destOrd="0" presId="urn:microsoft.com/office/officeart/2005/8/layout/vList2"/>
    <dgm:cxn modelId="{A4D9551C-0C1C-4470-BA36-F3D8F60DEF5A}" type="presOf" srcId="{842B52A0-29A9-4555-BE19-B2B298A21DC3}" destId="{D5B3421D-127D-4576-8A11-424FB4187C3F}" srcOrd="0" destOrd="0" presId="urn:microsoft.com/office/officeart/2005/8/layout/vList2"/>
    <dgm:cxn modelId="{875F824E-03BC-46B0-AD6A-A6121DCCFFEE}" srcId="{1F8A0229-3679-4012-98FD-6D2EA07C74EF}" destId="{842B52A0-29A9-4555-BE19-B2B298A21DC3}" srcOrd="2" destOrd="0" parTransId="{07A64AEB-7453-4239-9D32-8B4D3488911A}" sibTransId="{D1D56991-E04A-4E16-A670-2C40A78481CD}"/>
    <dgm:cxn modelId="{F1C4C24E-BE13-463F-832F-8D9B652FBA78}" type="presOf" srcId="{1F8A0229-3679-4012-98FD-6D2EA07C74EF}" destId="{5C2AE29E-048B-4580-9290-4B593C1D3445}" srcOrd="0" destOrd="0" presId="urn:microsoft.com/office/officeart/2005/8/layout/vList2"/>
    <dgm:cxn modelId="{6BB95752-63E0-4F7D-A2D2-D297EEB0B9CD}" srcId="{1F8A0229-3679-4012-98FD-6D2EA07C74EF}" destId="{BE72BCC5-4C2C-44CD-B3D0-D39172AC48EA}" srcOrd="1" destOrd="0" parTransId="{E23310B3-95B3-406E-9C21-F0DB011CFACB}" sibTransId="{C4D57840-23E6-4FCB-AFFA-F87EF7D78352}"/>
    <dgm:cxn modelId="{62AB98E7-30BC-4D80-A9AF-8862AF4570E5}" type="presOf" srcId="{79912208-01B4-48B8-88EA-4FEE21BDDD9B}" destId="{9A1DFD68-843A-4152-8421-EC971F58A840}" srcOrd="0" destOrd="0" presId="urn:microsoft.com/office/officeart/2005/8/layout/vList2"/>
    <dgm:cxn modelId="{6A6B27FD-7E91-4D4B-98C9-6249B2B64AD5}" srcId="{1F8A0229-3679-4012-98FD-6D2EA07C74EF}" destId="{79912208-01B4-48B8-88EA-4FEE21BDDD9B}" srcOrd="0" destOrd="0" parTransId="{048343CE-A944-43DD-B9B1-74CD7213F7BF}" sibTransId="{BCA34323-BBE0-4BEE-9CBD-60698B7DAC9E}"/>
    <dgm:cxn modelId="{64190360-82C3-49A8-BB31-9D7A85F8007D}" type="presParOf" srcId="{5C2AE29E-048B-4580-9290-4B593C1D3445}" destId="{9A1DFD68-843A-4152-8421-EC971F58A840}" srcOrd="0" destOrd="0" presId="urn:microsoft.com/office/officeart/2005/8/layout/vList2"/>
    <dgm:cxn modelId="{E976ACDC-C799-4268-9C20-78BA9275A77D}" type="presParOf" srcId="{5C2AE29E-048B-4580-9290-4B593C1D3445}" destId="{07BB3E25-BF85-4954-BE70-4DFE084CFBBA}" srcOrd="1" destOrd="0" presId="urn:microsoft.com/office/officeart/2005/8/layout/vList2"/>
    <dgm:cxn modelId="{8B19FE87-6030-4557-9CF3-38F79EE0BA06}" type="presParOf" srcId="{5C2AE29E-048B-4580-9290-4B593C1D3445}" destId="{C88B7F32-038A-4A5E-B974-70D199ACB842}" srcOrd="2" destOrd="0" presId="urn:microsoft.com/office/officeart/2005/8/layout/vList2"/>
    <dgm:cxn modelId="{C9CB22B3-5E0C-432F-9CB3-53AC830C0E97}" type="presParOf" srcId="{5C2AE29E-048B-4580-9290-4B593C1D3445}" destId="{4FFB73F5-5CA3-446F-B9F4-5233A857D875}" srcOrd="3" destOrd="0" presId="urn:microsoft.com/office/officeart/2005/8/layout/vList2"/>
    <dgm:cxn modelId="{2A11A68B-7D31-4F1C-84C5-0B2F4DCD03E2}" type="presParOf" srcId="{5C2AE29E-048B-4580-9290-4B593C1D3445}" destId="{D5B3421D-127D-4576-8A11-424FB4187C3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792642E-4CE3-496D-B26F-AF6984FD67C3}"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3565664-6E2E-45B1-AADB-D667EBAD84DB}">
      <dgm:prSet/>
      <dgm:spPr/>
      <dgm:t>
        <a:bodyPr/>
        <a:lstStyle/>
        <a:p>
          <a:r>
            <a:rPr lang="en-US" dirty="0"/>
            <a:t>In the </a:t>
          </a:r>
          <a:r>
            <a:rPr lang="en-US" dirty="0" err="1"/>
            <a:t>WebAP</a:t>
          </a:r>
          <a:r>
            <a:rPr lang="en-US" dirty="0"/>
            <a:t> dataset, </a:t>
          </a:r>
          <a:r>
            <a:rPr lang="en-US" b="1" dirty="0"/>
            <a:t>skip pointers</a:t>
          </a:r>
          <a:r>
            <a:rPr lang="en-US" dirty="0"/>
            <a:t> are used in the postings lists to allow the query processor to bypass sections of the list during searches. This enables the system to skip over non-relevant documents and quickly jump to potentially relevant ones.</a:t>
          </a:r>
        </a:p>
      </dgm:t>
    </dgm:pt>
    <dgm:pt modelId="{F332C30D-98CA-4F51-ADD0-6F808778A9DD}" type="parTrans" cxnId="{392B805C-8304-44CD-B3AB-6870EFB575A4}">
      <dgm:prSet/>
      <dgm:spPr/>
      <dgm:t>
        <a:bodyPr/>
        <a:lstStyle/>
        <a:p>
          <a:endParaRPr lang="en-US"/>
        </a:p>
      </dgm:t>
    </dgm:pt>
    <dgm:pt modelId="{19C40EF2-0E0F-499C-871F-97420BA9978A}" type="sibTrans" cxnId="{392B805C-8304-44CD-B3AB-6870EFB575A4}">
      <dgm:prSet/>
      <dgm:spPr/>
      <dgm:t>
        <a:bodyPr/>
        <a:lstStyle/>
        <a:p>
          <a:endParaRPr lang="en-US"/>
        </a:p>
      </dgm:t>
    </dgm:pt>
    <dgm:pt modelId="{0A444096-D99E-4BE5-9223-B50C4BD6B7BE}">
      <dgm:prSet/>
      <dgm:spPr/>
      <dgm:t>
        <a:bodyPr/>
        <a:lstStyle/>
        <a:p>
          <a:r>
            <a:rPr lang="en-US" dirty="0"/>
            <a:t>Skip pointers are implemented to </a:t>
          </a:r>
          <a:r>
            <a:rPr lang="en-US" b="1" dirty="0"/>
            <a:t>speed up query execution</a:t>
          </a:r>
          <a:r>
            <a:rPr lang="en-US" dirty="0"/>
            <a:t> by reducing the number of comparisons required when searching through large postings lists.</a:t>
          </a:r>
        </a:p>
      </dgm:t>
    </dgm:pt>
    <dgm:pt modelId="{DAB9406D-D33E-4D1F-8FD7-97075459A3C2}" type="parTrans" cxnId="{6D2457F8-588D-478A-871F-E7D2C2832C45}">
      <dgm:prSet/>
      <dgm:spPr/>
      <dgm:t>
        <a:bodyPr/>
        <a:lstStyle/>
        <a:p>
          <a:endParaRPr lang="en-US"/>
        </a:p>
      </dgm:t>
    </dgm:pt>
    <dgm:pt modelId="{6A8F6F18-9AEC-4C6B-9D77-8617413D1327}" type="sibTrans" cxnId="{6D2457F8-588D-478A-871F-E7D2C2832C45}">
      <dgm:prSet/>
      <dgm:spPr/>
      <dgm:t>
        <a:bodyPr/>
        <a:lstStyle/>
        <a:p>
          <a:endParaRPr lang="en-US"/>
        </a:p>
      </dgm:t>
    </dgm:pt>
    <dgm:pt modelId="{522A610B-D3D6-4756-8986-AEDDEAB647D6}">
      <dgm:prSet/>
      <dgm:spPr/>
      <dgm:t>
        <a:bodyPr/>
        <a:lstStyle/>
        <a:p>
          <a:r>
            <a:rPr lang="en-US"/>
            <a:t>Skip pointers significantly improved </a:t>
          </a:r>
          <a:r>
            <a:rPr lang="en-US" b="1"/>
            <a:t>query processing speed</a:t>
          </a:r>
          <a:r>
            <a:rPr lang="en-US"/>
            <a:t>, making retrieval faster and more efficient, especially for large datasets.</a:t>
          </a:r>
        </a:p>
      </dgm:t>
    </dgm:pt>
    <dgm:pt modelId="{15A58A8B-D6EE-479E-AA40-C00BF1788902}" type="parTrans" cxnId="{5C9D37FA-9804-4C30-A549-D06643A56EED}">
      <dgm:prSet/>
      <dgm:spPr/>
      <dgm:t>
        <a:bodyPr/>
        <a:lstStyle/>
        <a:p>
          <a:endParaRPr lang="en-US"/>
        </a:p>
      </dgm:t>
    </dgm:pt>
    <dgm:pt modelId="{4E4785B9-F720-4161-B965-1530358AB889}" type="sibTrans" cxnId="{5C9D37FA-9804-4C30-A549-D06643A56EED}">
      <dgm:prSet/>
      <dgm:spPr/>
      <dgm:t>
        <a:bodyPr/>
        <a:lstStyle/>
        <a:p>
          <a:endParaRPr lang="en-US"/>
        </a:p>
      </dgm:t>
    </dgm:pt>
    <dgm:pt modelId="{5C902A05-46D0-4287-AC96-D2DD2A731094}" type="pres">
      <dgm:prSet presAssocID="{6792642E-4CE3-496D-B26F-AF6984FD67C3}" presName="linear" presStyleCnt="0">
        <dgm:presLayoutVars>
          <dgm:animLvl val="lvl"/>
          <dgm:resizeHandles val="exact"/>
        </dgm:presLayoutVars>
      </dgm:prSet>
      <dgm:spPr/>
    </dgm:pt>
    <dgm:pt modelId="{D4985EA5-18FD-47D8-AE58-856BFE169349}" type="pres">
      <dgm:prSet presAssocID="{33565664-6E2E-45B1-AADB-D667EBAD84DB}" presName="parentText" presStyleLbl="node1" presStyleIdx="0" presStyleCnt="3">
        <dgm:presLayoutVars>
          <dgm:chMax val="0"/>
          <dgm:bulletEnabled val="1"/>
        </dgm:presLayoutVars>
      </dgm:prSet>
      <dgm:spPr/>
    </dgm:pt>
    <dgm:pt modelId="{A10F503B-C3E6-4EAF-8C29-CF8A1072C9C7}" type="pres">
      <dgm:prSet presAssocID="{19C40EF2-0E0F-499C-871F-97420BA9978A}" presName="spacer" presStyleCnt="0"/>
      <dgm:spPr/>
    </dgm:pt>
    <dgm:pt modelId="{57873BC0-29D6-423C-8AB7-35C47621B5F1}" type="pres">
      <dgm:prSet presAssocID="{0A444096-D99E-4BE5-9223-B50C4BD6B7BE}" presName="parentText" presStyleLbl="node1" presStyleIdx="1" presStyleCnt="3">
        <dgm:presLayoutVars>
          <dgm:chMax val="0"/>
          <dgm:bulletEnabled val="1"/>
        </dgm:presLayoutVars>
      </dgm:prSet>
      <dgm:spPr/>
    </dgm:pt>
    <dgm:pt modelId="{1F6AFC3C-3E00-4221-85B1-3428499811DA}" type="pres">
      <dgm:prSet presAssocID="{6A8F6F18-9AEC-4C6B-9D77-8617413D1327}" presName="spacer" presStyleCnt="0"/>
      <dgm:spPr/>
    </dgm:pt>
    <dgm:pt modelId="{005E217E-7809-409D-88C7-86A1540D6B9F}" type="pres">
      <dgm:prSet presAssocID="{522A610B-D3D6-4756-8986-AEDDEAB647D6}" presName="parentText" presStyleLbl="node1" presStyleIdx="2" presStyleCnt="3">
        <dgm:presLayoutVars>
          <dgm:chMax val="0"/>
          <dgm:bulletEnabled val="1"/>
        </dgm:presLayoutVars>
      </dgm:prSet>
      <dgm:spPr/>
    </dgm:pt>
  </dgm:ptLst>
  <dgm:cxnLst>
    <dgm:cxn modelId="{47C87504-2F9F-4E0F-9C70-874FAC483541}" type="presOf" srcId="{33565664-6E2E-45B1-AADB-D667EBAD84DB}" destId="{D4985EA5-18FD-47D8-AE58-856BFE169349}" srcOrd="0" destOrd="0" presId="urn:microsoft.com/office/officeart/2005/8/layout/vList2"/>
    <dgm:cxn modelId="{DA0AA723-27CF-49F3-9D9B-BBDB7D5EE302}" type="presOf" srcId="{522A610B-D3D6-4756-8986-AEDDEAB647D6}" destId="{005E217E-7809-409D-88C7-86A1540D6B9F}" srcOrd="0" destOrd="0" presId="urn:microsoft.com/office/officeart/2005/8/layout/vList2"/>
    <dgm:cxn modelId="{15D6543E-0882-4EC9-84A9-AE32C872752B}" type="presOf" srcId="{0A444096-D99E-4BE5-9223-B50C4BD6B7BE}" destId="{57873BC0-29D6-423C-8AB7-35C47621B5F1}" srcOrd="0" destOrd="0" presId="urn:microsoft.com/office/officeart/2005/8/layout/vList2"/>
    <dgm:cxn modelId="{392B805C-8304-44CD-B3AB-6870EFB575A4}" srcId="{6792642E-4CE3-496D-B26F-AF6984FD67C3}" destId="{33565664-6E2E-45B1-AADB-D667EBAD84DB}" srcOrd="0" destOrd="0" parTransId="{F332C30D-98CA-4F51-ADD0-6F808778A9DD}" sibTransId="{19C40EF2-0E0F-499C-871F-97420BA9978A}"/>
    <dgm:cxn modelId="{5CC53A47-B9DB-4567-972B-CA4F628DB1C1}" type="presOf" srcId="{6792642E-4CE3-496D-B26F-AF6984FD67C3}" destId="{5C902A05-46D0-4287-AC96-D2DD2A731094}" srcOrd="0" destOrd="0" presId="urn:microsoft.com/office/officeart/2005/8/layout/vList2"/>
    <dgm:cxn modelId="{6D2457F8-588D-478A-871F-E7D2C2832C45}" srcId="{6792642E-4CE3-496D-B26F-AF6984FD67C3}" destId="{0A444096-D99E-4BE5-9223-B50C4BD6B7BE}" srcOrd="1" destOrd="0" parTransId="{DAB9406D-D33E-4D1F-8FD7-97075459A3C2}" sibTransId="{6A8F6F18-9AEC-4C6B-9D77-8617413D1327}"/>
    <dgm:cxn modelId="{5C9D37FA-9804-4C30-A549-D06643A56EED}" srcId="{6792642E-4CE3-496D-B26F-AF6984FD67C3}" destId="{522A610B-D3D6-4756-8986-AEDDEAB647D6}" srcOrd="2" destOrd="0" parTransId="{15A58A8B-D6EE-479E-AA40-C00BF1788902}" sibTransId="{4E4785B9-F720-4161-B965-1530358AB889}"/>
    <dgm:cxn modelId="{4B7E88F1-C9BB-4C30-B279-B42AB7FDE0F6}" type="presParOf" srcId="{5C902A05-46D0-4287-AC96-D2DD2A731094}" destId="{D4985EA5-18FD-47D8-AE58-856BFE169349}" srcOrd="0" destOrd="0" presId="urn:microsoft.com/office/officeart/2005/8/layout/vList2"/>
    <dgm:cxn modelId="{B33C44A8-55E6-4A0F-9CA9-A4498AA3AD91}" type="presParOf" srcId="{5C902A05-46D0-4287-AC96-D2DD2A731094}" destId="{A10F503B-C3E6-4EAF-8C29-CF8A1072C9C7}" srcOrd="1" destOrd="0" presId="urn:microsoft.com/office/officeart/2005/8/layout/vList2"/>
    <dgm:cxn modelId="{A4BF18B1-C3B6-4BCC-98D0-37401DAA7334}" type="presParOf" srcId="{5C902A05-46D0-4287-AC96-D2DD2A731094}" destId="{57873BC0-29D6-423C-8AB7-35C47621B5F1}" srcOrd="2" destOrd="0" presId="urn:microsoft.com/office/officeart/2005/8/layout/vList2"/>
    <dgm:cxn modelId="{1CBD6B5D-2B1A-44C7-A24D-8797FC2B94FF}" type="presParOf" srcId="{5C902A05-46D0-4287-AC96-D2DD2A731094}" destId="{1F6AFC3C-3E00-4221-85B1-3428499811DA}" srcOrd="3" destOrd="0" presId="urn:microsoft.com/office/officeart/2005/8/layout/vList2"/>
    <dgm:cxn modelId="{7B9740CF-CC01-45DB-9D37-D36F307B3D2D}" type="presParOf" srcId="{5C902A05-46D0-4287-AC96-D2DD2A731094}" destId="{005E217E-7809-409D-88C7-86A1540D6B9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640571B-4DBB-4E37-89AD-BCA972CEF97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63D2FEB-326C-450B-8457-3D8B96A344D1}">
      <dgm:prSet/>
      <dgm:spPr/>
      <dgm:t>
        <a:bodyPr/>
        <a:lstStyle/>
        <a:p>
          <a:r>
            <a:rPr lang="en-US"/>
            <a:t>In the WebAP dataset, </a:t>
          </a:r>
          <a:r>
            <a:rPr lang="en-US" b="1"/>
            <a:t>Soundex</a:t>
          </a:r>
          <a:r>
            <a:rPr lang="en-US"/>
            <a:t> is applied to handle phonetic matching for terms that sound similar but may be spelled differently.</a:t>
          </a:r>
        </a:p>
      </dgm:t>
    </dgm:pt>
    <dgm:pt modelId="{276F1A1E-46F1-403D-A680-20E5DC6434EC}" type="parTrans" cxnId="{3C0F0D62-D811-4027-9C1A-07EA153CE1B3}">
      <dgm:prSet/>
      <dgm:spPr/>
      <dgm:t>
        <a:bodyPr/>
        <a:lstStyle/>
        <a:p>
          <a:endParaRPr lang="en-US"/>
        </a:p>
      </dgm:t>
    </dgm:pt>
    <dgm:pt modelId="{C35C28DE-AB67-4932-8FD4-B8DA2BDBB84C}" type="sibTrans" cxnId="{3C0F0D62-D811-4027-9C1A-07EA153CE1B3}">
      <dgm:prSet/>
      <dgm:spPr/>
      <dgm:t>
        <a:bodyPr/>
        <a:lstStyle/>
        <a:p>
          <a:endParaRPr lang="en-US"/>
        </a:p>
      </dgm:t>
    </dgm:pt>
    <dgm:pt modelId="{1ADA5137-D111-4C75-84ED-6A468625E2A5}">
      <dgm:prSet/>
      <dgm:spPr/>
      <dgm:t>
        <a:bodyPr/>
        <a:lstStyle/>
        <a:p>
          <a:r>
            <a:rPr lang="en-US"/>
            <a:t>We used these techniques to improve the system's ability to handle </a:t>
          </a:r>
          <a:r>
            <a:rPr lang="en-US" b="1"/>
            <a:t>semantic variations</a:t>
          </a:r>
          <a:r>
            <a:rPr lang="en-US"/>
            <a:t> and </a:t>
          </a:r>
          <a:r>
            <a:rPr lang="en-US" b="1"/>
            <a:t>spelling errors</a:t>
          </a:r>
          <a:r>
            <a:rPr lang="en-US"/>
            <a:t>, ensuring that related terms or misspellings still yield relevant results.</a:t>
          </a:r>
        </a:p>
      </dgm:t>
    </dgm:pt>
    <dgm:pt modelId="{3765F007-83C2-4D59-AA4C-A48AFC43FB28}" type="parTrans" cxnId="{28FA4FA1-9E51-44F8-9C5A-1CB3857AC5E6}">
      <dgm:prSet/>
      <dgm:spPr/>
      <dgm:t>
        <a:bodyPr/>
        <a:lstStyle/>
        <a:p>
          <a:endParaRPr lang="en-US"/>
        </a:p>
      </dgm:t>
    </dgm:pt>
    <dgm:pt modelId="{8F7AF787-124B-48F7-A92A-07F7B12E567E}" type="sibTrans" cxnId="{28FA4FA1-9E51-44F8-9C5A-1CB3857AC5E6}">
      <dgm:prSet/>
      <dgm:spPr/>
      <dgm:t>
        <a:bodyPr/>
        <a:lstStyle/>
        <a:p>
          <a:endParaRPr lang="en-US"/>
        </a:p>
      </dgm:t>
    </dgm:pt>
    <dgm:pt modelId="{577EFD92-4529-4210-9818-4B71EB3FDCAE}">
      <dgm:prSet/>
      <dgm:spPr/>
      <dgm:t>
        <a:bodyPr/>
        <a:lstStyle/>
        <a:p>
          <a:r>
            <a:rPr lang="en-US"/>
            <a:t>Soundex helped improve </a:t>
          </a:r>
          <a:r>
            <a:rPr lang="en-US" b="1"/>
            <a:t>recall</a:t>
          </a:r>
          <a:r>
            <a:rPr lang="en-US"/>
            <a:t> by retrieving passages with synonyms and similar-sounding terms, enhancing the system’s flexibility and accuracy.</a:t>
          </a:r>
        </a:p>
      </dgm:t>
    </dgm:pt>
    <dgm:pt modelId="{78ADF7A2-0354-4B86-BF9A-94AF3D8DD5A7}" type="parTrans" cxnId="{C885C5F8-B9FA-4B23-ADA7-40DA7294552F}">
      <dgm:prSet/>
      <dgm:spPr/>
      <dgm:t>
        <a:bodyPr/>
        <a:lstStyle/>
        <a:p>
          <a:endParaRPr lang="en-US"/>
        </a:p>
      </dgm:t>
    </dgm:pt>
    <dgm:pt modelId="{9CEC3349-EEA8-497A-BDEB-F1162013D819}" type="sibTrans" cxnId="{C885C5F8-B9FA-4B23-ADA7-40DA7294552F}">
      <dgm:prSet/>
      <dgm:spPr/>
      <dgm:t>
        <a:bodyPr/>
        <a:lstStyle/>
        <a:p>
          <a:endParaRPr lang="en-US"/>
        </a:p>
      </dgm:t>
    </dgm:pt>
    <dgm:pt modelId="{2F6F19E2-9669-427F-A8B3-4D8C58EFE562}" type="pres">
      <dgm:prSet presAssocID="{C640571B-4DBB-4E37-89AD-BCA972CEF97C}" presName="linear" presStyleCnt="0">
        <dgm:presLayoutVars>
          <dgm:animLvl val="lvl"/>
          <dgm:resizeHandles val="exact"/>
        </dgm:presLayoutVars>
      </dgm:prSet>
      <dgm:spPr/>
    </dgm:pt>
    <dgm:pt modelId="{04C5936A-FE26-462E-B348-98F5C857649B}" type="pres">
      <dgm:prSet presAssocID="{163D2FEB-326C-450B-8457-3D8B96A344D1}" presName="parentText" presStyleLbl="node1" presStyleIdx="0" presStyleCnt="3">
        <dgm:presLayoutVars>
          <dgm:chMax val="0"/>
          <dgm:bulletEnabled val="1"/>
        </dgm:presLayoutVars>
      </dgm:prSet>
      <dgm:spPr/>
    </dgm:pt>
    <dgm:pt modelId="{74EDC20A-2933-4CD4-8FCB-EAE850B1736D}" type="pres">
      <dgm:prSet presAssocID="{C35C28DE-AB67-4932-8FD4-B8DA2BDBB84C}" presName="spacer" presStyleCnt="0"/>
      <dgm:spPr/>
    </dgm:pt>
    <dgm:pt modelId="{EAB39873-93A3-4E4A-89CC-8764BE5A08B2}" type="pres">
      <dgm:prSet presAssocID="{1ADA5137-D111-4C75-84ED-6A468625E2A5}" presName="parentText" presStyleLbl="node1" presStyleIdx="1" presStyleCnt="3">
        <dgm:presLayoutVars>
          <dgm:chMax val="0"/>
          <dgm:bulletEnabled val="1"/>
        </dgm:presLayoutVars>
      </dgm:prSet>
      <dgm:spPr/>
    </dgm:pt>
    <dgm:pt modelId="{CC1E9C9F-9BAA-445E-9DFB-67A211BD8A82}" type="pres">
      <dgm:prSet presAssocID="{8F7AF787-124B-48F7-A92A-07F7B12E567E}" presName="spacer" presStyleCnt="0"/>
      <dgm:spPr/>
    </dgm:pt>
    <dgm:pt modelId="{62AC16DB-472C-45C4-B0A7-CD1EF1867F89}" type="pres">
      <dgm:prSet presAssocID="{577EFD92-4529-4210-9818-4B71EB3FDCAE}" presName="parentText" presStyleLbl="node1" presStyleIdx="2" presStyleCnt="3">
        <dgm:presLayoutVars>
          <dgm:chMax val="0"/>
          <dgm:bulletEnabled val="1"/>
        </dgm:presLayoutVars>
      </dgm:prSet>
      <dgm:spPr/>
    </dgm:pt>
  </dgm:ptLst>
  <dgm:cxnLst>
    <dgm:cxn modelId="{3C0F0D62-D811-4027-9C1A-07EA153CE1B3}" srcId="{C640571B-4DBB-4E37-89AD-BCA972CEF97C}" destId="{163D2FEB-326C-450B-8457-3D8B96A344D1}" srcOrd="0" destOrd="0" parTransId="{276F1A1E-46F1-403D-A680-20E5DC6434EC}" sibTransId="{C35C28DE-AB67-4932-8FD4-B8DA2BDBB84C}"/>
    <dgm:cxn modelId="{0EA21154-C384-4F57-8597-91FE704A3B1E}" type="presOf" srcId="{1ADA5137-D111-4C75-84ED-6A468625E2A5}" destId="{EAB39873-93A3-4E4A-89CC-8764BE5A08B2}" srcOrd="0" destOrd="0" presId="urn:microsoft.com/office/officeart/2005/8/layout/vList2"/>
    <dgm:cxn modelId="{306BAA88-D675-43CD-A632-6DE9EA22AF8D}" type="presOf" srcId="{577EFD92-4529-4210-9818-4B71EB3FDCAE}" destId="{62AC16DB-472C-45C4-B0A7-CD1EF1867F89}" srcOrd="0" destOrd="0" presId="urn:microsoft.com/office/officeart/2005/8/layout/vList2"/>
    <dgm:cxn modelId="{28FA4FA1-9E51-44F8-9C5A-1CB3857AC5E6}" srcId="{C640571B-4DBB-4E37-89AD-BCA972CEF97C}" destId="{1ADA5137-D111-4C75-84ED-6A468625E2A5}" srcOrd="1" destOrd="0" parTransId="{3765F007-83C2-4D59-AA4C-A48AFC43FB28}" sibTransId="{8F7AF787-124B-48F7-A92A-07F7B12E567E}"/>
    <dgm:cxn modelId="{116155C2-798A-4140-81E7-0EA60B71ABAB}" type="presOf" srcId="{C640571B-4DBB-4E37-89AD-BCA972CEF97C}" destId="{2F6F19E2-9669-427F-A8B3-4D8C58EFE562}" srcOrd="0" destOrd="0" presId="urn:microsoft.com/office/officeart/2005/8/layout/vList2"/>
    <dgm:cxn modelId="{C885C5F8-B9FA-4B23-ADA7-40DA7294552F}" srcId="{C640571B-4DBB-4E37-89AD-BCA972CEF97C}" destId="{577EFD92-4529-4210-9818-4B71EB3FDCAE}" srcOrd="2" destOrd="0" parTransId="{78ADF7A2-0354-4B86-BF9A-94AF3D8DD5A7}" sibTransId="{9CEC3349-EEA8-497A-BDEB-F1162013D819}"/>
    <dgm:cxn modelId="{9EDEC2F9-8318-4C0B-A9CD-9AA5AB1BF15E}" type="presOf" srcId="{163D2FEB-326C-450B-8457-3D8B96A344D1}" destId="{04C5936A-FE26-462E-B348-98F5C857649B}" srcOrd="0" destOrd="0" presId="urn:microsoft.com/office/officeart/2005/8/layout/vList2"/>
    <dgm:cxn modelId="{17A7F7B6-CB92-4796-AAF5-4BB24BE59A42}" type="presParOf" srcId="{2F6F19E2-9669-427F-A8B3-4D8C58EFE562}" destId="{04C5936A-FE26-462E-B348-98F5C857649B}" srcOrd="0" destOrd="0" presId="urn:microsoft.com/office/officeart/2005/8/layout/vList2"/>
    <dgm:cxn modelId="{38C26D8D-3E79-4663-97BA-65BA2015A870}" type="presParOf" srcId="{2F6F19E2-9669-427F-A8B3-4D8C58EFE562}" destId="{74EDC20A-2933-4CD4-8FCB-EAE850B1736D}" srcOrd="1" destOrd="0" presId="urn:microsoft.com/office/officeart/2005/8/layout/vList2"/>
    <dgm:cxn modelId="{BD743FC1-8FCE-4CFE-9C54-E8B2BB90912B}" type="presParOf" srcId="{2F6F19E2-9669-427F-A8B3-4D8C58EFE562}" destId="{EAB39873-93A3-4E4A-89CC-8764BE5A08B2}" srcOrd="2" destOrd="0" presId="urn:microsoft.com/office/officeart/2005/8/layout/vList2"/>
    <dgm:cxn modelId="{E5F99F5C-9840-458B-BD1B-F211935A3E26}" type="presParOf" srcId="{2F6F19E2-9669-427F-A8B3-4D8C58EFE562}" destId="{CC1E9C9F-9BAA-445E-9DFB-67A211BD8A82}" srcOrd="3" destOrd="0" presId="urn:microsoft.com/office/officeart/2005/8/layout/vList2"/>
    <dgm:cxn modelId="{1D280BC7-7E2A-4909-BAF3-3F9B69536241}" type="presParOf" srcId="{2F6F19E2-9669-427F-A8B3-4D8C58EFE562}" destId="{62AC16DB-472C-45C4-B0A7-CD1EF1867F8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B4F8515-DB08-4D1C-8AB9-56D5AE4C5A6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23B41F3-4D26-4202-B79D-7128C1DFB5E5}">
      <dgm:prSet/>
      <dgm:spPr/>
      <dgm:t>
        <a:bodyPr/>
        <a:lstStyle/>
        <a:p>
          <a:pPr>
            <a:lnSpc>
              <a:spcPct val="100000"/>
            </a:lnSpc>
          </a:pPr>
          <a:r>
            <a:rPr lang="en-US"/>
            <a:t>In the WebAP dataset, </a:t>
          </a:r>
          <a:r>
            <a:rPr lang="en-US" b="1"/>
            <a:t>Levenshtein distance</a:t>
          </a:r>
          <a:r>
            <a:rPr lang="en-US"/>
            <a:t> is used to calculate the number of single-character edits (insertions, deletions, or substitutions) needed to change one term into another. This helps in identifying similar words for spelling correction.</a:t>
          </a:r>
        </a:p>
      </dgm:t>
    </dgm:pt>
    <dgm:pt modelId="{F1419E11-3609-4040-AD24-981B1AEAB3C4}" type="parTrans" cxnId="{BC437ECE-3BD6-421E-A468-30E003692EAC}">
      <dgm:prSet/>
      <dgm:spPr/>
      <dgm:t>
        <a:bodyPr/>
        <a:lstStyle/>
        <a:p>
          <a:endParaRPr lang="en-US"/>
        </a:p>
      </dgm:t>
    </dgm:pt>
    <dgm:pt modelId="{BBE8E792-7FCF-4D86-B627-C75BCC81382D}" type="sibTrans" cxnId="{BC437ECE-3BD6-421E-A468-30E003692EAC}">
      <dgm:prSet/>
      <dgm:spPr/>
      <dgm:t>
        <a:bodyPr/>
        <a:lstStyle/>
        <a:p>
          <a:endParaRPr lang="en-US"/>
        </a:p>
      </dgm:t>
    </dgm:pt>
    <dgm:pt modelId="{708B4972-0126-4082-9450-33175D80AEDF}">
      <dgm:prSet/>
      <dgm:spPr/>
      <dgm:t>
        <a:bodyPr/>
        <a:lstStyle/>
        <a:p>
          <a:pPr>
            <a:lnSpc>
              <a:spcPct val="100000"/>
            </a:lnSpc>
          </a:pPr>
          <a:r>
            <a:rPr lang="en-US"/>
            <a:t>Levenshtein distance helps handle </a:t>
          </a:r>
          <a:r>
            <a:rPr lang="en-US" b="1"/>
            <a:t>spelling errors</a:t>
          </a:r>
          <a:r>
            <a:rPr lang="en-US"/>
            <a:t> or variations in queries by identifying closely related terms.</a:t>
          </a:r>
        </a:p>
      </dgm:t>
    </dgm:pt>
    <dgm:pt modelId="{C11C4331-733F-4122-88CE-672DEA8B2ED1}" type="parTrans" cxnId="{8E11F0B1-9F5E-4DC0-92E2-B9C09837C250}">
      <dgm:prSet/>
      <dgm:spPr/>
      <dgm:t>
        <a:bodyPr/>
        <a:lstStyle/>
        <a:p>
          <a:endParaRPr lang="en-US"/>
        </a:p>
      </dgm:t>
    </dgm:pt>
    <dgm:pt modelId="{1ED7685C-75A1-41C6-8099-E69588965669}" type="sibTrans" cxnId="{8E11F0B1-9F5E-4DC0-92E2-B9C09837C250}">
      <dgm:prSet/>
      <dgm:spPr/>
      <dgm:t>
        <a:bodyPr/>
        <a:lstStyle/>
        <a:p>
          <a:endParaRPr lang="en-US"/>
        </a:p>
      </dgm:t>
    </dgm:pt>
    <dgm:pt modelId="{D890BD09-DE29-414D-8FBF-2CF11798E56B}">
      <dgm:prSet/>
      <dgm:spPr/>
      <dgm:t>
        <a:bodyPr/>
        <a:lstStyle/>
        <a:p>
          <a:pPr>
            <a:lnSpc>
              <a:spcPct val="100000"/>
            </a:lnSpc>
          </a:pPr>
          <a:r>
            <a:rPr lang="en-US"/>
            <a:t>It improved </a:t>
          </a:r>
          <a:r>
            <a:rPr lang="en-US" b="1"/>
            <a:t>search accuracy</a:t>
          </a:r>
          <a:r>
            <a:rPr lang="en-US"/>
            <a:t> by correcting minor misspellings in user queries, ensuring that relevant passages were retrieved even with typographical errors.</a:t>
          </a:r>
        </a:p>
      </dgm:t>
    </dgm:pt>
    <dgm:pt modelId="{15AF2687-6AFC-446E-8BB5-5FB881FD789F}" type="parTrans" cxnId="{CF372F11-97BE-4D7B-ABC0-CD7B3315E7F0}">
      <dgm:prSet/>
      <dgm:spPr/>
      <dgm:t>
        <a:bodyPr/>
        <a:lstStyle/>
        <a:p>
          <a:endParaRPr lang="en-US"/>
        </a:p>
      </dgm:t>
    </dgm:pt>
    <dgm:pt modelId="{2EE87D62-A3E5-4F0B-8264-D220A34E7368}" type="sibTrans" cxnId="{CF372F11-97BE-4D7B-ABC0-CD7B3315E7F0}">
      <dgm:prSet/>
      <dgm:spPr/>
      <dgm:t>
        <a:bodyPr/>
        <a:lstStyle/>
        <a:p>
          <a:endParaRPr lang="en-US"/>
        </a:p>
      </dgm:t>
    </dgm:pt>
    <dgm:pt modelId="{ADB2CDFE-428C-4A94-8990-AEE381C37337}" type="pres">
      <dgm:prSet presAssocID="{FB4F8515-DB08-4D1C-8AB9-56D5AE4C5A62}" presName="root" presStyleCnt="0">
        <dgm:presLayoutVars>
          <dgm:dir/>
          <dgm:resizeHandles val="exact"/>
        </dgm:presLayoutVars>
      </dgm:prSet>
      <dgm:spPr/>
    </dgm:pt>
    <dgm:pt modelId="{BB2F0C43-EA41-4523-A5FA-15D1BD7B8414}" type="pres">
      <dgm:prSet presAssocID="{023B41F3-4D26-4202-B79D-7128C1DFB5E5}" presName="compNode" presStyleCnt="0"/>
      <dgm:spPr/>
    </dgm:pt>
    <dgm:pt modelId="{C145C4F4-3AFB-481A-8B9B-D27B2EF6EC82}" type="pres">
      <dgm:prSet presAssocID="{023B41F3-4D26-4202-B79D-7128C1DFB5E5}" presName="bgRect" presStyleLbl="bgShp" presStyleIdx="0" presStyleCnt="3"/>
      <dgm:spPr/>
    </dgm:pt>
    <dgm:pt modelId="{103E0AAE-5E31-4851-9283-EED2D3C2C08C}" type="pres">
      <dgm:prSet presAssocID="{023B41F3-4D26-4202-B79D-7128C1DFB5E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B3176A14-DB9E-45E4-9755-F4801781D68F}" type="pres">
      <dgm:prSet presAssocID="{023B41F3-4D26-4202-B79D-7128C1DFB5E5}" presName="spaceRect" presStyleCnt="0"/>
      <dgm:spPr/>
    </dgm:pt>
    <dgm:pt modelId="{1870BFE3-841C-4AA2-B21D-FC6B009161E5}" type="pres">
      <dgm:prSet presAssocID="{023B41F3-4D26-4202-B79D-7128C1DFB5E5}" presName="parTx" presStyleLbl="revTx" presStyleIdx="0" presStyleCnt="3">
        <dgm:presLayoutVars>
          <dgm:chMax val="0"/>
          <dgm:chPref val="0"/>
        </dgm:presLayoutVars>
      </dgm:prSet>
      <dgm:spPr/>
    </dgm:pt>
    <dgm:pt modelId="{1A4411AA-219D-41C1-9E0C-2930046A209A}" type="pres">
      <dgm:prSet presAssocID="{BBE8E792-7FCF-4D86-B627-C75BCC81382D}" presName="sibTrans" presStyleCnt="0"/>
      <dgm:spPr/>
    </dgm:pt>
    <dgm:pt modelId="{58AC326A-2ECB-45EA-9C42-35FD340993D6}" type="pres">
      <dgm:prSet presAssocID="{708B4972-0126-4082-9450-33175D80AEDF}" presName="compNode" presStyleCnt="0"/>
      <dgm:spPr/>
    </dgm:pt>
    <dgm:pt modelId="{8E934650-CBD7-43DC-8A64-C4596857BC30}" type="pres">
      <dgm:prSet presAssocID="{708B4972-0126-4082-9450-33175D80AEDF}" presName="bgRect" presStyleLbl="bgShp" presStyleIdx="1" presStyleCnt="3"/>
      <dgm:spPr/>
    </dgm:pt>
    <dgm:pt modelId="{AB0E6E5F-63B9-4492-A391-A09D6172D968}" type="pres">
      <dgm:prSet presAssocID="{708B4972-0126-4082-9450-33175D80AED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ncil"/>
        </a:ext>
      </dgm:extLst>
    </dgm:pt>
    <dgm:pt modelId="{172DC24D-189D-402B-9ACD-7362FB05FC83}" type="pres">
      <dgm:prSet presAssocID="{708B4972-0126-4082-9450-33175D80AEDF}" presName="spaceRect" presStyleCnt="0"/>
      <dgm:spPr/>
    </dgm:pt>
    <dgm:pt modelId="{28C98A44-E17D-4043-B6D7-6AC13C6CEB2B}" type="pres">
      <dgm:prSet presAssocID="{708B4972-0126-4082-9450-33175D80AEDF}" presName="parTx" presStyleLbl="revTx" presStyleIdx="1" presStyleCnt="3">
        <dgm:presLayoutVars>
          <dgm:chMax val="0"/>
          <dgm:chPref val="0"/>
        </dgm:presLayoutVars>
      </dgm:prSet>
      <dgm:spPr/>
    </dgm:pt>
    <dgm:pt modelId="{BC99EB9C-E0B4-48C7-8F8C-8757BECCAA5C}" type="pres">
      <dgm:prSet presAssocID="{1ED7685C-75A1-41C6-8099-E69588965669}" presName="sibTrans" presStyleCnt="0"/>
      <dgm:spPr/>
    </dgm:pt>
    <dgm:pt modelId="{8310B091-979B-4843-B5FB-6D91D4E551F9}" type="pres">
      <dgm:prSet presAssocID="{D890BD09-DE29-414D-8FBF-2CF11798E56B}" presName="compNode" presStyleCnt="0"/>
      <dgm:spPr/>
    </dgm:pt>
    <dgm:pt modelId="{776CF2E6-3F95-4880-87B9-E78C9BCD1B95}" type="pres">
      <dgm:prSet presAssocID="{D890BD09-DE29-414D-8FBF-2CF11798E56B}" presName="bgRect" presStyleLbl="bgShp" presStyleIdx="2" presStyleCnt="3"/>
      <dgm:spPr/>
    </dgm:pt>
    <dgm:pt modelId="{1A7EE0CA-7A91-435D-8E10-0C752E1BAC1A}" type="pres">
      <dgm:prSet presAssocID="{D890BD09-DE29-414D-8FBF-2CF11798E56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3494F637-AD76-4485-8752-3D43C2FF214A}" type="pres">
      <dgm:prSet presAssocID="{D890BD09-DE29-414D-8FBF-2CF11798E56B}" presName="spaceRect" presStyleCnt="0"/>
      <dgm:spPr/>
    </dgm:pt>
    <dgm:pt modelId="{BB847406-4911-4B5D-8090-39329B11D594}" type="pres">
      <dgm:prSet presAssocID="{D890BD09-DE29-414D-8FBF-2CF11798E56B}" presName="parTx" presStyleLbl="revTx" presStyleIdx="2" presStyleCnt="3">
        <dgm:presLayoutVars>
          <dgm:chMax val="0"/>
          <dgm:chPref val="0"/>
        </dgm:presLayoutVars>
      </dgm:prSet>
      <dgm:spPr/>
    </dgm:pt>
  </dgm:ptLst>
  <dgm:cxnLst>
    <dgm:cxn modelId="{CF372F11-97BE-4D7B-ABC0-CD7B3315E7F0}" srcId="{FB4F8515-DB08-4D1C-8AB9-56D5AE4C5A62}" destId="{D890BD09-DE29-414D-8FBF-2CF11798E56B}" srcOrd="2" destOrd="0" parTransId="{15AF2687-6AFC-446E-8BB5-5FB881FD789F}" sibTransId="{2EE87D62-A3E5-4F0B-8264-D220A34E7368}"/>
    <dgm:cxn modelId="{1AF2F75F-CF51-4CB9-9883-700CE60B57C9}" type="presOf" srcId="{708B4972-0126-4082-9450-33175D80AEDF}" destId="{28C98A44-E17D-4043-B6D7-6AC13C6CEB2B}" srcOrd="0" destOrd="0" presId="urn:microsoft.com/office/officeart/2018/2/layout/IconVerticalSolidList"/>
    <dgm:cxn modelId="{03640B52-6CA5-4E4F-ADA4-F9E0926978A2}" type="presOf" srcId="{023B41F3-4D26-4202-B79D-7128C1DFB5E5}" destId="{1870BFE3-841C-4AA2-B21D-FC6B009161E5}" srcOrd="0" destOrd="0" presId="urn:microsoft.com/office/officeart/2018/2/layout/IconVerticalSolidList"/>
    <dgm:cxn modelId="{A75EBF78-D548-4F5F-AD5E-302E1D3187C9}" type="presOf" srcId="{FB4F8515-DB08-4D1C-8AB9-56D5AE4C5A62}" destId="{ADB2CDFE-428C-4A94-8990-AEE381C37337}" srcOrd="0" destOrd="0" presId="urn:microsoft.com/office/officeart/2018/2/layout/IconVerticalSolidList"/>
    <dgm:cxn modelId="{8E11F0B1-9F5E-4DC0-92E2-B9C09837C250}" srcId="{FB4F8515-DB08-4D1C-8AB9-56D5AE4C5A62}" destId="{708B4972-0126-4082-9450-33175D80AEDF}" srcOrd="1" destOrd="0" parTransId="{C11C4331-733F-4122-88CE-672DEA8B2ED1}" sibTransId="{1ED7685C-75A1-41C6-8099-E69588965669}"/>
    <dgm:cxn modelId="{BC437ECE-3BD6-421E-A468-30E003692EAC}" srcId="{FB4F8515-DB08-4D1C-8AB9-56D5AE4C5A62}" destId="{023B41F3-4D26-4202-B79D-7128C1DFB5E5}" srcOrd="0" destOrd="0" parTransId="{F1419E11-3609-4040-AD24-981B1AEAB3C4}" sibTransId="{BBE8E792-7FCF-4D86-B627-C75BCC81382D}"/>
    <dgm:cxn modelId="{CAE0DBD2-9AE5-48A2-B452-FA3AFBEDD17D}" type="presOf" srcId="{D890BD09-DE29-414D-8FBF-2CF11798E56B}" destId="{BB847406-4911-4B5D-8090-39329B11D594}" srcOrd="0" destOrd="0" presId="urn:microsoft.com/office/officeart/2018/2/layout/IconVerticalSolidList"/>
    <dgm:cxn modelId="{44E1E69C-D926-4A5D-A20B-9FD5889691AC}" type="presParOf" srcId="{ADB2CDFE-428C-4A94-8990-AEE381C37337}" destId="{BB2F0C43-EA41-4523-A5FA-15D1BD7B8414}" srcOrd="0" destOrd="0" presId="urn:microsoft.com/office/officeart/2018/2/layout/IconVerticalSolidList"/>
    <dgm:cxn modelId="{4B794BED-23F5-446D-B8EE-CAE6DA47E0F6}" type="presParOf" srcId="{BB2F0C43-EA41-4523-A5FA-15D1BD7B8414}" destId="{C145C4F4-3AFB-481A-8B9B-D27B2EF6EC82}" srcOrd="0" destOrd="0" presId="urn:microsoft.com/office/officeart/2018/2/layout/IconVerticalSolidList"/>
    <dgm:cxn modelId="{FA01E627-5A33-4655-B521-B483C97F81D9}" type="presParOf" srcId="{BB2F0C43-EA41-4523-A5FA-15D1BD7B8414}" destId="{103E0AAE-5E31-4851-9283-EED2D3C2C08C}" srcOrd="1" destOrd="0" presId="urn:microsoft.com/office/officeart/2018/2/layout/IconVerticalSolidList"/>
    <dgm:cxn modelId="{41022522-0457-4D45-9EE0-E61C8A967FE1}" type="presParOf" srcId="{BB2F0C43-EA41-4523-A5FA-15D1BD7B8414}" destId="{B3176A14-DB9E-45E4-9755-F4801781D68F}" srcOrd="2" destOrd="0" presId="urn:microsoft.com/office/officeart/2018/2/layout/IconVerticalSolidList"/>
    <dgm:cxn modelId="{550CCAEB-54FC-4924-9630-6C8B28CD200C}" type="presParOf" srcId="{BB2F0C43-EA41-4523-A5FA-15D1BD7B8414}" destId="{1870BFE3-841C-4AA2-B21D-FC6B009161E5}" srcOrd="3" destOrd="0" presId="urn:microsoft.com/office/officeart/2018/2/layout/IconVerticalSolidList"/>
    <dgm:cxn modelId="{44743C10-559F-42C4-BEBA-9D810F0AF94F}" type="presParOf" srcId="{ADB2CDFE-428C-4A94-8990-AEE381C37337}" destId="{1A4411AA-219D-41C1-9E0C-2930046A209A}" srcOrd="1" destOrd="0" presId="urn:microsoft.com/office/officeart/2018/2/layout/IconVerticalSolidList"/>
    <dgm:cxn modelId="{5E90077F-3A0C-43A9-B858-2EA09F340DF1}" type="presParOf" srcId="{ADB2CDFE-428C-4A94-8990-AEE381C37337}" destId="{58AC326A-2ECB-45EA-9C42-35FD340993D6}" srcOrd="2" destOrd="0" presId="urn:microsoft.com/office/officeart/2018/2/layout/IconVerticalSolidList"/>
    <dgm:cxn modelId="{3EBF5078-C696-4BBF-8294-7977B7DB3BF5}" type="presParOf" srcId="{58AC326A-2ECB-45EA-9C42-35FD340993D6}" destId="{8E934650-CBD7-43DC-8A64-C4596857BC30}" srcOrd="0" destOrd="0" presId="urn:microsoft.com/office/officeart/2018/2/layout/IconVerticalSolidList"/>
    <dgm:cxn modelId="{5D4E87EC-0B6B-47E2-A1AB-ECAE874B2C71}" type="presParOf" srcId="{58AC326A-2ECB-45EA-9C42-35FD340993D6}" destId="{AB0E6E5F-63B9-4492-A391-A09D6172D968}" srcOrd="1" destOrd="0" presId="urn:microsoft.com/office/officeart/2018/2/layout/IconVerticalSolidList"/>
    <dgm:cxn modelId="{9EBE7F9C-B5DD-4B43-BAD4-28F711CB306B}" type="presParOf" srcId="{58AC326A-2ECB-45EA-9C42-35FD340993D6}" destId="{172DC24D-189D-402B-9ACD-7362FB05FC83}" srcOrd="2" destOrd="0" presId="urn:microsoft.com/office/officeart/2018/2/layout/IconVerticalSolidList"/>
    <dgm:cxn modelId="{4917D97F-9D33-42C9-BA0F-3D9CF32B1050}" type="presParOf" srcId="{58AC326A-2ECB-45EA-9C42-35FD340993D6}" destId="{28C98A44-E17D-4043-B6D7-6AC13C6CEB2B}" srcOrd="3" destOrd="0" presId="urn:microsoft.com/office/officeart/2018/2/layout/IconVerticalSolidList"/>
    <dgm:cxn modelId="{5A3918DC-A8B6-463C-A0ED-B4523B767A28}" type="presParOf" srcId="{ADB2CDFE-428C-4A94-8990-AEE381C37337}" destId="{BC99EB9C-E0B4-48C7-8F8C-8757BECCAA5C}" srcOrd="3" destOrd="0" presId="urn:microsoft.com/office/officeart/2018/2/layout/IconVerticalSolidList"/>
    <dgm:cxn modelId="{4CCB81DB-48B8-4F82-A4E6-AA660ACF7728}" type="presParOf" srcId="{ADB2CDFE-428C-4A94-8990-AEE381C37337}" destId="{8310B091-979B-4843-B5FB-6D91D4E551F9}" srcOrd="4" destOrd="0" presId="urn:microsoft.com/office/officeart/2018/2/layout/IconVerticalSolidList"/>
    <dgm:cxn modelId="{C0241E90-1871-4EAA-A94D-6F0188CFE2B0}" type="presParOf" srcId="{8310B091-979B-4843-B5FB-6D91D4E551F9}" destId="{776CF2E6-3F95-4880-87B9-E78C9BCD1B95}" srcOrd="0" destOrd="0" presId="urn:microsoft.com/office/officeart/2018/2/layout/IconVerticalSolidList"/>
    <dgm:cxn modelId="{DC165B3A-C8B5-4A43-B288-353D08E8A47A}" type="presParOf" srcId="{8310B091-979B-4843-B5FB-6D91D4E551F9}" destId="{1A7EE0CA-7A91-435D-8E10-0C752E1BAC1A}" srcOrd="1" destOrd="0" presId="urn:microsoft.com/office/officeart/2018/2/layout/IconVerticalSolidList"/>
    <dgm:cxn modelId="{A9A2225F-E9F7-4106-9967-6F1F4E9A8805}" type="presParOf" srcId="{8310B091-979B-4843-B5FB-6D91D4E551F9}" destId="{3494F637-AD76-4485-8752-3D43C2FF214A}" srcOrd="2" destOrd="0" presId="urn:microsoft.com/office/officeart/2018/2/layout/IconVerticalSolidList"/>
    <dgm:cxn modelId="{F4A89F25-62A0-49B2-8933-33E69D8F915C}" type="presParOf" srcId="{8310B091-979B-4843-B5FB-6D91D4E551F9}" destId="{BB847406-4911-4B5D-8090-39329B11D59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BCA0E84-770F-4B77-8CBA-C0EDEEB7753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F45D80CC-FBFF-4B6D-912E-B80C8DF0A25D}">
      <dgm:prSet/>
      <dgm:spPr/>
      <dgm:t>
        <a:bodyPr/>
        <a:lstStyle/>
        <a:p>
          <a:r>
            <a:rPr lang="en-US"/>
            <a:t>Bigram (or k-gram) indexes are built by breaking down terms in the WebAP dataset into sequences of two or more characters (e.g., "search" becomes "se", "ea", "ar", etc.). These indexed fragments help in handling partial matches.</a:t>
          </a:r>
        </a:p>
      </dgm:t>
    </dgm:pt>
    <dgm:pt modelId="{BF822D69-4D6A-49DC-94A3-235E7A6400E0}" type="parTrans" cxnId="{FDB0AE0D-B010-4AF8-AE13-2BD2BEF232A8}">
      <dgm:prSet/>
      <dgm:spPr/>
      <dgm:t>
        <a:bodyPr/>
        <a:lstStyle/>
        <a:p>
          <a:endParaRPr lang="en-US"/>
        </a:p>
      </dgm:t>
    </dgm:pt>
    <dgm:pt modelId="{72DE1874-6740-472F-8D6D-1684B73E5054}" type="sibTrans" cxnId="{FDB0AE0D-B010-4AF8-AE13-2BD2BEF232A8}">
      <dgm:prSet/>
      <dgm:spPr/>
      <dgm:t>
        <a:bodyPr/>
        <a:lstStyle/>
        <a:p>
          <a:endParaRPr lang="en-US"/>
        </a:p>
      </dgm:t>
    </dgm:pt>
    <dgm:pt modelId="{ABBCAB1A-453D-4D7D-B979-6AD6D67CC364}">
      <dgm:prSet/>
      <dgm:spPr/>
      <dgm:t>
        <a:bodyPr/>
        <a:lstStyle/>
        <a:p>
          <a:r>
            <a:rPr lang="en-US"/>
            <a:t>Bigram indexes allow for efficient handling of </a:t>
          </a:r>
          <a:r>
            <a:rPr lang="en-US" b="1"/>
            <a:t>wild-card queries</a:t>
          </a:r>
          <a:r>
            <a:rPr lang="en-US"/>
            <a:t> and help in detecting and correcting </a:t>
          </a:r>
          <a:r>
            <a:rPr lang="en-US" b="1"/>
            <a:t>spelling errors</a:t>
          </a:r>
          <a:r>
            <a:rPr lang="en-US"/>
            <a:t> by matching term fragments.</a:t>
          </a:r>
        </a:p>
      </dgm:t>
    </dgm:pt>
    <dgm:pt modelId="{5807850A-154A-451F-B199-3FB678108BDD}" type="parTrans" cxnId="{B9D16D62-AEEE-4906-898D-BEC12563A201}">
      <dgm:prSet/>
      <dgm:spPr/>
      <dgm:t>
        <a:bodyPr/>
        <a:lstStyle/>
        <a:p>
          <a:endParaRPr lang="en-US"/>
        </a:p>
      </dgm:t>
    </dgm:pt>
    <dgm:pt modelId="{1A0C37E6-0E12-4B34-BFB0-A24F700204ED}" type="sibTrans" cxnId="{B9D16D62-AEEE-4906-898D-BEC12563A201}">
      <dgm:prSet/>
      <dgm:spPr/>
      <dgm:t>
        <a:bodyPr/>
        <a:lstStyle/>
        <a:p>
          <a:endParaRPr lang="en-US"/>
        </a:p>
      </dgm:t>
    </dgm:pt>
    <dgm:pt modelId="{441415C3-D2A2-4C77-99A5-BB5DFDCB8F04}">
      <dgm:prSet/>
      <dgm:spPr/>
      <dgm:t>
        <a:bodyPr/>
        <a:lstStyle/>
        <a:p>
          <a:r>
            <a:rPr lang="en-US"/>
            <a:t>By using bigram indexes, we improved the system’s ability to handle </a:t>
          </a:r>
          <a:r>
            <a:rPr lang="en-US" b="1"/>
            <a:t>partial matches</a:t>
          </a:r>
          <a:r>
            <a:rPr lang="en-US"/>
            <a:t> and </a:t>
          </a:r>
          <a:r>
            <a:rPr lang="en-US" b="1"/>
            <a:t>error tolerance</a:t>
          </a:r>
          <a:r>
            <a:rPr lang="en-US"/>
            <a:t>, leading to better and more flexible search results.</a:t>
          </a:r>
        </a:p>
      </dgm:t>
    </dgm:pt>
    <dgm:pt modelId="{281042F0-FA76-4E02-9931-BF81C9C6F94C}" type="parTrans" cxnId="{1CAD54BA-A503-4E9F-AE06-6538CEF3C5E8}">
      <dgm:prSet/>
      <dgm:spPr/>
      <dgm:t>
        <a:bodyPr/>
        <a:lstStyle/>
        <a:p>
          <a:endParaRPr lang="en-US"/>
        </a:p>
      </dgm:t>
    </dgm:pt>
    <dgm:pt modelId="{35FACAD3-F880-42DF-A131-8EB4093D6565}" type="sibTrans" cxnId="{1CAD54BA-A503-4E9F-AE06-6538CEF3C5E8}">
      <dgm:prSet/>
      <dgm:spPr/>
      <dgm:t>
        <a:bodyPr/>
        <a:lstStyle/>
        <a:p>
          <a:endParaRPr lang="en-US"/>
        </a:p>
      </dgm:t>
    </dgm:pt>
    <dgm:pt modelId="{86ED1F7B-28AE-417D-BD1E-1DA3983F1334}" type="pres">
      <dgm:prSet presAssocID="{8BCA0E84-770F-4B77-8CBA-C0EDEEB77539}" presName="linear" presStyleCnt="0">
        <dgm:presLayoutVars>
          <dgm:animLvl val="lvl"/>
          <dgm:resizeHandles val="exact"/>
        </dgm:presLayoutVars>
      </dgm:prSet>
      <dgm:spPr/>
    </dgm:pt>
    <dgm:pt modelId="{8BD39F6B-2ED9-45A8-9145-2F694A44A294}" type="pres">
      <dgm:prSet presAssocID="{F45D80CC-FBFF-4B6D-912E-B80C8DF0A25D}" presName="parentText" presStyleLbl="node1" presStyleIdx="0" presStyleCnt="3">
        <dgm:presLayoutVars>
          <dgm:chMax val="0"/>
          <dgm:bulletEnabled val="1"/>
        </dgm:presLayoutVars>
      </dgm:prSet>
      <dgm:spPr/>
    </dgm:pt>
    <dgm:pt modelId="{2D7E44F7-4407-4058-A30A-7C5540BE107D}" type="pres">
      <dgm:prSet presAssocID="{72DE1874-6740-472F-8D6D-1684B73E5054}" presName="spacer" presStyleCnt="0"/>
      <dgm:spPr/>
    </dgm:pt>
    <dgm:pt modelId="{CABA55BB-A0BA-4021-AB8D-901A21E87C3C}" type="pres">
      <dgm:prSet presAssocID="{ABBCAB1A-453D-4D7D-B979-6AD6D67CC364}" presName="parentText" presStyleLbl="node1" presStyleIdx="1" presStyleCnt="3">
        <dgm:presLayoutVars>
          <dgm:chMax val="0"/>
          <dgm:bulletEnabled val="1"/>
        </dgm:presLayoutVars>
      </dgm:prSet>
      <dgm:spPr/>
    </dgm:pt>
    <dgm:pt modelId="{2BD1EE86-E5AA-41C0-B480-0D95BFC7E888}" type="pres">
      <dgm:prSet presAssocID="{1A0C37E6-0E12-4B34-BFB0-A24F700204ED}" presName="spacer" presStyleCnt="0"/>
      <dgm:spPr/>
    </dgm:pt>
    <dgm:pt modelId="{2A5CA9F3-2883-4898-8E42-4989B9890699}" type="pres">
      <dgm:prSet presAssocID="{441415C3-D2A2-4C77-99A5-BB5DFDCB8F04}" presName="parentText" presStyleLbl="node1" presStyleIdx="2" presStyleCnt="3">
        <dgm:presLayoutVars>
          <dgm:chMax val="0"/>
          <dgm:bulletEnabled val="1"/>
        </dgm:presLayoutVars>
      </dgm:prSet>
      <dgm:spPr/>
    </dgm:pt>
  </dgm:ptLst>
  <dgm:cxnLst>
    <dgm:cxn modelId="{FDB0AE0D-B010-4AF8-AE13-2BD2BEF232A8}" srcId="{8BCA0E84-770F-4B77-8CBA-C0EDEEB77539}" destId="{F45D80CC-FBFF-4B6D-912E-B80C8DF0A25D}" srcOrd="0" destOrd="0" parTransId="{BF822D69-4D6A-49DC-94A3-235E7A6400E0}" sibTransId="{72DE1874-6740-472F-8D6D-1684B73E5054}"/>
    <dgm:cxn modelId="{00561D34-FB1A-4EF9-A53C-755DE9709891}" type="presOf" srcId="{8BCA0E84-770F-4B77-8CBA-C0EDEEB77539}" destId="{86ED1F7B-28AE-417D-BD1E-1DA3983F1334}" srcOrd="0" destOrd="0" presId="urn:microsoft.com/office/officeart/2005/8/layout/vList2"/>
    <dgm:cxn modelId="{B9D16D62-AEEE-4906-898D-BEC12563A201}" srcId="{8BCA0E84-770F-4B77-8CBA-C0EDEEB77539}" destId="{ABBCAB1A-453D-4D7D-B979-6AD6D67CC364}" srcOrd="1" destOrd="0" parTransId="{5807850A-154A-451F-B199-3FB678108BDD}" sibTransId="{1A0C37E6-0E12-4B34-BFB0-A24F700204ED}"/>
    <dgm:cxn modelId="{1CAD54BA-A503-4E9F-AE06-6538CEF3C5E8}" srcId="{8BCA0E84-770F-4B77-8CBA-C0EDEEB77539}" destId="{441415C3-D2A2-4C77-99A5-BB5DFDCB8F04}" srcOrd="2" destOrd="0" parTransId="{281042F0-FA76-4E02-9931-BF81C9C6F94C}" sibTransId="{35FACAD3-F880-42DF-A131-8EB4093D6565}"/>
    <dgm:cxn modelId="{C5127CCB-C073-40D3-9223-D5AEF0CE1199}" type="presOf" srcId="{441415C3-D2A2-4C77-99A5-BB5DFDCB8F04}" destId="{2A5CA9F3-2883-4898-8E42-4989B9890699}" srcOrd="0" destOrd="0" presId="urn:microsoft.com/office/officeart/2005/8/layout/vList2"/>
    <dgm:cxn modelId="{B5B83ADA-C3A8-4551-9ABD-29272AEF1FE0}" type="presOf" srcId="{ABBCAB1A-453D-4D7D-B979-6AD6D67CC364}" destId="{CABA55BB-A0BA-4021-AB8D-901A21E87C3C}" srcOrd="0" destOrd="0" presId="urn:microsoft.com/office/officeart/2005/8/layout/vList2"/>
    <dgm:cxn modelId="{CEE0E6F0-80C3-4624-97CC-E045B143E92C}" type="presOf" srcId="{F45D80CC-FBFF-4B6D-912E-B80C8DF0A25D}" destId="{8BD39F6B-2ED9-45A8-9145-2F694A44A294}" srcOrd="0" destOrd="0" presId="urn:microsoft.com/office/officeart/2005/8/layout/vList2"/>
    <dgm:cxn modelId="{161DFEC6-DC73-478A-85B1-2F8EAE4DC37D}" type="presParOf" srcId="{86ED1F7B-28AE-417D-BD1E-1DA3983F1334}" destId="{8BD39F6B-2ED9-45A8-9145-2F694A44A294}" srcOrd="0" destOrd="0" presId="urn:microsoft.com/office/officeart/2005/8/layout/vList2"/>
    <dgm:cxn modelId="{7617BC7C-A002-41D2-B5D1-4AE96B52D923}" type="presParOf" srcId="{86ED1F7B-28AE-417D-BD1E-1DA3983F1334}" destId="{2D7E44F7-4407-4058-A30A-7C5540BE107D}" srcOrd="1" destOrd="0" presId="urn:microsoft.com/office/officeart/2005/8/layout/vList2"/>
    <dgm:cxn modelId="{A3E42CA6-9EAE-4A1A-8C17-B81EB3058F63}" type="presParOf" srcId="{86ED1F7B-28AE-417D-BD1E-1DA3983F1334}" destId="{CABA55BB-A0BA-4021-AB8D-901A21E87C3C}" srcOrd="2" destOrd="0" presId="urn:microsoft.com/office/officeart/2005/8/layout/vList2"/>
    <dgm:cxn modelId="{A61F8736-5E14-430F-B89B-45D1F6444379}" type="presParOf" srcId="{86ED1F7B-28AE-417D-BD1E-1DA3983F1334}" destId="{2BD1EE86-E5AA-41C0-B480-0D95BFC7E888}" srcOrd="3" destOrd="0" presId="urn:microsoft.com/office/officeart/2005/8/layout/vList2"/>
    <dgm:cxn modelId="{4047F9E9-19AE-43A1-9C44-1CFED778B63F}" type="presParOf" srcId="{86ED1F7B-28AE-417D-BD1E-1DA3983F1334}" destId="{2A5CA9F3-2883-4898-8E42-4989B989069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3FED878-730B-4FE7-A16B-7E6B82AAFAD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436ED91-1137-4D16-BD2A-E6391CB0362A}">
      <dgm:prSet/>
      <dgm:spPr/>
      <dgm:t>
        <a:bodyPr/>
        <a:lstStyle/>
        <a:p>
          <a:pPr>
            <a:lnSpc>
              <a:spcPct val="100000"/>
            </a:lnSpc>
          </a:pPr>
          <a:r>
            <a:rPr lang="en-US"/>
            <a:t>The Jaccard Coefficient is applied by comparing the intersection and union of the terms in a query and a document, calculating the overlap between them. It measures the similarity between sets of terms.</a:t>
          </a:r>
        </a:p>
      </dgm:t>
    </dgm:pt>
    <dgm:pt modelId="{E83A278C-7FBE-48A5-8079-2AF4C84045A1}" type="parTrans" cxnId="{16DE9ACE-4A9F-4C31-8A54-0E9C767C1EC8}">
      <dgm:prSet/>
      <dgm:spPr/>
      <dgm:t>
        <a:bodyPr/>
        <a:lstStyle/>
        <a:p>
          <a:endParaRPr lang="en-US"/>
        </a:p>
      </dgm:t>
    </dgm:pt>
    <dgm:pt modelId="{30D91844-8DC5-4070-869A-2ADAB7998C28}" type="sibTrans" cxnId="{16DE9ACE-4A9F-4C31-8A54-0E9C767C1EC8}">
      <dgm:prSet/>
      <dgm:spPr/>
      <dgm:t>
        <a:bodyPr/>
        <a:lstStyle/>
        <a:p>
          <a:endParaRPr lang="en-US"/>
        </a:p>
      </dgm:t>
    </dgm:pt>
    <dgm:pt modelId="{088F6738-DF0A-476E-9A9A-63691109B138}">
      <dgm:prSet/>
      <dgm:spPr/>
      <dgm:t>
        <a:bodyPr/>
        <a:lstStyle/>
        <a:p>
          <a:pPr>
            <a:lnSpc>
              <a:spcPct val="100000"/>
            </a:lnSpc>
          </a:pPr>
          <a:r>
            <a:rPr lang="en-US"/>
            <a:t>We use the Jaccard Coefficient to compute the </a:t>
          </a:r>
          <a:r>
            <a:rPr lang="en-US" b="1"/>
            <a:t>similarity</a:t>
          </a:r>
          <a:r>
            <a:rPr lang="en-US"/>
            <a:t> between query and document sets, especially when exact matching isn't needed.</a:t>
          </a:r>
        </a:p>
      </dgm:t>
    </dgm:pt>
    <dgm:pt modelId="{4414DE66-E000-484D-9FA6-2ED6212E48A8}" type="parTrans" cxnId="{BCA5B1B1-C2B5-45A5-86EA-BBFB2FE0FE35}">
      <dgm:prSet/>
      <dgm:spPr/>
      <dgm:t>
        <a:bodyPr/>
        <a:lstStyle/>
        <a:p>
          <a:endParaRPr lang="en-US"/>
        </a:p>
      </dgm:t>
    </dgm:pt>
    <dgm:pt modelId="{5D7DB724-945D-466F-961F-B585D6D1FC20}" type="sibTrans" cxnId="{BCA5B1B1-C2B5-45A5-86EA-BBFB2FE0FE35}">
      <dgm:prSet/>
      <dgm:spPr/>
      <dgm:t>
        <a:bodyPr/>
        <a:lstStyle/>
        <a:p>
          <a:endParaRPr lang="en-US"/>
        </a:p>
      </dgm:t>
    </dgm:pt>
    <dgm:pt modelId="{147499E8-7164-47A0-B5CC-2E620A616A98}">
      <dgm:prSet/>
      <dgm:spPr/>
      <dgm:t>
        <a:bodyPr/>
        <a:lstStyle/>
        <a:p>
          <a:pPr>
            <a:lnSpc>
              <a:spcPct val="100000"/>
            </a:lnSpc>
          </a:pPr>
          <a:r>
            <a:rPr lang="en-US"/>
            <a:t>The Jaccard Coefficient provided a </a:t>
          </a:r>
          <a:r>
            <a:rPr lang="en-US" b="1"/>
            <a:t>simple and effective</a:t>
          </a:r>
          <a:r>
            <a:rPr lang="en-US"/>
            <a:t> method to rank passages based on how much they shared common terms with the query, improving retrieval accuracy.</a:t>
          </a:r>
        </a:p>
      </dgm:t>
    </dgm:pt>
    <dgm:pt modelId="{61CAC93F-35EA-432B-82C6-92363A2CECC7}" type="parTrans" cxnId="{EF01C68B-2860-49E6-8E3B-54A1269E458E}">
      <dgm:prSet/>
      <dgm:spPr/>
      <dgm:t>
        <a:bodyPr/>
        <a:lstStyle/>
        <a:p>
          <a:endParaRPr lang="en-US"/>
        </a:p>
      </dgm:t>
    </dgm:pt>
    <dgm:pt modelId="{A8900538-269A-4306-A6A0-7837D85A00C2}" type="sibTrans" cxnId="{EF01C68B-2860-49E6-8E3B-54A1269E458E}">
      <dgm:prSet/>
      <dgm:spPr/>
      <dgm:t>
        <a:bodyPr/>
        <a:lstStyle/>
        <a:p>
          <a:endParaRPr lang="en-US"/>
        </a:p>
      </dgm:t>
    </dgm:pt>
    <dgm:pt modelId="{24808880-9AA6-4737-9F4F-95935DAD6438}" type="pres">
      <dgm:prSet presAssocID="{43FED878-730B-4FE7-A16B-7E6B82AAFAD8}" presName="root" presStyleCnt="0">
        <dgm:presLayoutVars>
          <dgm:dir/>
          <dgm:resizeHandles val="exact"/>
        </dgm:presLayoutVars>
      </dgm:prSet>
      <dgm:spPr/>
    </dgm:pt>
    <dgm:pt modelId="{9472858A-655E-4893-BBB1-A9028C767B23}" type="pres">
      <dgm:prSet presAssocID="{0436ED91-1137-4D16-BD2A-E6391CB0362A}" presName="compNode" presStyleCnt="0"/>
      <dgm:spPr/>
    </dgm:pt>
    <dgm:pt modelId="{58D8E265-A931-46AB-84EF-CB252CAC76DB}" type="pres">
      <dgm:prSet presAssocID="{0436ED91-1137-4D16-BD2A-E6391CB0362A}" presName="bgRect" presStyleLbl="bgShp" presStyleIdx="0" presStyleCnt="3"/>
      <dgm:spPr/>
    </dgm:pt>
    <dgm:pt modelId="{E5C22F62-0973-49F9-897B-D844FE49A294}" type="pres">
      <dgm:prSet presAssocID="{0436ED91-1137-4D16-BD2A-E6391CB0362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44108FC4-2722-4230-A962-4BB96F9B26E2}" type="pres">
      <dgm:prSet presAssocID="{0436ED91-1137-4D16-BD2A-E6391CB0362A}" presName="spaceRect" presStyleCnt="0"/>
      <dgm:spPr/>
    </dgm:pt>
    <dgm:pt modelId="{F7FA5CB3-212B-4EA7-B545-01204FF0548C}" type="pres">
      <dgm:prSet presAssocID="{0436ED91-1137-4D16-BD2A-E6391CB0362A}" presName="parTx" presStyleLbl="revTx" presStyleIdx="0" presStyleCnt="3">
        <dgm:presLayoutVars>
          <dgm:chMax val="0"/>
          <dgm:chPref val="0"/>
        </dgm:presLayoutVars>
      </dgm:prSet>
      <dgm:spPr/>
    </dgm:pt>
    <dgm:pt modelId="{36F26B39-2A27-4081-ACB1-B233C78F861C}" type="pres">
      <dgm:prSet presAssocID="{30D91844-8DC5-4070-869A-2ADAB7998C28}" presName="sibTrans" presStyleCnt="0"/>
      <dgm:spPr/>
    </dgm:pt>
    <dgm:pt modelId="{D8FA5F15-CBC2-4140-9711-0C9378FD848A}" type="pres">
      <dgm:prSet presAssocID="{088F6738-DF0A-476E-9A9A-63691109B138}" presName="compNode" presStyleCnt="0"/>
      <dgm:spPr/>
    </dgm:pt>
    <dgm:pt modelId="{9176F4EA-5172-4E9D-9FE2-191BFDFF341A}" type="pres">
      <dgm:prSet presAssocID="{088F6738-DF0A-476E-9A9A-63691109B138}" presName="bgRect" presStyleLbl="bgShp" presStyleIdx="1" presStyleCnt="3"/>
      <dgm:spPr/>
    </dgm:pt>
    <dgm:pt modelId="{D30BB268-B3AD-433B-A67C-245B1F172BBE}" type="pres">
      <dgm:prSet presAssocID="{088F6738-DF0A-476E-9A9A-63691109B13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ze"/>
        </a:ext>
      </dgm:extLst>
    </dgm:pt>
    <dgm:pt modelId="{524603BE-90E7-4A34-A3F5-4F442769D737}" type="pres">
      <dgm:prSet presAssocID="{088F6738-DF0A-476E-9A9A-63691109B138}" presName="spaceRect" presStyleCnt="0"/>
      <dgm:spPr/>
    </dgm:pt>
    <dgm:pt modelId="{79DFE033-0352-48C1-B31F-840B3395367B}" type="pres">
      <dgm:prSet presAssocID="{088F6738-DF0A-476E-9A9A-63691109B138}" presName="parTx" presStyleLbl="revTx" presStyleIdx="1" presStyleCnt="3">
        <dgm:presLayoutVars>
          <dgm:chMax val="0"/>
          <dgm:chPref val="0"/>
        </dgm:presLayoutVars>
      </dgm:prSet>
      <dgm:spPr/>
    </dgm:pt>
    <dgm:pt modelId="{A32D0E5F-AF3A-4159-A937-C69A103A2659}" type="pres">
      <dgm:prSet presAssocID="{5D7DB724-945D-466F-961F-B585D6D1FC20}" presName="sibTrans" presStyleCnt="0"/>
      <dgm:spPr/>
    </dgm:pt>
    <dgm:pt modelId="{5DD1048A-4B00-4B6E-BD91-2B1E08E25D4D}" type="pres">
      <dgm:prSet presAssocID="{147499E8-7164-47A0-B5CC-2E620A616A98}" presName="compNode" presStyleCnt="0"/>
      <dgm:spPr/>
    </dgm:pt>
    <dgm:pt modelId="{EA15FAE5-ADA0-4F12-95BA-B4662BE8DB98}" type="pres">
      <dgm:prSet presAssocID="{147499E8-7164-47A0-B5CC-2E620A616A98}" presName="bgRect" presStyleLbl="bgShp" presStyleIdx="2" presStyleCnt="3"/>
      <dgm:spPr/>
    </dgm:pt>
    <dgm:pt modelId="{27DD08E3-1FC0-45C3-B2D5-FEFEB1FC78D0}" type="pres">
      <dgm:prSet presAssocID="{147499E8-7164-47A0-B5CC-2E620A616A9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E10442B9-3AAD-4FCC-A2CC-B32F5DB1F008}" type="pres">
      <dgm:prSet presAssocID="{147499E8-7164-47A0-B5CC-2E620A616A98}" presName="spaceRect" presStyleCnt="0"/>
      <dgm:spPr/>
    </dgm:pt>
    <dgm:pt modelId="{03BD2DFE-AC77-4AC3-9C2A-E6CF4EE26D22}" type="pres">
      <dgm:prSet presAssocID="{147499E8-7164-47A0-B5CC-2E620A616A98}" presName="parTx" presStyleLbl="revTx" presStyleIdx="2" presStyleCnt="3">
        <dgm:presLayoutVars>
          <dgm:chMax val="0"/>
          <dgm:chPref val="0"/>
        </dgm:presLayoutVars>
      </dgm:prSet>
      <dgm:spPr/>
    </dgm:pt>
  </dgm:ptLst>
  <dgm:cxnLst>
    <dgm:cxn modelId="{02B41925-9F9C-44AB-B18F-8AA4875FC104}" type="presOf" srcId="{0436ED91-1137-4D16-BD2A-E6391CB0362A}" destId="{F7FA5CB3-212B-4EA7-B545-01204FF0548C}" srcOrd="0" destOrd="0" presId="urn:microsoft.com/office/officeart/2018/2/layout/IconVerticalSolidList"/>
    <dgm:cxn modelId="{4F2C552D-1DAD-4206-A2C7-5AE2E57D3C26}" type="presOf" srcId="{088F6738-DF0A-476E-9A9A-63691109B138}" destId="{79DFE033-0352-48C1-B31F-840B3395367B}" srcOrd="0" destOrd="0" presId="urn:microsoft.com/office/officeart/2018/2/layout/IconVerticalSolidList"/>
    <dgm:cxn modelId="{7BAE7D7C-0A42-40B6-B436-BF28C892D291}" type="presOf" srcId="{43FED878-730B-4FE7-A16B-7E6B82AAFAD8}" destId="{24808880-9AA6-4737-9F4F-95935DAD6438}" srcOrd="0" destOrd="0" presId="urn:microsoft.com/office/officeart/2018/2/layout/IconVerticalSolidList"/>
    <dgm:cxn modelId="{EF01C68B-2860-49E6-8E3B-54A1269E458E}" srcId="{43FED878-730B-4FE7-A16B-7E6B82AAFAD8}" destId="{147499E8-7164-47A0-B5CC-2E620A616A98}" srcOrd="2" destOrd="0" parTransId="{61CAC93F-35EA-432B-82C6-92363A2CECC7}" sibTransId="{A8900538-269A-4306-A6A0-7837D85A00C2}"/>
    <dgm:cxn modelId="{BCA5B1B1-C2B5-45A5-86EA-BBFB2FE0FE35}" srcId="{43FED878-730B-4FE7-A16B-7E6B82AAFAD8}" destId="{088F6738-DF0A-476E-9A9A-63691109B138}" srcOrd="1" destOrd="0" parTransId="{4414DE66-E000-484D-9FA6-2ED6212E48A8}" sibTransId="{5D7DB724-945D-466F-961F-B585D6D1FC20}"/>
    <dgm:cxn modelId="{16DE9ACE-4A9F-4C31-8A54-0E9C767C1EC8}" srcId="{43FED878-730B-4FE7-A16B-7E6B82AAFAD8}" destId="{0436ED91-1137-4D16-BD2A-E6391CB0362A}" srcOrd="0" destOrd="0" parTransId="{E83A278C-7FBE-48A5-8079-2AF4C84045A1}" sibTransId="{30D91844-8DC5-4070-869A-2ADAB7998C28}"/>
    <dgm:cxn modelId="{7D28D6E7-42CF-40D1-A8B9-C750572A9851}" type="presOf" srcId="{147499E8-7164-47A0-B5CC-2E620A616A98}" destId="{03BD2DFE-AC77-4AC3-9C2A-E6CF4EE26D22}" srcOrd="0" destOrd="0" presId="urn:microsoft.com/office/officeart/2018/2/layout/IconVerticalSolidList"/>
    <dgm:cxn modelId="{47C8FE5E-6FC0-405D-A995-E6298C2B01D7}" type="presParOf" srcId="{24808880-9AA6-4737-9F4F-95935DAD6438}" destId="{9472858A-655E-4893-BBB1-A9028C767B23}" srcOrd="0" destOrd="0" presId="urn:microsoft.com/office/officeart/2018/2/layout/IconVerticalSolidList"/>
    <dgm:cxn modelId="{1B1A79F7-DB37-4689-8E9D-DD217D3E17E3}" type="presParOf" srcId="{9472858A-655E-4893-BBB1-A9028C767B23}" destId="{58D8E265-A931-46AB-84EF-CB252CAC76DB}" srcOrd="0" destOrd="0" presId="urn:microsoft.com/office/officeart/2018/2/layout/IconVerticalSolidList"/>
    <dgm:cxn modelId="{0D347A86-D082-43B7-BD93-EBE5E0770AE5}" type="presParOf" srcId="{9472858A-655E-4893-BBB1-A9028C767B23}" destId="{E5C22F62-0973-49F9-897B-D844FE49A294}" srcOrd="1" destOrd="0" presId="urn:microsoft.com/office/officeart/2018/2/layout/IconVerticalSolidList"/>
    <dgm:cxn modelId="{368B2F08-8D0F-4503-B1C4-4D11B3AB7F99}" type="presParOf" srcId="{9472858A-655E-4893-BBB1-A9028C767B23}" destId="{44108FC4-2722-4230-A962-4BB96F9B26E2}" srcOrd="2" destOrd="0" presId="urn:microsoft.com/office/officeart/2018/2/layout/IconVerticalSolidList"/>
    <dgm:cxn modelId="{502E7297-6F36-4392-8EF2-32EC397980C3}" type="presParOf" srcId="{9472858A-655E-4893-BBB1-A9028C767B23}" destId="{F7FA5CB3-212B-4EA7-B545-01204FF0548C}" srcOrd="3" destOrd="0" presId="urn:microsoft.com/office/officeart/2018/2/layout/IconVerticalSolidList"/>
    <dgm:cxn modelId="{13308FF8-4582-4FE2-A88A-A087348A332C}" type="presParOf" srcId="{24808880-9AA6-4737-9F4F-95935DAD6438}" destId="{36F26B39-2A27-4081-ACB1-B233C78F861C}" srcOrd="1" destOrd="0" presId="urn:microsoft.com/office/officeart/2018/2/layout/IconVerticalSolidList"/>
    <dgm:cxn modelId="{26EF3507-0452-43EF-9A98-EFF86F21817A}" type="presParOf" srcId="{24808880-9AA6-4737-9F4F-95935DAD6438}" destId="{D8FA5F15-CBC2-4140-9711-0C9378FD848A}" srcOrd="2" destOrd="0" presId="urn:microsoft.com/office/officeart/2018/2/layout/IconVerticalSolidList"/>
    <dgm:cxn modelId="{C5DC9383-5560-4D24-9CF1-C41CC2445815}" type="presParOf" srcId="{D8FA5F15-CBC2-4140-9711-0C9378FD848A}" destId="{9176F4EA-5172-4E9D-9FE2-191BFDFF341A}" srcOrd="0" destOrd="0" presId="urn:microsoft.com/office/officeart/2018/2/layout/IconVerticalSolidList"/>
    <dgm:cxn modelId="{380242ED-827E-442A-8D9E-56FE4439FCD2}" type="presParOf" srcId="{D8FA5F15-CBC2-4140-9711-0C9378FD848A}" destId="{D30BB268-B3AD-433B-A67C-245B1F172BBE}" srcOrd="1" destOrd="0" presId="urn:microsoft.com/office/officeart/2018/2/layout/IconVerticalSolidList"/>
    <dgm:cxn modelId="{EB1B6FE7-35BB-4FC4-A2DF-137A1E4C767C}" type="presParOf" srcId="{D8FA5F15-CBC2-4140-9711-0C9378FD848A}" destId="{524603BE-90E7-4A34-A3F5-4F442769D737}" srcOrd="2" destOrd="0" presId="urn:microsoft.com/office/officeart/2018/2/layout/IconVerticalSolidList"/>
    <dgm:cxn modelId="{6E9D7F62-24E1-47E0-9A99-FA2D9C2A64CD}" type="presParOf" srcId="{D8FA5F15-CBC2-4140-9711-0C9378FD848A}" destId="{79DFE033-0352-48C1-B31F-840B3395367B}" srcOrd="3" destOrd="0" presId="urn:microsoft.com/office/officeart/2018/2/layout/IconVerticalSolidList"/>
    <dgm:cxn modelId="{4EE9D6D7-4F30-4787-A6F4-67CFB02C1AC5}" type="presParOf" srcId="{24808880-9AA6-4737-9F4F-95935DAD6438}" destId="{A32D0E5F-AF3A-4159-A937-C69A103A2659}" srcOrd="3" destOrd="0" presId="urn:microsoft.com/office/officeart/2018/2/layout/IconVerticalSolidList"/>
    <dgm:cxn modelId="{F454257A-3B14-4B0B-83B3-2EC793612150}" type="presParOf" srcId="{24808880-9AA6-4737-9F4F-95935DAD6438}" destId="{5DD1048A-4B00-4B6E-BD91-2B1E08E25D4D}" srcOrd="4" destOrd="0" presId="urn:microsoft.com/office/officeart/2018/2/layout/IconVerticalSolidList"/>
    <dgm:cxn modelId="{34E937CA-EE37-4A1E-B5D9-D73B7BF67241}" type="presParOf" srcId="{5DD1048A-4B00-4B6E-BD91-2B1E08E25D4D}" destId="{EA15FAE5-ADA0-4F12-95BA-B4662BE8DB98}" srcOrd="0" destOrd="0" presId="urn:microsoft.com/office/officeart/2018/2/layout/IconVerticalSolidList"/>
    <dgm:cxn modelId="{C8FF3308-81DC-4F2F-AD97-5316B1CE48C3}" type="presParOf" srcId="{5DD1048A-4B00-4B6E-BD91-2B1E08E25D4D}" destId="{27DD08E3-1FC0-45C3-B2D5-FEFEB1FC78D0}" srcOrd="1" destOrd="0" presId="urn:microsoft.com/office/officeart/2018/2/layout/IconVerticalSolidList"/>
    <dgm:cxn modelId="{9834AFFD-0ACD-4B31-9DA4-BEC2139B1788}" type="presParOf" srcId="{5DD1048A-4B00-4B6E-BD91-2B1E08E25D4D}" destId="{E10442B9-3AAD-4FCC-A2CC-B32F5DB1F008}" srcOrd="2" destOrd="0" presId="urn:microsoft.com/office/officeart/2018/2/layout/IconVerticalSolidList"/>
    <dgm:cxn modelId="{98C8BCD7-DD68-49FA-9DC3-56D150F5151B}" type="presParOf" srcId="{5DD1048A-4B00-4B6E-BD91-2B1E08E25D4D}" destId="{03BD2DFE-AC77-4AC3-9C2A-E6CF4EE26D2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DEC5129-B799-47F9-8752-1EE81D010D5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1CBB1E1-1A30-4B8B-B422-78195C2D4C52}">
      <dgm:prSet/>
      <dgm:spPr/>
      <dgm:t>
        <a:bodyPr/>
        <a:lstStyle/>
        <a:p>
          <a:pPr>
            <a:lnSpc>
              <a:spcPct val="100000"/>
            </a:lnSpc>
          </a:pPr>
          <a:r>
            <a:rPr lang="en-US"/>
            <a:t>In the WebAP dataset, a </a:t>
          </a:r>
          <a:r>
            <a:rPr lang="en-US" b="1"/>
            <a:t>permuterm index</a:t>
          </a:r>
          <a:r>
            <a:rPr lang="en-US"/>
            <a:t> is created by generating permutations of terms, allowing for efficient handling of wild-card queries (e.g., "ca*ion" for "caution"). The index stores these permuted terms and their associated documents.</a:t>
          </a:r>
        </a:p>
      </dgm:t>
    </dgm:pt>
    <dgm:pt modelId="{584FA1A3-B881-4492-9D49-C40EC7CC51F9}" type="parTrans" cxnId="{293E9D41-3CD6-4E2B-9E53-FC088E8E8C54}">
      <dgm:prSet/>
      <dgm:spPr/>
      <dgm:t>
        <a:bodyPr/>
        <a:lstStyle/>
        <a:p>
          <a:endParaRPr lang="en-US"/>
        </a:p>
      </dgm:t>
    </dgm:pt>
    <dgm:pt modelId="{2F8DD74E-A5FC-4F5A-A542-7D72A8F0A961}" type="sibTrans" cxnId="{293E9D41-3CD6-4E2B-9E53-FC088E8E8C54}">
      <dgm:prSet/>
      <dgm:spPr/>
      <dgm:t>
        <a:bodyPr/>
        <a:lstStyle/>
        <a:p>
          <a:endParaRPr lang="en-US"/>
        </a:p>
      </dgm:t>
    </dgm:pt>
    <dgm:pt modelId="{9E214D06-91CF-4E8F-8284-BB004F334AA5}">
      <dgm:prSet/>
      <dgm:spPr/>
      <dgm:t>
        <a:bodyPr/>
        <a:lstStyle/>
        <a:p>
          <a:pPr>
            <a:lnSpc>
              <a:spcPct val="100000"/>
            </a:lnSpc>
          </a:pPr>
          <a:r>
            <a:rPr lang="en-US"/>
            <a:t>The permuterm index is applied to handle </a:t>
          </a:r>
          <a:r>
            <a:rPr lang="en-US" b="1"/>
            <a:t>wild-card queries</a:t>
          </a:r>
          <a:r>
            <a:rPr lang="en-US"/>
            <a:t> more efficiently, enabling users to search for terms with incomplete or variable character sequences.</a:t>
          </a:r>
        </a:p>
      </dgm:t>
    </dgm:pt>
    <dgm:pt modelId="{C5FE9B86-80B1-4CAB-9C85-56393640763C}" type="parTrans" cxnId="{DFFF839E-9551-4E27-BDB9-F6C48A6862B1}">
      <dgm:prSet/>
      <dgm:spPr/>
      <dgm:t>
        <a:bodyPr/>
        <a:lstStyle/>
        <a:p>
          <a:endParaRPr lang="en-US"/>
        </a:p>
      </dgm:t>
    </dgm:pt>
    <dgm:pt modelId="{35B680AE-D1DC-4C47-9DF8-D71480043227}" type="sibTrans" cxnId="{DFFF839E-9551-4E27-BDB9-F6C48A6862B1}">
      <dgm:prSet/>
      <dgm:spPr/>
      <dgm:t>
        <a:bodyPr/>
        <a:lstStyle/>
        <a:p>
          <a:endParaRPr lang="en-US"/>
        </a:p>
      </dgm:t>
    </dgm:pt>
    <dgm:pt modelId="{A1D8DF74-C45D-485B-A7E2-96D11CFCCC3E}">
      <dgm:prSet/>
      <dgm:spPr/>
      <dgm:t>
        <a:bodyPr/>
        <a:lstStyle/>
        <a:p>
          <a:pPr>
            <a:lnSpc>
              <a:spcPct val="100000"/>
            </a:lnSpc>
          </a:pPr>
          <a:r>
            <a:rPr lang="en-US"/>
            <a:t>It improved the system’s ability to process </a:t>
          </a:r>
          <a:r>
            <a:rPr lang="en-US" b="1"/>
            <a:t>wild-card searches</a:t>
          </a:r>
          <a:r>
            <a:rPr lang="en-US"/>
            <a:t>, allowing users to retrieve documents with terms that partially match their query.</a:t>
          </a:r>
        </a:p>
      </dgm:t>
    </dgm:pt>
    <dgm:pt modelId="{1891A435-A7D9-4626-A588-1E1BA392706C}" type="parTrans" cxnId="{2F00BE4D-DFAE-4D7E-A080-7E6CC2E4D9D5}">
      <dgm:prSet/>
      <dgm:spPr/>
      <dgm:t>
        <a:bodyPr/>
        <a:lstStyle/>
        <a:p>
          <a:endParaRPr lang="en-US"/>
        </a:p>
      </dgm:t>
    </dgm:pt>
    <dgm:pt modelId="{3CD4E547-EE4E-451D-836D-E2A9785ADEAB}" type="sibTrans" cxnId="{2F00BE4D-DFAE-4D7E-A080-7E6CC2E4D9D5}">
      <dgm:prSet/>
      <dgm:spPr/>
      <dgm:t>
        <a:bodyPr/>
        <a:lstStyle/>
        <a:p>
          <a:endParaRPr lang="en-US"/>
        </a:p>
      </dgm:t>
    </dgm:pt>
    <dgm:pt modelId="{1541BCE1-13CA-4175-8D84-10BB2AECE16A}" type="pres">
      <dgm:prSet presAssocID="{6DEC5129-B799-47F9-8752-1EE81D010D54}" presName="root" presStyleCnt="0">
        <dgm:presLayoutVars>
          <dgm:dir/>
          <dgm:resizeHandles val="exact"/>
        </dgm:presLayoutVars>
      </dgm:prSet>
      <dgm:spPr/>
    </dgm:pt>
    <dgm:pt modelId="{5F10BBF8-8146-4113-8072-6067A35C90A4}" type="pres">
      <dgm:prSet presAssocID="{51CBB1E1-1A30-4B8B-B422-78195C2D4C52}" presName="compNode" presStyleCnt="0"/>
      <dgm:spPr/>
    </dgm:pt>
    <dgm:pt modelId="{DAE1175A-7083-49A8-B586-5B7AF850DBCC}" type="pres">
      <dgm:prSet presAssocID="{51CBB1E1-1A30-4B8B-B422-78195C2D4C52}" presName="bgRect" presStyleLbl="bgShp" presStyleIdx="0" presStyleCnt="3"/>
      <dgm:spPr/>
    </dgm:pt>
    <dgm:pt modelId="{FDBD78A9-4E06-4675-9D91-306075594E70}" type="pres">
      <dgm:prSet presAssocID="{51CBB1E1-1A30-4B8B-B422-78195C2D4C5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384A3D70-F163-42F2-BF5B-B3859BC026B1}" type="pres">
      <dgm:prSet presAssocID="{51CBB1E1-1A30-4B8B-B422-78195C2D4C52}" presName="spaceRect" presStyleCnt="0"/>
      <dgm:spPr/>
    </dgm:pt>
    <dgm:pt modelId="{DD507781-096C-4CFB-B6CC-43FEC9ED94B7}" type="pres">
      <dgm:prSet presAssocID="{51CBB1E1-1A30-4B8B-B422-78195C2D4C52}" presName="parTx" presStyleLbl="revTx" presStyleIdx="0" presStyleCnt="3">
        <dgm:presLayoutVars>
          <dgm:chMax val="0"/>
          <dgm:chPref val="0"/>
        </dgm:presLayoutVars>
      </dgm:prSet>
      <dgm:spPr/>
    </dgm:pt>
    <dgm:pt modelId="{466A6462-5F6C-4B47-BBBC-DE9FA2F1DD3A}" type="pres">
      <dgm:prSet presAssocID="{2F8DD74E-A5FC-4F5A-A542-7D72A8F0A961}" presName="sibTrans" presStyleCnt="0"/>
      <dgm:spPr/>
    </dgm:pt>
    <dgm:pt modelId="{5DA300F3-6FCF-4D06-9602-F518625D4C78}" type="pres">
      <dgm:prSet presAssocID="{9E214D06-91CF-4E8F-8284-BB004F334AA5}" presName="compNode" presStyleCnt="0"/>
      <dgm:spPr/>
    </dgm:pt>
    <dgm:pt modelId="{4BA69626-9751-4C45-B3C0-9F6FC0C1252A}" type="pres">
      <dgm:prSet presAssocID="{9E214D06-91CF-4E8F-8284-BB004F334AA5}" presName="bgRect" presStyleLbl="bgShp" presStyleIdx="1" presStyleCnt="3"/>
      <dgm:spPr/>
    </dgm:pt>
    <dgm:pt modelId="{871EB0E0-C288-4D4D-861A-EE765426C8A0}" type="pres">
      <dgm:prSet presAssocID="{9E214D06-91CF-4E8F-8284-BB004F334AA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 mark"/>
        </a:ext>
      </dgm:extLst>
    </dgm:pt>
    <dgm:pt modelId="{21A42316-7BA4-4A33-908D-0818ACB15F26}" type="pres">
      <dgm:prSet presAssocID="{9E214D06-91CF-4E8F-8284-BB004F334AA5}" presName="spaceRect" presStyleCnt="0"/>
      <dgm:spPr/>
    </dgm:pt>
    <dgm:pt modelId="{F885FE44-EC1F-4019-AE96-51787CE0BDB1}" type="pres">
      <dgm:prSet presAssocID="{9E214D06-91CF-4E8F-8284-BB004F334AA5}" presName="parTx" presStyleLbl="revTx" presStyleIdx="1" presStyleCnt="3">
        <dgm:presLayoutVars>
          <dgm:chMax val="0"/>
          <dgm:chPref val="0"/>
        </dgm:presLayoutVars>
      </dgm:prSet>
      <dgm:spPr/>
    </dgm:pt>
    <dgm:pt modelId="{2B427BFE-596A-4190-B976-6ECAC4208C35}" type="pres">
      <dgm:prSet presAssocID="{35B680AE-D1DC-4C47-9DF8-D71480043227}" presName="sibTrans" presStyleCnt="0"/>
      <dgm:spPr/>
    </dgm:pt>
    <dgm:pt modelId="{64DCDF5F-32AC-400D-A19D-AA0F5AFADC8F}" type="pres">
      <dgm:prSet presAssocID="{A1D8DF74-C45D-485B-A7E2-96D11CFCCC3E}" presName="compNode" presStyleCnt="0"/>
      <dgm:spPr/>
    </dgm:pt>
    <dgm:pt modelId="{3D1994A4-66CC-459D-9410-23E2771086D5}" type="pres">
      <dgm:prSet presAssocID="{A1D8DF74-C45D-485B-A7E2-96D11CFCCC3E}" presName="bgRect" presStyleLbl="bgShp" presStyleIdx="2" presStyleCnt="3"/>
      <dgm:spPr/>
    </dgm:pt>
    <dgm:pt modelId="{2715FDB6-C44D-4E2A-9A95-54A3A867ACB7}" type="pres">
      <dgm:prSet presAssocID="{A1D8DF74-C45D-485B-A7E2-96D11CFCCC3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search"/>
        </a:ext>
      </dgm:extLst>
    </dgm:pt>
    <dgm:pt modelId="{D3E3D5B3-7665-4302-86DF-C06112774D10}" type="pres">
      <dgm:prSet presAssocID="{A1D8DF74-C45D-485B-A7E2-96D11CFCCC3E}" presName="spaceRect" presStyleCnt="0"/>
      <dgm:spPr/>
    </dgm:pt>
    <dgm:pt modelId="{3653DFF2-ABC4-4510-8CB2-387B1C8FFBE1}" type="pres">
      <dgm:prSet presAssocID="{A1D8DF74-C45D-485B-A7E2-96D11CFCCC3E}" presName="parTx" presStyleLbl="revTx" presStyleIdx="2" presStyleCnt="3">
        <dgm:presLayoutVars>
          <dgm:chMax val="0"/>
          <dgm:chPref val="0"/>
        </dgm:presLayoutVars>
      </dgm:prSet>
      <dgm:spPr/>
    </dgm:pt>
  </dgm:ptLst>
  <dgm:cxnLst>
    <dgm:cxn modelId="{2D243D08-A7BE-460A-843E-16878DFE7DC2}" type="presOf" srcId="{9E214D06-91CF-4E8F-8284-BB004F334AA5}" destId="{F885FE44-EC1F-4019-AE96-51787CE0BDB1}" srcOrd="0" destOrd="0" presId="urn:microsoft.com/office/officeart/2018/2/layout/IconVerticalSolidList"/>
    <dgm:cxn modelId="{293E9D41-3CD6-4E2B-9E53-FC088E8E8C54}" srcId="{6DEC5129-B799-47F9-8752-1EE81D010D54}" destId="{51CBB1E1-1A30-4B8B-B422-78195C2D4C52}" srcOrd="0" destOrd="0" parTransId="{584FA1A3-B881-4492-9D49-C40EC7CC51F9}" sibTransId="{2F8DD74E-A5FC-4F5A-A542-7D72A8F0A961}"/>
    <dgm:cxn modelId="{32EE0148-252B-4457-8C94-9BAFEE22A1C0}" type="presOf" srcId="{A1D8DF74-C45D-485B-A7E2-96D11CFCCC3E}" destId="{3653DFF2-ABC4-4510-8CB2-387B1C8FFBE1}" srcOrd="0" destOrd="0" presId="urn:microsoft.com/office/officeart/2018/2/layout/IconVerticalSolidList"/>
    <dgm:cxn modelId="{2F00BE4D-DFAE-4D7E-A080-7E6CC2E4D9D5}" srcId="{6DEC5129-B799-47F9-8752-1EE81D010D54}" destId="{A1D8DF74-C45D-485B-A7E2-96D11CFCCC3E}" srcOrd="2" destOrd="0" parTransId="{1891A435-A7D9-4626-A588-1E1BA392706C}" sibTransId="{3CD4E547-EE4E-451D-836D-E2A9785ADEAB}"/>
    <dgm:cxn modelId="{DFFF839E-9551-4E27-BDB9-F6C48A6862B1}" srcId="{6DEC5129-B799-47F9-8752-1EE81D010D54}" destId="{9E214D06-91CF-4E8F-8284-BB004F334AA5}" srcOrd="1" destOrd="0" parTransId="{C5FE9B86-80B1-4CAB-9C85-56393640763C}" sibTransId="{35B680AE-D1DC-4C47-9DF8-D71480043227}"/>
    <dgm:cxn modelId="{6E08C8E6-484C-430F-A04C-25C6D099B30A}" type="presOf" srcId="{51CBB1E1-1A30-4B8B-B422-78195C2D4C52}" destId="{DD507781-096C-4CFB-B6CC-43FEC9ED94B7}" srcOrd="0" destOrd="0" presId="urn:microsoft.com/office/officeart/2018/2/layout/IconVerticalSolidList"/>
    <dgm:cxn modelId="{4E567AE9-1AF7-4B0B-B7A5-9FF22B5CEA35}" type="presOf" srcId="{6DEC5129-B799-47F9-8752-1EE81D010D54}" destId="{1541BCE1-13CA-4175-8D84-10BB2AECE16A}" srcOrd="0" destOrd="0" presId="urn:microsoft.com/office/officeart/2018/2/layout/IconVerticalSolidList"/>
    <dgm:cxn modelId="{5FD8820F-2DA1-414E-9D6D-3E0DE76D9140}" type="presParOf" srcId="{1541BCE1-13CA-4175-8D84-10BB2AECE16A}" destId="{5F10BBF8-8146-4113-8072-6067A35C90A4}" srcOrd="0" destOrd="0" presId="urn:microsoft.com/office/officeart/2018/2/layout/IconVerticalSolidList"/>
    <dgm:cxn modelId="{C3F93B6E-6DBD-4A34-BF15-82E619D2BA52}" type="presParOf" srcId="{5F10BBF8-8146-4113-8072-6067A35C90A4}" destId="{DAE1175A-7083-49A8-B586-5B7AF850DBCC}" srcOrd="0" destOrd="0" presId="urn:microsoft.com/office/officeart/2018/2/layout/IconVerticalSolidList"/>
    <dgm:cxn modelId="{63E6B91E-020A-428C-B146-53DB731A2806}" type="presParOf" srcId="{5F10BBF8-8146-4113-8072-6067A35C90A4}" destId="{FDBD78A9-4E06-4675-9D91-306075594E70}" srcOrd="1" destOrd="0" presId="urn:microsoft.com/office/officeart/2018/2/layout/IconVerticalSolidList"/>
    <dgm:cxn modelId="{0FC30903-5C67-45AC-A255-3BBA09C8674E}" type="presParOf" srcId="{5F10BBF8-8146-4113-8072-6067A35C90A4}" destId="{384A3D70-F163-42F2-BF5B-B3859BC026B1}" srcOrd="2" destOrd="0" presId="urn:microsoft.com/office/officeart/2018/2/layout/IconVerticalSolidList"/>
    <dgm:cxn modelId="{EB1BC17B-ED10-48DF-881A-4C67E978E43F}" type="presParOf" srcId="{5F10BBF8-8146-4113-8072-6067A35C90A4}" destId="{DD507781-096C-4CFB-B6CC-43FEC9ED94B7}" srcOrd="3" destOrd="0" presId="urn:microsoft.com/office/officeart/2018/2/layout/IconVerticalSolidList"/>
    <dgm:cxn modelId="{B246C138-2151-4094-809C-41FBED01D4F2}" type="presParOf" srcId="{1541BCE1-13CA-4175-8D84-10BB2AECE16A}" destId="{466A6462-5F6C-4B47-BBBC-DE9FA2F1DD3A}" srcOrd="1" destOrd="0" presId="urn:microsoft.com/office/officeart/2018/2/layout/IconVerticalSolidList"/>
    <dgm:cxn modelId="{CD8C786C-5A1C-45DC-9467-13FC4AD3C8D5}" type="presParOf" srcId="{1541BCE1-13CA-4175-8D84-10BB2AECE16A}" destId="{5DA300F3-6FCF-4D06-9602-F518625D4C78}" srcOrd="2" destOrd="0" presId="urn:microsoft.com/office/officeart/2018/2/layout/IconVerticalSolidList"/>
    <dgm:cxn modelId="{1E1EB797-F719-43D8-B744-1D511C6C09B6}" type="presParOf" srcId="{5DA300F3-6FCF-4D06-9602-F518625D4C78}" destId="{4BA69626-9751-4C45-B3C0-9F6FC0C1252A}" srcOrd="0" destOrd="0" presId="urn:microsoft.com/office/officeart/2018/2/layout/IconVerticalSolidList"/>
    <dgm:cxn modelId="{F71D7B1E-9CAD-4940-B474-590FFB3873A0}" type="presParOf" srcId="{5DA300F3-6FCF-4D06-9602-F518625D4C78}" destId="{871EB0E0-C288-4D4D-861A-EE765426C8A0}" srcOrd="1" destOrd="0" presId="urn:microsoft.com/office/officeart/2018/2/layout/IconVerticalSolidList"/>
    <dgm:cxn modelId="{CB0ED86C-97AD-47A9-9E5A-D33CFDA4EA2E}" type="presParOf" srcId="{5DA300F3-6FCF-4D06-9602-F518625D4C78}" destId="{21A42316-7BA4-4A33-908D-0818ACB15F26}" srcOrd="2" destOrd="0" presId="urn:microsoft.com/office/officeart/2018/2/layout/IconVerticalSolidList"/>
    <dgm:cxn modelId="{5D34E7A1-2A1F-4048-AF46-840445B8EACE}" type="presParOf" srcId="{5DA300F3-6FCF-4D06-9602-F518625D4C78}" destId="{F885FE44-EC1F-4019-AE96-51787CE0BDB1}" srcOrd="3" destOrd="0" presId="urn:microsoft.com/office/officeart/2018/2/layout/IconVerticalSolidList"/>
    <dgm:cxn modelId="{17B88402-A8F5-4B64-8897-D95B8888AFEC}" type="presParOf" srcId="{1541BCE1-13CA-4175-8D84-10BB2AECE16A}" destId="{2B427BFE-596A-4190-B976-6ECAC4208C35}" srcOrd="3" destOrd="0" presId="urn:microsoft.com/office/officeart/2018/2/layout/IconVerticalSolidList"/>
    <dgm:cxn modelId="{56342E52-F395-4DC7-9DC8-49551809678A}" type="presParOf" srcId="{1541BCE1-13CA-4175-8D84-10BB2AECE16A}" destId="{64DCDF5F-32AC-400D-A19D-AA0F5AFADC8F}" srcOrd="4" destOrd="0" presId="urn:microsoft.com/office/officeart/2018/2/layout/IconVerticalSolidList"/>
    <dgm:cxn modelId="{D39D46ED-8F25-4909-802D-5CBD2132C21E}" type="presParOf" srcId="{64DCDF5F-32AC-400D-A19D-AA0F5AFADC8F}" destId="{3D1994A4-66CC-459D-9410-23E2771086D5}" srcOrd="0" destOrd="0" presId="urn:microsoft.com/office/officeart/2018/2/layout/IconVerticalSolidList"/>
    <dgm:cxn modelId="{6CE1F450-C298-4301-A3F2-8E96595BDC74}" type="presParOf" srcId="{64DCDF5F-32AC-400D-A19D-AA0F5AFADC8F}" destId="{2715FDB6-C44D-4E2A-9A95-54A3A867ACB7}" srcOrd="1" destOrd="0" presId="urn:microsoft.com/office/officeart/2018/2/layout/IconVerticalSolidList"/>
    <dgm:cxn modelId="{33489000-8018-4A7D-8050-3831596A0F8B}" type="presParOf" srcId="{64DCDF5F-32AC-400D-A19D-AA0F5AFADC8F}" destId="{D3E3D5B3-7665-4302-86DF-C06112774D10}" srcOrd="2" destOrd="0" presId="urn:microsoft.com/office/officeart/2018/2/layout/IconVerticalSolidList"/>
    <dgm:cxn modelId="{A5DC54C3-2D8F-465C-9084-FA8955351E29}" type="presParOf" srcId="{64DCDF5F-32AC-400D-A19D-AA0F5AFADC8F}" destId="{3653DFF2-ABC4-4510-8CB2-387B1C8FFBE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67504E89-91F3-4FFD-9D8F-89712F4264E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E848BAD-5302-4D75-A3F3-7BFAED57947B}">
      <dgm:prSet/>
      <dgm:spPr/>
      <dgm:t>
        <a:bodyPr/>
        <a:lstStyle/>
        <a:p>
          <a:pPr>
            <a:lnSpc>
              <a:spcPct val="100000"/>
            </a:lnSpc>
          </a:pPr>
          <a:r>
            <a:rPr lang="en-US"/>
            <a:t>Wild-card queries are applied by using a </a:t>
          </a:r>
          <a:r>
            <a:rPr lang="en-US" b="1"/>
            <a:t>special index</a:t>
          </a:r>
          <a:r>
            <a:rPr lang="en-US"/>
            <a:t>, like a permuterm or k-gram index, which allows for efficient matching of partial terms or queries with missing characters (e.g., "te*t" to match "test").</a:t>
          </a:r>
        </a:p>
      </dgm:t>
    </dgm:pt>
    <dgm:pt modelId="{D1396A95-DDFE-44A2-91E7-1F6007044FB4}" type="parTrans" cxnId="{5E72D74B-FCE8-4F1B-8F29-0A2D5EA7202C}">
      <dgm:prSet/>
      <dgm:spPr/>
      <dgm:t>
        <a:bodyPr/>
        <a:lstStyle/>
        <a:p>
          <a:endParaRPr lang="en-US"/>
        </a:p>
      </dgm:t>
    </dgm:pt>
    <dgm:pt modelId="{D1582066-92F7-4DDA-9BC8-91B3EEF6C9C5}" type="sibTrans" cxnId="{5E72D74B-FCE8-4F1B-8F29-0A2D5EA7202C}">
      <dgm:prSet/>
      <dgm:spPr/>
      <dgm:t>
        <a:bodyPr/>
        <a:lstStyle/>
        <a:p>
          <a:endParaRPr lang="en-US"/>
        </a:p>
      </dgm:t>
    </dgm:pt>
    <dgm:pt modelId="{BEBFEAFA-3311-43AA-9F8F-C7AFAB7C42B7}">
      <dgm:prSet/>
      <dgm:spPr/>
      <dgm:t>
        <a:bodyPr/>
        <a:lstStyle/>
        <a:p>
          <a:pPr>
            <a:lnSpc>
              <a:spcPct val="100000"/>
            </a:lnSpc>
          </a:pPr>
          <a:r>
            <a:rPr lang="en-US"/>
            <a:t>We used wild-card handling to enable more </a:t>
          </a:r>
          <a:r>
            <a:rPr lang="en-US" b="1"/>
            <a:t>flexible searches</a:t>
          </a:r>
          <a:r>
            <a:rPr lang="en-US"/>
            <a:t>, allowing users to search for terms even when they don't know the full spelling.</a:t>
          </a:r>
        </a:p>
      </dgm:t>
    </dgm:pt>
    <dgm:pt modelId="{9967269C-F1C1-4215-A51F-481ED2090AD5}" type="parTrans" cxnId="{9F0A97EC-BBED-439C-8019-FF90A79E4BBA}">
      <dgm:prSet/>
      <dgm:spPr/>
      <dgm:t>
        <a:bodyPr/>
        <a:lstStyle/>
        <a:p>
          <a:endParaRPr lang="en-US"/>
        </a:p>
      </dgm:t>
    </dgm:pt>
    <dgm:pt modelId="{29B1B08D-C3DD-4075-B2D6-31465FDB1BEF}" type="sibTrans" cxnId="{9F0A97EC-BBED-439C-8019-FF90A79E4BBA}">
      <dgm:prSet/>
      <dgm:spPr/>
      <dgm:t>
        <a:bodyPr/>
        <a:lstStyle/>
        <a:p>
          <a:endParaRPr lang="en-US"/>
        </a:p>
      </dgm:t>
    </dgm:pt>
    <dgm:pt modelId="{DC6CB3C9-F8D5-4BE2-BC2C-BCBE4819F1DE}">
      <dgm:prSet/>
      <dgm:spPr/>
      <dgm:t>
        <a:bodyPr/>
        <a:lstStyle/>
        <a:p>
          <a:pPr>
            <a:lnSpc>
              <a:spcPct val="100000"/>
            </a:lnSpc>
          </a:pPr>
          <a:r>
            <a:rPr lang="en-US"/>
            <a:t>Handling wild-card queries allowed the system to retrieve relevant passages more accurately when users provided </a:t>
          </a:r>
          <a:r>
            <a:rPr lang="en-US" b="1"/>
            <a:t>incomplete terms</a:t>
          </a:r>
          <a:r>
            <a:rPr lang="en-US"/>
            <a:t>, improving the overall search experience.</a:t>
          </a:r>
        </a:p>
      </dgm:t>
    </dgm:pt>
    <dgm:pt modelId="{E52C3E92-07D3-455C-AFDE-997CBF2811D4}" type="parTrans" cxnId="{2A03A495-54A5-4FF7-A2CE-8995AB235005}">
      <dgm:prSet/>
      <dgm:spPr/>
      <dgm:t>
        <a:bodyPr/>
        <a:lstStyle/>
        <a:p>
          <a:endParaRPr lang="en-US"/>
        </a:p>
      </dgm:t>
    </dgm:pt>
    <dgm:pt modelId="{615222E4-2919-405A-ADB9-0A218C13496A}" type="sibTrans" cxnId="{2A03A495-54A5-4FF7-A2CE-8995AB235005}">
      <dgm:prSet/>
      <dgm:spPr/>
      <dgm:t>
        <a:bodyPr/>
        <a:lstStyle/>
        <a:p>
          <a:endParaRPr lang="en-US"/>
        </a:p>
      </dgm:t>
    </dgm:pt>
    <dgm:pt modelId="{9EC03EC3-B65B-4EBD-9ABC-3952E0A06DA8}" type="pres">
      <dgm:prSet presAssocID="{67504E89-91F3-4FFD-9D8F-89712F4264E3}" presName="root" presStyleCnt="0">
        <dgm:presLayoutVars>
          <dgm:dir/>
          <dgm:resizeHandles val="exact"/>
        </dgm:presLayoutVars>
      </dgm:prSet>
      <dgm:spPr/>
    </dgm:pt>
    <dgm:pt modelId="{47E3A1D0-F9CF-452C-B906-C58409131CE2}" type="pres">
      <dgm:prSet presAssocID="{3E848BAD-5302-4D75-A3F3-7BFAED57947B}" presName="compNode" presStyleCnt="0"/>
      <dgm:spPr/>
    </dgm:pt>
    <dgm:pt modelId="{309FC4C0-CCF9-4CD3-A427-1C50B86AC8FC}" type="pres">
      <dgm:prSet presAssocID="{3E848BAD-5302-4D75-A3F3-7BFAED57947B}" presName="bgRect" presStyleLbl="bgShp" presStyleIdx="0" presStyleCnt="3"/>
      <dgm:spPr/>
    </dgm:pt>
    <dgm:pt modelId="{35D79365-3A07-4783-B85A-B8D32EE8A273}" type="pres">
      <dgm:prSet presAssocID="{3E848BAD-5302-4D75-A3F3-7BFAED57947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laying Cards"/>
        </a:ext>
      </dgm:extLst>
    </dgm:pt>
    <dgm:pt modelId="{7FC68A7D-2395-4578-A561-1401EC99A896}" type="pres">
      <dgm:prSet presAssocID="{3E848BAD-5302-4D75-A3F3-7BFAED57947B}" presName="spaceRect" presStyleCnt="0"/>
      <dgm:spPr/>
    </dgm:pt>
    <dgm:pt modelId="{78AFFB3F-D1F8-48A8-B469-2D0ECD9EF1EE}" type="pres">
      <dgm:prSet presAssocID="{3E848BAD-5302-4D75-A3F3-7BFAED57947B}" presName="parTx" presStyleLbl="revTx" presStyleIdx="0" presStyleCnt="3">
        <dgm:presLayoutVars>
          <dgm:chMax val="0"/>
          <dgm:chPref val="0"/>
        </dgm:presLayoutVars>
      </dgm:prSet>
      <dgm:spPr/>
    </dgm:pt>
    <dgm:pt modelId="{F5BE0847-B238-4131-9FD7-FC6E0A436850}" type="pres">
      <dgm:prSet presAssocID="{D1582066-92F7-4DDA-9BC8-91B3EEF6C9C5}" presName="sibTrans" presStyleCnt="0"/>
      <dgm:spPr/>
    </dgm:pt>
    <dgm:pt modelId="{52FF09BD-FFAE-43D0-9B3A-86DB9DBEDF9A}" type="pres">
      <dgm:prSet presAssocID="{BEBFEAFA-3311-43AA-9F8F-C7AFAB7C42B7}" presName="compNode" presStyleCnt="0"/>
      <dgm:spPr/>
    </dgm:pt>
    <dgm:pt modelId="{28848CEF-A5FC-4491-86A1-863DE737CDB8}" type="pres">
      <dgm:prSet presAssocID="{BEBFEAFA-3311-43AA-9F8F-C7AFAB7C42B7}" presName="bgRect" presStyleLbl="bgShp" presStyleIdx="1" presStyleCnt="3"/>
      <dgm:spPr/>
    </dgm:pt>
    <dgm:pt modelId="{A5C58546-8607-45B7-8893-A5216DE18849}" type="pres">
      <dgm:prSet presAssocID="{BEBFEAFA-3311-43AA-9F8F-C7AFAB7C42B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g under Magnifying Glass"/>
        </a:ext>
      </dgm:extLst>
    </dgm:pt>
    <dgm:pt modelId="{CFDD8AC5-F765-4193-A7F6-1F9EB18D8B13}" type="pres">
      <dgm:prSet presAssocID="{BEBFEAFA-3311-43AA-9F8F-C7AFAB7C42B7}" presName="spaceRect" presStyleCnt="0"/>
      <dgm:spPr/>
    </dgm:pt>
    <dgm:pt modelId="{18588CB3-AD70-40C1-BF15-B3FF656E870D}" type="pres">
      <dgm:prSet presAssocID="{BEBFEAFA-3311-43AA-9F8F-C7AFAB7C42B7}" presName="parTx" presStyleLbl="revTx" presStyleIdx="1" presStyleCnt="3">
        <dgm:presLayoutVars>
          <dgm:chMax val="0"/>
          <dgm:chPref val="0"/>
        </dgm:presLayoutVars>
      </dgm:prSet>
      <dgm:spPr/>
    </dgm:pt>
    <dgm:pt modelId="{B62553D8-46DC-4E5B-A490-2887C4E08409}" type="pres">
      <dgm:prSet presAssocID="{29B1B08D-C3DD-4075-B2D6-31465FDB1BEF}" presName="sibTrans" presStyleCnt="0"/>
      <dgm:spPr/>
    </dgm:pt>
    <dgm:pt modelId="{778A7131-7CDE-4BC8-8FF6-526801493A30}" type="pres">
      <dgm:prSet presAssocID="{DC6CB3C9-F8D5-4BE2-BC2C-BCBE4819F1DE}" presName="compNode" presStyleCnt="0"/>
      <dgm:spPr/>
    </dgm:pt>
    <dgm:pt modelId="{E9173983-D6A9-4F0B-8C4E-E0F0C7981239}" type="pres">
      <dgm:prSet presAssocID="{DC6CB3C9-F8D5-4BE2-BC2C-BCBE4819F1DE}" presName="bgRect" presStyleLbl="bgShp" presStyleIdx="2" presStyleCnt="3"/>
      <dgm:spPr/>
    </dgm:pt>
    <dgm:pt modelId="{7BBC2797-FFB3-40F7-AE07-0BD9BD08E2EE}" type="pres">
      <dgm:prSet presAssocID="{DC6CB3C9-F8D5-4BE2-BC2C-BCBE4819F1D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 mark"/>
        </a:ext>
      </dgm:extLst>
    </dgm:pt>
    <dgm:pt modelId="{2DF5FFCB-1A7D-4864-B41C-AB837C941367}" type="pres">
      <dgm:prSet presAssocID="{DC6CB3C9-F8D5-4BE2-BC2C-BCBE4819F1DE}" presName="spaceRect" presStyleCnt="0"/>
      <dgm:spPr/>
    </dgm:pt>
    <dgm:pt modelId="{2C400E7D-695A-4D9A-BEF5-1D2F72B9DBCF}" type="pres">
      <dgm:prSet presAssocID="{DC6CB3C9-F8D5-4BE2-BC2C-BCBE4819F1DE}" presName="parTx" presStyleLbl="revTx" presStyleIdx="2" presStyleCnt="3">
        <dgm:presLayoutVars>
          <dgm:chMax val="0"/>
          <dgm:chPref val="0"/>
        </dgm:presLayoutVars>
      </dgm:prSet>
      <dgm:spPr/>
    </dgm:pt>
  </dgm:ptLst>
  <dgm:cxnLst>
    <dgm:cxn modelId="{77C4A46B-3109-471E-9AC1-AFC697E8E2C3}" type="presOf" srcId="{67504E89-91F3-4FFD-9D8F-89712F4264E3}" destId="{9EC03EC3-B65B-4EBD-9ABC-3952E0A06DA8}" srcOrd="0" destOrd="0" presId="urn:microsoft.com/office/officeart/2018/2/layout/IconVerticalSolidList"/>
    <dgm:cxn modelId="{5E72D74B-FCE8-4F1B-8F29-0A2D5EA7202C}" srcId="{67504E89-91F3-4FFD-9D8F-89712F4264E3}" destId="{3E848BAD-5302-4D75-A3F3-7BFAED57947B}" srcOrd="0" destOrd="0" parTransId="{D1396A95-DDFE-44A2-91E7-1F6007044FB4}" sibTransId="{D1582066-92F7-4DDA-9BC8-91B3EEF6C9C5}"/>
    <dgm:cxn modelId="{A348866C-7671-49D4-B48E-220D958DA91B}" type="presOf" srcId="{3E848BAD-5302-4D75-A3F3-7BFAED57947B}" destId="{78AFFB3F-D1F8-48A8-B469-2D0ECD9EF1EE}" srcOrd="0" destOrd="0" presId="urn:microsoft.com/office/officeart/2018/2/layout/IconVerticalSolidList"/>
    <dgm:cxn modelId="{01ABA388-79B1-4F39-8A80-EA64019DCD56}" type="presOf" srcId="{BEBFEAFA-3311-43AA-9F8F-C7AFAB7C42B7}" destId="{18588CB3-AD70-40C1-BF15-B3FF656E870D}" srcOrd="0" destOrd="0" presId="urn:microsoft.com/office/officeart/2018/2/layout/IconVerticalSolidList"/>
    <dgm:cxn modelId="{32C7B688-6964-4905-8EDD-EBBF63884D9B}" type="presOf" srcId="{DC6CB3C9-F8D5-4BE2-BC2C-BCBE4819F1DE}" destId="{2C400E7D-695A-4D9A-BEF5-1D2F72B9DBCF}" srcOrd="0" destOrd="0" presId="urn:microsoft.com/office/officeart/2018/2/layout/IconVerticalSolidList"/>
    <dgm:cxn modelId="{2A03A495-54A5-4FF7-A2CE-8995AB235005}" srcId="{67504E89-91F3-4FFD-9D8F-89712F4264E3}" destId="{DC6CB3C9-F8D5-4BE2-BC2C-BCBE4819F1DE}" srcOrd="2" destOrd="0" parTransId="{E52C3E92-07D3-455C-AFDE-997CBF2811D4}" sibTransId="{615222E4-2919-405A-ADB9-0A218C13496A}"/>
    <dgm:cxn modelId="{9F0A97EC-BBED-439C-8019-FF90A79E4BBA}" srcId="{67504E89-91F3-4FFD-9D8F-89712F4264E3}" destId="{BEBFEAFA-3311-43AA-9F8F-C7AFAB7C42B7}" srcOrd="1" destOrd="0" parTransId="{9967269C-F1C1-4215-A51F-481ED2090AD5}" sibTransId="{29B1B08D-C3DD-4075-B2D6-31465FDB1BEF}"/>
    <dgm:cxn modelId="{057B0D2F-FD79-4990-A030-16EB7A4C0181}" type="presParOf" srcId="{9EC03EC3-B65B-4EBD-9ABC-3952E0A06DA8}" destId="{47E3A1D0-F9CF-452C-B906-C58409131CE2}" srcOrd="0" destOrd="0" presId="urn:microsoft.com/office/officeart/2018/2/layout/IconVerticalSolidList"/>
    <dgm:cxn modelId="{775E677C-6772-494E-95E1-28AA47CAD314}" type="presParOf" srcId="{47E3A1D0-F9CF-452C-B906-C58409131CE2}" destId="{309FC4C0-CCF9-4CD3-A427-1C50B86AC8FC}" srcOrd="0" destOrd="0" presId="urn:microsoft.com/office/officeart/2018/2/layout/IconVerticalSolidList"/>
    <dgm:cxn modelId="{1954DBDA-6CFC-4B71-85B7-F9ED0971760F}" type="presParOf" srcId="{47E3A1D0-F9CF-452C-B906-C58409131CE2}" destId="{35D79365-3A07-4783-B85A-B8D32EE8A273}" srcOrd="1" destOrd="0" presId="urn:microsoft.com/office/officeart/2018/2/layout/IconVerticalSolidList"/>
    <dgm:cxn modelId="{7ADB6EB2-6BB3-4D5F-951E-8D3E634C5167}" type="presParOf" srcId="{47E3A1D0-F9CF-452C-B906-C58409131CE2}" destId="{7FC68A7D-2395-4578-A561-1401EC99A896}" srcOrd="2" destOrd="0" presId="urn:microsoft.com/office/officeart/2018/2/layout/IconVerticalSolidList"/>
    <dgm:cxn modelId="{5CE2DB3A-9FE3-48B6-8919-0B9A43B04CF9}" type="presParOf" srcId="{47E3A1D0-F9CF-452C-B906-C58409131CE2}" destId="{78AFFB3F-D1F8-48A8-B469-2D0ECD9EF1EE}" srcOrd="3" destOrd="0" presId="urn:microsoft.com/office/officeart/2018/2/layout/IconVerticalSolidList"/>
    <dgm:cxn modelId="{F134F666-ECAB-4573-B346-E6DEDD6C90F7}" type="presParOf" srcId="{9EC03EC3-B65B-4EBD-9ABC-3952E0A06DA8}" destId="{F5BE0847-B238-4131-9FD7-FC6E0A436850}" srcOrd="1" destOrd="0" presId="urn:microsoft.com/office/officeart/2018/2/layout/IconVerticalSolidList"/>
    <dgm:cxn modelId="{1E2A7371-7BF6-4B8C-A11B-A4D5C9D84A81}" type="presParOf" srcId="{9EC03EC3-B65B-4EBD-9ABC-3952E0A06DA8}" destId="{52FF09BD-FFAE-43D0-9B3A-86DB9DBEDF9A}" srcOrd="2" destOrd="0" presId="urn:microsoft.com/office/officeart/2018/2/layout/IconVerticalSolidList"/>
    <dgm:cxn modelId="{AA435EB8-D73E-48F6-B1F6-D332C44FD8FA}" type="presParOf" srcId="{52FF09BD-FFAE-43D0-9B3A-86DB9DBEDF9A}" destId="{28848CEF-A5FC-4491-86A1-863DE737CDB8}" srcOrd="0" destOrd="0" presId="urn:microsoft.com/office/officeart/2018/2/layout/IconVerticalSolidList"/>
    <dgm:cxn modelId="{683D408F-E367-47FF-9BFC-F17F4F6263C8}" type="presParOf" srcId="{52FF09BD-FFAE-43D0-9B3A-86DB9DBEDF9A}" destId="{A5C58546-8607-45B7-8893-A5216DE18849}" srcOrd="1" destOrd="0" presId="urn:microsoft.com/office/officeart/2018/2/layout/IconVerticalSolidList"/>
    <dgm:cxn modelId="{E21875DB-6DF8-4605-891B-3C33B4766CB9}" type="presParOf" srcId="{52FF09BD-FFAE-43D0-9B3A-86DB9DBEDF9A}" destId="{CFDD8AC5-F765-4193-A7F6-1F9EB18D8B13}" srcOrd="2" destOrd="0" presId="urn:microsoft.com/office/officeart/2018/2/layout/IconVerticalSolidList"/>
    <dgm:cxn modelId="{4E086F86-4056-4932-9DA5-93AAE6F2DB46}" type="presParOf" srcId="{52FF09BD-FFAE-43D0-9B3A-86DB9DBEDF9A}" destId="{18588CB3-AD70-40C1-BF15-B3FF656E870D}" srcOrd="3" destOrd="0" presId="urn:microsoft.com/office/officeart/2018/2/layout/IconVerticalSolidList"/>
    <dgm:cxn modelId="{411971A9-E566-4230-B36B-75764523A63C}" type="presParOf" srcId="{9EC03EC3-B65B-4EBD-9ABC-3952E0A06DA8}" destId="{B62553D8-46DC-4E5B-A490-2887C4E08409}" srcOrd="3" destOrd="0" presId="urn:microsoft.com/office/officeart/2018/2/layout/IconVerticalSolidList"/>
    <dgm:cxn modelId="{E554E2EE-27BE-494E-8184-7672BC5E144F}" type="presParOf" srcId="{9EC03EC3-B65B-4EBD-9ABC-3952E0A06DA8}" destId="{778A7131-7CDE-4BC8-8FF6-526801493A30}" srcOrd="4" destOrd="0" presId="urn:microsoft.com/office/officeart/2018/2/layout/IconVerticalSolidList"/>
    <dgm:cxn modelId="{297743A5-1889-4C3C-95EE-5F810A9BC761}" type="presParOf" srcId="{778A7131-7CDE-4BC8-8FF6-526801493A30}" destId="{E9173983-D6A9-4F0B-8C4E-E0F0C7981239}" srcOrd="0" destOrd="0" presId="urn:microsoft.com/office/officeart/2018/2/layout/IconVerticalSolidList"/>
    <dgm:cxn modelId="{E952C319-F920-4330-952A-A27E5FE2F929}" type="presParOf" srcId="{778A7131-7CDE-4BC8-8FF6-526801493A30}" destId="{7BBC2797-FFB3-40F7-AE07-0BD9BD08E2EE}" srcOrd="1" destOrd="0" presId="urn:microsoft.com/office/officeart/2018/2/layout/IconVerticalSolidList"/>
    <dgm:cxn modelId="{407A0740-80C3-4A1F-8899-29A92F412722}" type="presParOf" srcId="{778A7131-7CDE-4BC8-8FF6-526801493A30}" destId="{2DF5FFCB-1A7D-4864-B41C-AB837C941367}" srcOrd="2" destOrd="0" presId="urn:microsoft.com/office/officeart/2018/2/layout/IconVerticalSolidList"/>
    <dgm:cxn modelId="{85F60E64-CD70-4A8A-8E4B-73AD4A630241}" type="presParOf" srcId="{778A7131-7CDE-4BC8-8FF6-526801493A30}" destId="{2C400E7D-695A-4D9A-BEF5-1D2F72B9DBC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492F4AE0-3402-4D73-AC65-BA6FB7A9C61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3A47D4D-CBC7-49AE-85C8-4B755E9F75E3}">
      <dgm:prSet/>
      <dgm:spPr/>
      <dgm:t>
        <a:bodyPr/>
        <a:lstStyle/>
        <a:p>
          <a:pPr>
            <a:lnSpc>
              <a:spcPct val="100000"/>
            </a:lnSpc>
          </a:pPr>
          <a:r>
            <a:rPr lang="en-US"/>
            <a:t>In the WebAP dataset, </a:t>
          </a:r>
          <a:r>
            <a:rPr lang="en-US" b="1"/>
            <a:t>spelling correction</a:t>
          </a:r>
          <a:r>
            <a:rPr lang="en-US"/>
            <a:t> is implemented by analyzing query terms and identifying possible misspellings using algorithms like Levenshtein (edit) distance. The system then suggests correct or similar terms.</a:t>
          </a:r>
        </a:p>
      </dgm:t>
    </dgm:pt>
    <dgm:pt modelId="{72A1A952-CE38-4F82-9C74-2BD239994CDD}" type="parTrans" cxnId="{3F908D2F-58DD-4217-9094-E11E76434A95}">
      <dgm:prSet/>
      <dgm:spPr/>
      <dgm:t>
        <a:bodyPr/>
        <a:lstStyle/>
        <a:p>
          <a:endParaRPr lang="en-US"/>
        </a:p>
      </dgm:t>
    </dgm:pt>
    <dgm:pt modelId="{7E92143D-520C-496E-B23C-C3827A42CC4B}" type="sibTrans" cxnId="{3F908D2F-58DD-4217-9094-E11E76434A95}">
      <dgm:prSet/>
      <dgm:spPr/>
      <dgm:t>
        <a:bodyPr/>
        <a:lstStyle/>
        <a:p>
          <a:endParaRPr lang="en-US"/>
        </a:p>
      </dgm:t>
    </dgm:pt>
    <dgm:pt modelId="{4B9735C8-3EBF-4432-A13C-739E1154366F}">
      <dgm:prSet/>
      <dgm:spPr/>
      <dgm:t>
        <a:bodyPr/>
        <a:lstStyle/>
        <a:p>
          <a:pPr>
            <a:lnSpc>
              <a:spcPct val="100000"/>
            </a:lnSpc>
          </a:pPr>
          <a:r>
            <a:rPr lang="en-US"/>
            <a:t>Spelling correction is necessary to ensure that </a:t>
          </a:r>
          <a:r>
            <a:rPr lang="en-US" b="1"/>
            <a:t>user errors</a:t>
          </a:r>
          <a:r>
            <a:rPr lang="en-US"/>
            <a:t> in queries don’t result in missed relevant documents, improving the search system's tolerance to typographical mistakes.</a:t>
          </a:r>
        </a:p>
      </dgm:t>
    </dgm:pt>
    <dgm:pt modelId="{AA04C4BF-8473-4E3B-9061-20A11002BAF8}" type="parTrans" cxnId="{C8F409AD-2682-4C85-8E76-80CCBA157CB9}">
      <dgm:prSet/>
      <dgm:spPr/>
      <dgm:t>
        <a:bodyPr/>
        <a:lstStyle/>
        <a:p>
          <a:endParaRPr lang="en-US"/>
        </a:p>
      </dgm:t>
    </dgm:pt>
    <dgm:pt modelId="{418DE680-D46D-4EDF-A0BD-A5C18EECACEE}" type="sibTrans" cxnId="{C8F409AD-2682-4C85-8E76-80CCBA157CB9}">
      <dgm:prSet/>
      <dgm:spPr/>
      <dgm:t>
        <a:bodyPr/>
        <a:lstStyle/>
        <a:p>
          <a:endParaRPr lang="en-US"/>
        </a:p>
      </dgm:t>
    </dgm:pt>
    <dgm:pt modelId="{475AF468-3FAD-4A59-B3A9-0AB3359BB870}">
      <dgm:prSet/>
      <dgm:spPr/>
      <dgm:t>
        <a:bodyPr/>
        <a:lstStyle/>
        <a:p>
          <a:pPr>
            <a:lnSpc>
              <a:spcPct val="100000"/>
            </a:lnSpc>
          </a:pPr>
          <a:r>
            <a:rPr lang="en-US"/>
            <a:t>Spelling correction improved </a:t>
          </a:r>
          <a:r>
            <a:rPr lang="en-US" b="1"/>
            <a:t>search accuracy</a:t>
          </a:r>
          <a:r>
            <a:rPr lang="en-US"/>
            <a:t>, ensuring that users retrieved relevant results even when queries contained minor spelling errors.</a:t>
          </a:r>
        </a:p>
      </dgm:t>
    </dgm:pt>
    <dgm:pt modelId="{DCC66424-283C-4AC0-8F9A-1E9C2131B0E0}" type="parTrans" cxnId="{0BE51371-629C-4017-A5CB-A24CA614B0E2}">
      <dgm:prSet/>
      <dgm:spPr/>
      <dgm:t>
        <a:bodyPr/>
        <a:lstStyle/>
        <a:p>
          <a:endParaRPr lang="en-US"/>
        </a:p>
      </dgm:t>
    </dgm:pt>
    <dgm:pt modelId="{E936B895-BE61-4ED8-9A7E-56426175F2AB}" type="sibTrans" cxnId="{0BE51371-629C-4017-A5CB-A24CA614B0E2}">
      <dgm:prSet/>
      <dgm:spPr/>
      <dgm:t>
        <a:bodyPr/>
        <a:lstStyle/>
        <a:p>
          <a:endParaRPr lang="en-US"/>
        </a:p>
      </dgm:t>
    </dgm:pt>
    <dgm:pt modelId="{E559521F-CAD0-47BB-B1CA-B7D640CAADC1}" type="pres">
      <dgm:prSet presAssocID="{492F4AE0-3402-4D73-AC65-BA6FB7A9C612}" presName="root" presStyleCnt="0">
        <dgm:presLayoutVars>
          <dgm:dir/>
          <dgm:resizeHandles val="exact"/>
        </dgm:presLayoutVars>
      </dgm:prSet>
      <dgm:spPr/>
    </dgm:pt>
    <dgm:pt modelId="{C04CD571-3D7C-4707-A045-69DA050D2C99}" type="pres">
      <dgm:prSet presAssocID="{73A47D4D-CBC7-49AE-85C8-4B755E9F75E3}" presName="compNode" presStyleCnt="0"/>
      <dgm:spPr/>
    </dgm:pt>
    <dgm:pt modelId="{B61A9200-E25C-43D1-B0BB-9E0E8D47467C}" type="pres">
      <dgm:prSet presAssocID="{73A47D4D-CBC7-49AE-85C8-4B755E9F75E3}" presName="bgRect" presStyleLbl="bgShp" presStyleIdx="0" presStyleCnt="3"/>
      <dgm:spPr/>
    </dgm:pt>
    <dgm:pt modelId="{FC93445E-982F-4142-8C66-7024D6D98AE3}" type="pres">
      <dgm:prSet presAssocID="{73A47D4D-CBC7-49AE-85C8-4B755E9F75E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C595CD03-3906-4E7A-9F68-8EAD591A3F75}" type="pres">
      <dgm:prSet presAssocID="{73A47D4D-CBC7-49AE-85C8-4B755E9F75E3}" presName="spaceRect" presStyleCnt="0"/>
      <dgm:spPr/>
    </dgm:pt>
    <dgm:pt modelId="{6E5D96DB-54E8-4A70-AD95-89C94A7F92CF}" type="pres">
      <dgm:prSet presAssocID="{73A47D4D-CBC7-49AE-85C8-4B755E9F75E3}" presName="parTx" presStyleLbl="revTx" presStyleIdx="0" presStyleCnt="3">
        <dgm:presLayoutVars>
          <dgm:chMax val="0"/>
          <dgm:chPref val="0"/>
        </dgm:presLayoutVars>
      </dgm:prSet>
      <dgm:spPr/>
    </dgm:pt>
    <dgm:pt modelId="{14B5FAA9-5EE0-4274-AC3D-E9DFB456BD54}" type="pres">
      <dgm:prSet presAssocID="{7E92143D-520C-496E-B23C-C3827A42CC4B}" presName="sibTrans" presStyleCnt="0"/>
      <dgm:spPr/>
    </dgm:pt>
    <dgm:pt modelId="{A706D00E-C13F-432F-8FFD-292955059932}" type="pres">
      <dgm:prSet presAssocID="{4B9735C8-3EBF-4432-A13C-739E1154366F}" presName="compNode" presStyleCnt="0"/>
      <dgm:spPr/>
    </dgm:pt>
    <dgm:pt modelId="{9AC4E42B-4238-4CA0-A8AD-F838D31CD939}" type="pres">
      <dgm:prSet presAssocID="{4B9735C8-3EBF-4432-A13C-739E1154366F}" presName="bgRect" presStyleLbl="bgShp" presStyleIdx="1" presStyleCnt="3"/>
      <dgm:spPr/>
    </dgm:pt>
    <dgm:pt modelId="{155D319C-D66F-4A54-AAED-E1B9F3467572}" type="pres">
      <dgm:prSet presAssocID="{4B9735C8-3EBF-4432-A13C-739E1154366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B922070F-D12A-4C19-B174-E83D16F020D9}" type="pres">
      <dgm:prSet presAssocID="{4B9735C8-3EBF-4432-A13C-739E1154366F}" presName="spaceRect" presStyleCnt="0"/>
      <dgm:spPr/>
    </dgm:pt>
    <dgm:pt modelId="{374228DA-699E-462E-8CCA-1A053E6DA880}" type="pres">
      <dgm:prSet presAssocID="{4B9735C8-3EBF-4432-A13C-739E1154366F}" presName="parTx" presStyleLbl="revTx" presStyleIdx="1" presStyleCnt="3">
        <dgm:presLayoutVars>
          <dgm:chMax val="0"/>
          <dgm:chPref val="0"/>
        </dgm:presLayoutVars>
      </dgm:prSet>
      <dgm:spPr/>
    </dgm:pt>
    <dgm:pt modelId="{1B22DA00-6225-4DFA-BC16-52CFD95C3D26}" type="pres">
      <dgm:prSet presAssocID="{418DE680-D46D-4EDF-A0BD-A5C18EECACEE}" presName="sibTrans" presStyleCnt="0"/>
      <dgm:spPr/>
    </dgm:pt>
    <dgm:pt modelId="{0BECE461-1505-4F64-9EB9-3CC072CB8A00}" type="pres">
      <dgm:prSet presAssocID="{475AF468-3FAD-4A59-B3A9-0AB3359BB870}" presName="compNode" presStyleCnt="0"/>
      <dgm:spPr/>
    </dgm:pt>
    <dgm:pt modelId="{3DA47775-101D-4E86-AA44-67B245DC3018}" type="pres">
      <dgm:prSet presAssocID="{475AF468-3FAD-4A59-B3A9-0AB3359BB870}" presName="bgRect" presStyleLbl="bgShp" presStyleIdx="2" presStyleCnt="3"/>
      <dgm:spPr/>
    </dgm:pt>
    <dgm:pt modelId="{F735566B-3BD2-4CC9-A79B-882EAE1E0009}" type="pres">
      <dgm:prSet presAssocID="{475AF468-3FAD-4A59-B3A9-0AB3359BB87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3EA4A8A3-66AE-44AC-A880-D028EC606448}" type="pres">
      <dgm:prSet presAssocID="{475AF468-3FAD-4A59-B3A9-0AB3359BB870}" presName="spaceRect" presStyleCnt="0"/>
      <dgm:spPr/>
    </dgm:pt>
    <dgm:pt modelId="{C82BB58F-348F-4F73-BE6F-3CB624670923}" type="pres">
      <dgm:prSet presAssocID="{475AF468-3FAD-4A59-B3A9-0AB3359BB870}" presName="parTx" presStyleLbl="revTx" presStyleIdx="2" presStyleCnt="3">
        <dgm:presLayoutVars>
          <dgm:chMax val="0"/>
          <dgm:chPref val="0"/>
        </dgm:presLayoutVars>
      </dgm:prSet>
      <dgm:spPr/>
    </dgm:pt>
  </dgm:ptLst>
  <dgm:cxnLst>
    <dgm:cxn modelId="{2C55B71A-BE22-4A02-8B19-232EF28ADD15}" type="presOf" srcId="{492F4AE0-3402-4D73-AC65-BA6FB7A9C612}" destId="{E559521F-CAD0-47BB-B1CA-B7D640CAADC1}" srcOrd="0" destOrd="0" presId="urn:microsoft.com/office/officeart/2018/2/layout/IconVerticalSolidList"/>
    <dgm:cxn modelId="{3F908D2F-58DD-4217-9094-E11E76434A95}" srcId="{492F4AE0-3402-4D73-AC65-BA6FB7A9C612}" destId="{73A47D4D-CBC7-49AE-85C8-4B755E9F75E3}" srcOrd="0" destOrd="0" parTransId="{72A1A952-CE38-4F82-9C74-2BD239994CDD}" sibTransId="{7E92143D-520C-496E-B23C-C3827A42CC4B}"/>
    <dgm:cxn modelId="{0BE51371-629C-4017-A5CB-A24CA614B0E2}" srcId="{492F4AE0-3402-4D73-AC65-BA6FB7A9C612}" destId="{475AF468-3FAD-4A59-B3A9-0AB3359BB870}" srcOrd="2" destOrd="0" parTransId="{DCC66424-283C-4AC0-8F9A-1E9C2131B0E0}" sibTransId="{E936B895-BE61-4ED8-9A7E-56426175F2AB}"/>
    <dgm:cxn modelId="{E85034A1-C176-4807-AEDD-E49E1E4F394C}" type="presOf" srcId="{4B9735C8-3EBF-4432-A13C-739E1154366F}" destId="{374228DA-699E-462E-8CCA-1A053E6DA880}" srcOrd="0" destOrd="0" presId="urn:microsoft.com/office/officeart/2018/2/layout/IconVerticalSolidList"/>
    <dgm:cxn modelId="{C8F409AD-2682-4C85-8E76-80CCBA157CB9}" srcId="{492F4AE0-3402-4D73-AC65-BA6FB7A9C612}" destId="{4B9735C8-3EBF-4432-A13C-739E1154366F}" srcOrd="1" destOrd="0" parTransId="{AA04C4BF-8473-4E3B-9061-20A11002BAF8}" sibTransId="{418DE680-D46D-4EDF-A0BD-A5C18EECACEE}"/>
    <dgm:cxn modelId="{8181BDB4-FE8E-4B7B-A9CC-398A645B71EA}" type="presOf" srcId="{73A47D4D-CBC7-49AE-85C8-4B755E9F75E3}" destId="{6E5D96DB-54E8-4A70-AD95-89C94A7F92CF}" srcOrd="0" destOrd="0" presId="urn:microsoft.com/office/officeart/2018/2/layout/IconVerticalSolidList"/>
    <dgm:cxn modelId="{6E8683BA-5ADF-4E3D-ADB7-4F1BDF542AE9}" type="presOf" srcId="{475AF468-3FAD-4A59-B3A9-0AB3359BB870}" destId="{C82BB58F-348F-4F73-BE6F-3CB624670923}" srcOrd="0" destOrd="0" presId="urn:microsoft.com/office/officeart/2018/2/layout/IconVerticalSolidList"/>
    <dgm:cxn modelId="{D9AFF998-5630-4D60-AE74-E89DE7D99881}" type="presParOf" srcId="{E559521F-CAD0-47BB-B1CA-B7D640CAADC1}" destId="{C04CD571-3D7C-4707-A045-69DA050D2C99}" srcOrd="0" destOrd="0" presId="urn:microsoft.com/office/officeart/2018/2/layout/IconVerticalSolidList"/>
    <dgm:cxn modelId="{A9EEA553-0B00-4CC5-B9A2-2430B178FF0D}" type="presParOf" srcId="{C04CD571-3D7C-4707-A045-69DA050D2C99}" destId="{B61A9200-E25C-43D1-B0BB-9E0E8D47467C}" srcOrd="0" destOrd="0" presId="urn:microsoft.com/office/officeart/2018/2/layout/IconVerticalSolidList"/>
    <dgm:cxn modelId="{AFC3B8CC-8272-4704-8768-5BC38A7097D2}" type="presParOf" srcId="{C04CD571-3D7C-4707-A045-69DA050D2C99}" destId="{FC93445E-982F-4142-8C66-7024D6D98AE3}" srcOrd="1" destOrd="0" presId="urn:microsoft.com/office/officeart/2018/2/layout/IconVerticalSolidList"/>
    <dgm:cxn modelId="{00958783-5B3D-4792-A8E5-A8826789F1E5}" type="presParOf" srcId="{C04CD571-3D7C-4707-A045-69DA050D2C99}" destId="{C595CD03-3906-4E7A-9F68-8EAD591A3F75}" srcOrd="2" destOrd="0" presId="urn:microsoft.com/office/officeart/2018/2/layout/IconVerticalSolidList"/>
    <dgm:cxn modelId="{614ABD48-09F1-439E-B959-58763807E253}" type="presParOf" srcId="{C04CD571-3D7C-4707-A045-69DA050D2C99}" destId="{6E5D96DB-54E8-4A70-AD95-89C94A7F92CF}" srcOrd="3" destOrd="0" presId="urn:microsoft.com/office/officeart/2018/2/layout/IconVerticalSolidList"/>
    <dgm:cxn modelId="{79ACD685-EE4B-4296-8774-53EF52C74FC6}" type="presParOf" srcId="{E559521F-CAD0-47BB-B1CA-B7D640CAADC1}" destId="{14B5FAA9-5EE0-4274-AC3D-E9DFB456BD54}" srcOrd="1" destOrd="0" presId="urn:microsoft.com/office/officeart/2018/2/layout/IconVerticalSolidList"/>
    <dgm:cxn modelId="{33EBB802-DAA4-44AB-84EC-B314143C5B29}" type="presParOf" srcId="{E559521F-CAD0-47BB-B1CA-B7D640CAADC1}" destId="{A706D00E-C13F-432F-8FFD-292955059932}" srcOrd="2" destOrd="0" presId="urn:microsoft.com/office/officeart/2018/2/layout/IconVerticalSolidList"/>
    <dgm:cxn modelId="{9F61342A-AC8B-4248-BC9C-AF97763D0840}" type="presParOf" srcId="{A706D00E-C13F-432F-8FFD-292955059932}" destId="{9AC4E42B-4238-4CA0-A8AD-F838D31CD939}" srcOrd="0" destOrd="0" presId="urn:microsoft.com/office/officeart/2018/2/layout/IconVerticalSolidList"/>
    <dgm:cxn modelId="{B9C59BD2-AC47-4B6F-A89B-3E852CE6E82D}" type="presParOf" srcId="{A706D00E-C13F-432F-8FFD-292955059932}" destId="{155D319C-D66F-4A54-AAED-E1B9F3467572}" srcOrd="1" destOrd="0" presId="urn:microsoft.com/office/officeart/2018/2/layout/IconVerticalSolidList"/>
    <dgm:cxn modelId="{4212664D-859F-4EB9-8732-B53D9BC8C2BE}" type="presParOf" srcId="{A706D00E-C13F-432F-8FFD-292955059932}" destId="{B922070F-D12A-4C19-B174-E83D16F020D9}" srcOrd="2" destOrd="0" presId="urn:microsoft.com/office/officeart/2018/2/layout/IconVerticalSolidList"/>
    <dgm:cxn modelId="{0C00E029-CDC0-4BEC-8701-CCE615CEC6A5}" type="presParOf" srcId="{A706D00E-C13F-432F-8FFD-292955059932}" destId="{374228DA-699E-462E-8CCA-1A053E6DA880}" srcOrd="3" destOrd="0" presId="urn:microsoft.com/office/officeart/2018/2/layout/IconVerticalSolidList"/>
    <dgm:cxn modelId="{7319DD35-2C2F-4502-97AB-3C531C03F992}" type="presParOf" srcId="{E559521F-CAD0-47BB-B1CA-B7D640CAADC1}" destId="{1B22DA00-6225-4DFA-BC16-52CFD95C3D26}" srcOrd="3" destOrd="0" presId="urn:microsoft.com/office/officeart/2018/2/layout/IconVerticalSolidList"/>
    <dgm:cxn modelId="{08616290-5288-4DCA-8E11-BFC5836A8C4F}" type="presParOf" srcId="{E559521F-CAD0-47BB-B1CA-B7D640CAADC1}" destId="{0BECE461-1505-4F64-9EB9-3CC072CB8A00}" srcOrd="4" destOrd="0" presId="urn:microsoft.com/office/officeart/2018/2/layout/IconVerticalSolidList"/>
    <dgm:cxn modelId="{F07D5F00-C398-4059-ACEB-F9232F01E378}" type="presParOf" srcId="{0BECE461-1505-4F64-9EB9-3CC072CB8A00}" destId="{3DA47775-101D-4E86-AA44-67B245DC3018}" srcOrd="0" destOrd="0" presId="urn:microsoft.com/office/officeart/2018/2/layout/IconVerticalSolidList"/>
    <dgm:cxn modelId="{32CF22A3-2407-46EC-8E1D-16D33134E874}" type="presParOf" srcId="{0BECE461-1505-4F64-9EB9-3CC072CB8A00}" destId="{F735566B-3BD2-4CC9-A79B-882EAE1E0009}" srcOrd="1" destOrd="0" presId="urn:microsoft.com/office/officeart/2018/2/layout/IconVerticalSolidList"/>
    <dgm:cxn modelId="{A1BD1FCE-8960-4E4B-8D6C-17247685D68C}" type="presParOf" srcId="{0BECE461-1505-4F64-9EB9-3CC072CB8A00}" destId="{3EA4A8A3-66AE-44AC-A880-D028EC606448}" srcOrd="2" destOrd="0" presId="urn:microsoft.com/office/officeart/2018/2/layout/IconVerticalSolidList"/>
    <dgm:cxn modelId="{DA97ADEB-E56D-4CF9-B1AF-A86987C518FD}" type="presParOf" srcId="{0BECE461-1505-4F64-9EB9-3CC072CB8A00}" destId="{C82BB58F-348F-4F73-BE6F-3CB62467092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236A40-EDE2-4D2C-AB02-3EB526E5B67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57495D2-D72A-45C8-8868-63FDAD144376}">
      <dgm:prSet/>
      <dgm:spPr/>
      <dgm:t>
        <a:bodyPr/>
        <a:lstStyle/>
        <a:p>
          <a:r>
            <a:rPr lang="en-US"/>
            <a:t>For the WebAP dataset, </a:t>
          </a:r>
          <a:r>
            <a:rPr lang="en-US" b="1"/>
            <a:t>stemming</a:t>
          </a:r>
          <a:r>
            <a:rPr lang="en-US"/>
            <a:t> reduces words to their root forms (e.g., "running" becomes "run"), while </a:t>
          </a:r>
          <a:r>
            <a:rPr lang="en-US" b="1"/>
            <a:t>lemmatization</a:t>
          </a:r>
          <a:r>
            <a:rPr lang="en-US"/>
            <a:t> converts words to their dictionary form based on context (e.g., "better" becomes "good").</a:t>
          </a:r>
        </a:p>
      </dgm:t>
    </dgm:pt>
    <dgm:pt modelId="{DFD46BDA-05A5-40EE-A2E8-AFB8D27DC833}" type="parTrans" cxnId="{9E2E2436-8131-433D-8885-F3A33E455517}">
      <dgm:prSet/>
      <dgm:spPr/>
      <dgm:t>
        <a:bodyPr/>
        <a:lstStyle/>
        <a:p>
          <a:endParaRPr lang="en-US"/>
        </a:p>
      </dgm:t>
    </dgm:pt>
    <dgm:pt modelId="{8C64FD3F-B7EE-4848-A16B-DCDBBE0A5C20}" type="sibTrans" cxnId="{9E2E2436-8131-433D-8885-F3A33E455517}">
      <dgm:prSet/>
      <dgm:spPr/>
      <dgm:t>
        <a:bodyPr/>
        <a:lstStyle/>
        <a:p>
          <a:endParaRPr lang="en-US"/>
        </a:p>
      </dgm:t>
    </dgm:pt>
    <dgm:pt modelId="{433AFEF9-184C-44EA-95C1-7BF1EFAD72A8}">
      <dgm:prSet/>
      <dgm:spPr/>
      <dgm:t>
        <a:bodyPr/>
        <a:lstStyle/>
        <a:p>
          <a:r>
            <a:rPr lang="en-US"/>
            <a:t>Stemming and lemmatization help standardize different forms of the same word, improving search results by grouping related terms together, regardless of tense or suffix.</a:t>
          </a:r>
        </a:p>
      </dgm:t>
    </dgm:pt>
    <dgm:pt modelId="{EEB5603D-329B-479C-96A9-855654CE2046}" type="parTrans" cxnId="{84E3F29A-947B-43C8-B4CB-76DE2CCF8A6E}">
      <dgm:prSet/>
      <dgm:spPr/>
      <dgm:t>
        <a:bodyPr/>
        <a:lstStyle/>
        <a:p>
          <a:endParaRPr lang="en-US"/>
        </a:p>
      </dgm:t>
    </dgm:pt>
    <dgm:pt modelId="{138222C8-77FA-41C5-92E6-B9600B813CCA}" type="sibTrans" cxnId="{84E3F29A-947B-43C8-B4CB-76DE2CCF8A6E}">
      <dgm:prSet/>
      <dgm:spPr/>
      <dgm:t>
        <a:bodyPr/>
        <a:lstStyle/>
        <a:p>
          <a:endParaRPr lang="en-US"/>
        </a:p>
      </dgm:t>
    </dgm:pt>
    <dgm:pt modelId="{F497B598-A9B0-4DE9-9F52-DC53FDE455FF}">
      <dgm:prSet/>
      <dgm:spPr/>
      <dgm:t>
        <a:bodyPr/>
        <a:lstStyle/>
        <a:p>
          <a:r>
            <a:rPr lang="en-US"/>
            <a:t>These techniques improved the </a:t>
          </a:r>
          <a:r>
            <a:rPr lang="en-US" b="1"/>
            <a:t>recall</a:t>
          </a:r>
          <a:r>
            <a:rPr lang="en-US"/>
            <a:t> and </a:t>
          </a:r>
          <a:r>
            <a:rPr lang="en-US" b="1"/>
            <a:t>precision</a:t>
          </a:r>
          <a:r>
            <a:rPr lang="en-US"/>
            <a:t> of our retrieval system by ensuring that different word variations (e.g., plural vs. singular) were treated as the same term, returning more relevant passages.</a:t>
          </a:r>
        </a:p>
      </dgm:t>
    </dgm:pt>
    <dgm:pt modelId="{F42B666E-9C77-4D14-8C99-11E2E8B32667}" type="parTrans" cxnId="{90A83E0B-3841-46A9-8800-0A20A2602298}">
      <dgm:prSet/>
      <dgm:spPr/>
      <dgm:t>
        <a:bodyPr/>
        <a:lstStyle/>
        <a:p>
          <a:endParaRPr lang="en-US"/>
        </a:p>
      </dgm:t>
    </dgm:pt>
    <dgm:pt modelId="{11A3447C-8FE8-407F-B115-F89945260368}" type="sibTrans" cxnId="{90A83E0B-3841-46A9-8800-0A20A2602298}">
      <dgm:prSet/>
      <dgm:spPr/>
      <dgm:t>
        <a:bodyPr/>
        <a:lstStyle/>
        <a:p>
          <a:endParaRPr lang="en-US"/>
        </a:p>
      </dgm:t>
    </dgm:pt>
    <dgm:pt modelId="{651A06F9-54E2-408A-A555-20EA629331CC}" type="pres">
      <dgm:prSet presAssocID="{1B236A40-EDE2-4D2C-AB02-3EB526E5B675}" presName="linear" presStyleCnt="0">
        <dgm:presLayoutVars>
          <dgm:animLvl val="lvl"/>
          <dgm:resizeHandles val="exact"/>
        </dgm:presLayoutVars>
      </dgm:prSet>
      <dgm:spPr/>
    </dgm:pt>
    <dgm:pt modelId="{07F577CD-604A-4436-98D1-F0BC478CEB45}" type="pres">
      <dgm:prSet presAssocID="{B57495D2-D72A-45C8-8868-63FDAD144376}" presName="parentText" presStyleLbl="node1" presStyleIdx="0" presStyleCnt="3">
        <dgm:presLayoutVars>
          <dgm:chMax val="0"/>
          <dgm:bulletEnabled val="1"/>
        </dgm:presLayoutVars>
      </dgm:prSet>
      <dgm:spPr/>
    </dgm:pt>
    <dgm:pt modelId="{53403F7E-8D8D-4190-9C3C-11982F330544}" type="pres">
      <dgm:prSet presAssocID="{8C64FD3F-B7EE-4848-A16B-DCDBBE0A5C20}" presName="spacer" presStyleCnt="0"/>
      <dgm:spPr/>
    </dgm:pt>
    <dgm:pt modelId="{CC75B978-9F81-4E89-85A5-6D5D2E7CC8D2}" type="pres">
      <dgm:prSet presAssocID="{433AFEF9-184C-44EA-95C1-7BF1EFAD72A8}" presName="parentText" presStyleLbl="node1" presStyleIdx="1" presStyleCnt="3">
        <dgm:presLayoutVars>
          <dgm:chMax val="0"/>
          <dgm:bulletEnabled val="1"/>
        </dgm:presLayoutVars>
      </dgm:prSet>
      <dgm:spPr/>
    </dgm:pt>
    <dgm:pt modelId="{EB23784D-BB50-49F2-BAF0-DE430A31162B}" type="pres">
      <dgm:prSet presAssocID="{138222C8-77FA-41C5-92E6-B9600B813CCA}" presName="spacer" presStyleCnt="0"/>
      <dgm:spPr/>
    </dgm:pt>
    <dgm:pt modelId="{2643A579-22FF-4F42-84B4-C2ECCD365CC4}" type="pres">
      <dgm:prSet presAssocID="{F497B598-A9B0-4DE9-9F52-DC53FDE455FF}" presName="parentText" presStyleLbl="node1" presStyleIdx="2" presStyleCnt="3">
        <dgm:presLayoutVars>
          <dgm:chMax val="0"/>
          <dgm:bulletEnabled val="1"/>
        </dgm:presLayoutVars>
      </dgm:prSet>
      <dgm:spPr/>
    </dgm:pt>
  </dgm:ptLst>
  <dgm:cxnLst>
    <dgm:cxn modelId="{90A83E0B-3841-46A9-8800-0A20A2602298}" srcId="{1B236A40-EDE2-4D2C-AB02-3EB526E5B675}" destId="{F497B598-A9B0-4DE9-9F52-DC53FDE455FF}" srcOrd="2" destOrd="0" parTransId="{F42B666E-9C77-4D14-8C99-11E2E8B32667}" sibTransId="{11A3447C-8FE8-407F-B115-F89945260368}"/>
    <dgm:cxn modelId="{C101430F-B23A-4D34-A9D8-F5E35433AA02}" type="presOf" srcId="{1B236A40-EDE2-4D2C-AB02-3EB526E5B675}" destId="{651A06F9-54E2-408A-A555-20EA629331CC}" srcOrd="0" destOrd="0" presId="urn:microsoft.com/office/officeart/2005/8/layout/vList2"/>
    <dgm:cxn modelId="{FA7E242E-7F23-4AF3-A065-EA2B8C1AF8B2}" type="presOf" srcId="{433AFEF9-184C-44EA-95C1-7BF1EFAD72A8}" destId="{CC75B978-9F81-4E89-85A5-6D5D2E7CC8D2}" srcOrd="0" destOrd="0" presId="urn:microsoft.com/office/officeart/2005/8/layout/vList2"/>
    <dgm:cxn modelId="{9E2E2436-8131-433D-8885-F3A33E455517}" srcId="{1B236A40-EDE2-4D2C-AB02-3EB526E5B675}" destId="{B57495D2-D72A-45C8-8868-63FDAD144376}" srcOrd="0" destOrd="0" parTransId="{DFD46BDA-05A5-40EE-A2E8-AFB8D27DC833}" sibTransId="{8C64FD3F-B7EE-4848-A16B-DCDBBE0A5C20}"/>
    <dgm:cxn modelId="{370BC339-4FAC-42A8-816D-AC90102641F8}" type="presOf" srcId="{B57495D2-D72A-45C8-8868-63FDAD144376}" destId="{07F577CD-604A-4436-98D1-F0BC478CEB45}" srcOrd="0" destOrd="0" presId="urn:microsoft.com/office/officeart/2005/8/layout/vList2"/>
    <dgm:cxn modelId="{84E3F29A-947B-43C8-B4CB-76DE2CCF8A6E}" srcId="{1B236A40-EDE2-4D2C-AB02-3EB526E5B675}" destId="{433AFEF9-184C-44EA-95C1-7BF1EFAD72A8}" srcOrd="1" destOrd="0" parTransId="{EEB5603D-329B-479C-96A9-855654CE2046}" sibTransId="{138222C8-77FA-41C5-92E6-B9600B813CCA}"/>
    <dgm:cxn modelId="{74FCB3A1-0411-481D-BF8F-7AFDDD29193E}" type="presOf" srcId="{F497B598-A9B0-4DE9-9F52-DC53FDE455FF}" destId="{2643A579-22FF-4F42-84B4-C2ECCD365CC4}" srcOrd="0" destOrd="0" presId="urn:microsoft.com/office/officeart/2005/8/layout/vList2"/>
    <dgm:cxn modelId="{F6E2FE92-60B7-45FE-847B-E498C5EF529C}" type="presParOf" srcId="{651A06F9-54E2-408A-A555-20EA629331CC}" destId="{07F577CD-604A-4436-98D1-F0BC478CEB45}" srcOrd="0" destOrd="0" presId="urn:microsoft.com/office/officeart/2005/8/layout/vList2"/>
    <dgm:cxn modelId="{FD719791-3BF1-475D-A079-A9EE3C1879E0}" type="presParOf" srcId="{651A06F9-54E2-408A-A555-20EA629331CC}" destId="{53403F7E-8D8D-4190-9C3C-11982F330544}" srcOrd="1" destOrd="0" presId="urn:microsoft.com/office/officeart/2005/8/layout/vList2"/>
    <dgm:cxn modelId="{A7EE4BF1-9FDE-40C1-B7FF-DA04F19AD504}" type="presParOf" srcId="{651A06F9-54E2-408A-A555-20EA629331CC}" destId="{CC75B978-9F81-4E89-85A5-6D5D2E7CC8D2}" srcOrd="2" destOrd="0" presId="urn:microsoft.com/office/officeart/2005/8/layout/vList2"/>
    <dgm:cxn modelId="{DE7D6094-20C0-4B3B-8B45-714A2EE36ACA}" type="presParOf" srcId="{651A06F9-54E2-408A-A555-20EA629331CC}" destId="{EB23784D-BB50-49F2-BAF0-DE430A31162B}" srcOrd="3" destOrd="0" presId="urn:microsoft.com/office/officeart/2005/8/layout/vList2"/>
    <dgm:cxn modelId="{5413EAA0-050E-424D-8642-E7EF7CE09C79}" type="presParOf" srcId="{651A06F9-54E2-408A-A555-20EA629331CC}" destId="{2643A579-22FF-4F42-84B4-C2ECCD365CC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21838B0-DE59-4EB6-B4B6-A897CC970F00}"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B280F2F9-2527-4FE6-BBA3-94A092C4A2E1}">
      <dgm:prSet/>
      <dgm:spPr/>
      <dgm:t>
        <a:bodyPr/>
        <a:lstStyle/>
        <a:p>
          <a:pPr>
            <a:lnSpc>
              <a:spcPct val="100000"/>
            </a:lnSpc>
          </a:pPr>
          <a:r>
            <a:rPr lang="en-US"/>
            <a:t>In the WebAP dataset, the </a:t>
          </a:r>
          <a:r>
            <a:rPr lang="en-US" b="1"/>
            <a:t>Bag of Words</a:t>
          </a:r>
          <a:r>
            <a:rPr lang="en-US"/>
            <a:t> model represents each document as a collection of individual terms, disregarding grammar and word order. Each term’s frequency is recorded, but the relationships between terms are not considered.</a:t>
          </a:r>
        </a:p>
      </dgm:t>
    </dgm:pt>
    <dgm:pt modelId="{3AB03C70-898F-4422-8F51-67B3E229397E}" type="parTrans" cxnId="{10A08E0D-2411-4477-9100-ACBEFACB084D}">
      <dgm:prSet/>
      <dgm:spPr/>
      <dgm:t>
        <a:bodyPr/>
        <a:lstStyle/>
        <a:p>
          <a:endParaRPr lang="en-US"/>
        </a:p>
      </dgm:t>
    </dgm:pt>
    <dgm:pt modelId="{43E33F40-1F34-49D0-9B87-D51EA732AC21}" type="sibTrans" cxnId="{10A08E0D-2411-4477-9100-ACBEFACB084D}">
      <dgm:prSet/>
      <dgm:spPr/>
      <dgm:t>
        <a:bodyPr/>
        <a:lstStyle/>
        <a:p>
          <a:endParaRPr lang="en-US"/>
        </a:p>
      </dgm:t>
    </dgm:pt>
    <dgm:pt modelId="{803F77F0-57E6-469E-9C54-73E4E77DAEF0}">
      <dgm:prSet/>
      <dgm:spPr/>
      <dgm:t>
        <a:bodyPr/>
        <a:lstStyle/>
        <a:p>
          <a:pPr>
            <a:lnSpc>
              <a:spcPct val="100000"/>
            </a:lnSpc>
          </a:pPr>
          <a:r>
            <a:rPr lang="en-US"/>
            <a:t>The Bag of Words model simplifies the text by treating each document as a set of independent terms, making it easier to index and retrieve based solely on term frequency.</a:t>
          </a:r>
        </a:p>
      </dgm:t>
    </dgm:pt>
    <dgm:pt modelId="{FDC09895-5D8A-4A5A-A7ED-DF67FBDA1467}" type="parTrans" cxnId="{1BE8CE3E-FBAF-494F-9780-109B03949C26}">
      <dgm:prSet/>
      <dgm:spPr/>
      <dgm:t>
        <a:bodyPr/>
        <a:lstStyle/>
        <a:p>
          <a:endParaRPr lang="en-US"/>
        </a:p>
      </dgm:t>
    </dgm:pt>
    <dgm:pt modelId="{A94C8899-B956-4C17-99B2-D64D033F7D50}" type="sibTrans" cxnId="{1BE8CE3E-FBAF-494F-9780-109B03949C26}">
      <dgm:prSet/>
      <dgm:spPr/>
      <dgm:t>
        <a:bodyPr/>
        <a:lstStyle/>
        <a:p>
          <a:endParaRPr lang="en-US"/>
        </a:p>
      </dgm:t>
    </dgm:pt>
    <dgm:pt modelId="{5A85CDAE-3148-4C91-8267-809D74BD4682}">
      <dgm:prSet/>
      <dgm:spPr/>
      <dgm:t>
        <a:bodyPr/>
        <a:lstStyle/>
        <a:p>
          <a:pPr>
            <a:lnSpc>
              <a:spcPct val="100000"/>
            </a:lnSpc>
          </a:pPr>
          <a:r>
            <a:rPr lang="en-US"/>
            <a:t>It enabled efficient </a:t>
          </a:r>
          <a:r>
            <a:rPr lang="en-US" b="1"/>
            <a:t>term-based indexing</a:t>
          </a:r>
          <a:r>
            <a:rPr lang="en-US"/>
            <a:t> and retrieval, providing a straightforward method to compare query terms with documents.</a:t>
          </a:r>
        </a:p>
      </dgm:t>
    </dgm:pt>
    <dgm:pt modelId="{E29965F6-B49A-4DC5-9282-1F1D78D6FB26}" type="parTrans" cxnId="{1530C549-202C-4E5E-97CB-3849841D176D}">
      <dgm:prSet/>
      <dgm:spPr/>
      <dgm:t>
        <a:bodyPr/>
        <a:lstStyle/>
        <a:p>
          <a:endParaRPr lang="en-US"/>
        </a:p>
      </dgm:t>
    </dgm:pt>
    <dgm:pt modelId="{6A7E6DED-B990-490E-A47F-51E86ACA22AD}" type="sibTrans" cxnId="{1530C549-202C-4E5E-97CB-3849841D176D}">
      <dgm:prSet/>
      <dgm:spPr/>
      <dgm:t>
        <a:bodyPr/>
        <a:lstStyle/>
        <a:p>
          <a:endParaRPr lang="en-US"/>
        </a:p>
      </dgm:t>
    </dgm:pt>
    <dgm:pt modelId="{7CA8F71F-D6E9-4E3B-A7B7-74F6A8E00A86}" type="pres">
      <dgm:prSet presAssocID="{821838B0-DE59-4EB6-B4B6-A897CC970F00}" presName="root" presStyleCnt="0">
        <dgm:presLayoutVars>
          <dgm:dir/>
          <dgm:resizeHandles val="exact"/>
        </dgm:presLayoutVars>
      </dgm:prSet>
      <dgm:spPr/>
    </dgm:pt>
    <dgm:pt modelId="{95BE71B8-0C96-42EA-921B-E1C3DC1AA2E9}" type="pres">
      <dgm:prSet presAssocID="{B280F2F9-2527-4FE6-BBA3-94A092C4A2E1}" presName="compNode" presStyleCnt="0"/>
      <dgm:spPr/>
    </dgm:pt>
    <dgm:pt modelId="{AE96B25F-D730-41E0-98BC-E1ABA62D831C}" type="pres">
      <dgm:prSet presAssocID="{B280F2F9-2527-4FE6-BBA3-94A092C4A2E1}" presName="bgRect" presStyleLbl="bgShp" presStyleIdx="0" presStyleCnt="3"/>
      <dgm:spPr/>
    </dgm:pt>
    <dgm:pt modelId="{D4531542-0481-46D9-B54A-392D40E42A0B}" type="pres">
      <dgm:prSet presAssocID="{B280F2F9-2527-4FE6-BBA3-94A092C4A2E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2608374F-85A8-4578-8384-6C68CEC9C515}" type="pres">
      <dgm:prSet presAssocID="{B280F2F9-2527-4FE6-BBA3-94A092C4A2E1}" presName="spaceRect" presStyleCnt="0"/>
      <dgm:spPr/>
    </dgm:pt>
    <dgm:pt modelId="{2A583FE5-BD6F-475D-B589-1C17EDF1B7EB}" type="pres">
      <dgm:prSet presAssocID="{B280F2F9-2527-4FE6-BBA3-94A092C4A2E1}" presName="parTx" presStyleLbl="revTx" presStyleIdx="0" presStyleCnt="3">
        <dgm:presLayoutVars>
          <dgm:chMax val="0"/>
          <dgm:chPref val="0"/>
        </dgm:presLayoutVars>
      </dgm:prSet>
      <dgm:spPr/>
    </dgm:pt>
    <dgm:pt modelId="{48982259-9D2D-4E7C-8DB1-04A53495DA9A}" type="pres">
      <dgm:prSet presAssocID="{43E33F40-1F34-49D0-9B87-D51EA732AC21}" presName="sibTrans" presStyleCnt="0"/>
      <dgm:spPr/>
    </dgm:pt>
    <dgm:pt modelId="{90685C5E-AFD8-44D3-A1B8-619D51EA8D5F}" type="pres">
      <dgm:prSet presAssocID="{803F77F0-57E6-469E-9C54-73E4E77DAEF0}" presName="compNode" presStyleCnt="0"/>
      <dgm:spPr/>
    </dgm:pt>
    <dgm:pt modelId="{9530BCAA-0324-41C0-9623-C702C0103C49}" type="pres">
      <dgm:prSet presAssocID="{803F77F0-57E6-469E-9C54-73E4E77DAEF0}" presName="bgRect" presStyleLbl="bgShp" presStyleIdx="1" presStyleCnt="3"/>
      <dgm:spPr/>
    </dgm:pt>
    <dgm:pt modelId="{2B62EDA7-F5CF-47DD-AF08-3A2A4EFD4EEC}" type="pres">
      <dgm:prSet presAssocID="{803F77F0-57E6-469E-9C54-73E4E77DAEF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8E933AB8-968A-4C76-AE75-6A1B05B0C53C}" type="pres">
      <dgm:prSet presAssocID="{803F77F0-57E6-469E-9C54-73E4E77DAEF0}" presName="spaceRect" presStyleCnt="0"/>
      <dgm:spPr/>
    </dgm:pt>
    <dgm:pt modelId="{8DB72C08-64E8-42DB-AE6D-16131A6EC8BF}" type="pres">
      <dgm:prSet presAssocID="{803F77F0-57E6-469E-9C54-73E4E77DAEF0}" presName="parTx" presStyleLbl="revTx" presStyleIdx="1" presStyleCnt="3">
        <dgm:presLayoutVars>
          <dgm:chMax val="0"/>
          <dgm:chPref val="0"/>
        </dgm:presLayoutVars>
      </dgm:prSet>
      <dgm:spPr/>
    </dgm:pt>
    <dgm:pt modelId="{599210F5-4195-4C86-AC01-F2C4F039172B}" type="pres">
      <dgm:prSet presAssocID="{A94C8899-B956-4C17-99B2-D64D033F7D50}" presName="sibTrans" presStyleCnt="0"/>
      <dgm:spPr/>
    </dgm:pt>
    <dgm:pt modelId="{86CD1E43-91D1-46D7-98B4-76341AA00CBF}" type="pres">
      <dgm:prSet presAssocID="{5A85CDAE-3148-4C91-8267-809D74BD4682}" presName="compNode" presStyleCnt="0"/>
      <dgm:spPr/>
    </dgm:pt>
    <dgm:pt modelId="{0E126715-9E58-4E5D-9228-C653080E2908}" type="pres">
      <dgm:prSet presAssocID="{5A85CDAE-3148-4C91-8267-809D74BD4682}" presName="bgRect" presStyleLbl="bgShp" presStyleIdx="2" presStyleCnt="3"/>
      <dgm:spPr/>
    </dgm:pt>
    <dgm:pt modelId="{D07BDB06-4810-4EC3-B87C-1EACFE7EC433}" type="pres">
      <dgm:prSet presAssocID="{5A85CDAE-3148-4C91-8267-809D74BD468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2534AC4B-A791-4F08-877B-CA4698D93B5B}" type="pres">
      <dgm:prSet presAssocID="{5A85CDAE-3148-4C91-8267-809D74BD4682}" presName="spaceRect" presStyleCnt="0"/>
      <dgm:spPr/>
    </dgm:pt>
    <dgm:pt modelId="{BA4C46E9-C727-44BA-A333-928B6BC60DBA}" type="pres">
      <dgm:prSet presAssocID="{5A85CDAE-3148-4C91-8267-809D74BD4682}" presName="parTx" presStyleLbl="revTx" presStyleIdx="2" presStyleCnt="3">
        <dgm:presLayoutVars>
          <dgm:chMax val="0"/>
          <dgm:chPref val="0"/>
        </dgm:presLayoutVars>
      </dgm:prSet>
      <dgm:spPr/>
    </dgm:pt>
  </dgm:ptLst>
  <dgm:cxnLst>
    <dgm:cxn modelId="{1A382C0A-4083-421B-861C-B71F45E81B63}" type="presOf" srcId="{821838B0-DE59-4EB6-B4B6-A897CC970F00}" destId="{7CA8F71F-D6E9-4E3B-A7B7-74F6A8E00A86}" srcOrd="0" destOrd="0" presId="urn:microsoft.com/office/officeart/2018/2/layout/IconVerticalSolidList"/>
    <dgm:cxn modelId="{10A08E0D-2411-4477-9100-ACBEFACB084D}" srcId="{821838B0-DE59-4EB6-B4B6-A897CC970F00}" destId="{B280F2F9-2527-4FE6-BBA3-94A092C4A2E1}" srcOrd="0" destOrd="0" parTransId="{3AB03C70-898F-4422-8F51-67B3E229397E}" sibTransId="{43E33F40-1F34-49D0-9B87-D51EA732AC21}"/>
    <dgm:cxn modelId="{1BE8CE3E-FBAF-494F-9780-109B03949C26}" srcId="{821838B0-DE59-4EB6-B4B6-A897CC970F00}" destId="{803F77F0-57E6-469E-9C54-73E4E77DAEF0}" srcOrd="1" destOrd="0" parTransId="{FDC09895-5D8A-4A5A-A7ED-DF67FBDA1467}" sibTransId="{A94C8899-B956-4C17-99B2-D64D033F7D50}"/>
    <dgm:cxn modelId="{C2B3E043-D1BF-44CD-ABAB-4F68E19D248B}" type="presOf" srcId="{5A85CDAE-3148-4C91-8267-809D74BD4682}" destId="{BA4C46E9-C727-44BA-A333-928B6BC60DBA}" srcOrd="0" destOrd="0" presId="urn:microsoft.com/office/officeart/2018/2/layout/IconVerticalSolidList"/>
    <dgm:cxn modelId="{1530C549-202C-4E5E-97CB-3849841D176D}" srcId="{821838B0-DE59-4EB6-B4B6-A897CC970F00}" destId="{5A85CDAE-3148-4C91-8267-809D74BD4682}" srcOrd="2" destOrd="0" parTransId="{E29965F6-B49A-4DC5-9282-1F1D78D6FB26}" sibTransId="{6A7E6DED-B990-490E-A47F-51E86ACA22AD}"/>
    <dgm:cxn modelId="{CDF8076B-2449-4C44-BC94-4F8F15F90E10}" type="presOf" srcId="{B280F2F9-2527-4FE6-BBA3-94A092C4A2E1}" destId="{2A583FE5-BD6F-475D-B589-1C17EDF1B7EB}" srcOrd="0" destOrd="0" presId="urn:microsoft.com/office/officeart/2018/2/layout/IconVerticalSolidList"/>
    <dgm:cxn modelId="{93CF4EB1-CB8D-41D4-8B02-4435BC1B5ED8}" type="presOf" srcId="{803F77F0-57E6-469E-9C54-73E4E77DAEF0}" destId="{8DB72C08-64E8-42DB-AE6D-16131A6EC8BF}" srcOrd="0" destOrd="0" presId="urn:microsoft.com/office/officeart/2018/2/layout/IconVerticalSolidList"/>
    <dgm:cxn modelId="{9BFFFD22-7583-4DA7-A2A8-D5668DF8C357}" type="presParOf" srcId="{7CA8F71F-D6E9-4E3B-A7B7-74F6A8E00A86}" destId="{95BE71B8-0C96-42EA-921B-E1C3DC1AA2E9}" srcOrd="0" destOrd="0" presId="urn:microsoft.com/office/officeart/2018/2/layout/IconVerticalSolidList"/>
    <dgm:cxn modelId="{83F017E9-8D66-4839-81B0-7BFF5F641422}" type="presParOf" srcId="{95BE71B8-0C96-42EA-921B-E1C3DC1AA2E9}" destId="{AE96B25F-D730-41E0-98BC-E1ABA62D831C}" srcOrd="0" destOrd="0" presId="urn:microsoft.com/office/officeart/2018/2/layout/IconVerticalSolidList"/>
    <dgm:cxn modelId="{F8DDB7CA-B119-4269-90AE-E0E67D1D9EEA}" type="presParOf" srcId="{95BE71B8-0C96-42EA-921B-E1C3DC1AA2E9}" destId="{D4531542-0481-46D9-B54A-392D40E42A0B}" srcOrd="1" destOrd="0" presId="urn:microsoft.com/office/officeart/2018/2/layout/IconVerticalSolidList"/>
    <dgm:cxn modelId="{71F38D5F-9640-428B-84B3-600D443F774D}" type="presParOf" srcId="{95BE71B8-0C96-42EA-921B-E1C3DC1AA2E9}" destId="{2608374F-85A8-4578-8384-6C68CEC9C515}" srcOrd="2" destOrd="0" presId="urn:microsoft.com/office/officeart/2018/2/layout/IconVerticalSolidList"/>
    <dgm:cxn modelId="{D0DA6A84-8463-47B2-87B3-CA301C935256}" type="presParOf" srcId="{95BE71B8-0C96-42EA-921B-E1C3DC1AA2E9}" destId="{2A583FE5-BD6F-475D-B589-1C17EDF1B7EB}" srcOrd="3" destOrd="0" presId="urn:microsoft.com/office/officeart/2018/2/layout/IconVerticalSolidList"/>
    <dgm:cxn modelId="{BA6BA3D5-A77A-4509-9BCB-6FB1AEEB043F}" type="presParOf" srcId="{7CA8F71F-D6E9-4E3B-A7B7-74F6A8E00A86}" destId="{48982259-9D2D-4E7C-8DB1-04A53495DA9A}" srcOrd="1" destOrd="0" presId="urn:microsoft.com/office/officeart/2018/2/layout/IconVerticalSolidList"/>
    <dgm:cxn modelId="{9ADC5759-4DA9-4CE3-98CE-3F11FAF88761}" type="presParOf" srcId="{7CA8F71F-D6E9-4E3B-A7B7-74F6A8E00A86}" destId="{90685C5E-AFD8-44D3-A1B8-619D51EA8D5F}" srcOrd="2" destOrd="0" presId="urn:microsoft.com/office/officeart/2018/2/layout/IconVerticalSolidList"/>
    <dgm:cxn modelId="{D3DAC0A5-15FE-43A5-8D8B-C0F18C89C1F7}" type="presParOf" srcId="{90685C5E-AFD8-44D3-A1B8-619D51EA8D5F}" destId="{9530BCAA-0324-41C0-9623-C702C0103C49}" srcOrd="0" destOrd="0" presId="urn:microsoft.com/office/officeart/2018/2/layout/IconVerticalSolidList"/>
    <dgm:cxn modelId="{49EFBCA8-824A-4A1E-A015-04CC55BDF70A}" type="presParOf" srcId="{90685C5E-AFD8-44D3-A1B8-619D51EA8D5F}" destId="{2B62EDA7-F5CF-47DD-AF08-3A2A4EFD4EEC}" srcOrd="1" destOrd="0" presId="urn:microsoft.com/office/officeart/2018/2/layout/IconVerticalSolidList"/>
    <dgm:cxn modelId="{22F3608F-7B8E-439D-84DC-82260599E93F}" type="presParOf" srcId="{90685C5E-AFD8-44D3-A1B8-619D51EA8D5F}" destId="{8E933AB8-968A-4C76-AE75-6A1B05B0C53C}" srcOrd="2" destOrd="0" presId="urn:microsoft.com/office/officeart/2018/2/layout/IconVerticalSolidList"/>
    <dgm:cxn modelId="{71A3F829-543B-4279-B3FD-71A61A758B4D}" type="presParOf" srcId="{90685C5E-AFD8-44D3-A1B8-619D51EA8D5F}" destId="{8DB72C08-64E8-42DB-AE6D-16131A6EC8BF}" srcOrd="3" destOrd="0" presId="urn:microsoft.com/office/officeart/2018/2/layout/IconVerticalSolidList"/>
    <dgm:cxn modelId="{CBBCBACD-88CE-4D9B-8117-DDFB0A0FAB97}" type="presParOf" srcId="{7CA8F71F-D6E9-4E3B-A7B7-74F6A8E00A86}" destId="{599210F5-4195-4C86-AC01-F2C4F039172B}" srcOrd="3" destOrd="0" presId="urn:microsoft.com/office/officeart/2018/2/layout/IconVerticalSolidList"/>
    <dgm:cxn modelId="{B24C18F3-8301-4800-8DAA-BD20FC7E84D2}" type="presParOf" srcId="{7CA8F71F-D6E9-4E3B-A7B7-74F6A8E00A86}" destId="{86CD1E43-91D1-46D7-98B4-76341AA00CBF}" srcOrd="4" destOrd="0" presId="urn:microsoft.com/office/officeart/2018/2/layout/IconVerticalSolidList"/>
    <dgm:cxn modelId="{6A14CDF0-67E6-4BFC-B7B9-1F829D94AEAE}" type="presParOf" srcId="{86CD1E43-91D1-46D7-98B4-76341AA00CBF}" destId="{0E126715-9E58-4E5D-9228-C653080E2908}" srcOrd="0" destOrd="0" presId="urn:microsoft.com/office/officeart/2018/2/layout/IconVerticalSolidList"/>
    <dgm:cxn modelId="{4AED8CE0-F695-42B8-BBC0-74E032E8B9BC}" type="presParOf" srcId="{86CD1E43-91D1-46D7-98B4-76341AA00CBF}" destId="{D07BDB06-4810-4EC3-B87C-1EACFE7EC433}" srcOrd="1" destOrd="0" presId="urn:microsoft.com/office/officeart/2018/2/layout/IconVerticalSolidList"/>
    <dgm:cxn modelId="{76F17B38-C8FD-4687-B361-E1FC933373BE}" type="presParOf" srcId="{86CD1E43-91D1-46D7-98B4-76341AA00CBF}" destId="{2534AC4B-A791-4F08-877B-CA4698D93B5B}" srcOrd="2" destOrd="0" presId="urn:microsoft.com/office/officeart/2018/2/layout/IconVerticalSolidList"/>
    <dgm:cxn modelId="{7BB50E2F-387D-4929-8C9A-0232B0C354A9}" type="presParOf" srcId="{86CD1E43-91D1-46D7-98B4-76341AA00CBF}" destId="{BA4C46E9-C727-44BA-A333-928B6BC60DB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09D22B58-DC14-4D29-9906-53A1E0D3761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2A671D9-EFE0-41E1-B71A-EA0540A63716}">
      <dgm:prSet/>
      <dgm:spPr/>
      <dgm:t>
        <a:bodyPr/>
        <a:lstStyle/>
        <a:p>
          <a:pPr>
            <a:lnSpc>
              <a:spcPct val="100000"/>
            </a:lnSpc>
          </a:pPr>
          <a:r>
            <a:rPr lang="en-US"/>
            <a:t>In the WebAP dataset, </a:t>
          </a:r>
          <a:r>
            <a:rPr lang="en-US" b="1"/>
            <a:t>term frequency (TF)</a:t>
          </a:r>
          <a:r>
            <a:rPr lang="en-US"/>
            <a:t> is applied by counting how many times a term appears in a document. This value is used to assess the importance of the term within that specific document.</a:t>
          </a:r>
        </a:p>
      </dgm:t>
    </dgm:pt>
    <dgm:pt modelId="{E2E5608D-9627-45AF-9DB5-FB98560D248E}" type="parTrans" cxnId="{F3111999-CD1B-4CC4-B0AE-97BA757FD81B}">
      <dgm:prSet/>
      <dgm:spPr/>
      <dgm:t>
        <a:bodyPr/>
        <a:lstStyle/>
        <a:p>
          <a:endParaRPr lang="en-US"/>
        </a:p>
      </dgm:t>
    </dgm:pt>
    <dgm:pt modelId="{400F98D0-3C67-4412-88D1-CB31C43FF8C5}" type="sibTrans" cxnId="{F3111999-CD1B-4CC4-B0AE-97BA757FD81B}">
      <dgm:prSet/>
      <dgm:spPr/>
      <dgm:t>
        <a:bodyPr/>
        <a:lstStyle/>
        <a:p>
          <a:endParaRPr lang="en-US"/>
        </a:p>
      </dgm:t>
    </dgm:pt>
    <dgm:pt modelId="{2F1C71AB-8700-4941-B5AB-4EC2C48BDEE2}">
      <dgm:prSet/>
      <dgm:spPr/>
      <dgm:t>
        <a:bodyPr/>
        <a:lstStyle/>
        <a:p>
          <a:pPr>
            <a:lnSpc>
              <a:spcPct val="100000"/>
            </a:lnSpc>
          </a:pPr>
          <a:r>
            <a:rPr lang="en-US"/>
            <a:t>TF helps quantify the </a:t>
          </a:r>
          <a:r>
            <a:rPr lang="en-US" b="1"/>
            <a:t>relevance</a:t>
          </a:r>
          <a:r>
            <a:rPr lang="en-US"/>
            <a:t> of a term within a document, giving higher importance to terms that appear more frequently.</a:t>
          </a:r>
        </a:p>
      </dgm:t>
    </dgm:pt>
    <dgm:pt modelId="{7DF4A09E-4457-42F3-ACA9-27A4AE5DFC86}" type="parTrans" cxnId="{8C036E6B-BB39-41D2-B51B-7DDF0674B45D}">
      <dgm:prSet/>
      <dgm:spPr/>
      <dgm:t>
        <a:bodyPr/>
        <a:lstStyle/>
        <a:p>
          <a:endParaRPr lang="en-US"/>
        </a:p>
      </dgm:t>
    </dgm:pt>
    <dgm:pt modelId="{B65690D1-41A0-40C4-84F1-B3446034AD24}" type="sibTrans" cxnId="{8C036E6B-BB39-41D2-B51B-7DDF0674B45D}">
      <dgm:prSet/>
      <dgm:spPr/>
      <dgm:t>
        <a:bodyPr/>
        <a:lstStyle/>
        <a:p>
          <a:endParaRPr lang="en-US"/>
        </a:p>
      </dgm:t>
    </dgm:pt>
    <dgm:pt modelId="{EBCD1A76-33FC-4D0E-8B04-841A933E5C4B}">
      <dgm:prSet/>
      <dgm:spPr/>
      <dgm:t>
        <a:bodyPr/>
        <a:lstStyle/>
        <a:p>
          <a:pPr>
            <a:lnSpc>
              <a:spcPct val="100000"/>
            </a:lnSpc>
          </a:pPr>
          <a:r>
            <a:rPr lang="en-US"/>
            <a:t>By using TF, the system could better assess a document's relevance based on the prominence of the query terms within the document, improving </a:t>
          </a:r>
          <a:r>
            <a:rPr lang="en-US" b="1"/>
            <a:t>ranking accuracy</a:t>
          </a:r>
          <a:r>
            <a:rPr lang="en-US"/>
            <a:t>.</a:t>
          </a:r>
        </a:p>
      </dgm:t>
    </dgm:pt>
    <dgm:pt modelId="{A27E132F-22EA-49FA-A1AF-C5242FA3AEFB}" type="parTrans" cxnId="{784A3D29-3617-40F7-BCBD-CEC40101D053}">
      <dgm:prSet/>
      <dgm:spPr/>
      <dgm:t>
        <a:bodyPr/>
        <a:lstStyle/>
        <a:p>
          <a:endParaRPr lang="en-US"/>
        </a:p>
      </dgm:t>
    </dgm:pt>
    <dgm:pt modelId="{A0D25C12-6081-4F6B-97CF-5E8B626412EC}" type="sibTrans" cxnId="{784A3D29-3617-40F7-BCBD-CEC40101D053}">
      <dgm:prSet/>
      <dgm:spPr/>
      <dgm:t>
        <a:bodyPr/>
        <a:lstStyle/>
        <a:p>
          <a:endParaRPr lang="en-US"/>
        </a:p>
      </dgm:t>
    </dgm:pt>
    <dgm:pt modelId="{A9C0E4E9-F9FE-48FE-ABBA-F11124708E0B}" type="pres">
      <dgm:prSet presAssocID="{09D22B58-DC14-4D29-9906-53A1E0D37612}" presName="root" presStyleCnt="0">
        <dgm:presLayoutVars>
          <dgm:dir/>
          <dgm:resizeHandles val="exact"/>
        </dgm:presLayoutVars>
      </dgm:prSet>
      <dgm:spPr/>
    </dgm:pt>
    <dgm:pt modelId="{A1D5AA00-C18D-48EC-962E-3867CC723C94}" type="pres">
      <dgm:prSet presAssocID="{B2A671D9-EFE0-41E1-B71A-EA0540A63716}" presName="compNode" presStyleCnt="0"/>
      <dgm:spPr/>
    </dgm:pt>
    <dgm:pt modelId="{3DEE9916-85DA-4228-9D53-4F3F13E22C5C}" type="pres">
      <dgm:prSet presAssocID="{B2A671D9-EFE0-41E1-B71A-EA0540A63716}" presName="bgRect" presStyleLbl="bgShp" presStyleIdx="0" presStyleCnt="3"/>
      <dgm:spPr/>
    </dgm:pt>
    <dgm:pt modelId="{B335C1FC-9DA9-4BE4-AD9F-AB82F8BBE12B}" type="pres">
      <dgm:prSet presAssocID="{B2A671D9-EFE0-41E1-B71A-EA0540A6371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B0E3BA3D-B980-4510-8162-00D24F9AA1CD}" type="pres">
      <dgm:prSet presAssocID="{B2A671D9-EFE0-41E1-B71A-EA0540A63716}" presName="spaceRect" presStyleCnt="0"/>
      <dgm:spPr/>
    </dgm:pt>
    <dgm:pt modelId="{019C4998-A940-4A87-98FE-AEA3A309945B}" type="pres">
      <dgm:prSet presAssocID="{B2A671D9-EFE0-41E1-B71A-EA0540A63716}" presName="parTx" presStyleLbl="revTx" presStyleIdx="0" presStyleCnt="3">
        <dgm:presLayoutVars>
          <dgm:chMax val="0"/>
          <dgm:chPref val="0"/>
        </dgm:presLayoutVars>
      </dgm:prSet>
      <dgm:spPr/>
    </dgm:pt>
    <dgm:pt modelId="{77B6CFAC-275E-41F9-ABAB-989D5004FB34}" type="pres">
      <dgm:prSet presAssocID="{400F98D0-3C67-4412-88D1-CB31C43FF8C5}" presName="sibTrans" presStyleCnt="0"/>
      <dgm:spPr/>
    </dgm:pt>
    <dgm:pt modelId="{D8CC5599-33A6-4683-8723-BBB502A52E24}" type="pres">
      <dgm:prSet presAssocID="{2F1C71AB-8700-4941-B5AB-4EC2C48BDEE2}" presName="compNode" presStyleCnt="0"/>
      <dgm:spPr/>
    </dgm:pt>
    <dgm:pt modelId="{34319738-4B28-4127-BE1D-2846DBD23E2F}" type="pres">
      <dgm:prSet presAssocID="{2F1C71AB-8700-4941-B5AB-4EC2C48BDEE2}" presName="bgRect" presStyleLbl="bgShp" presStyleIdx="1" presStyleCnt="3"/>
      <dgm:spPr/>
    </dgm:pt>
    <dgm:pt modelId="{D95B057A-EF00-4B44-AE68-4C8FC11B4723}" type="pres">
      <dgm:prSet presAssocID="{2F1C71AB-8700-4941-B5AB-4EC2C48BDEE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5E3EA3DC-F00A-4EC6-B15C-B7C0B21002F9}" type="pres">
      <dgm:prSet presAssocID="{2F1C71AB-8700-4941-B5AB-4EC2C48BDEE2}" presName="spaceRect" presStyleCnt="0"/>
      <dgm:spPr/>
    </dgm:pt>
    <dgm:pt modelId="{5646D8F4-0387-4591-A3B5-D5D0E90F0B2B}" type="pres">
      <dgm:prSet presAssocID="{2F1C71AB-8700-4941-B5AB-4EC2C48BDEE2}" presName="parTx" presStyleLbl="revTx" presStyleIdx="1" presStyleCnt="3">
        <dgm:presLayoutVars>
          <dgm:chMax val="0"/>
          <dgm:chPref val="0"/>
        </dgm:presLayoutVars>
      </dgm:prSet>
      <dgm:spPr/>
    </dgm:pt>
    <dgm:pt modelId="{34DF9EB5-B545-4025-BEDF-5B20D7F5E1C7}" type="pres">
      <dgm:prSet presAssocID="{B65690D1-41A0-40C4-84F1-B3446034AD24}" presName="sibTrans" presStyleCnt="0"/>
      <dgm:spPr/>
    </dgm:pt>
    <dgm:pt modelId="{412431F1-7B90-4CB4-BA8D-05A143CD1619}" type="pres">
      <dgm:prSet presAssocID="{EBCD1A76-33FC-4D0E-8B04-841A933E5C4B}" presName="compNode" presStyleCnt="0"/>
      <dgm:spPr/>
    </dgm:pt>
    <dgm:pt modelId="{832C5C3D-01D3-4A78-A596-C126A7FE9A03}" type="pres">
      <dgm:prSet presAssocID="{EBCD1A76-33FC-4D0E-8B04-841A933E5C4B}" presName="bgRect" presStyleLbl="bgShp" presStyleIdx="2" presStyleCnt="3"/>
      <dgm:spPr/>
    </dgm:pt>
    <dgm:pt modelId="{26DCEB3C-D9E0-4F52-9669-972F7E82EDF5}" type="pres">
      <dgm:prSet presAssocID="{EBCD1A76-33FC-4D0E-8B04-841A933E5C4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A7749EF3-6C7A-44B8-B920-FF46B84FBA00}" type="pres">
      <dgm:prSet presAssocID="{EBCD1A76-33FC-4D0E-8B04-841A933E5C4B}" presName="spaceRect" presStyleCnt="0"/>
      <dgm:spPr/>
    </dgm:pt>
    <dgm:pt modelId="{B2D6D52B-D956-445B-94B2-8780D403A883}" type="pres">
      <dgm:prSet presAssocID="{EBCD1A76-33FC-4D0E-8B04-841A933E5C4B}" presName="parTx" presStyleLbl="revTx" presStyleIdx="2" presStyleCnt="3">
        <dgm:presLayoutVars>
          <dgm:chMax val="0"/>
          <dgm:chPref val="0"/>
        </dgm:presLayoutVars>
      </dgm:prSet>
      <dgm:spPr/>
    </dgm:pt>
  </dgm:ptLst>
  <dgm:cxnLst>
    <dgm:cxn modelId="{784A3D29-3617-40F7-BCBD-CEC40101D053}" srcId="{09D22B58-DC14-4D29-9906-53A1E0D37612}" destId="{EBCD1A76-33FC-4D0E-8B04-841A933E5C4B}" srcOrd="2" destOrd="0" parTransId="{A27E132F-22EA-49FA-A1AF-C5242FA3AEFB}" sibTransId="{A0D25C12-6081-4F6B-97CF-5E8B626412EC}"/>
    <dgm:cxn modelId="{7F3E6E5C-2038-4AC2-B943-C4CC8A12A292}" type="presOf" srcId="{09D22B58-DC14-4D29-9906-53A1E0D37612}" destId="{A9C0E4E9-F9FE-48FE-ABBA-F11124708E0B}" srcOrd="0" destOrd="0" presId="urn:microsoft.com/office/officeart/2018/2/layout/IconVerticalSolidList"/>
    <dgm:cxn modelId="{8C036E6B-BB39-41D2-B51B-7DDF0674B45D}" srcId="{09D22B58-DC14-4D29-9906-53A1E0D37612}" destId="{2F1C71AB-8700-4941-B5AB-4EC2C48BDEE2}" srcOrd="1" destOrd="0" parTransId="{7DF4A09E-4457-42F3-ACA9-27A4AE5DFC86}" sibTransId="{B65690D1-41A0-40C4-84F1-B3446034AD24}"/>
    <dgm:cxn modelId="{6B5D827C-85F1-4E50-9C0C-3649C446B770}" type="presOf" srcId="{2F1C71AB-8700-4941-B5AB-4EC2C48BDEE2}" destId="{5646D8F4-0387-4591-A3B5-D5D0E90F0B2B}" srcOrd="0" destOrd="0" presId="urn:microsoft.com/office/officeart/2018/2/layout/IconVerticalSolidList"/>
    <dgm:cxn modelId="{F3111999-CD1B-4CC4-B0AE-97BA757FD81B}" srcId="{09D22B58-DC14-4D29-9906-53A1E0D37612}" destId="{B2A671D9-EFE0-41E1-B71A-EA0540A63716}" srcOrd="0" destOrd="0" parTransId="{E2E5608D-9627-45AF-9DB5-FB98560D248E}" sibTransId="{400F98D0-3C67-4412-88D1-CB31C43FF8C5}"/>
    <dgm:cxn modelId="{E3B357A2-9839-439A-9776-C35BA1DA566B}" type="presOf" srcId="{B2A671D9-EFE0-41E1-B71A-EA0540A63716}" destId="{019C4998-A940-4A87-98FE-AEA3A309945B}" srcOrd="0" destOrd="0" presId="urn:microsoft.com/office/officeart/2018/2/layout/IconVerticalSolidList"/>
    <dgm:cxn modelId="{905CBDFC-F95D-48DF-B366-D64CC84C6C9A}" type="presOf" srcId="{EBCD1A76-33FC-4D0E-8B04-841A933E5C4B}" destId="{B2D6D52B-D956-445B-94B2-8780D403A883}" srcOrd="0" destOrd="0" presId="urn:microsoft.com/office/officeart/2018/2/layout/IconVerticalSolidList"/>
    <dgm:cxn modelId="{3EAD4BAC-2118-41B1-9C93-566C1D17BC1E}" type="presParOf" srcId="{A9C0E4E9-F9FE-48FE-ABBA-F11124708E0B}" destId="{A1D5AA00-C18D-48EC-962E-3867CC723C94}" srcOrd="0" destOrd="0" presId="urn:microsoft.com/office/officeart/2018/2/layout/IconVerticalSolidList"/>
    <dgm:cxn modelId="{E8939F23-B970-4EA7-AF11-2A35337E02EC}" type="presParOf" srcId="{A1D5AA00-C18D-48EC-962E-3867CC723C94}" destId="{3DEE9916-85DA-4228-9D53-4F3F13E22C5C}" srcOrd="0" destOrd="0" presId="urn:microsoft.com/office/officeart/2018/2/layout/IconVerticalSolidList"/>
    <dgm:cxn modelId="{9F964E0C-B0B3-4AA9-81F1-AAA4F2131509}" type="presParOf" srcId="{A1D5AA00-C18D-48EC-962E-3867CC723C94}" destId="{B335C1FC-9DA9-4BE4-AD9F-AB82F8BBE12B}" srcOrd="1" destOrd="0" presId="urn:microsoft.com/office/officeart/2018/2/layout/IconVerticalSolidList"/>
    <dgm:cxn modelId="{5ED428BF-BF06-41AC-868C-C35879C425F1}" type="presParOf" srcId="{A1D5AA00-C18D-48EC-962E-3867CC723C94}" destId="{B0E3BA3D-B980-4510-8162-00D24F9AA1CD}" srcOrd="2" destOrd="0" presId="urn:microsoft.com/office/officeart/2018/2/layout/IconVerticalSolidList"/>
    <dgm:cxn modelId="{C9F915E1-0DD8-479F-B707-A2BF98A199A0}" type="presParOf" srcId="{A1D5AA00-C18D-48EC-962E-3867CC723C94}" destId="{019C4998-A940-4A87-98FE-AEA3A309945B}" srcOrd="3" destOrd="0" presId="urn:microsoft.com/office/officeart/2018/2/layout/IconVerticalSolidList"/>
    <dgm:cxn modelId="{2E88831F-5C69-42FE-A3AA-C8B422490D78}" type="presParOf" srcId="{A9C0E4E9-F9FE-48FE-ABBA-F11124708E0B}" destId="{77B6CFAC-275E-41F9-ABAB-989D5004FB34}" srcOrd="1" destOrd="0" presId="urn:microsoft.com/office/officeart/2018/2/layout/IconVerticalSolidList"/>
    <dgm:cxn modelId="{E18ED856-504C-4835-92F2-4BB2CFE71D53}" type="presParOf" srcId="{A9C0E4E9-F9FE-48FE-ABBA-F11124708E0B}" destId="{D8CC5599-33A6-4683-8723-BBB502A52E24}" srcOrd="2" destOrd="0" presId="urn:microsoft.com/office/officeart/2018/2/layout/IconVerticalSolidList"/>
    <dgm:cxn modelId="{F842DA7C-D630-4A8B-B307-F382B014DDBA}" type="presParOf" srcId="{D8CC5599-33A6-4683-8723-BBB502A52E24}" destId="{34319738-4B28-4127-BE1D-2846DBD23E2F}" srcOrd="0" destOrd="0" presId="urn:microsoft.com/office/officeart/2018/2/layout/IconVerticalSolidList"/>
    <dgm:cxn modelId="{5D520DA3-E719-44E4-9CD9-BA27A1C1D608}" type="presParOf" srcId="{D8CC5599-33A6-4683-8723-BBB502A52E24}" destId="{D95B057A-EF00-4B44-AE68-4C8FC11B4723}" srcOrd="1" destOrd="0" presId="urn:microsoft.com/office/officeart/2018/2/layout/IconVerticalSolidList"/>
    <dgm:cxn modelId="{0D40C270-48F6-4B6F-8FEA-C6A5EFEFD3EF}" type="presParOf" srcId="{D8CC5599-33A6-4683-8723-BBB502A52E24}" destId="{5E3EA3DC-F00A-4EC6-B15C-B7C0B21002F9}" srcOrd="2" destOrd="0" presId="urn:microsoft.com/office/officeart/2018/2/layout/IconVerticalSolidList"/>
    <dgm:cxn modelId="{EE4D9A2F-EE7E-4F9D-BFF0-E1A99C296E6B}" type="presParOf" srcId="{D8CC5599-33A6-4683-8723-BBB502A52E24}" destId="{5646D8F4-0387-4591-A3B5-D5D0E90F0B2B}" srcOrd="3" destOrd="0" presId="urn:microsoft.com/office/officeart/2018/2/layout/IconVerticalSolidList"/>
    <dgm:cxn modelId="{D4BF7F66-6748-4ECE-BAE1-C14018886340}" type="presParOf" srcId="{A9C0E4E9-F9FE-48FE-ABBA-F11124708E0B}" destId="{34DF9EB5-B545-4025-BEDF-5B20D7F5E1C7}" srcOrd="3" destOrd="0" presId="urn:microsoft.com/office/officeart/2018/2/layout/IconVerticalSolidList"/>
    <dgm:cxn modelId="{5848A56B-2FCE-4095-A7E2-BFCB7C5C1883}" type="presParOf" srcId="{A9C0E4E9-F9FE-48FE-ABBA-F11124708E0B}" destId="{412431F1-7B90-4CB4-BA8D-05A143CD1619}" srcOrd="4" destOrd="0" presId="urn:microsoft.com/office/officeart/2018/2/layout/IconVerticalSolidList"/>
    <dgm:cxn modelId="{90C74F98-0B8B-4684-82CF-23E21F30BB07}" type="presParOf" srcId="{412431F1-7B90-4CB4-BA8D-05A143CD1619}" destId="{832C5C3D-01D3-4A78-A596-C126A7FE9A03}" srcOrd="0" destOrd="0" presId="urn:microsoft.com/office/officeart/2018/2/layout/IconVerticalSolidList"/>
    <dgm:cxn modelId="{41275F6B-0DCA-443E-8E7B-23CC47D0E412}" type="presParOf" srcId="{412431F1-7B90-4CB4-BA8D-05A143CD1619}" destId="{26DCEB3C-D9E0-4F52-9669-972F7E82EDF5}" srcOrd="1" destOrd="0" presId="urn:microsoft.com/office/officeart/2018/2/layout/IconVerticalSolidList"/>
    <dgm:cxn modelId="{5409D35C-8995-4B07-9668-2272AE5F60E2}" type="presParOf" srcId="{412431F1-7B90-4CB4-BA8D-05A143CD1619}" destId="{A7749EF3-6C7A-44B8-B920-FF46B84FBA00}" srcOrd="2" destOrd="0" presId="urn:microsoft.com/office/officeart/2018/2/layout/IconVerticalSolidList"/>
    <dgm:cxn modelId="{FA349143-C44F-47C4-BAE8-9D5EA1C0349A}" type="presParOf" srcId="{412431F1-7B90-4CB4-BA8D-05A143CD1619}" destId="{B2D6D52B-D956-445B-94B2-8780D403A88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7FD9A87-445D-424C-A7CE-A19F8DC500E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49DB3A5-9545-4A06-8F16-7E7F5E4F31F3}">
      <dgm:prSet/>
      <dgm:spPr/>
      <dgm:t>
        <a:bodyPr/>
        <a:lstStyle/>
        <a:p>
          <a:pPr>
            <a:lnSpc>
              <a:spcPct val="100000"/>
            </a:lnSpc>
          </a:pPr>
          <a:r>
            <a:rPr lang="en-US"/>
            <a:t>In the WebAP dataset, </a:t>
          </a:r>
          <a:r>
            <a:rPr lang="en-US" b="1"/>
            <a:t>IDF</a:t>
          </a:r>
          <a:r>
            <a:rPr lang="en-US"/>
            <a:t> is applied by calculating how rare a term is across all documents. Terms that appear in fewer documents receive a higher IDF score, reflecting their uniqueness and importance.</a:t>
          </a:r>
        </a:p>
      </dgm:t>
    </dgm:pt>
    <dgm:pt modelId="{D6C4EDB5-71D5-4956-9EDC-9D5ECBFF00C6}" type="parTrans" cxnId="{FCF7DCA0-78E4-436C-B007-509265160206}">
      <dgm:prSet/>
      <dgm:spPr/>
      <dgm:t>
        <a:bodyPr/>
        <a:lstStyle/>
        <a:p>
          <a:endParaRPr lang="en-US"/>
        </a:p>
      </dgm:t>
    </dgm:pt>
    <dgm:pt modelId="{F976E21E-5052-45E7-AB4C-848AA554E177}" type="sibTrans" cxnId="{FCF7DCA0-78E4-436C-B007-509265160206}">
      <dgm:prSet/>
      <dgm:spPr/>
      <dgm:t>
        <a:bodyPr/>
        <a:lstStyle/>
        <a:p>
          <a:endParaRPr lang="en-US"/>
        </a:p>
      </dgm:t>
    </dgm:pt>
    <dgm:pt modelId="{61F2B309-295E-4758-8688-8D671561A2E4}">
      <dgm:prSet/>
      <dgm:spPr/>
      <dgm:t>
        <a:bodyPr/>
        <a:lstStyle/>
        <a:p>
          <a:pPr>
            <a:lnSpc>
              <a:spcPct val="100000"/>
            </a:lnSpc>
          </a:pPr>
          <a:r>
            <a:rPr lang="en-US"/>
            <a:t>IDF is used to </a:t>
          </a:r>
          <a:r>
            <a:rPr lang="en-US" b="1"/>
            <a:t>weigh rare terms more heavily</a:t>
          </a:r>
          <a:r>
            <a:rPr lang="en-US"/>
            <a:t> than common ones, ensuring that unique terms contribute more to the document's relevance score.</a:t>
          </a:r>
        </a:p>
      </dgm:t>
    </dgm:pt>
    <dgm:pt modelId="{CE77CF3F-CCFD-459D-BBF4-AA913349435D}" type="parTrans" cxnId="{F8E443BC-5370-4DEA-B561-B634163342B0}">
      <dgm:prSet/>
      <dgm:spPr/>
      <dgm:t>
        <a:bodyPr/>
        <a:lstStyle/>
        <a:p>
          <a:endParaRPr lang="en-US"/>
        </a:p>
      </dgm:t>
    </dgm:pt>
    <dgm:pt modelId="{6AE6C2E9-C9C5-4888-AA51-D70A306BFDDA}" type="sibTrans" cxnId="{F8E443BC-5370-4DEA-B561-B634163342B0}">
      <dgm:prSet/>
      <dgm:spPr/>
      <dgm:t>
        <a:bodyPr/>
        <a:lstStyle/>
        <a:p>
          <a:endParaRPr lang="en-US"/>
        </a:p>
      </dgm:t>
    </dgm:pt>
    <dgm:pt modelId="{53B71967-C865-48DC-9DF0-6A3E49928478}">
      <dgm:prSet/>
      <dgm:spPr/>
      <dgm:t>
        <a:bodyPr/>
        <a:lstStyle/>
        <a:p>
          <a:pPr>
            <a:lnSpc>
              <a:spcPct val="100000"/>
            </a:lnSpc>
          </a:pPr>
          <a:r>
            <a:rPr lang="en-US"/>
            <a:t>IDF helped emphasize </a:t>
          </a:r>
          <a:r>
            <a:rPr lang="en-US" b="1"/>
            <a:t>important, rare terms</a:t>
          </a:r>
          <a:r>
            <a:rPr lang="en-US"/>
            <a:t> in the dataset, improving the precision of retrieval by highlighting more relevant documents.</a:t>
          </a:r>
        </a:p>
      </dgm:t>
    </dgm:pt>
    <dgm:pt modelId="{EA7A0983-A716-4BF7-858B-B00D571A99FA}" type="parTrans" cxnId="{D91114DB-D71C-40AC-808F-E3C5B7416302}">
      <dgm:prSet/>
      <dgm:spPr/>
      <dgm:t>
        <a:bodyPr/>
        <a:lstStyle/>
        <a:p>
          <a:endParaRPr lang="en-US"/>
        </a:p>
      </dgm:t>
    </dgm:pt>
    <dgm:pt modelId="{4DC5AD5D-73DB-4B77-894A-AD21A2FF591E}" type="sibTrans" cxnId="{D91114DB-D71C-40AC-808F-E3C5B7416302}">
      <dgm:prSet/>
      <dgm:spPr/>
      <dgm:t>
        <a:bodyPr/>
        <a:lstStyle/>
        <a:p>
          <a:endParaRPr lang="en-US"/>
        </a:p>
      </dgm:t>
    </dgm:pt>
    <dgm:pt modelId="{CB4F1205-3F4F-4175-84BF-DEE44F92D748}" type="pres">
      <dgm:prSet presAssocID="{D7FD9A87-445D-424C-A7CE-A19F8DC500E8}" presName="root" presStyleCnt="0">
        <dgm:presLayoutVars>
          <dgm:dir/>
          <dgm:resizeHandles val="exact"/>
        </dgm:presLayoutVars>
      </dgm:prSet>
      <dgm:spPr/>
    </dgm:pt>
    <dgm:pt modelId="{871B4661-2176-4E30-BC71-B6CFF533C412}" type="pres">
      <dgm:prSet presAssocID="{D49DB3A5-9545-4A06-8F16-7E7F5E4F31F3}" presName="compNode" presStyleCnt="0"/>
      <dgm:spPr/>
    </dgm:pt>
    <dgm:pt modelId="{B80921F7-B16C-4435-A2F9-1570B87EDEA6}" type="pres">
      <dgm:prSet presAssocID="{D49DB3A5-9545-4A06-8F16-7E7F5E4F31F3}" presName="bgRect" presStyleLbl="bgShp" presStyleIdx="0" presStyleCnt="3"/>
      <dgm:spPr/>
    </dgm:pt>
    <dgm:pt modelId="{40C4BBE4-0F76-4211-8346-37FB1B82E072}" type="pres">
      <dgm:prSet presAssocID="{D49DB3A5-9545-4A06-8F16-7E7F5E4F31F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06A7A302-DA74-424B-932E-E8281E5CDCF4}" type="pres">
      <dgm:prSet presAssocID="{D49DB3A5-9545-4A06-8F16-7E7F5E4F31F3}" presName="spaceRect" presStyleCnt="0"/>
      <dgm:spPr/>
    </dgm:pt>
    <dgm:pt modelId="{FC0DB348-6EED-4C1E-BB3D-CB509C8D1D73}" type="pres">
      <dgm:prSet presAssocID="{D49DB3A5-9545-4A06-8F16-7E7F5E4F31F3}" presName="parTx" presStyleLbl="revTx" presStyleIdx="0" presStyleCnt="3">
        <dgm:presLayoutVars>
          <dgm:chMax val="0"/>
          <dgm:chPref val="0"/>
        </dgm:presLayoutVars>
      </dgm:prSet>
      <dgm:spPr/>
    </dgm:pt>
    <dgm:pt modelId="{482DC4E3-901D-41D8-9378-FC68F2C85104}" type="pres">
      <dgm:prSet presAssocID="{F976E21E-5052-45E7-AB4C-848AA554E177}" presName="sibTrans" presStyleCnt="0"/>
      <dgm:spPr/>
    </dgm:pt>
    <dgm:pt modelId="{E73FC25B-D852-4808-901C-CDA5DD0CF569}" type="pres">
      <dgm:prSet presAssocID="{61F2B309-295E-4758-8688-8D671561A2E4}" presName="compNode" presStyleCnt="0"/>
      <dgm:spPr/>
    </dgm:pt>
    <dgm:pt modelId="{F5D45ACF-CB71-497D-9288-9E68FC9A7BDC}" type="pres">
      <dgm:prSet presAssocID="{61F2B309-295E-4758-8688-8D671561A2E4}" presName="bgRect" presStyleLbl="bgShp" presStyleIdx="1" presStyleCnt="3"/>
      <dgm:spPr/>
    </dgm:pt>
    <dgm:pt modelId="{54572E17-418C-4EF1-9B7F-064FC4B8EAAE}" type="pres">
      <dgm:prSet presAssocID="{61F2B309-295E-4758-8688-8D671561A2E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B5B49081-337C-49CB-AC3F-93A43BC52D2D}" type="pres">
      <dgm:prSet presAssocID="{61F2B309-295E-4758-8688-8D671561A2E4}" presName="spaceRect" presStyleCnt="0"/>
      <dgm:spPr/>
    </dgm:pt>
    <dgm:pt modelId="{A3A5B7E7-F87E-408E-832A-6BBF07E9ECCA}" type="pres">
      <dgm:prSet presAssocID="{61F2B309-295E-4758-8688-8D671561A2E4}" presName="parTx" presStyleLbl="revTx" presStyleIdx="1" presStyleCnt="3">
        <dgm:presLayoutVars>
          <dgm:chMax val="0"/>
          <dgm:chPref val="0"/>
        </dgm:presLayoutVars>
      </dgm:prSet>
      <dgm:spPr/>
    </dgm:pt>
    <dgm:pt modelId="{17FA65FD-BDD2-4C14-A545-29D2C1D955DB}" type="pres">
      <dgm:prSet presAssocID="{6AE6C2E9-C9C5-4888-AA51-D70A306BFDDA}" presName="sibTrans" presStyleCnt="0"/>
      <dgm:spPr/>
    </dgm:pt>
    <dgm:pt modelId="{12DB7D13-B592-4712-B173-CC61D3270D09}" type="pres">
      <dgm:prSet presAssocID="{53B71967-C865-48DC-9DF0-6A3E49928478}" presName="compNode" presStyleCnt="0"/>
      <dgm:spPr/>
    </dgm:pt>
    <dgm:pt modelId="{9371AC28-000F-484D-9FE9-17243D7CC9B2}" type="pres">
      <dgm:prSet presAssocID="{53B71967-C865-48DC-9DF0-6A3E49928478}" presName="bgRect" presStyleLbl="bgShp" presStyleIdx="2" presStyleCnt="3"/>
      <dgm:spPr/>
    </dgm:pt>
    <dgm:pt modelId="{80147702-0F43-41EA-8E81-E3FADE75B8CE}" type="pres">
      <dgm:prSet presAssocID="{53B71967-C865-48DC-9DF0-6A3E4992847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9B95C699-58B9-45AA-B14D-805B777E5124}" type="pres">
      <dgm:prSet presAssocID="{53B71967-C865-48DC-9DF0-6A3E49928478}" presName="spaceRect" presStyleCnt="0"/>
      <dgm:spPr/>
    </dgm:pt>
    <dgm:pt modelId="{6257902C-88BB-4D83-9821-E4CB2599F659}" type="pres">
      <dgm:prSet presAssocID="{53B71967-C865-48DC-9DF0-6A3E49928478}" presName="parTx" presStyleLbl="revTx" presStyleIdx="2" presStyleCnt="3">
        <dgm:presLayoutVars>
          <dgm:chMax val="0"/>
          <dgm:chPref val="0"/>
        </dgm:presLayoutVars>
      </dgm:prSet>
      <dgm:spPr/>
    </dgm:pt>
  </dgm:ptLst>
  <dgm:cxnLst>
    <dgm:cxn modelId="{C36ECE36-8F15-4EA7-8278-62E373BFDA3D}" type="presOf" srcId="{53B71967-C865-48DC-9DF0-6A3E49928478}" destId="{6257902C-88BB-4D83-9821-E4CB2599F659}" srcOrd="0" destOrd="0" presId="urn:microsoft.com/office/officeart/2018/2/layout/IconVerticalSolidList"/>
    <dgm:cxn modelId="{AC9B423B-2F2E-48F5-996C-180090CACCAA}" type="presOf" srcId="{D49DB3A5-9545-4A06-8F16-7E7F5E4F31F3}" destId="{FC0DB348-6EED-4C1E-BB3D-CB509C8D1D73}" srcOrd="0" destOrd="0" presId="urn:microsoft.com/office/officeart/2018/2/layout/IconVerticalSolidList"/>
    <dgm:cxn modelId="{6DED7981-C73F-4291-B1D3-465DA4836AD5}" type="presOf" srcId="{61F2B309-295E-4758-8688-8D671561A2E4}" destId="{A3A5B7E7-F87E-408E-832A-6BBF07E9ECCA}" srcOrd="0" destOrd="0" presId="urn:microsoft.com/office/officeart/2018/2/layout/IconVerticalSolidList"/>
    <dgm:cxn modelId="{88FFDA8B-33D5-43CF-8661-85FB607A5327}" type="presOf" srcId="{D7FD9A87-445D-424C-A7CE-A19F8DC500E8}" destId="{CB4F1205-3F4F-4175-84BF-DEE44F92D748}" srcOrd="0" destOrd="0" presId="urn:microsoft.com/office/officeart/2018/2/layout/IconVerticalSolidList"/>
    <dgm:cxn modelId="{FCF7DCA0-78E4-436C-B007-509265160206}" srcId="{D7FD9A87-445D-424C-A7CE-A19F8DC500E8}" destId="{D49DB3A5-9545-4A06-8F16-7E7F5E4F31F3}" srcOrd="0" destOrd="0" parTransId="{D6C4EDB5-71D5-4956-9EDC-9D5ECBFF00C6}" sibTransId="{F976E21E-5052-45E7-AB4C-848AA554E177}"/>
    <dgm:cxn modelId="{F8E443BC-5370-4DEA-B561-B634163342B0}" srcId="{D7FD9A87-445D-424C-A7CE-A19F8DC500E8}" destId="{61F2B309-295E-4758-8688-8D671561A2E4}" srcOrd="1" destOrd="0" parTransId="{CE77CF3F-CCFD-459D-BBF4-AA913349435D}" sibTransId="{6AE6C2E9-C9C5-4888-AA51-D70A306BFDDA}"/>
    <dgm:cxn modelId="{D91114DB-D71C-40AC-808F-E3C5B7416302}" srcId="{D7FD9A87-445D-424C-A7CE-A19F8DC500E8}" destId="{53B71967-C865-48DC-9DF0-6A3E49928478}" srcOrd="2" destOrd="0" parTransId="{EA7A0983-A716-4BF7-858B-B00D571A99FA}" sibTransId="{4DC5AD5D-73DB-4B77-894A-AD21A2FF591E}"/>
    <dgm:cxn modelId="{41D9062F-D8FE-4324-B556-37BD023747AD}" type="presParOf" srcId="{CB4F1205-3F4F-4175-84BF-DEE44F92D748}" destId="{871B4661-2176-4E30-BC71-B6CFF533C412}" srcOrd="0" destOrd="0" presId="urn:microsoft.com/office/officeart/2018/2/layout/IconVerticalSolidList"/>
    <dgm:cxn modelId="{1A5EFD5D-AD38-4C22-90CA-AD83D7DDC95A}" type="presParOf" srcId="{871B4661-2176-4E30-BC71-B6CFF533C412}" destId="{B80921F7-B16C-4435-A2F9-1570B87EDEA6}" srcOrd="0" destOrd="0" presId="urn:microsoft.com/office/officeart/2018/2/layout/IconVerticalSolidList"/>
    <dgm:cxn modelId="{51A7C769-E2C9-499C-8FC1-79804B68C30B}" type="presParOf" srcId="{871B4661-2176-4E30-BC71-B6CFF533C412}" destId="{40C4BBE4-0F76-4211-8346-37FB1B82E072}" srcOrd="1" destOrd="0" presId="urn:microsoft.com/office/officeart/2018/2/layout/IconVerticalSolidList"/>
    <dgm:cxn modelId="{8AB31904-0E75-4536-9B2E-9BACD6F25F04}" type="presParOf" srcId="{871B4661-2176-4E30-BC71-B6CFF533C412}" destId="{06A7A302-DA74-424B-932E-E8281E5CDCF4}" srcOrd="2" destOrd="0" presId="urn:microsoft.com/office/officeart/2018/2/layout/IconVerticalSolidList"/>
    <dgm:cxn modelId="{252DAB89-8399-44E7-A136-91760BA60E4E}" type="presParOf" srcId="{871B4661-2176-4E30-BC71-B6CFF533C412}" destId="{FC0DB348-6EED-4C1E-BB3D-CB509C8D1D73}" srcOrd="3" destOrd="0" presId="urn:microsoft.com/office/officeart/2018/2/layout/IconVerticalSolidList"/>
    <dgm:cxn modelId="{9444FA2C-6A79-4C68-833A-5FE235AED8D6}" type="presParOf" srcId="{CB4F1205-3F4F-4175-84BF-DEE44F92D748}" destId="{482DC4E3-901D-41D8-9378-FC68F2C85104}" srcOrd="1" destOrd="0" presId="urn:microsoft.com/office/officeart/2018/2/layout/IconVerticalSolidList"/>
    <dgm:cxn modelId="{AA4427B4-5503-4057-9386-BEB04B9D72C6}" type="presParOf" srcId="{CB4F1205-3F4F-4175-84BF-DEE44F92D748}" destId="{E73FC25B-D852-4808-901C-CDA5DD0CF569}" srcOrd="2" destOrd="0" presId="urn:microsoft.com/office/officeart/2018/2/layout/IconVerticalSolidList"/>
    <dgm:cxn modelId="{319A9472-44E4-4C0B-B613-620705BC322E}" type="presParOf" srcId="{E73FC25B-D852-4808-901C-CDA5DD0CF569}" destId="{F5D45ACF-CB71-497D-9288-9E68FC9A7BDC}" srcOrd="0" destOrd="0" presId="urn:microsoft.com/office/officeart/2018/2/layout/IconVerticalSolidList"/>
    <dgm:cxn modelId="{E70C14DF-318F-47DA-8980-BAE67CDFBEA9}" type="presParOf" srcId="{E73FC25B-D852-4808-901C-CDA5DD0CF569}" destId="{54572E17-418C-4EF1-9B7F-064FC4B8EAAE}" srcOrd="1" destOrd="0" presId="urn:microsoft.com/office/officeart/2018/2/layout/IconVerticalSolidList"/>
    <dgm:cxn modelId="{4F13BDBE-2412-4C4C-B694-3A42F3DE464E}" type="presParOf" srcId="{E73FC25B-D852-4808-901C-CDA5DD0CF569}" destId="{B5B49081-337C-49CB-AC3F-93A43BC52D2D}" srcOrd="2" destOrd="0" presId="urn:microsoft.com/office/officeart/2018/2/layout/IconVerticalSolidList"/>
    <dgm:cxn modelId="{5C71BA77-6F32-43AE-9088-B87F47B66BE9}" type="presParOf" srcId="{E73FC25B-D852-4808-901C-CDA5DD0CF569}" destId="{A3A5B7E7-F87E-408E-832A-6BBF07E9ECCA}" srcOrd="3" destOrd="0" presId="urn:microsoft.com/office/officeart/2018/2/layout/IconVerticalSolidList"/>
    <dgm:cxn modelId="{D892BCB7-A059-4B2F-A7C9-B5FEA859561A}" type="presParOf" srcId="{CB4F1205-3F4F-4175-84BF-DEE44F92D748}" destId="{17FA65FD-BDD2-4C14-A545-29D2C1D955DB}" srcOrd="3" destOrd="0" presId="urn:microsoft.com/office/officeart/2018/2/layout/IconVerticalSolidList"/>
    <dgm:cxn modelId="{E6DE17F4-3CAE-4738-B09A-3ED2BC977AD5}" type="presParOf" srcId="{CB4F1205-3F4F-4175-84BF-DEE44F92D748}" destId="{12DB7D13-B592-4712-B173-CC61D3270D09}" srcOrd="4" destOrd="0" presId="urn:microsoft.com/office/officeart/2018/2/layout/IconVerticalSolidList"/>
    <dgm:cxn modelId="{85B5F82E-ADE1-4F91-8920-DA4E207DEB00}" type="presParOf" srcId="{12DB7D13-B592-4712-B173-CC61D3270D09}" destId="{9371AC28-000F-484D-9FE9-17243D7CC9B2}" srcOrd="0" destOrd="0" presId="urn:microsoft.com/office/officeart/2018/2/layout/IconVerticalSolidList"/>
    <dgm:cxn modelId="{45C34305-890C-4B80-83AC-212FCF409CF4}" type="presParOf" srcId="{12DB7D13-B592-4712-B173-CC61D3270D09}" destId="{80147702-0F43-41EA-8E81-E3FADE75B8CE}" srcOrd="1" destOrd="0" presId="urn:microsoft.com/office/officeart/2018/2/layout/IconVerticalSolidList"/>
    <dgm:cxn modelId="{0AD02361-BE23-47A3-9215-DA53FD6839F4}" type="presParOf" srcId="{12DB7D13-B592-4712-B173-CC61D3270D09}" destId="{9B95C699-58B9-45AA-B14D-805B777E5124}" srcOrd="2" destOrd="0" presId="urn:microsoft.com/office/officeart/2018/2/layout/IconVerticalSolidList"/>
    <dgm:cxn modelId="{3176A6D1-EB8E-4841-BE99-FB255EA56678}" type="presParOf" srcId="{12DB7D13-B592-4712-B173-CC61D3270D09}" destId="{6257902C-88BB-4D83-9821-E4CB2599F65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7CF9D441-6792-467D-AAE3-6CAD883D11F3}"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5E4267E2-6747-488D-8A3A-B085F6DD23E7}">
      <dgm:prSet/>
      <dgm:spPr/>
      <dgm:t>
        <a:bodyPr/>
        <a:lstStyle/>
        <a:p>
          <a:r>
            <a:rPr lang="en-US"/>
            <a:t>TF-IDF is applied by calculating the term frequency (TF) for each word in a passage and multiplying it by the inverse document frequency (IDF) across the dataset. This assigns higher weights to important, rare terms.</a:t>
          </a:r>
        </a:p>
      </dgm:t>
    </dgm:pt>
    <dgm:pt modelId="{85E75229-6041-4DD9-AF0B-BC4A60FFEF24}" type="parTrans" cxnId="{CAA3B5BD-53D9-4618-A5F9-63C84B97CCB3}">
      <dgm:prSet/>
      <dgm:spPr/>
      <dgm:t>
        <a:bodyPr/>
        <a:lstStyle/>
        <a:p>
          <a:endParaRPr lang="en-US"/>
        </a:p>
      </dgm:t>
    </dgm:pt>
    <dgm:pt modelId="{CB29DA07-08AD-4290-95C9-0A6C016371A9}" type="sibTrans" cxnId="{CAA3B5BD-53D9-4618-A5F9-63C84B97CCB3}">
      <dgm:prSet/>
      <dgm:spPr/>
      <dgm:t>
        <a:bodyPr/>
        <a:lstStyle/>
        <a:p>
          <a:endParaRPr lang="en-US"/>
        </a:p>
      </dgm:t>
    </dgm:pt>
    <dgm:pt modelId="{85BD4FFA-EA46-4BC7-A411-0B361EE589CA}">
      <dgm:prSet/>
      <dgm:spPr/>
      <dgm:t>
        <a:bodyPr/>
        <a:lstStyle/>
        <a:p>
          <a:r>
            <a:rPr lang="en-US"/>
            <a:t>To prioritize significant words that are frequent within specific passages but uncommon across the entire dataset, improving relevance.</a:t>
          </a:r>
        </a:p>
      </dgm:t>
    </dgm:pt>
    <dgm:pt modelId="{EF3DB2F7-CCB7-4D08-83C6-C48F6BA6744C}" type="parTrans" cxnId="{D9E029B9-6A84-47BF-B9C8-B72A5E6B1B36}">
      <dgm:prSet/>
      <dgm:spPr/>
      <dgm:t>
        <a:bodyPr/>
        <a:lstStyle/>
        <a:p>
          <a:endParaRPr lang="en-US"/>
        </a:p>
      </dgm:t>
    </dgm:pt>
    <dgm:pt modelId="{87F84B37-7A56-4E6B-8C46-C1E37A565D38}" type="sibTrans" cxnId="{D9E029B9-6A84-47BF-B9C8-B72A5E6B1B36}">
      <dgm:prSet/>
      <dgm:spPr/>
      <dgm:t>
        <a:bodyPr/>
        <a:lstStyle/>
        <a:p>
          <a:endParaRPr lang="en-US"/>
        </a:p>
      </dgm:t>
    </dgm:pt>
    <dgm:pt modelId="{82346A03-15A5-44E2-AC37-F68D409AB1AC}">
      <dgm:prSet/>
      <dgm:spPr/>
      <dgm:t>
        <a:bodyPr/>
        <a:lstStyle/>
        <a:p>
          <a:r>
            <a:rPr lang="en-US"/>
            <a:t>TF-IDF helped us rank passages effectively by assigning greater weight to important, rare terms, boosting the retrieval system's accuracy.</a:t>
          </a:r>
        </a:p>
      </dgm:t>
    </dgm:pt>
    <dgm:pt modelId="{841BA242-B9D3-43F1-AF76-F3CAF8DC84DE}" type="parTrans" cxnId="{11B5F387-5BCC-4BA3-BB51-0D88DC776FBB}">
      <dgm:prSet/>
      <dgm:spPr/>
      <dgm:t>
        <a:bodyPr/>
        <a:lstStyle/>
        <a:p>
          <a:endParaRPr lang="en-US"/>
        </a:p>
      </dgm:t>
    </dgm:pt>
    <dgm:pt modelId="{27F0B4FD-93D5-49DF-9832-818DE0CFC1BB}" type="sibTrans" cxnId="{11B5F387-5BCC-4BA3-BB51-0D88DC776FBB}">
      <dgm:prSet/>
      <dgm:spPr/>
      <dgm:t>
        <a:bodyPr/>
        <a:lstStyle/>
        <a:p>
          <a:endParaRPr lang="en-US"/>
        </a:p>
      </dgm:t>
    </dgm:pt>
    <dgm:pt modelId="{881526DC-40D5-43CA-989A-C24E8F430083}" type="pres">
      <dgm:prSet presAssocID="{7CF9D441-6792-467D-AAE3-6CAD883D11F3}" presName="linear" presStyleCnt="0">
        <dgm:presLayoutVars>
          <dgm:animLvl val="lvl"/>
          <dgm:resizeHandles val="exact"/>
        </dgm:presLayoutVars>
      </dgm:prSet>
      <dgm:spPr/>
    </dgm:pt>
    <dgm:pt modelId="{8E0EABAC-C742-4AF7-B090-FE21194A368D}" type="pres">
      <dgm:prSet presAssocID="{5E4267E2-6747-488D-8A3A-B085F6DD23E7}" presName="parentText" presStyleLbl="node1" presStyleIdx="0" presStyleCnt="3">
        <dgm:presLayoutVars>
          <dgm:chMax val="0"/>
          <dgm:bulletEnabled val="1"/>
        </dgm:presLayoutVars>
      </dgm:prSet>
      <dgm:spPr/>
    </dgm:pt>
    <dgm:pt modelId="{FAD56388-6691-4485-9A3B-3BE48300B17D}" type="pres">
      <dgm:prSet presAssocID="{CB29DA07-08AD-4290-95C9-0A6C016371A9}" presName="spacer" presStyleCnt="0"/>
      <dgm:spPr/>
    </dgm:pt>
    <dgm:pt modelId="{D337E9D8-9F7A-4D3A-B98D-7B4F18C3E4D9}" type="pres">
      <dgm:prSet presAssocID="{85BD4FFA-EA46-4BC7-A411-0B361EE589CA}" presName="parentText" presStyleLbl="node1" presStyleIdx="1" presStyleCnt="3">
        <dgm:presLayoutVars>
          <dgm:chMax val="0"/>
          <dgm:bulletEnabled val="1"/>
        </dgm:presLayoutVars>
      </dgm:prSet>
      <dgm:spPr/>
    </dgm:pt>
    <dgm:pt modelId="{8EB4EBEC-778A-4F15-ABB8-BB441CB888C8}" type="pres">
      <dgm:prSet presAssocID="{87F84B37-7A56-4E6B-8C46-C1E37A565D38}" presName="spacer" presStyleCnt="0"/>
      <dgm:spPr/>
    </dgm:pt>
    <dgm:pt modelId="{719A5F70-96F3-4303-BF47-7F4F027AF523}" type="pres">
      <dgm:prSet presAssocID="{82346A03-15A5-44E2-AC37-F68D409AB1AC}" presName="parentText" presStyleLbl="node1" presStyleIdx="2" presStyleCnt="3">
        <dgm:presLayoutVars>
          <dgm:chMax val="0"/>
          <dgm:bulletEnabled val="1"/>
        </dgm:presLayoutVars>
      </dgm:prSet>
      <dgm:spPr/>
    </dgm:pt>
  </dgm:ptLst>
  <dgm:cxnLst>
    <dgm:cxn modelId="{5845F02D-497A-4A09-8C77-10C4529DFCEB}" type="presOf" srcId="{7CF9D441-6792-467D-AAE3-6CAD883D11F3}" destId="{881526DC-40D5-43CA-989A-C24E8F430083}" srcOrd="0" destOrd="0" presId="urn:microsoft.com/office/officeart/2005/8/layout/vList2"/>
    <dgm:cxn modelId="{E2439949-6AD5-47EC-86A7-5C29F34267D0}" type="presOf" srcId="{5E4267E2-6747-488D-8A3A-B085F6DD23E7}" destId="{8E0EABAC-C742-4AF7-B090-FE21194A368D}" srcOrd="0" destOrd="0" presId="urn:microsoft.com/office/officeart/2005/8/layout/vList2"/>
    <dgm:cxn modelId="{A6EBAF72-E597-4B18-A95C-EB5FB7C31FB3}" type="presOf" srcId="{82346A03-15A5-44E2-AC37-F68D409AB1AC}" destId="{719A5F70-96F3-4303-BF47-7F4F027AF523}" srcOrd="0" destOrd="0" presId="urn:microsoft.com/office/officeart/2005/8/layout/vList2"/>
    <dgm:cxn modelId="{11B5F387-5BCC-4BA3-BB51-0D88DC776FBB}" srcId="{7CF9D441-6792-467D-AAE3-6CAD883D11F3}" destId="{82346A03-15A5-44E2-AC37-F68D409AB1AC}" srcOrd="2" destOrd="0" parTransId="{841BA242-B9D3-43F1-AF76-F3CAF8DC84DE}" sibTransId="{27F0B4FD-93D5-49DF-9832-818DE0CFC1BB}"/>
    <dgm:cxn modelId="{D9E029B9-6A84-47BF-B9C8-B72A5E6B1B36}" srcId="{7CF9D441-6792-467D-AAE3-6CAD883D11F3}" destId="{85BD4FFA-EA46-4BC7-A411-0B361EE589CA}" srcOrd="1" destOrd="0" parTransId="{EF3DB2F7-CCB7-4D08-83C6-C48F6BA6744C}" sibTransId="{87F84B37-7A56-4E6B-8C46-C1E37A565D38}"/>
    <dgm:cxn modelId="{CAA3B5BD-53D9-4618-A5F9-63C84B97CCB3}" srcId="{7CF9D441-6792-467D-AAE3-6CAD883D11F3}" destId="{5E4267E2-6747-488D-8A3A-B085F6DD23E7}" srcOrd="0" destOrd="0" parTransId="{85E75229-6041-4DD9-AF0B-BC4A60FFEF24}" sibTransId="{CB29DA07-08AD-4290-95C9-0A6C016371A9}"/>
    <dgm:cxn modelId="{C8C876E3-55ED-4AE8-981E-FFF0709F4101}" type="presOf" srcId="{85BD4FFA-EA46-4BC7-A411-0B361EE589CA}" destId="{D337E9D8-9F7A-4D3A-B98D-7B4F18C3E4D9}" srcOrd="0" destOrd="0" presId="urn:microsoft.com/office/officeart/2005/8/layout/vList2"/>
    <dgm:cxn modelId="{89A96315-93D9-46E0-B867-851A3A72293D}" type="presParOf" srcId="{881526DC-40D5-43CA-989A-C24E8F430083}" destId="{8E0EABAC-C742-4AF7-B090-FE21194A368D}" srcOrd="0" destOrd="0" presId="urn:microsoft.com/office/officeart/2005/8/layout/vList2"/>
    <dgm:cxn modelId="{1F51D4D1-AA44-44F0-B0D8-BCB23B532ED4}" type="presParOf" srcId="{881526DC-40D5-43CA-989A-C24E8F430083}" destId="{FAD56388-6691-4485-9A3B-3BE48300B17D}" srcOrd="1" destOrd="0" presId="urn:microsoft.com/office/officeart/2005/8/layout/vList2"/>
    <dgm:cxn modelId="{AA998E7C-0705-44AA-A624-AC1E08F8985D}" type="presParOf" srcId="{881526DC-40D5-43CA-989A-C24E8F430083}" destId="{D337E9D8-9F7A-4D3A-B98D-7B4F18C3E4D9}" srcOrd="2" destOrd="0" presId="urn:microsoft.com/office/officeart/2005/8/layout/vList2"/>
    <dgm:cxn modelId="{874ADCEF-743D-4C95-A771-9A5585243393}" type="presParOf" srcId="{881526DC-40D5-43CA-989A-C24E8F430083}" destId="{8EB4EBEC-778A-4F15-ABB8-BB441CB888C8}" srcOrd="3" destOrd="0" presId="urn:microsoft.com/office/officeart/2005/8/layout/vList2"/>
    <dgm:cxn modelId="{FCAA89D1-6C3A-4002-8782-B8E834073BC4}" type="presParOf" srcId="{881526DC-40D5-43CA-989A-C24E8F430083}" destId="{719A5F70-96F3-4303-BF47-7F4F027AF52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F9F45FA6-9FE6-42BE-B56D-9D6580E3438D}"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42D5C674-7B18-4489-9662-983EF136201F}">
      <dgm:prSet/>
      <dgm:spPr/>
      <dgm:t>
        <a:bodyPr/>
        <a:lstStyle/>
        <a:p>
          <a:pPr>
            <a:lnSpc>
              <a:spcPct val="100000"/>
            </a:lnSpc>
          </a:pPr>
          <a:r>
            <a:rPr lang="en-US"/>
            <a:t>In the WebAP dataset, </a:t>
          </a:r>
          <a:r>
            <a:rPr lang="en-US" b="1"/>
            <a:t>logarithmic term frequency</a:t>
          </a:r>
          <a:r>
            <a:rPr lang="en-US"/>
            <a:t> is applied by calculating the logarithm of the raw term frequency (TF) for each term in a document. This reduces the weight of terms that appear very frequently and helps to normalize the impact of term frequency on the overall score.</a:t>
          </a:r>
        </a:p>
      </dgm:t>
    </dgm:pt>
    <dgm:pt modelId="{333E563C-3B01-48F0-AB0B-08080BC482CC}" type="parTrans" cxnId="{9CD28F11-39CD-4853-B48B-D1944D53ED6C}">
      <dgm:prSet/>
      <dgm:spPr/>
      <dgm:t>
        <a:bodyPr/>
        <a:lstStyle/>
        <a:p>
          <a:endParaRPr lang="en-US"/>
        </a:p>
      </dgm:t>
    </dgm:pt>
    <dgm:pt modelId="{4FA5323B-92F2-4535-AAB5-BF565FF52E1C}" type="sibTrans" cxnId="{9CD28F11-39CD-4853-B48B-D1944D53ED6C}">
      <dgm:prSet/>
      <dgm:spPr/>
      <dgm:t>
        <a:bodyPr/>
        <a:lstStyle/>
        <a:p>
          <a:endParaRPr lang="en-US"/>
        </a:p>
      </dgm:t>
    </dgm:pt>
    <dgm:pt modelId="{26790E59-C8A0-4B38-A75E-B4AFA9885EA1}">
      <dgm:prSet/>
      <dgm:spPr/>
      <dgm:t>
        <a:bodyPr/>
        <a:lstStyle/>
        <a:p>
          <a:pPr>
            <a:lnSpc>
              <a:spcPct val="100000"/>
            </a:lnSpc>
          </a:pPr>
          <a:r>
            <a:rPr lang="en-US"/>
            <a:t>Logarithmic term frequency is used to ensure that </a:t>
          </a:r>
          <a:r>
            <a:rPr lang="en-US" b="1"/>
            <a:t>high-frequency terms</a:t>
          </a:r>
          <a:r>
            <a:rPr lang="en-US"/>
            <a:t> do not disproportionately affect document relevance scores, providing a more balanced representation of term importance.</a:t>
          </a:r>
        </a:p>
      </dgm:t>
    </dgm:pt>
    <dgm:pt modelId="{4678B1C4-794C-43A6-9785-3574F2E2C0D4}" type="parTrans" cxnId="{CBCC1025-3870-494F-B23F-72B1A35CD300}">
      <dgm:prSet/>
      <dgm:spPr/>
      <dgm:t>
        <a:bodyPr/>
        <a:lstStyle/>
        <a:p>
          <a:endParaRPr lang="en-US"/>
        </a:p>
      </dgm:t>
    </dgm:pt>
    <dgm:pt modelId="{CE745601-F0F6-40D6-8A6B-1110D65B6662}" type="sibTrans" cxnId="{CBCC1025-3870-494F-B23F-72B1A35CD300}">
      <dgm:prSet/>
      <dgm:spPr/>
      <dgm:t>
        <a:bodyPr/>
        <a:lstStyle/>
        <a:p>
          <a:endParaRPr lang="en-US"/>
        </a:p>
      </dgm:t>
    </dgm:pt>
    <dgm:pt modelId="{837E28E4-A8F0-44F5-9FC0-AEB7E17E91A6}">
      <dgm:prSet/>
      <dgm:spPr/>
      <dgm:t>
        <a:bodyPr/>
        <a:lstStyle/>
        <a:p>
          <a:pPr>
            <a:lnSpc>
              <a:spcPct val="100000"/>
            </a:lnSpc>
          </a:pPr>
          <a:r>
            <a:rPr lang="en-US"/>
            <a:t>It improved the </a:t>
          </a:r>
          <a:r>
            <a:rPr lang="en-US" b="1"/>
            <a:t>accuracy of relevance scoring</a:t>
          </a:r>
          <a:r>
            <a:rPr lang="en-US"/>
            <a:t>, allowing for a more equitable assessment of documents based on their term frequencies.</a:t>
          </a:r>
        </a:p>
      </dgm:t>
    </dgm:pt>
    <dgm:pt modelId="{BFE0BD1E-B9C7-41FB-99CA-9F1857D7DAF4}" type="parTrans" cxnId="{7BB4648F-6D45-4D1B-8CDE-526D91B24AFB}">
      <dgm:prSet/>
      <dgm:spPr/>
      <dgm:t>
        <a:bodyPr/>
        <a:lstStyle/>
        <a:p>
          <a:endParaRPr lang="en-US"/>
        </a:p>
      </dgm:t>
    </dgm:pt>
    <dgm:pt modelId="{F81A29EC-B3FB-4F09-ACD4-6F7E200CE536}" type="sibTrans" cxnId="{7BB4648F-6D45-4D1B-8CDE-526D91B24AFB}">
      <dgm:prSet/>
      <dgm:spPr/>
      <dgm:t>
        <a:bodyPr/>
        <a:lstStyle/>
        <a:p>
          <a:endParaRPr lang="en-US"/>
        </a:p>
      </dgm:t>
    </dgm:pt>
    <dgm:pt modelId="{C9F4C2EF-D899-49A8-89AB-489E5E1E26BF}" type="pres">
      <dgm:prSet presAssocID="{F9F45FA6-9FE6-42BE-B56D-9D6580E3438D}" presName="root" presStyleCnt="0">
        <dgm:presLayoutVars>
          <dgm:dir/>
          <dgm:resizeHandles val="exact"/>
        </dgm:presLayoutVars>
      </dgm:prSet>
      <dgm:spPr/>
    </dgm:pt>
    <dgm:pt modelId="{A6B30DE5-7D4F-4C4B-8DF3-991C1B312F53}" type="pres">
      <dgm:prSet presAssocID="{42D5C674-7B18-4489-9662-983EF136201F}" presName="compNode" presStyleCnt="0"/>
      <dgm:spPr/>
    </dgm:pt>
    <dgm:pt modelId="{BE228999-E083-4E45-941C-302F58BE5A15}" type="pres">
      <dgm:prSet presAssocID="{42D5C674-7B18-4489-9662-983EF136201F}" presName="bgRect" presStyleLbl="bgShp" presStyleIdx="0" presStyleCnt="3"/>
      <dgm:spPr/>
    </dgm:pt>
    <dgm:pt modelId="{D35BFAD6-7739-4643-9C8B-0F208AB2E64A}" type="pres">
      <dgm:prSet presAssocID="{42D5C674-7B18-4489-9662-983EF136201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DC47AF65-113B-4E76-944A-DBEA25ACA2F3}" type="pres">
      <dgm:prSet presAssocID="{42D5C674-7B18-4489-9662-983EF136201F}" presName="spaceRect" presStyleCnt="0"/>
      <dgm:spPr/>
    </dgm:pt>
    <dgm:pt modelId="{7E79C752-A67C-4621-8495-02ACEC74D798}" type="pres">
      <dgm:prSet presAssocID="{42D5C674-7B18-4489-9662-983EF136201F}" presName="parTx" presStyleLbl="revTx" presStyleIdx="0" presStyleCnt="3">
        <dgm:presLayoutVars>
          <dgm:chMax val="0"/>
          <dgm:chPref val="0"/>
        </dgm:presLayoutVars>
      </dgm:prSet>
      <dgm:spPr/>
    </dgm:pt>
    <dgm:pt modelId="{DE022394-B327-4EC9-9CD1-B55F847DF4B5}" type="pres">
      <dgm:prSet presAssocID="{4FA5323B-92F2-4535-AAB5-BF565FF52E1C}" presName="sibTrans" presStyleCnt="0"/>
      <dgm:spPr/>
    </dgm:pt>
    <dgm:pt modelId="{7B157C7C-D315-4E32-8CE3-295596A58F7F}" type="pres">
      <dgm:prSet presAssocID="{26790E59-C8A0-4B38-A75E-B4AFA9885EA1}" presName="compNode" presStyleCnt="0"/>
      <dgm:spPr/>
    </dgm:pt>
    <dgm:pt modelId="{D0998FE8-806E-46C3-A1CB-C4E5B9E183F1}" type="pres">
      <dgm:prSet presAssocID="{26790E59-C8A0-4B38-A75E-B4AFA9885EA1}" presName="bgRect" presStyleLbl="bgShp" presStyleIdx="1" presStyleCnt="3"/>
      <dgm:spPr/>
    </dgm:pt>
    <dgm:pt modelId="{6A8C9FA0-5F94-4E30-8D1E-FB4A98652E94}" type="pres">
      <dgm:prSet presAssocID="{26790E59-C8A0-4B38-A75E-B4AFA9885EA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B8814662-0212-4649-8F01-EED7A7E4D76C}" type="pres">
      <dgm:prSet presAssocID="{26790E59-C8A0-4B38-A75E-B4AFA9885EA1}" presName="spaceRect" presStyleCnt="0"/>
      <dgm:spPr/>
    </dgm:pt>
    <dgm:pt modelId="{4F78AF69-3DC4-466E-86ED-0943CE9C55F6}" type="pres">
      <dgm:prSet presAssocID="{26790E59-C8A0-4B38-A75E-B4AFA9885EA1}" presName="parTx" presStyleLbl="revTx" presStyleIdx="1" presStyleCnt="3">
        <dgm:presLayoutVars>
          <dgm:chMax val="0"/>
          <dgm:chPref val="0"/>
        </dgm:presLayoutVars>
      </dgm:prSet>
      <dgm:spPr/>
    </dgm:pt>
    <dgm:pt modelId="{84477679-8DB5-4410-B9C9-9043A69DA3BB}" type="pres">
      <dgm:prSet presAssocID="{CE745601-F0F6-40D6-8A6B-1110D65B6662}" presName="sibTrans" presStyleCnt="0"/>
      <dgm:spPr/>
    </dgm:pt>
    <dgm:pt modelId="{B4CD5F3A-6346-47DC-8663-00C6044E8053}" type="pres">
      <dgm:prSet presAssocID="{837E28E4-A8F0-44F5-9FC0-AEB7E17E91A6}" presName="compNode" presStyleCnt="0"/>
      <dgm:spPr/>
    </dgm:pt>
    <dgm:pt modelId="{FF8AF4C8-B277-410E-B156-3E381DC90B01}" type="pres">
      <dgm:prSet presAssocID="{837E28E4-A8F0-44F5-9FC0-AEB7E17E91A6}" presName="bgRect" presStyleLbl="bgShp" presStyleIdx="2" presStyleCnt="3"/>
      <dgm:spPr/>
    </dgm:pt>
    <dgm:pt modelId="{EF327723-DDD8-475A-9B11-7C15C671D9DA}" type="pres">
      <dgm:prSet presAssocID="{837E28E4-A8F0-44F5-9FC0-AEB7E17E91A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A6952CD1-6AF0-45F1-A05C-69A2F6690A4C}" type="pres">
      <dgm:prSet presAssocID="{837E28E4-A8F0-44F5-9FC0-AEB7E17E91A6}" presName="spaceRect" presStyleCnt="0"/>
      <dgm:spPr/>
    </dgm:pt>
    <dgm:pt modelId="{2818486C-3FA7-44B9-A32B-C68A315D3062}" type="pres">
      <dgm:prSet presAssocID="{837E28E4-A8F0-44F5-9FC0-AEB7E17E91A6}" presName="parTx" presStyleLbl="revTx" presStyleIdx="2" presStyleCnt="3">
        <dgm:presLayoutVars>
          <dgm:chMax val="0"/>
          <dgm:chPref val="0"/>
        </dgm:presLayoutVars>
      </dgm:prSet>
      <dgm:spPr/>
    </dgm:pt>
  </dgm:ptLst>
  <dgm:cxnLst>
    <dgm:cxn modelId="{9CD28F11-39CD-4853-B48B-D1944D53ED6C}" srcId="{F9F45FA6-9FE6-42BE-B56D-9D6580E3438D}" destId="{42D5C674-7B18-4489-9662-983EF136201F}" srcOrd="0" destOrd="0" parTransId="{333E563C-3B01-48F0-AB0B-08080BC482CC}" sibTransId="{4FA5323B-92F2-4535-AAB5-BF565FF52E1C}"/>
    <dgm:cxn modelId="{CBCC1025-3870-494F-B23F-72B1A35CD300}" srcId="{F9F45FA6-9FE6-42BE-B56D-9D6580E3438D}" destId="{26790E59-C8A0-4B38-A75E-B4AFA9885EA1}" srcOrd="1" destOrd="0" parTransId="{4678B1C4-794C-43A6-9785-3574F2E2C0D4}" sibTransId="{CE745601-F0F6-40D6-8A6B-1110D65B6662}"/>
    <dgm:cxn modelId="{4D215660-DD74-42D7-97E5-6AE79D132FE9}" type="presOf" srcId="{837E28E4-A8F0-44F5-9FC0-AEB7E17E91A6}" destId="{2818486C-3FA7-44B9-A32B-C68A315D3062}" srcOrd="0" destOrd="0" presId="urn:microsoft.com/office/officeart/2018/2/layout/IconVerticalSolidList"/>
    <dgm:cxn modelId="{7BB4648F-6D45-4D1B-8CDE-526D91B24AFB}" srcId="{F9F45FA6-9FE6-42BE-B56D-9D6580E3438D}" destId="{837E28E4-A8F0-44F5-9FC0-AEB7E17E91A6}" srcOrd="2" destOrd="0" parTransId="{BFE0BD1E-B9C7-41FB-99CA-9F1857D7DAF4}" sibTransId="{F81A29EC-B3FB-4F09-ACD4-6F7E200CE536}"/>
    <dgm:cxn modelId="{450FE09A-5146-4CAB-B0C2-C356784C73B2}" type="presOf" srcId="{F9F45FA6-9FE6-42BE-B56D-9D6580E3438D}" destId="{C9F4C2EF-D899-49A8-89AB-489E5E1E26BF}" srcOrd="0" destOrd="0" presId="urn:microsoft.com/office/officeart/2018/2/layout/IconVerticalSolidList"/>
    <dgm:cxn modelId="{D662E8A5-0325-46BF-8D3C-FA9693A03A6B}" type="presOf" srcId="{42D5C674-7B18-4489-9662-983EF136201F}" destId="{7E79C752-A67C-4621-8495-02ACEC74D798}" srcOrd="0" destOrd="0" presId="urn:microsoft.com/office/officeart/2018/2/layout/IconVerticalSolidList"/>
    <dgm:cxn modelId="{F22A39F7-0890-46A6-A7FD-3C8566C57790}" type="presOf" srcId="{26790E59-C8A0-4B38-A75E-B4AFA9885EA1}" destId="{4F78AF69-3DC4-466E-86ED-0943CE9C55F6}" srcOrd="0" destOrd="0" presId="urn:microsoft.com/office/officeart/2018/2/layout/IconVerticalSolidList"/>
    <dgm:cxn modelId="{894FFA5C-9EDC-4BA3-A505-700647ED150E}" type="presParOf" srcId="{C9F4C2EF-D899-49A8-89AB-489E5E1E26BF}" destId="{A6B30DE5-7D4F-4C4B-8DF3-991C1B312F53}" srcOrd="0" destOrd="0" presId="urn:microsoft.com/office/officeart/2018/2/layout/IconVerticalSolidList"/>
    <dgm:cxn modelId="{6A70A60E-806E-4F0C-8F7C-E90D8C26F4EE}" type="presParOf" srcId="{A6B30DE5-7D4F-4C4B-8DF3-991C1B312F53}" destId="{BE228999-E083-4E45-941C-302F58BE5A15}" srcOrd="0" destOrd="0" presId="urn:microsoft.com/office/officeart/2018/2/layout/IconVerticalSolidList"/>
    <dgm:cxn modelId="{1BB2862C-A993-4017-87EA-CA8F8D980387}" type="presParOf" srcId="{A6B30DE5-7D4F-4C4B-8DF3-991C1B312F53}" destId="{D35BFAD6-7739-4643-9C8B-0F208AB2E64A}" srcOrd="1" destOrd="0" presId="urn:microsoft.com/office/officeart/2018/2/layout/IconVerticalSolidList"/>
    <dgm:cxn modelId="{56E7CDC1-6115-42A8-ACBE-FF1FDE610D13}" type="presParOf" srcId="{A6B30DE5-7D4F-4C4B-8DF3-991C1B312F53}" destId="{DC47AF65-113B-4E76-944A-DBEA25ACA2F3}" srcOrd="2" destOrd="0" presId="urn:microsoft.com/office/officeart/2018/2/layout/IconVerticalSolidList"/>
    <dgm:cxn modelId="{ABD7EA3A-16B7-4D94-9477-B003DC18759D}" type="presParOf" srcId="{A6B30DE5-7D4F-4C4B-8DF3-991C1B312F53}" destId="{7E79C752-A67C-4621-8495-02ACEC74D798}" srcOrd="3" destOrd="0" presId="urn:microsoft.com/office/officeart/2018/2/layout/IconVerticalSolidList"/>
    <dgm:cxn modelId="{09A5043C-8EED-4D94-BAC4-5A6707AEA7B5}" type="presParOf" srcId="{C9F4C2EF-D899-49A8-89AB-489E5E1E26BF}" destId="{DE022394-B327-4EC9-9CD1-B55F847DF4B5}" srcOrd="1" destOrd="0" presId="urn:microsoft.com/office/officeart/2018/2/layout/IconVerticalSolidList"/>
    <dgm:cxn modelId="{446B1F92-CE03-4B7A-B414-D56C27102465}" type="presParOf" srcId="{C9F4C2EF-D899-49A8-89AB-489E5E1E26BF}" destId="{7B157C7C-D315-4E32-8CE3-295596A58F7F}" srcOrd="2" destOrd="0" presId="urn:microsoft.com/office/officeart/2018/2/layout/IconVerticalSolidList"/>
    <dgm:cxn modelId="{06B48880-EDE9-488C-87BB-6DED301A58A4}" type="presParOf" srcId="{7B157C7C-D315-4E32-8CE3-295596A58F7F}" destId="{D0998FE8-806E-46C3-A1CB-C4E5B9E183F1}" srcOrd="0" destOrd="0" presId="urn:microsoft.com/office/officeart/2018/2/layout/IconVerticalSolidList"/>
    <dgm:cxn modelId="{7D1F2938-FAFF-41E1-87B2-0B321053385E}" type="presParOf" srcId="{7B157C7C-D315-4E32-8CE3-295596A58F7F}" destId="{6A8C9FA0-5F94-4E30-8D1E-FB4A98652E94}" srcOrd="1" destOrd="0" presId="urn:microsoft.com/office/officeart/2018/2/layout/IconVerticalSolidList"/>
    <dgm:cxn modelId="{C3FE7B53-B9EF-40E4-AB5A-111BC087ADDD}" type="presParOf" srcId="{7B157C7C-D315-4E32-8CE3-295596A58F7F}" destId="{B8814662-0212-4649-8F01-EED7A7E4D76C}" srcOrd="2" destOrd="0" presId="urn:microsoft.com/office/officeart/2018/2/layout/IconVerticalSolidList"/>
    <dgm:cxn modelId="{2F627BB7-1922-44F5-B556-BF287484DFBE}" type="presParOf" srcId="{7B157C7C-D315-4E32-8CE3-295596A58F7F}" destId="{4F78AF69-3DC4-466E-86ED-0943CE9C55F6}" srcOrd="3" destOrd="0" presId="urn:microsoft.com/office/officeart/2018/2/layout/IconVerticalSolidList"/>
    <dgm:cxn modelId="{7D92F1C8-7BBD-4EDC-99F9-1646C3CEEBBB}" type="presParOf" srcId="{C9F4C2EF-D899-49A8-89AB-489E5E1E26BF}" destId="{84477679-8DB5-4410-B9C9-9043A69DA3BB}" srcOrd="3" destOrd="0" presId="urn:microsoft.com/office/officeart/2018/2/layout/IconVerticalSolidList"/>
    <dgm:cxn modelId="{395CA366-6864-4268-9A59-4E922AAD68B9}" type="presParOf" srcId="{C9F4C2EF-D899-49A8-89AB-489E5E1E26BF}" destId="{B4CD5F3A-6346-47DC-8663-00C6044E8053}" srcOrd="4" destOrd="0" presId="urn:microsoft.com/office/officeart/2018/2/layout/IconVerticalSolidList"/>
    <dgm:cxn modelId="{DC8395AA-58B6-4AC2-8F71-DAB27F9ACF6A}" type="presParOf" srcId="{B4CD5F3A-6346-47DC-8663-00C6044E8053}" destId="{FF8AF4C8-B277-410E-B156-3E381DC90B01}" srcOrd="0" destOrd="0" presId="urn:microsoft.com/office/officeart/2018/2/layout/IconVerticalSolidList"/>
    <dgm:cxn modelId="{5F27A8D5-D651-4239-B77E-0A57E83A1087}" type="presParOf" srcId="{B4CD5F3A-6346-47DC-8663-00C6044E8053}" destId="{EF327723-DDD8-475A-9B11-7C15C671D9DA}" srcOrd="1" destOrd="0" presId="urn:microsoft.com/office/officeart/2018/2/layout/IconVerticalSolidList"/>
    <dgm:cxn modelId="{7649F5C4-5958-4CB4-918E-A6A0BE4B0A8F}" type="presParOf" srcId="{B4CD5F3A-6346-47DC-8663-00C6044E8053}" destId="{A6952CD1-6AF0-45F1-A05C-69A2F6690A4C}" srcOrd="2" destOrd="0" presId="urn:microsoft.com/office/officeart/2018/2/layout/IconVerticalSolidList"/>
    <dgm:cxn modelId="{718DCD10-D29C-4745-AA78-4B56BCDBC8FF}" type="presParOf" srcId="{B4CD5F3A-6346-47DC-8663-00C6044E8053}" destId="{2818486C-3FA7-44B9-A32B-C68A315D306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5FFD74C2-43E5-4308-9D1F-5F7F1AED837F}"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4B0F6B7E-42D8-420E-9528-91FE45554925}">
      <dgm:prSet/>
      <dgm:spPr/>
      <dgm:t>
        <a:bodyPr/>
        <a:lstStyle/>
        <a:p>
          <a:pPr>
            <a:lnSpc>
              <a:spcPct val="100000"/>
            </a:lnSpc>
          </a:pPr>
          <a:r>
            <a:rPr lang="en-US"/>
            <a:t>In the WebAP dataset, </a:t>
          </a:r>
          <a:r>
            <a:rPr lang="en-US" b="1"/>
            <a:t>vector normalization</a:t>
          </a:r>
          <a:r>
            <a:rPr lang="en-US"/>
            <a:t> is applied by adjusting the magnitude of document and query vectors to a standard length, often using the L2 norm. This ensures that each vector has a uniform scale, typically converting them into unit vectors.</a:t>
          </a:r>
        </a:p>
      </dgm:t>
    </dgm:pt>
    <dgm:pt modelId="{E77C2036-0029-4293-8A8F-3601675C8F17}" type="parTrans" cxnId="{04CBE36C-7C32-4D6B-AEDE-AEC4B8DD481D}">
      <dgm:prSet/>
      <dgm:spPr/>
      <dgm:t>
        <a:bodyPr/>
        <a:lstStyle/>
        <a:p>
          <a:endParaRPr lang="en-US"/>
        </a:p>
      </dgm:t>
    </dgm:pt>
    <dgm:pt modelId="{61F186A7-C39F-4FA0-9DBE-ECB9EB54C7A8}" type="sibTrans" cxnId="{04CBE36C-7C32-4D6B-AEDE-AEC4B8DD481D}">
      <dgm:prSet/>
      <dgm:spPr/>
      <dgm:t>
        <a:bodyPr/>
        <a:lstStyle/>
        <a:p>
          <a:endParaRPr lang="en-US"/>
        </a:p>
      </dgm:t>
    </dgm:pt>
    <dgm:pt modelId="{449AA563-232A-4FC5-BF51-8FED9451A8F2}">
      <dgm:prSet/>
      <dgm:spPr/>
      <dgm:t>
        <a:bodyPr/>
        <a:lstStyle/>
        <a:p>
          <a:pPr>
            <a:lnSpc>
              <a:spcPct val="100000"/>
            </a:lnSpc>
          </a:pPr>
          <a:r>
            <a:rPr lang="en-US"/>
            <a:t>Normalization is crucial to ensure that the </a:t>
          </a:r>
          <a:r>
            <a:rPr lang="en-US" b="1"/>
            <a:t>comparison</a:t>
          </a:r>
          <a:r>
            <a:rPr lang="en-US"/>
            <a:t> between vectors (e.g., for cosine similarity) is meaningful and not skewed by the length of the documents.</a:t>
          </a:r>
        </a:p>
      </dgm:t>
    </dgm:pt>
    <dgm:pt modelId="{E8FC0B94-B71C-4177-ABB2-B270AFFB6F8C}" type="parTrans" cxnId="{9BF0D1E7-42D6-471A-84B6-627EEBBB61C9}">
      <dgm:prSet/>
      <dgm:spPr/>
      <dgm:t>
        <a:bodyPr/>
        <a:lstStyle/>
        <a:p>
          <a:endParaRPr lang="en-US"/>
        </a:p>
      </dgm:t>
    </dgm:pt>
    <dgm:pt modelId="{4C9E373C-662E-4BC5-A9C0-F4170A08E819}" type="sibTrans" cxnId="{9BF0D1E7-42D6-471A-84B6-627EEBBB61C9}">
      <dgm:prSet/>
      <dgm:spPr/>
      <dgm:t>
        <a:bodyPr/>
        <a:lstStyle/>
        <a:p>
          <a:endParaRPr lang="en-US"/>
        </a:p>
      </dgm:t>
    </dgm:pt>
    <dgm:pt modelId="{C3BDDBEA-5997-4F43-8F1F-0EC8932A32D6}">
      <dgm:prSet/>
      <dgm:spPr/>
      <dgm:t>
        <a:bodyPr/>
        <a:lstStyle/>
        <a:p>
          <a:pPr>
            <a:lnSpc>
              <a:spcPct val="100000"/>
            </a:lnSpc>
          </a:pPr>
          <a:r>
            <a:rPr lang="en-US"/>
            <a:t>Vector normalization enhanced the </a:t>
          </a:r>
          <a:r>
            <a:rPr lang="en-US" b="1"/>
            <a:t>accuracy</a:t>
          </a:r>
          <a:r>
            <a:rPr lang="en-US"/>
            <a:t> of similarity measurements, allowing for fair and effective ranking of documents based on their relevance to the query.</a:t>
          </a:r>
        </a:p>
      </dgm:t>
    </dgm:pt>
    <dgm:pt modelId="{DBC53EF0-7E7C-4F5A-9C62-6DD65D1925C8}" type="parTrans" cxnId="{11A45781-AB04-469D-8468-96979CDA3473}">
      <dgm:prSet/>
      <dgm:spPr/>
      <dgm:t>
        <a:bodyPr/>
        <a:lstStyle/>
        <a:p>
          <a:endParaRPr lang="en-US"/>
        </a:p>
      </dgm:t>
    </dgm:pt>
    <dgm:pt modelId="{0B98F009-DA6F-4F56-ADBA-62586A7FFD73}" type="sibTrans" cxnId="{11A45781-AB04-469D-8468-96979CDA3473}">
      <dgm:prSet/>
      <dgm:spPr/>
      <dgm:t>
        <a:bodyPr/>
        <a:lstStyle/>
        <a:p>
          <a:endParaRPr lang="en-US"/>
        </a:p>
      </dgm:t>
    </dgm:pt>
    <dgm:pt modelId="{7C8A25C3-0E76-4B9A-AB4D-4DD679EF8947}" type="pres">
      <dgm:prSet presAssocID="{5FFD74C2-43E5-4308-9D1F-5F7F1AED837F}" presName="root" presStyleCnt="0">
        <dgm:presLayoutVars>
          <dgm:dir/>
          <dgm:resizeHandles val="exact"/>
        </dgm:presLayoutVars>
      </dgm:prSet>
      <dgm:spPr/>
    </dgm:pt>
    <dgm:pt modelId="{918DA9A1-5D69-4FD0-8A2D-F397CF97912D}" type="pres">
      <dgm:prSet presAssocID="{4B0F6B7E-42D8-420E-9528-91FE45554925}" presName="compNode" presStyleCnt="0"/>
      <dgm:spPr/>
    </dgm:pt>
    <dgm:pt modelId="{BBAF81C2-A20D-4C92-847E-09BBDFC2DCE7}" type="pres">
      <dgm:prSet presAssocID="{4B0F6B7E-42D8-420E-9528-91FE45554925}" presName="bgRect" presStyleLbl="bgShp" presStyleIdx="0" presStyleCnt="3"/>
      <dgm:spPr/>
    </dgm:pt>
    <dgm:pt modelId="{DBB3F58A-D5E0-4ACA-8D76-A0D99A2B37A4}" type="pres">
      <dgm:prSet presAssocID="{4B0F6B7E-42D8-420E-9528-91FE4555492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72F23EE1-98D7-433E-B584-9BB1734E2141}" type="pres">
      <dgm:prSet presAssocID="{4B0F6B7E-42D8-420E-9528-91FE45554925}" presName="spaceRect" presStyleCnt="0"/>
      <dgm:spPr/>
    </dgm:pt>
    <dgm:pt modelId="{417CFB7B-63EA-455B-8D66-600A4910206C}" type="pres">
      <dgm:prSet presAssocID="{4B0F6B7E-42D8-420E-9528-91FE45554925}" presName="parTx" presStyleLbl="revTx" presStyleIdx="0" presStyleCnt="3">
        <dgm:presLayoutVars>
          <dgm:chMax val="0"/>
          <dgm:chPref val="0"/>
        </dgm:presLayoutVars>
      </dgm:prSet>
      <dgm:spPr/>
    </dgm:pt>
    <dgm:pt modelId="{919FBB1F-1E02-4B03-A93D-926A30A5FE70}" type="pres">
      <dgm:prSet presAssocID="{61F186A7-C39F-4FA0-9DBE-ECB9EB54C7A8}" presName="sibTrans" presStyleCnt="0"/>
      <dgm:spPr/>
    </dgm:pt>
    <dgm:pt modelId="{E334CF07-8B0F-46D2-8835-7E8B0BE20120}" type="pres">
      <dgm:prSet presAssocID="{449AA563-232A-4FC5-BF51-8FED9451A8F2}" presName="compNode" presStyleCnt="0"/>
      <dgm:spPr/>
    </dgm:pt>
    <dgm:pt modelId="{8CA9A7CD-F460-4390-B6FB-870F894AFABE}" type="pres">
      <dgm:prSet presAssocID="{449AA563-232A-4FC5-BF51-8FED9451A8F2}" presName="bgRect" presStyleLbl="bgShp" presStyleIdx="1" presStyleCnt="3"/>
      <dgm:spPr/>
    </dgm:pt>
    <dgm:pt modelId="{A535CF7C-02FC-4930-8DC0-4B46762A59D5}" type="pres">
      <dgm:prSet presAssocID="{449AA563-232A-4FC5-BF51-8FED9451A8F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awing Compass"/>
        </a:ext>
      </dgm:extLst>
    </dgm:pt>
    <dgm:pt modelId="{2DD47592-1771-4C0E-BC47-5060A43CB013}" type="pres">
      <dgm:prSet presAssocID="{449AA563-232A-4FC5-BF51-8FED9451A8F2}" presName="spaceRect" presStyleCnt="0"/>
      <dgm:spPr/>
    </dgm:pt>
    <dgm:pt modelId="{6FD9E410-1511-46DC-BE69-4A17EECC5EAA}" type="pres">
      <dgm:prSet presAssocID="{449AA563-232A-4FC5-BF51-8FED9451A8F2}" presName="parTx" presStyleLbl="revTx" presStyleIdx="1" presStyleCnt="3">
        <dgm:presLayoutVars>
          <dgm:chMax val="0"/>
          <dgm:chPref val="0"/>
        </dgm:presLayoutVars>
      </dgm:prSet>
      <dgm:spPr/>
    </dgm:pt>
    <dgm:pt modelId="{88D8AC4B-970E-4918-9AC0-68FB322918A7}" type="pres">
      <dgm:prSet presAssocID="{4C9E373C-662E-4BC5-A9C0-F4170A08E819}" presName="sibTrans" presStyleCnt="0"/>
      <dgm:spPr/>
    </dgm:pt>
    <dgm:pt modelId="{EE30C807-9BEB-4520-86E4-9CC8090F736E}" type="pres">
      <dgm:prSet presAssocID="{C3BDDBEA-5997-4F43-8F1F-0EC8932A32D6}" presName="compNode" presStyleCnt="0"/>
      <dgm:spPr/>
    </dgm:pt>
    <dgm:pt modelId="{CB2A5BC2-4DC9-4205-B292-AA25D5246CA3}" type="pres">
      <dgm:prSet presAssocID="{C3BDDBEA-5997-4F43-8F1F-0EC8932A32D6}" presName="bgRect" presStyleLbl="bgShp" presStyleIdx="2" presStyleCnt="3"/>
      <dgm:spPr/>
    </dgm:pt>
    <dgm:pt modelId="{F8536F21-CC62-46C6-B6D5-0F549C63FC2B}" type="pres">
      <dgm:prSet presAssocID="{C3BDDBEA-5997-4F43-8F1F-0EC8932A32D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D93A181F-BB4C-4ACA-8B41-33F9E24DA943}" type="pres">
      <dgm:prSet presAssocID="{C3BDDBEA-5997-4F43-8F1F-0EC8932A32D6}" presName="spaceRect" presStyleCnt="0"/>
      <dgm:spPr/>
    </dgm:pt>
    <dgm:pt modelId="{441ED096-A8BD-45B1-B9E3-36175EB2882B}" type="pres">
      <dgm:prSet presAssocID="{C3BDDBEA-5997-4F43-8F1F-0EC8932A32D6}" presName="parTx" presStyleLbl="revTx" presStyleIdx="2" presStyleCnt="3">
        <dgm:presLayoutVars>
          <dgm:chMax val="0"/>
          <dgm:chPref val="0"/>
        </dgm:presLayoutVars>
      </dgm:prSet>
      <dgm:spPr/>
    </dgm:pt>
  </dgm:ptLst>
  <dgm:cxnLst>
    <dgm:cxn modelId="{E3F3F138-59ED-4CA4-B352-5A92B34EFB3A}" type="presOf" srcId="{5FFD74C2-43E5-4308-9D1F-5F7F1AED837F}" destId="{7C8A25C3-0E76-4B9A-AB4D-4DD679EF8947}" srcOrd="0" destOrd="0" presId="urn:microsoft.com/office/officeart/2018/2/layout/IconVerticalSolidList"/>
    <dgm:cxn modelId="{417E8263-C68A-4F75-8F8E-250D79323923}" type="presOf" srcId="{4B0F6B7E-42D8-420E-9528-91FE45554925}" destId="{417CFB7B-63EA-455B-8D66-600A4910206C}" srcOrd="0" destOrd="0" presId="urn:microsoft.com/office/officeart/2018/2/layout/IconVerticalSolidList"/>
    <dgm:cxn modelId="{04CBE36C-7C32-4D6B-AEDE-AEC4B8DD481D}" srcId="{5FFD74C2-43E5-4308-9D1F-5F7F1AED837F}" destId="{4B0F6B7E-42D8-420E-9528-91FE45554925}" srcOrd="0" destOrd="0" parTransId="{E77C2036-0029-4293-8A8F-3601675C8F17}" sibTransId="{61F186A7-C39F-4FA0-9DBE-ECB9EB54C7A8}"/>
    <dgm:cxn modelId="{11A45781-AB04-469D-8468-96979CDA3473}" srcId="{5FFD74C2-43E5-4308-9D1F-5F7F1AED837F}" destId="{C3BDDBEA-5997-4F43-8F1F-0EC8932A32D6}" srcOrd="2" destOrd="0" parTransId="{DBC53EF0-7E7C-4F5A-9C62-6DD65D1925C8}" sibTransId="{0B98F009-DA6F-4F56-ADBA-62586A7FFD73}"/>
    <dgm:cxn modelId="{7A7901E7-D347-476E-9BA9-478A0A50EC4A}" type="presOf" srcId="{449AA563-232A-4FC5-BF51-8FED9451A8F2}" destId="{6FD9E410-1511-46DC-BE69-4A17EECC5EAA}" srcOrd="0" destOrd="0" presId="urn:microsoft.com/office/officeart/2018/2/layout/IconVerticalSolidList"/>
    <dgm:cxn modelId="{9BF0D1E7-42D6-471A-84B6-627EEBBB61C9}" srcId="{5FFD74C2-43E5-4308-9D1F-5F7F1AED837F}" destId="{449AA563-232A-4FC5-BF51-8FED9451A8F2}" srcOrd="1" destOrd="0" parTransId="{E8FC0B94-B71C-4177-ABB2-B270AFFB6F8C}" sibTransId="{4C9E373C-662E-4BC5-A9C0-F4170A08E819}"/>
    <dgm:cxn modelId="{6E946DEE-DFAF-434C-92B6-2003D4A2D26B}" type="presOf" srcId="{C3BDDBEA-5997-4F43-8F1F-0EC8932A32D6}" destId="{441ED096-A8BD-45B1-B9E3-36175EB2882B}" srcOrd="0" destOrd="0" presId="urn:microsoft.com/office/officeart/2018/2/layout/IconVerticalSolidList"/>
    <dgm:cxn modelId="{29875BAC-2C05-4B11-B4F4-38304B6FF6C7}" type="presParOf" srcId="{7C8A25C3-0E76-4B9A-AB4D-4DD679EF8947}" destId="{918DA9A1-5D69-4FD0-8A2D-F397CF97912D}" srcOrd="0" destOrd="0" presId="urn:microsoft.com/office/officeart/2018/2/layout/IconVerticalSolidList"/>
    <dgm:cxn modelId="{922DD9A9-4778-4B92-826E-AE84B25582F5}" type="presParOf" srcId="{918DA9A1-5D69-4FD0-8A2D-F397CF97912D}" destId="{BBAF81C2-A20D-4C92-847E-09BBDFC2DCE7}" srcOrd="0" destOrd="0" presId="urn:microsoft.com/office/officeart/2018/2/layout/IconVerticalSolidList"/>
    <dgm:cxn modelId="{49ECD2DB-4CF4-437A-8E23-A2263DFFC647}" type="presParOf" srcId="{918DA9A1-5D69-4FD0-8A2D-F397CF97912D}" destId="{DBB3F58A-D5E0-4ACA-8D76-A0D99A2B37A4}" srcOrd="1" destOrd="0" presId="urn:microsoft.com/office/officeart/2018/2/layout/IconVerticalSolidList"/>
    <dgm:cxn modelId="{2315B964-11E3-46FE-B62C-9107ADA359CC}" type="presParOf" srcId="{918DA9A1-5D69-4FD0-8A2D-F397CF97912D}" destId="{72F23EE1-98D7-433E-B584-9BB1734E2141}" srcOrd="2" destOrd="0" presId="urn:microsoft.com/office/officeart/2018/2/layout/IconVerticalSolidList"/>
    <dgm:cxn modelId="{C0C17084-92BB-457F-BCBC-B588A9835062}" type="presParOf" srcId="{918DA9A1-5D69-4FD0-8A2D-F397CF97912D}" destId="{417CFB7B-63EA-455B-8D66-600A4910206C}" srcOrd="3" destOrd="0" presId="urn:microsoft.com/office/officeart/2018/2/layout/IconVerticalSolidList"/>
    <dgm:cxn modelId="{95220BCF-4B51-4E34-8AF8-8BBA8A75D070}" type="presParOf" srcId="{7C8A25C3-0E76-4B9A-AB4D-4DD679EF8947}" destId="{919FBB1F-1E02-4B03-A93D-926A30A5FE70}" srcOrd="1" destOrd="0" presId="urn:microsoft.com/office/officeart/2018/2/layout/IconVerticalSolidList"/>
    <dgm:cxn modelId="{EAA168EA-6894-4433-B030-B75D6E41FB68}" type="presParOf" srcId="{7C8A25C3-0E76-4B9A-AB4D-4DD679EF8947}" destId="{E334CF07-8B0F-46D2-8835-7E8B0BE20120}" srcOrd="2" destOrd="0" presId="urn:microsoft.com/office/officeart/2018/2/layout/IconVerticalSolidList"/>
    <dgm:cxn modelId="{5AD75C59-8D56-421D-AA61-7A22A00A3193}" type="presParOf" srcId="{E334CF07-8B0F-46D2-8835-7E8B0BE20120}" destId="{8CA9A7CD-F460-4390-B6FB-870F894AFABE}" srcOrd="0" destOrd="0" presId="urn:microsoft.com/office/officeart/2018/2/layout/IconVerticalSolidList"/>
    <dgm:cxn modelId="{DEA295FF-CB94-4806-A679-70E9B5DC50B6}" type="presParOf" srcId="{E334CF07-8B0F-46D2-8835-7E8B0BE20120}" destId="{A535CF7C-02FC-4930-8DC0-4B46762A59D5}" srcOrd="1" destOrd="0" presId="urn:microsoft.com/office/officeart/2018/2/layout/IconVerticalSolidList"/>
    <dgm:cxn modelId="{8AF9C3E7-25BF-4CC6-BAAD-95A28938924B}" type="presParOf" srcId="{E334CF07-8B0F-46D2-8835-7E8B0BE20120}" destId="{2DD47592-1771-4C0E-BC47-5060A43CB013}" srcOrd="2" destOrd="0" presId="urn:microsoft.com/office/officeart/2018/2/layout/IconVerticalSolidList"/>
    <dgm:cxn modelId="{256626ED-4BD8-47DF-A768-243C0B0B3362}" type="presParOf" srcId="{E334CF07-8B0F-46D2-8835-7E8B0BE20120}" destId="{6FD9E410-1511-46DC-BE69-4A17EECC5EAA}" srcOrd="3" destOrd="0" presId="urn:microsoft.com/office/officeart/2018/2/layout/IconVerticalSolidList"/>
    <dgm:cxn modelId="{7C6CC4D6-8BE4-4C37-AE2B-D8DE1DB602FB}" type="presParOf" srcId="{7C8A25C3-0E76-4B9A-AB4D-4DD679EF8947}" destId="{88D8AC4B-970E-4918-9AC0-68FB322918A7}" srcOrd="3" destOrd="0" presId="urn:microsoft.com/office/officeart/2018/2/layout/IconVerticalSolidList"/>
    <dgm:cxn modelId="{5C53AF27-9EEE-4CD9-A0C2-6C19512747C0}" type="presParOf" srcId="{7C8A25C3-0E76-4B9A-AB4D-4DD679EF8947}" destId="{EE30C807-9BEB-4520-86E4-9CC8090F736E}" srcOrd="4" destOrd="0" presId="urn:microsoft.com/office/officeart/2018/2/layout/IconVerticalSolidList"/>
    <dgm:cxn modelId="{B6BD1C25-C4ED-4CE8-81F1-C30CDE03E4A8}" type="presParOf" srcId="{EE30C807-9BEB-4520-86E4-9CC8090F736E}" destId="{CB2A5BC2-4DC9-4205-B292-AA25D5246CA3}" srcOrd="0" destOrd="0" presId="urn:microsoft.com/office/officeart/2018/2/layout/IconVerticalSolidList"/>
    <dgm:cxn modelId="{1BE21AAA-E9D3-4274-9C17-745CE52BED72}" type="presParOf" srcId="{EE30C807-9BEB-4520-86E4-9CC8090F736E}" destId="{F8536F21-CC62-46C6-B6D5-0F549C63FC2B}" srcOrd="1" destOrd="0" presId="urn:microsoft.com/office/officeart/2018/2/layout/IconVerticalSolidList"/>
    <dgm:cxn modelId="{AA9475D4-FBC2-4F07-ABF9-65363932A9B1}" type="presParOf" srcId="{EE30C807-9BEB-4520-86E4-9CC8090F736E}" destId="{D93A181F-BB4C-4ACA-8B41-33F9E24DA943}" srcOrd="2" destOrd="0" presId="urn:microsoft.com/office/officeart/2018/2/layout/IconVerticalSolidList"/>
    <dgm:cxn modelId="{5089B638-0045-43B3-AD45-30015A919EF6}" type="presParOf" srcId="{EE30C807-9BEB-4520-86E4-9CC8090F736E}" destId="{441ED096-A8BD-45B1-B9E3-36175EB2882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ED3A6B0E-EA46-459B-8BCC-027A1253AF4F}"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28CE1F5-F342-41AE-A361-C911888AE33F}">
      <dgm:prSet/>
      <dgm:spPr/>
      <dgm:t>
        <a:bodyPr/>
        <a:lstStyle/>
        <a:p>
          <a:r>
            <a:rPr lang="en-US"/>
            <a:t>Cosine similarity is applied by calculating the cosine of the angle between the query vector and the document vector, using their TF-IDF weights. This gives a score representing how similar the two vectors are.</a:t>
          </a:r>
        </a:p>
      </dgm:t>
    </dgm:pt>
    <dgm:pt modelId="{944FEE9F-3236-460E-B228-FB95F11D8C4D}" type="parTrans" cxnId="{68BD095A-F8B7-44B2-AA41-10A8D7D4E98C}">
      <dgm:prSet/>
      <dgm:spPr/>
      <dgm:t>
        <a:bodyPr/>
        <a:lstStyle/>
        <a:p>
          <a:endParaRPr lang="en-US"/>
        </a:p>
      </dgm:t>
    </dgm:pt>
    <dgm:pt modelId="{5D516600-A5C9-466D-B11C-FC823B5481E2}" type="sibTrans" cxnId="{68BD095A-F8B7-44B2-AA41-10A8D7D4E98C}">
      <dgm:prSet/>
      <dgm:spPr/>
      <dgm:t>
        <a:bodyPr/>
        <a:lstStyle/>
        <a:p>
          <a:endParaRPr lang="en-US"/>
        </a:p>
      </dgm:t>
    </dgm:pt>
    <dgm:pt modelId="{25E63174-639A-41CE-8A0A-C912EB4084EA}">
      <dgm:prSet/>
      <dgm:spPr/>
      <dgm:t>
        <a:bodyPr/>
        <a:lstStyle/>
        <a:p>
          <a:r>
            <a:rPr lang="en-US"/>
            <a:t>We use cosine similarity to measure the relevance of a document to a query, providing a mathematical way to rank documents based on their content overlap.</a:t>
          </a:r>
        </a:p>
      </dgm:t>
    </dgm:pt>
    <dgm:pt modelId="{D5E0CCFB-DD1F-42C6-B3CC-36702016AE85}" type="parTrans" cxnId="{BD04DE47-F34C-4D2F-BA19-92010F742E6F}">
      <dgm:prSet/>
      <dgm:spPr/>
      <dgm:t>
        <a:bodyPr/>
        <a:lstStyle/>
        <a:p>
          <a:endParaRPr lang="en-US"/>
        </a:p>
      </dgm:t>
    </dgm:pt>
    <dgm:pt modelId="{1C8A167C-C074-4A90-B5AC-726F721D599F}" type="sibTrans" cxnId="{BD04DE47-F34C-4D2F-BA19-92010F742E6F}">
      <dgm:prSet/>
      <dgm:spPr/>
      <dgm:t>
        <a:bodyPr/>
        <a:lstStyle/>
        <a:p>
          <a:endParaRPr lang="en-US"/>
        </a:p>
      </dgm:t>
    </dgm:pt>
    <dgm:pt modelId="{E16A5D07-D0E0-44D7-8A60-BFF5FF6CE37B}">
      <dgm:prSet/>
      <dgm:spPr/>
      <dgm:t>
        <a:bodyPr/>
        <a:lstStyle/>
        <a:p>
          <a:r>
            <a:rPr lang="en-US"/>
            <a:t>Cosine similarity helped in effectively ranking passages based on their </a:t>
          </a:r>
          <a:r>
            <a:rPr lang="en-US" b="1"/>
            <a:t>closeness</a:t>
          </a:r>
          <a:r>
            <a:rPr lang="en-US"/>
            <a:t> to the query, ensuring that the most relevant passages were prioritized in search results.</a:t>
          </a:r>
        </a:p>
      </dgm:t>
    </dgm:pt>
    <dgm:pt modelId="{73AC19DC-65B0-4B3B-94AC-F78B8AD86D80}" type="parTrans" cxnId="{DA3F33EA-F365-48FB-BB48-DC8230EA4120}">
      <dgm:prSet/>
      <dgm:spPr/>
      <dgm:t>
        <a:bodyPr/>
        <a:lstStyle/>
        <a:p>
          <a:endParaRPr lang="en-US"/>
        </a:p>
      </dgm:t>
    </dgm:pt>
    <dgm:pt modelId="{9D4B682A-F5D6-40B6-B46A-438D50F2F38F}" type="sibTrans" cxnId="{DA3F33EA-F365-48FB-BB48-DC8230EA4120}">
      <dgm:prSet/>
      <dgm:spPr/>
      <dgm:t>
        <a:bodyPr/>
        <a:lstStyle/>
        <a:p>
          <a:endParaRPr lang="en-US"/>
        </a:p>
      </dgm:t>
    </dgm:pt>
    <dgm:pt modelId="{54C6FA6E-9E52-4929-BCD0-A3560C1ADD45}" type="pres">
      <dgm:prSet presAssocID="{ED3A6B0E-EA46-459B-8BCC-027A1253AF4F}" presName="linear" presStyleCnt="0">
        <dgm:presLayoutVars>
          <dgm:animLvl val="lvl"/>
          <dgm:resizeHandles val="exact"/>
        </dgm:presLayoutVars>
      </dgm:prSet>
      <dgm:spPr/>
    </dgm:pt>
    <dgm:pt modelId="{1F2C3A32-69E6-40F1-91C7-F5248A87C6D7}" type="pres">
      <dgm:prSet presAssocID="{228CE1F5-F342-41AE-A361-C911888AE33F}" presName="parentText" presStyleLbl="node1" presStyleIdx="0" presStyleCnt="3">
        <dgm:presLayoutVars>
          <dgm:chMax val="0"/>
          <dgm:bulletEnabled val="1"/>
        </dgm:presLayoutVars>
      </dgm:prSet>
      <dgm:spPr/>
    </dgm:pt>
    <dgm:pt modelId="{3E97F760-FD10-47D3-B4E8-15C508241C36}" type="pres">
      <dgm:prSet presAssocID="{5D516600-A5C9-466D-B11C-FC823B5481E2}" presName="spacer" presStyleCnt="0"/>
      <dgm:spPr/>
    </dgm:pt>
    <dgm:pt modelId="{6FA899A0-35B4-4AB5-AB70-14B9D7E0AC9B}" type="pres">
      <dgm:prSet presAssocID="{25E63174-639A-41CE-8A0A-C912EB4084EA}" presName="parentText" presStyleLbl="node1" presStyleIdx="1" presStyleCnt="3">
        <dgm:presLayoutVars>
          <dgm:chMax val="0"/>
          <dgm:bulletEnabled val="1"/>
        </dgm:presLayoutVars>
      </dgm:prSet>
      <dgm:spPr/>
    </dgm:pt>
    <dgm:pt modelId="{16783B56-EB44-434E-8124-A6A792085262}" type="pres">
      <dgm:prSet presAssocID="{1C8A167C-C074-4A90-B5AC-726F721D599F}" presName="spacer" presStyleCnt="0"/>
      <dgm:spPr/>
    </dgm:pt>
    <dgm:pt modelId="{C5E9019F-A451-4E9C-8D7E-66916A33D1CD}" type="pres">
      <dgm:prSet presAssocID="{E16A5D07-D0E0-44D7-8A60-BFF5FF6CE37B}" presName="parentText" presStyleLbl="node1" presStyleIdx="2" presStyleCnt="3">
        <dgm:presLayoutVars>
          <dgm:chMax val="0"/>
          <dgm:bulletEnabled val="1"/>
        </dgm:presLayoutVars>
      </dgm:prSet>
      <dgm:spPr/>
    </dgm:pt>
  </dgm:ptLst>
  <dgm:cxnLst>
    <dgm:cxn modelId="{77F8095D-DE64-4002-B9F3-6AD9C73C2235}" type="presOf" srcId="{25E63174-639A-41CE-8A0A-C912EB4084EA}" destId="{6FA899A0-35B4-4AB5-AB70-14B9D7E0AC9B}" srcOrd="0" destOrd="0" presId="urn:microsoft.com/office/officeart/2005/8/layout/vList2"/>
    <dgm:cxn modelId="{BD04DE47-F34C-4D2F-BA19-92010F742E6F}" srcId="{ED3A6B0E-EA46-459B-8BCC-027A1253AF4F}" destId="{25E63174-639A-41CE-8A0A-C912EB4084EA}" srcOrd="1" destOrd="0" parTransId="{D5E0CCFB-DD1F-42C6-B3CC-36702016AE85}" sibTransId="{1C8A167C-C074-4A90-B5AC-726F721D599F}"/>
    <dgm:cxn modelId="{18EAEC4F-BF99-4ED5-97BF-2CE89C00E094}" type="presOf" srcId="{ED3A6B0E-EA46-459B-8BCC-027A1253AF4F}" destId="{54C6FA6E-9E52-4929-BCD0-A3560C1ADD45}" srcOrd="0" destOrd="0" presId="urn:microsoft.com/office/officeart/2005/8/layout/vList2"/>
    <dgm:cxn modelId="{ED48FC72-4280-4943-9BD0-A45EC4D5EC53}" type="presOf" srcId="{228CE1F5-F342-41AE-A361-C911888AE33F}" destId="{1F2C3A32-69E6-40F1-91C7-F5248A87C6D7}" srcOrd="0" destOrd="0" presId="urn:microsoft.com/office/officeart/2005/8/layout/vList2"/>
    <dgm:cxn modelId="{68BD095A-F8B7-44B2-AA41-10A8D7D4E98C}" srcId="{ED3A6B0E-EA46-459B-8BCC-027A1253AF4F}" destId="{228CE1F5-F342-41AE-A361-C911888AE33F}" srcOrd="0" destOrd="0" parTransId="{944FEE9F-3236-460E-B228-FB95F11D8C4D}" sibTransId="{5D516600-A5C9-466D-B11C-FC823B5481E2}"/>
    <dgm:cxn modelId="{ADA6DFDD-1E29-481A-8143-4882B9922DDF}" type="presOf" srcId="{E16A5D07-D0E0-44D7-8A60-BFF5FF6CE37B}" destId="{C5E9019F-A451-4E9C-8D7E-66916A33D1CD}" srcOrd="0" destOrd="0" presId="urn:microsoft.com/office/officeart/2005/8/layout/vList2"/>
    <dgm:cxn modelId="{DA3F33EA-F365-48FB-BB48-DC8230EA4120}" srcId="{ED3A6B0E-EA46-459B-8BCC-027A1253AF4F}" destId="{E16A5D07-D0E0-44D7-8A60-BFF5FF6CE37B}" srcOrd="2" destOrd="0" parTransId="{73AC19DC-65B0-4B3B-94AC-F78B8AD86D80}" sibTransId="{9D4B682A-F5D6-40B6-B46A-438D50F2F38F}"/>
    <dgm:cxn modelId="{570C176F-233B-4001-B0E8-99B7A7CB26A1}" type="presParOf" srcId="{54C6FA6E-9E52-4929-BCD0-A3560C1ADD45}" destId="{1F2C3A32-69E6-40F1-91C7-F5248A87C6D7}" srcOrd="0" destOrd="0" presId="urn:microsoft.com/office/officeart/2005/8/layout/vList2"/>
    <dgm:cxn modelId="{57B4B51C-1702-43D5-8E3A-6E0879C37875}" type="presParOf" srcId="{54C6FA6E-9E52-4929-BCD0-A3560C1ADD45}" destId="{3E97F760-FD10-47D3-B4E8-15C508241C36}" srcOrd="1" destOrd="0" presId="urn:microsoft.com/office/officeart/2005/8/layout/vList2"/>
    <dgm:cxn modelId="{00A85B1E-930E-441F-AFE5-97862B02AB9A}" type="presParOf" srcId="{54C6FA6E-9E52-4929-BCD0-A3560C1ADD45}" destId="{6FA899A0-35B4-4AB5-AB70-14B9D7E0AC9B}" srcOrd="2" destOrd="0" presId="urn:microsoft.com/office/officeart/2005/8/layout/vList2"/>
    <dgm:cxn modelId="{1975B96F-0533-4A2D-957D-BF1B78FE3F94}" type="presParOf" srcId="{54C6FA6E-9E52-4929-BCD0-A3560C1ADD45}" destId="{16783B56-EB44-434E-8124-A6A792085262}" srcOrd="3" destOrd="0" presId="urn:microsoft.com/office/officeart/2005/8/layout/vList2"/>
    <dgm:cxn modelId="{DC09719E-5BCB-46AD-ACAD-D9F6ED1F9C16}" type="presParOf" srcId="{54C6FA6E-9E52-4929-BCD0-A3560C1ADD45}" destId="{C5E9019F-A451-4E9C-8D7E-66916A33D1C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F6573516-C4E2-4A7F-AF04-505E5F8E61B7}"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0B576C27-838C-40E9-BA68-4B5FE38DAD7A}">
      <dgm:prSet/>
      <dgm:spPr/>
      <dgm:t>
        <a:bodyPr/>
        <a:lstStyle/>
        <a:p>
          <a:pPr>
            <a:lnSpc>
              <a:spcPct val="100000"/>
            </a:lnSpc>
          </a:pPr>
          <a:r>
            <a:rPr lang="en-US"/>
            <a:t>In the WebAP dataset, </a:t>
          </a:r>
          <a:r>
            <a:rPr lang="en-US" b="1"/>
            <a:t>cumulative TF-IDF score ranking</a:t>
          </a:r>
          <a:r>
            <a:rPr lang="en-US"/>
            <a:t> is applied by calculating the TF-IDF scores for each term in a document and summing these scores for all terms in response to a query. This creates a single score representing the overall relevance of each document.</a:t>
          </a:r>
        </a:p>
      </dgm:t>
    </dgm:pt>
    <dgm:pt modelId="{616DD185-0056-42F4-BC9C-EF4248759B4D}" type="parTrans" cxnId="{8CFFF953-525B-41F1-88D8-B6603BD45F22}">
      <dgm:prSet/>
      <dgm:spPr/>
      <dgm:t>
        <a:bodyPr/>
        <a:lstStyle/>
        <a:p>
          <a:endParaRPr lang="en-US"/>
        </a:p>
      </dgm:t>
    </dgm:pt>
    <dgm:pt modelId="{F3C3D676-9249-42A4-894B-FE7DB88E31B3}" type="sibTrans" cxnId="{8CFFF953-525B-41F1-88D8-B6603BD45F22}">
      <dgm:prSet/>
      <dgm:spPr/>
      <dgm:t>
        <a:bodyPr/>
        <a:lstStyle/>
        <a:p>
          <a:endParaRPr lang="en-US"/>
        </a:p>
      </dgm:t>
    </dgm:pt>
    <dgm:pt modelId="{501FD899-9174-4823-9C20-0B026820E385}">
      <dgm:prSet/>
      <dgm:spPr/>
      <dgm:t>
        <a:bodyPr/>
        <a:lstStyle/>
        <a:p>
          <a:pPr>
            <a:lnSpc>
              <a:spcPct val="100000"/>
            </a:lnSpc>
          </a:pPr>
          <a:r>
            <a:rPr lang="en-US"/>
            <a:t>Cumulative scoring allows for an </a:t>
          </a:r>
          <a:r>
            <a:rPr lang="en-US" b="1"/>
            <a:t>aggregate evaluation</a:t>
          </a:r>
          <a:r>
            <a:rPr lang="en-US"/>
            <a:t> of documents based on their term relevance, making it easier to rank them effectively.</a:t>
          </a:r>
        </a:p>
      </dgm:t>
    </dgm:pt>
    <dgm:pt modelId="{05500B37-CDC6-4003-BC68-EEAEE39A2724}" type="parTrans" cxnId="{3995CB87-DD8C-4307-BB8A-8763A8BD1AC1}">
      <dgm:prSet/>
      <dgm:spPr/>
      <dgm:t>
        <a:bodyPr/>
        <a:lstStyle/>
        <a:p>
          <a:endParaRPr lang="en-US"/>
        </a:p>
      </dgm:t>
    </dgm:pt>
    <dgm:pt modelId="{59170101-D716-4630-BDA9-299C777F59B9}" type="sibTrans" cxnId="{3995CB87-DD8C-4307-BB8A-8763A8BD1AC1}">
      <dgm:prSet/>
      <dgm:spPr/>
      <dgm:t>
        <a:bodyPr/>
        <a:lstStyle/>
        <a:p>
          <a:endParaRPr lang="en-US"/>
        </a:p>
      </dgm:t>
    </dgm:pt>
    <dgm:pt modelId="{3E1091A1-41B0-4346-8C19-35B2310E8047}">
      <dgm:prSet/>
      <dgm:spPr/>
      <dgm:t>
        <a:bodyPr/>
        <a:lstStyle/>
        <a:p>
          <a:pPr>
            <a:lnSpc>
              <a:spcPct val="100000"/>
            </a:lnSpc>
          </a:pPr>
          <a:r>
            <a:rPr lang="en-US"/>
            <a:t>This method facilitated the retrieval of the </a:t>
          </a:r>
          <a:r>
            <a:rPr lang="en-US" b="1"/>
            <a:t>most relevant documents</a:t>
          </a:r>
          <a:r>
            <a:rPr lang="en-US"/>
            <a:t> by providing a clear ranking based on cumulative importance, enhancing search result quality.</a:t>
          </a:r>
        </a:p>
      </dgm:t>
    </dgm:pt>
    <dgm:pt modelId="{D850B555-4BD8-47C7-8E11-8F2CEDEB4760}" type="parTrans" cxnId="{02677995-712B-4D18-B313-D166B9914B87}">
      <dgm:prSet/>
      <dgm:spPr/>
      <dgm:t>
        <a:bodyPr/>
        <a:lstStyle/>
        <a:p>
          <a:endParaRPr lang="en-US"/>
        </a:p>
      </dgm:t>
    </dgm:pt>
    <dgm:pt modelId="{E0CF96A9-FDBA-43E6-87B6-1EBB04A15EE8}" type="sibTrans" cxnId="{02677995-712B-4D18-B313-D166B9914B87}">
      <dgm:prSet/>
      <dgm:spPr/>
      <dgm:t>
        <a:bodyPr/>
        <a:lstStyle/>
        <a:p>
          <a:endParaRPr lang="en-US"/>
        </a:p>
      </dgm:t>
    </dgm:pt>
    <dgm:pt modelId="{52BE6DE2-525A-4448-941D-E2C2BE66810F}" type="pres">
      <dgm:prSet presAssocID="{F6573516-C4E2-4A7F-AF04-505E5F8E61B7}" presName="root" presStyleCnt="0">
        <dgm:presLayoutVars>
          <dgm:dir/>
          <dgm:resizeHandles val="exact"/>
        </dgm:presLayoutVars>
      </dgm:prSet>
      <dgm:spPr/>
    </dgm:pt>
    <dgm:pt modelId="{631719C3-C6C8-4DCB-B30B-4DA5F83C74EE}" type="pres">
      <dgm:prSet presAssocID="{0B576C27-838C-40E9-BA68-4B5FE38DAD7A}" presName="compNode" presStyleCnt="0"/>
      <dgm:spPr/>
    </dgm:pt>
    <dgm:pt modelId="{036A1819-A580-4447-A0B5-7A5DEADDB0D6}" type="pres">
      <dgm:prSet presAssocID="{0B576C27-838C-40E9-BA68-4B5FE38DAD7A}" presName="bgRect" presStyleLbl="bgShp" presStyleIdx="0" presStyleCnt="3"/>
      <dgm:spPr/>
    </dgm:pt>
    <dgm:pt modelId="{4AEE5A90-8815-48EF-8BD4-DF9599A18ACC}" type="pres">
      <dgm:prSet presAssocID="{0B576C27-838C-40E9-BA68-4B5FE38DAD7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754CE792-61E3-406E-A4DA-A0C1D8508B07}" type="pres">
      <dgm:prSet presAssocID="{0B576C27-838C-40E9-BA68-4B5FE38DAD7A}" presName="spaceRect" presStyleCnt="0"/>
      <dgm:spPr/>
    </dgm:pt>
    <dgm:pt modelId="{2B227E1B-7378-4FCE-B20A-420D94D913DD}" type="pres">
      <dgm:prSet presAssocID="{0B576C27-838C-40E9-BA68-4B5FE38DAD7A}" presName="parTx" presStyleLbl="revTx" presStyleIdx="0" presStyleCnt="3">
        <dgm:presLayoutVars>
          <dgm:chMax val="0"/>
          <dgm:chPref val="0"/>
        </dgm:presLayoutVars>
      </dgm:prSet>
      <dgm:spPr/>
    </dgm:pt>
    <dgm:pt modelId="{730D68C4-B9B8-4F5D-B0A6-94185368B21C}" type="pres">
      <dgm:prSet presAssocID="{F3C3D676-9249-42A4-894B-FE7DB88E31B3}" presName="sibTrans" presStyleCnt="0"/>
      <dgm:spPr/>
    </dgm:pt>
    <dgm:pt modelId="{24B0FECE-3430-4B83-966E-108BBA7AD14F}" type="pres">
      <dgm:prSet presAssocID="{501FD899-9174-4823-9C20-0B026820E385}" presName="compNode" presStyleCnt="0"/>
      <dgm:spPr/>
    </dgm:pt>
    <dgm:pt modelId="{449B6EA8-6060-42D4-90C5-4C1D1ED8468D}" type="pres">
      <dgm:prSet presAssocID="{501FD899-9174-4823-9C20-0B026820E385}" presName="bgRect" presStyleLbl="bgShp" presStyleIdx="1" presStyleCnt="3"/>
      <dgm:spPr/>
    </dgm:pt>
    <dgm:pt modelId="{8A0D8CAE-D8DD-49D7-8569-3D6DCCBB7CC6}" type="pres">
      <dgm:prSet presAssocID="{501FD899-9174-4823-9C20-0B026820E38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D5269400-BE00-43CE-ACF8-8A6BAE8FFEF4}" type="pres">
      <dgm:prSet presAssocID="{501FD899-9174-4823-9C20-0B026820E385}" presName="spaceRect" presStyleCnt="0"/>
      <dgm:spPr/>
    </dgm:pt>
    <dgm:pt modelId="{E76B2D2E-9150-48D0-8C3C-BD0CE8A8EC4E}" type="pres">
      <dgm:prSet presAssocID="{501FD899-9174-4823-9C20-0B026820E385}" presName="parTx" presStyleLbl="revTx" presStyleIdx="1" presStyleCnt="3">
        <dgm:presLayoutVars>
          <dgm:chMax val="0"/>
          <dgm:chPref val="0"/>
        </dgm:presLayoutVars>
      </dgm:prSet>
      <dgm:spPr/>
    </dgm:pt>
    <dgm:pt modelId="{73D2BFB0-DC85-43CD-85AF-7757AE6687EF}" type="pres">
      <dgm:prSet presAssocID="{59170101-D716-4630-BDA9-299C777F59B9}" presName="sibTrans" presStyleCnt="0"/>
      <dgm:spPr/>
    </dgm:pt>
    <dgm:pt modelId="{81E6D623-F3F5-4A98-9A67-012F463A0C74}" type="pres">
      <dgm:prSet presAssocID="{3E1091A1-41B0-4346-8C19-35B2310E8047}" presName="compNode" presStyleCnt="0"/>
      <dgm:spPr/>
    </dgm:pt>
    <dgm:pt modelId="{1B4C6D15-6045-493A-8230-ADC5194405F0}" type="pres">
      <dgm:prSet presAssocID="{3E1091A1-41B0-4346-8C19-35B2310E8047}" presName="bgRect" presStyleLbl="bgShp" presStyleIdx="2" presStyleCnt="3"/>
      <dgm:spPr/>
    </dgm:pt>
    <dgm:pt modelId="{80B5BBF5-63E5-4726-AA5D-BB34DF8B2147}" type="pres">
      <dgm:prSet presAssocID="{3E1091A1-41B0-4346-8C19-35B2310E804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7D446625-9613-4FD7-AB3D-C7CC0F54E63B}" type="pres">
      <dgm:prSet presAssocID="{3E1091A1-41B0-4346-8C19-35B2310E8047}" presName="spaceRect" presStyleCnt="0"/>
      <dgm:spPr/>
    </dgm:pt>
    <dgm:pt modelId="{E0508825-6F3B-4F14-B89D-CB2CF9D5F2FC}" type="pres">
      <dgm:prSet presAssocID="{3E1091A1-41B0-4346-8C19-35B2310E8047}" presName="parTx" presStyleLbl="revTx" presStyleIdx="2" presStyleCnt="3">
        <dgm:presLayoutVars>
          <dgm:chMax val="0"/>
          <dgm:chPref val="0"/>
        </dgm:presLayoutVars>
      </dgm:prSet>
      <dgm:spPr/>
    </dgm:pt>
  </dgm:ptLst>
  <dgm:cxnLst>
    <dgm:cxn modelId="{2F82BB47-45C3-454B-B421-C267F03FCA1C}" type="presOf" srcId="{0B576C27-838C-40E9-BA68-4B5FE38DAD7A}" destId="{2B227E1B-7378-4FCE-B20A-420D94D913DD}" srcOrd="0" destOrd="0" presId="urn:microsoft.com/office/officeart/2018/2/layout/IconVerticalSolidList"/>
    <dgm:cxn modelId="{F47D174C-875A-42EE-8139-86CB9ABB96BD}" type="presOf" srcId="{501FD899-9174-4823-9C20-0B026820E385}" destId="{E76B2D2E-9150-48D0-8C3C-BD0CE8A8EC4E}" srcOrd="0" destOrd="0" presId="urn:microsoft.com/office/officeart/2018/2/layout/IconVerticalSolidList"/>
    <dgm:cxn modelId="{8CFFF953-525B-41F1-88D8-B6603BD45F22}" srcId="{F6573516-C4E2-4A7F-AF04-505E5F8E61B7}" destId="{0B576C27-838C-40E9-BA68-4B5FE38DAD7A}" srcOrd="0" destOrd="0" parTransId="{616DD185-0056-42F4-BC9C-EF4248759B4D}" sibTransId="{F3C3D676-9249-42A4-894B-FE7DB88E31B3}"/>
    <dgm:cxn modelId="{3995CB87-DD8C-4307-BB8A-8763A8BD1AC1}" srcId="{F6573516-C4E2-4A7F-AF04-505E5F8E61B7}" destId="{501FD899-9174-4823-9C20-0B026820E385}" srcOrd="1" destOrd="0" parTransId="{05500B37-CDC6-4003-BC68-EEAEE39A2724}" sibTransId="{59170101-D716-4630-BDA9-299C777F59B9}"/>
    <dgm:cxn modelId="{02677995-712B-4D18-B313-D166B9914B87}" srcId="{F6573516-C4E2-4A7F-AF04-505E5F8E61B7}" destId="{3E1091A1-41B0-4346-8C19-35B2310E8047}" srcOrd="2" destOrd="0" parTransId="{D850B555-4BD8-47C7-8E11-8F2CEDEB4760}" sibTransId="{E0CF96A9-FDBA-43E6-87B6-1EBB04A15EE8}"/>
    <dgm:cxn modelId="{668FBFAA-B222-49ED-88B2-67F3D6DF36FF}" type="presOf" srcId="{3E1091A1-41B0-4346-8C19-35B2310E8047}" destId="{E0508825-6F3B-4F14-B89D-CB2CF9D5F2FC}" srcOrd="0" destOrd="0" presId="urn:microsoft.com/office/officeart/2018/2/layout/IconVerticalSolidList"/>
    <dgm:cxn modelId="{E7F281BC-34C0-456A-9323-D06872455BCD}" type="presOf" srcId="{F6573516-C4E2-4A7F-AF04-505E5F8E61B7}" destId="{52BE6DE2-525A-4448-941D-E2C2BE66810F}" srcOrd="0" destOrd="0" presId="urn:microsoft.com/office/officeart/2018/2/layout/IconVerticalSolidList"/>
    <dgm:cxn modelId="{9FBC56CE-07BF-4302-BD85-DCA156B6E70F}" type="presParOf" srcId="{52BE6DE2-525A-4448-941D-E2C2BE66810F}" destId="{631719C3-C6C8-4DCB-B30B-4DA5F83C74EE}" srcOrd="0" destOrd="0" presId="urn:microsoft.com/office/officeart/2018/2/layout/IconVerticalSolidList"/>
    <dgm:cxn modelId="{8510FE97-F996-433A-9396-405E3E0E1E90}" type="presParOf" srcId="{631719C3-C6C8-4DCB-B30B-4DA5F83C74EE}" destId="{036A1819-A580-4447-A0B5-7A5DEADDB0D6}" srcOrd="0" destOrd="0" presId="urn:microsoft.com/office/officeart/2018/2/layout/IconVerticalSolidList"/>
    <dgm:cxn modelId="{4092CD7A-D8EC-4433-BCBD-631525DAFB31}" type="presParOf" srcId="{631719C3-C6C8-4DCB-B30B-4DA5F83C74EE}" destId="{4AEE5A90-8815-48EF-8BD4-DF9599A18ACC}" srcOrd="1" destOrd="0" presId="urn:microsoft.com/office/officeart/2018/2/layout/IconVerticalSolidList"/>
    <dgm:cxn modelId="{6DF497ED-1E98-4D31-825C-35D70E515FE4}" type="presParOf" srcId="{631719C3-C6C8-4DCB-B30B-4DA5F83C74EE}" destId="{754CE792-61E3-406E-A4DA-A0C1D8508B07}" srcOrd="2" destOrd="0" presId="urn:microsoft.com/office/officeart/2018/2/layout/IconVerticalSolidList"/>
    <dgm:cxn modelId="{7818B03C-8C65-43E9-87B6-EF9F58ED071D}" type="presParOf" srcId="{631719C3-C6C8-4DCB-B30B-4DA5F83C74EE}" destId="{2B227E1B-7378-4FCE-B20A-420D94D913DD}" srcOrd="3" destOrd="0" presId="urn:microsoft.com/office/officeart/2018/2/layout/IconVerticalSolidList"/>
    <dgm:cxn modelId="{CD6FAB4E-3B14-4C41-B6BC-FF6DC29DC30D}" type="presParOf" srcId="{52BE6DE2-525A-4448-941D-E2C2BE66810F}" destId="{730D68C4-B9B8-4F5D-B0A6-94185368B21C}" srcOrd="1" destOrd="0" presId="urn:microsoft.com/office/officeart/2018/2/layout/IconVerticalSolidList"/>
    <dgm:cxn modelId="{8043E257-AE06-4DF7-B320-A3B83F8C2FF9}" type="presParOf" srcId="{52BE6DE2-525A-4448-941D-E2C2BE66810F}" destId="{24B0FECE-3430-4B83-966E-108BBA7AD14F}" srcOrd="2" destOrd="0" presId="urn:microsoft.com/office/officeart/2018/2/layout/IconVerticalSolidList"/>
    <dgm:cxn modelId="{DE21B16E-A985-4168-A305-682D72A39C09}" type="presParOf" srcId="{24B0FECE-3430-4B83-966E-108BBA7AD14F}" destId="{449B6EA8-6060-42D4-90C5-4C1D1ED8468D}" srcOrd="0" destOrd="0" presId="urn:microsoft.com/office/officeart/2018/2/layout/IconVerticalSolidList"/>
    <dgm:cxn modelId="{0F6D9BD1-2F8E-4B39-93AB-E1667DC35A0A}" type="presParOf" srcId="{24B0FECE-3430-4B83-966E-108BBA7AD14F}" destId="{8A0D8CAE-D8DD-49D7-8569-3D6DCCBB7CC6}" srcOrd="1" destOrd="0" presId="urn:microsoft.com/office/officeart/2018/2/layout/IconVerticalSolidList"/>
    <dgm:cxn modelId="{AE3AB4F5-CB19-426A-9176-AD35077E4948}" type="presParOf" srcId="{24B0FECE-3430-4B83-966E-108BBA7AD14F}" destId="{D5269400-BE00-43CE-ACF8-8A6BAE8FFEF4}" srcOrd="2" destOrd="0" presId="urn:microsoft.com/office/officeart/2018/2/layout/IconVerticalSolidList"/>
    <dgm:cxn modelId="{B2852B49-941C-4C46-9ABF-864FB52B40B7}" type="presParOf" srcId="{24B0FECE-3430-4B83-966E-108BBA7AD14F}" destId="{E76B2D2E-9150-48D0-8C3C-BD0CE8A8EC4E}" srcOrd="3" destOrd="0" presId="urn:microsoft.com/office/officeart/2018/2/layout/IconVerticalSolidList"/>
    <dgm:cxn modelId="{3937E5CE-DE5A-48CF-9D49-95973B90ECDF}" type="presParOf" srcId="{52BE6DE2-525A-4448-941D-E2C2BE66810F}" destId="{73D2BFB0-DC85-43CD-85AF-7757AE6687EF}" srcOrd="3" destOrd="0" presId="urn:microsoft.com/office/officeart/2018/2/layout/IconVerticalSolidList"/>
    <dgm:cxn modelId="{CDB65691-CDC7-49A6-8FA1-1E1A44B72C45}" type="presParOf" srcId="{52BE6DE2-525A-4448-941D-E2C2BE66810F}" destId="{81E6D623-F3F5-4A98-9A67-012F463A0C74}" srcOrd="4" destOrd="0" presId="urn:microsoft.com/office/officeart/2018/2/layout/IconVerticalSolidList"/>
    <dgm:cxn modelId="{65C5AF24-A141-4BD3-BCCB-5D6F853A1C94}" type="presParOf" srcId="{81E6D623-F3F5-4A98-9A67-012F463A0C74}" destId="{1B4C6D15-6045-493A-8230-ADC5194405F0}" srcOrd="0" destOrd="0" presId="urn:microsoft.com/office/officeart/2018/2/layout/IconVerticalSolidList"/>
    <dgm:cxn modelId="{A6ED5829-464F-4EBE-8BC7-F265940C8C73}" type="presParOf" srcId="{81E6D623-F3F5-4A98-9A67-012F463A0C74}" destId="{80B5BBF5-63E5-4726-AA5D-BB34DF8B2147}" srcOrd="1" destOrd="0" presId="urn:microsoft.com/office/officeart/2018/2/layout/IconVerticalSolidList"/>
    <dgm:cxn modelId="{F65EB801-E378-451B-89D3-233CEEA7230B}" type="presParOf" srcId="{81E6D623-F3F5-4A98-9A67-012F463A0C74}" destId="{7D446625-9613-4FD7-AB3D-C7CC0F54E63B}" srcOrd="2" destOrd="0" presId="urn:microsoft.com/office/officeart/2018/2/layout/IconVerticalSolidList"/>
    <dgm:cxn modelId="{6E055E16-E87A-43E8-980F-790DDA5E646E}" type="presParOf" srcId="{81E6D623-F3F5-4A98-9A67-012F463A0C74}" destId="{E0508825-6F3B-4F14-B89D-CB2CF9D5F2F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AA95B3F0-76CA-476D-9270-33C189D83C2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CE9CB8D-713B-4DEE-B6E7-6957F3ACDD4E}">
      <dgm:prSet/>
      <dgm:spPr/>
      <dgm:t>
        <a:bodyPr/>
        <a:lstStyle/>
        <a:p>
          <a:pPr>
            <a:lnSpc>
              <a:spcPct val="100000"/>
            </a:lnSpc>
          </a:pPr>
          <a:r>
            <a:rPr lang="en-US"/>
            <a:t>In the WebAP dataset, </a:t>
          </a:r>
          <a:r>
            <a:rPr lang="en-US" b="1"/>
            <a:t>corpus parsing</a:t>
          </a:r>
          <a:r>
            <a:rPr lang="en-US"/>
            <a:t> involves processing the entire collection of documents to extract structured elements like terms, phrases, or entities. This step is crucial for creating a searchable index by organizing the text data.</a:t>
          </a:r>
        </a:p>
      </dgm:t>
    </dgm:pt>
    <dgm:pt modelId="{58410C68-6740-48D2-8562-2E6921177613}" type="parTrans" cxnId="{9F477BB5-868E-4F8B-BD2B-05EF4AF21737}">
      <dgm:prSet/>
      <dgm:spPr/>
      <dgm:t>
        <a:bodyPr/>
        <a:lstStyle/>
        <a:p>
          <a:endParaRPr lang="en-US"/>
        </a:p>
      </dgm:t>
    </dgm:pt>
    <dgm:pt modelId="{29EA0D2A-1E25-41D8-A6F1-76E7DD42DEBD}" type="sibTrans" cxnId="{9F477BB5-868E-4F8B-BD2B-05EF4AF21737}">
      <dgm:prSet/>
      <dgm:spPr/>
      <dgm:t>
        <a:bodyPr/>
        <a:lstStyle/>
        <a:p>
          <a:endParaRPr lang="en-US"/>
        </a:p>
      </dgm:t>
    </dgm:pt>
    <dgm:pt modelId="{642712F3-3B71-4898-BEBE-7D4B79274F44}">
      <dgm:prSet/>
      <dgm:spPr/>
      <dgm:t>
        <a:bodyPr/>
        <a:lstStyle/>
        <a:p>
          <a:pPr>
            <a:lnSpc>
              <a:spcPct val="100000"/>
            </a:lnSpc>
          </a:pPr>
          <a:r>
            <a:rPr lang="en-US"/>
            <a:t>Corpus parsing helps break down the entire dataset into </a:t>
          </a:r>
          <a:r>
            <a:rPr lang="en-US" b="1"/>
            <a:t>manageable units</a:t>
          </a:r>
          <a:r>
            <a:rPr lang="en-US"/>
            <a:t>, enabling efficient indexing and retrieval.</a:t>
          </a:r>
        </a:p>
      </dgm:t>
    </dgm:pt>
    <dgm:pt modelId="{F18D50E2-9041-406C-8147-2BE2C3BEA798}" type="parTrans" cxnId="{C4DBEE41-84A0-4D21-A772-8C8A53C85763}">
      <dgm:prSet/>
      <dgm:spPr/>
      <dgm:t>
        <a:bodyPr/>
        <a:lstStyle/>
        <a:p>
          <a:endParaRPr lang="en-US"/>
        </a:p>
      </dgm:t>
    </dgm:pt>
    <dgm:pt modelId="{8E926CEC-F5FC-4927-91B0-009C1A23A4BB}" type="sibTrans" cxnId="{C4DBEE41-84A0-4D21-A772-8C8A53C85763}">
      <dgm:prSet/>
      <dgm:spPr/>
      <dgm:t>
        <a:bodyPr/>
        <a:lstStyle/>
        <a:p>
          <a:endParaRPr lang="en-US"/>
        </a:p>
      </dgm:t>
    </dgm:pt>
    <dgm:pt modelId="{C452F36C-2FA5-42EF-A224-219DB74BAF8F}">
      <dgm:prSet/>
      <dgm:spPr/>
      <dgm:t>
        <a:bodyPr/>
        <a:lstStyle/>
        <a:p>
          <a:pPr>
            <a:lnSpc>
              <a:spcPct val="100000"/>
            </a:lnSpc>
          </a:pPr>
          <a:r>
            <a:rPr lang="en-US"/>
            <a:t>Parsing the corpus allowed for </a:t>
          </a:r>
          <a:r>
            <a:rPr lang="en-US" b="1"/>
            <a:t>structured indexing</a:t>
          </a:r>
          <a:r>
            <a:rPr lang="en-US"/>
            <a:t>, making it possible to handle queries and retrieve relevant documents from a large dataset accurately.</a:t>
          </a:r>
        </a:p>
      </dgm:t>
    </dgm:pt>
    <dgm:pt modelId="{6146F08D-5476-4BEA-81EE-35ECF5339EE3}" type="parTrans" cxnId="{8E02F08A-D699-42D8-A5D9-7FF3C2BE419E}">
      <dgm:prSet/>
      <dgm:spPr/>
      <dgm:t>
        <a:bodyPr/>
        <a:lstStyle/>
        <a:p>
          <a:endParaRPr lang="en-US"/>
        </a:p>
      </dgm:t>
    </dgm:pt>
    <dgm:pt modelId="{C92533A8-7F6D-486F-8AA3-AA4C2BA17EE4}" type="sibTrans" cxnId="{8E02F08A-D699-42D8-A5D9-7FF3C2BE419E}">
      <dgm:prSet/>
      <dgm:spPr/>
      <dgm:t>
        <a:bodyPr/>
        <a:lstStyle/>
        <a:p>
          <a:endParaRPr lang="en-US"/>
        </a:p>
      </dgm:t>
    </dgm:pt>
    <dgm:pt modelId="{1C9C6C34-3FC7-4CE3-8AB9-895F6D23BB36}" type="pres">
      <dgm:prSet presAssocID="{AA95B3F0-76CA-476D-9270-33C189D83C20}" presName="root" presStyleCnt="0">
        <dgm:presLayoutVars>
          <dgm:dir/>
          <dgm:resizeHandles val="exact"/>
        </dgm:presLayoutVars>
      </dgm:prSet>
      <dgm:spPr/>
    </dgm:pt>
    <dgm:pt modelId="{CAB783FD-CE82-4C90-99FA-6D2B8DFDAA54}" type="pres">
      <dgm:prSet presAssocID="{5CE9CB8D-713B-4DEE-B6E7-6957F3ACDD4E}" presName="compNode" presStyleCnt="0"/>
      <dgm:spPr/>
    </dgm:pt>
    <dgm:pt modelId="{FDE2BFEF-F66E-4B45-A023-540A2AFA8372}" type="pres">
      <dgm:prSet presAssocID="{5CE9CB8D-713B-4DEE-B6E7-6957F3ACDD4E}" presName="bgRect" presStyleLbl="bgShp" presStyleIdx="0" presStyleCnt="3"/>
      <dgm:spPr/>
    </dgm:pt>
    <dgm:pt modelId="{6CE7CBDD-C3A3-4940-BAB0-AC2EE19C8056}" type="pres">
      <dgm:prSet presAssocID="{5CE9CB8D-713B-4DEE-B6E7-6957F3ACDD4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6F0C29F1-243E-4149-B6E6-14AF8849C093}" type="pres">
      <dgm:prSet presAssocID="{5CE9CB8D-713B-4DEE-B6E7-6957F3ACDD4E}" presName="spaceRect" presStyleCnt="0"/>
      <dgm:spPr/>
    </dgm:pt>
    <dgm:pt modelId="{A5E84905-3541-440C-9D80-4FE8C25CBA13}" type="pres">
      <dgm:prSet presAssocID="{5CE9CB8D-713B-4DEE-B6E7-6957F3ACDD4E}" presName="parTx" presStyleLbl="revTx" presStyleIdx="0" presStyleCnt="3">
        <dgm:presLayoutVars>
          <dgm:chMax val="0"/>
          <dgm:chPref val="0"/>
        </dgm:presLayoutVars>
      </dgm:prSet>
      <dgm:spPr/>
    </dgm:pt>
    <dgm:pt modelId="{A173C7D0-B9EB-45EE-841E-219701086E34}" type="pres">
      <dgm:prSet presAssocID="{29EA0D2A-1E25-41D8-A6F1-76E7DD42DEBD}" presName="sibTrans" presStyleCnt="0"/>
      <dgm:spPr/>
    </dgm:pt>
    <dgm:pt modelId="{00A8BA20-FD9B-4A4B-8702-A9E6D2FFE4B1}" type="pres">
      <dgm:prSet presAssocID="{642712F3-3B71-4898-BEBE-7D4B79274F44}" presName="compNode" presStyleCnt="0"/>
      <dgm:spPr/>
    </dgm:pt>
    <dgm:pt modelId="{C8CE59EF-A027-4140-9638-534192E39A7F}" type="pres">
      <dgm:prSet presAssocID="{642712F3-3B71-4898-BEBE-7D4B79274F44}" presName="bgRect" presStyleLbl="bgShp" presStyleIdx="1" presStyleCnt="3"/>
      <dgm:spPr/>
    </dgm:pt>
    <dgm:pt modelId="{7F23E16C-CDF2-455A-8631-9A5EDBBB4250}" type="pres">
      <dgm:prSet presAssocID="{642712F3-3B71-4898-BEBE-7D4B79274F4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95A44995-A8F1-4195-98DF-37477B9C0900}" type="pres">
      <dgm:prSet presAssocID="{642712F3-3B71-4898-BEBE-7D4B79274F44}" presName="spaceRect" presStyleCnt="0"/>
      <dgm:spPr/>
    </dgm:pt>
    <dgm:pt modelId="{A57C7A6C-5523-4747-B7D2-07B07D685936}" type="pres">
      <dgm:prSet presAssocID="{642712F3-3B71-4898-BEBE-7D4B79274F44}" presName="parTx" presStyleLbl="revTx" presStyleIdx="1" presStyleCnt="3">
        <dgm:presLayoutVars>
          <dgm:chMax val="0"/>
          <dgm:chPref val="0"/>
        </dgm:presLayoutVars>
      </dgm:prSet>
      <dgm:spPr/>
    </dgm:pt>
    <dgm:pt modelId="{04F4A47E-D1C0-4332-A262-1C7F5F78CC8F}" type="pres">
      <dgm:prSet presAssocID="{8E926CEC-F5FC-4927-91B0-009C1A23A4BB}" presName="sibTrans" presStyleCnt="0"/>
      <dgm:spPr/>
    </dgm:pt>
    <dgm:pt modelId="{D9B06495-B20A-4DEF-849C-87ACA58C34A9}" type="pres">
      <dgm:prSet presAssocID="{C452F36C-2FA5-42EF-A224-219DB74BAF8F}" presName="compNode" presStyleCnt="0"/>
      <dgm:spPr/>
    </dgm:pt>
    <dgm:pt modelId="{983119D5-01D7-496B-853E-ADD4D62CAF35}" type="pres">
      <dgm:prSet presAssocID="{C452F36C-2FA5-42EF-A224-219DB74BAF8F}" presName="bgRect" presStyleLbl="bgShp" presStyleIdx="2" presStyleCnt="3"/>
      <dgm:spPr/>
    </dgm:pt>
    <dgm:pt modelId="{9FCAEC76-0237-4BDB-B63D-F69BAD164253}" type="pres">
      <dgm:prSet presAssocID="{C452F36C-2FA5-42EF-A224-219DB74BAF8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22A5BBD0-AD24-4F2A-852A-CA6424A82DDD}" type="pres">
      <dgm:prSet presAssocID="{C452F36C-2FA5-42EF-A224-219DB74BAF8F}" presName="spaceRect" presStyleCnt="0"/>
      <dgm:spPr/>
    </dgm:pt>
    <dgm:pt modelId="{DBC0A292-6C36-4429-904B-A80D8EA964F6}" type="pres">
      <dgm:prSet presAssocID="{C452F36C-2FA5-42EF-A224-219DB74BAF8F}" presName="parTx" presStyleLbl="revTx" presStyleIdx="2" presStyleCnt="3">
        <dgm:presLayoutVars>
          <dgm:chMax val="0"/>
          <dgm:chPref val="0"/>
        </dgm:presLayoutVars>
      </dgm:prSet>
      <dgm:spPr/>
    </dgm:pt>
  </dgm:ptLst>
  <dgm:cxnLst>
    <dgm:cxn modelId="{E111E013-C503-4A8A-9F2D-190E6CC61BF8}" type="presOf" srcId="{AA95B3F0-76CA-476D-9270-33C189D83C20}" destId="{1C9C6C34-3FC7-4CE3-8AB9-895F6D23BB36}" srcOrd="0" destOrd="0" presId="urn:microsoft.com/office/officeart/2018/2/layout/IconVerticalSolidList"/>
    <dgm:cxn modelId="{C4DBEE41-84A0-4D21-A772-8C8A53C85763}" srcId="{AA95B3F0-76CA-476D-9270-33C189D83C20}" destId="{642712F3-3B71-4898-BEBE-7D4B79274F44}" srcOrd="1" destOrd="0" parTransId="{F18D50E2-9041-406C-8147-2BE2C3BEA798}" sibTransId="{8E926CEC-F5FC-4927-91B0-009C1A23A4BB}"/>
    <dgm:cxn modelId="{91CA2057-BB2D-48C0-880A-6CA9B5DE0EA4}" type="presOf" srcId="{642712F3-3B71-4898-BEBE-7D4B79274F44}" destId="{A57C7A6C-5523-4747-B7D2-07B07D685936}" srcOrd="0" destOrd="0" presId="urn:microsoft.com/office/officeart/2018/2/layout/IconVerticalSolidList"/>
    <dgm:cxn modelId="{8E02F08A-D699-42D8-A5D9-7FF3C2BE419E}" srcId="{AA95B3F0-76CA-476D-9270-33C189D83C20}" destId="{C452F36C-2FA5-42EF-A224-219DB74BAF8F}" srcOrd="2" destOrd="0" parTransId="{6146F08D-5476-4BEA-81EE-35ECF5339EE3}" sibTransId="{C92533A8-7F6D-486F-8AA3-AA4C2BA17EE4}"/>
    <dgm:cxn modelId="{934C37A5-33C4-46F3-B77A-C36152DB5470}" type="presOf" srcId="{C452F36C-2FA5-42EF-A224-219DB74BAF8F}" destId="{DBC0A292-6C36-4429-904B-A80D8EA964F6}" srcOrd="0" destOrd="0" presId="urn:microsoft.com/office/officeart/2018/2/layout/IconVerticalSolidList"/>
    <dgm:cxn modelId="{9F477BB5-868E-4F8B-BD2B-05EF4AF21737}" srcId="{AA95B3F0-76CA-476D-9270-33C189D83C20}" destId="{5CE9CB8D-713B-4DEE-B6E7-6957F3ACDD4E}" srcOrd="0" destOrd="0" parTransId="{58410C68-6740-48D2-8562-2E6921177613}" sibTransId="{29EA0D2A-1E25-41D8-A6F1-76E7DD42DEBD}"/>
    <dgm:cxn modelId="{D23D8CBC-F77D-4F32-B36F-7D532C254BB9}" type="presOf" srcId="{5CE9CB8D-713B-4DEE-B6E7-6957F3ACDD4E}" destId="{A5E84905-3541-440C-9D80-4FE8C25CBA13}" srcOrd="0" destOrd="0" presId="urn:microsoft.com/office/officeart/2018/2/layout/IconVerticalSolidList"/>
    <dgm:cxn modelId="{7CA5E1CC-B4AF-48A1-85DA-D52340F66D78}" type="presParOf" srcId="{1C9C6C34-3FC7-4CE3-8AB9-895F6D23BB36}" destId="{CAB783FD-CE82-4C90-99FA-6D2B8DFDAA54}" srcOrd="0" destOrd="0" presId="urn:microsoft.com/office/officeart/2018/2/layout/IconVerticalSolidList"/>
    <dgm:cxn modelId="{8B5DE9B0-78C6-4167-A65E-FA952146822B}" type="presParOf" srcId="{CAB783FD-CE82-4C90-99FA-6D2B8DFDAA54}" destId="{FDE2BFEF-F66E-4B45-A023-540A2AFA8372}" srcOrd="0" destOrd="0" presId="urn:microsoft.com/office/officeart/2018/2/layout/IconVerticalSolidList"/>
    <dgm:cxn modelId="{E78E3BFC-4558-4AAA-B73F-CD9AC16596C3}" type="presParOf" srcId="{CAB783FD-CE82-4C90-99FA-6D2B8DFDAA54}" destId="{6CE7CBDD-C3A3-4940-BAB0-AC2EE19C8056}" srcOrd="1" destOrd="0" presId="urn:microsoft.com/office/officeart/2018/2/layout/IconVerticalSolidList"/>
    <dgm:cxn modelId="{22651C9C-5580-4F4B-B0BB-BE7632457FC8}" type="presParOf" srcId="{CAB783FD-CE82-4C90-99FA-6D2B8DFDAA54}" destId="{6F0C29F1-243E-4149-B6E6-14AF8849C093}" srcOrd="2" destOrd="0" presId="urn:microsoft.com/office/officeart/2018/2/layout/IconVerticalSolidList"/>
    <dgm:cxn modelId="{D250E531-9D44-45A4-B407-DA35316BFFCF}" type="presParOf" srcId="{CAB783FD-CE82-4C90-99FA-6D2B8DFDAA54}" destId="{A5E84905-3541-440C-9D80-4FE8C25CBA13}" srcOrd="3" destOrd="0" presId="urn:microsoft.com/office/officeart/2018/2/layout/IconVerticalSolidList"/>
    <dgm:cxn modelId="{B5241918-80BD-4D88-83A9-55697BA683EE}" type="presParOf" srcId="{1C9C6C34-3FC7-4CE3-8AB9-895F6D23BB36}" destId="{A173C7D0-B9EB-45EE-841E-219701086E34}" srcOrd="1" destOrd="0" presId="urn:microsoft.com/office/officeart/2018/2/layout/IconVerticalSolidList"/>
    <dgm:cxn modelId="{3309D14A-1A4C-498E-A952-1F14423A1C2E}" type="presParOf" srcId="{1C9C6C34-3FC7-4CE3-8AB9-895F6D23BB36}" destId="{00A8BA20-FD9B-4A4B-8702-A9E6D2FFE4B1}" srcOrd="2" destOrd="0" presId="urn:microsoft.com/office/officeart/2018/2/layout/IconVerticalSolidList"/>
    <dgm:cxn modelId="{DDF1DF8A-8F8D-4D61-8320-151894F1F5B4}" type="presParOf" srcId="{00A8BA20-FD9B-4A4B-8702-A9E6D2FFE4B1}" destId="{C8CE59EF-A027-4140-9638-534192E39A7F}" srcOrd="0" destOrd="0" presId="urn:microsoft.com/office/officeart/2018/2/layout/IconVerticalSolidList"/>
    <dgm:cxn modelId="{22E5979E-2129-4180-AE96-5530AD75CEDB}" type="presParOf" srcId="{00A8BA20-FD9B-4A4B-8702-A9E6D2FFE4B1}" destId="{7F23E16C-CDF2-455A-8631-9A5EDBBB4250}" srcOrd="1" destOrd="0" presId="urn:microsoft.com/office/officeart/2018/2/layout/IconVerticalSolidList"/>
    <dgm:cxn modelId="{6844FBC9-D5A6-4675-9D49-5AB781D3A8B9}" type="presParOf" srcId="{00A8BA20-FD9B-4A4B-8702-A9E6D2FFE4B1}" destId="{95A44995-A8F1-4195-98DF-37477B9C0900}" srcOrd="2" destOrd="0" presId="urn:microsoft.com/office/officeart/2018/2/layout/IconVerticalSolidList"/>
    <dgm:cxn modelId="{C395ED85-66BA-4189-8FF7-8689192F54A1}" type="presParOf" srcId="{00A8BA20-FD9B-4A4B-8702-A9E6D2FFE4B1}" destId="{A57C7A6C-5523-4747-B7D2-07B07D685936}" srcOrd="3" destOrd="0" presId="urn:microsoft.com/office/officeart/2018/2/layout/IconVerticalSolidList"/>
    <dgm:cxn modelId="{3F028B4A-EB93-4738-8DFA-77DE91828514}" type="presParOf" srcId="{1C9C6C34-3FC7-4CE3-8AB9-895F6D23BB36}" destId="{04F4A47E-D1C0-4332-A262-1C7F5F78CC8F}" srcOrd="3" destOrd="0" presId="urn:microsoft.com/office/officeart/2018/2/layout/IconVerticalSolidList"/>
    <dgm:cxn modelId="{8C4A0354-F538-476C-8F70-1E6AD724F3AF}" type="presParOf" srcId="{1C9C6C34-3FC7-4CE3-8AB9-895F6D23BB36}" destId="{D9B06495-B20A-4DEF-849C-87ACA58C34A9}" srcOrd="4" destOrd="0" presId="urn:microsoft.com/office/officeart/2018/2/layout/IconVerticalSolidList"/>
    <dgm:cxn modelId="{0900CFF0-D736-4641-A397-8F9F67F3FE4E}" type="presParOf" srcId="{D9B06495-B20A-4DEF-849C-87ACA58C34A9}" destId="{983119D5-01D7-496B-853E-ADD4D62CAF35}" srcOrd="0" destOrd="0" presId="urn:microsoft.com/office/officeart/2018/2/layout/IconVerticalSolidList"/>
    <dgm:cxn modelId="{D0D63A38-69A2-4641-931A-660E780E1FFA}" type="presParOf" srcId="{D9B06495-B20A-4DEF-849C-87ACA58C34A9}" destId="{9FCAEC76-0237-4BDB-B63D-F69BAD164253}" srcOrd="1" destOrd="0" presId="urn:microsoft.com/office/officeart/2018/2/layout/IconVerticalSolidList"/>
    <dgm:cxn modelId="{AD0CDCB6-88E3-4E2B-81DA-85367F00E0AF}" type="presParOf" srcId="{D9B06495-B20A-4DEF-849C-87ACA58C34A9}" destId="{22A5BBD0-AD24-4F2A-852A-CA6424A82DDD}" srcOrd="2" destOrd="0" presId="urn:microsoft.com/office/officeart/2018/2/layout/IconVerticalSolidList"/>
    <dgm:cxn modelId="{52532EEA-7AC3-4AFD-90E6-BF9DEC267DFE}" type="presParOf" srcId="{D9B06495-B20A-4DEF-849C-87ACA58C34A9}" destId="{DBC0A292-6C36-4429-904B-A80D8EA964F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0E9FD00F-123A-4BDB-9B27-0962E4EE27DC}"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1CD5C54-7B00-4ABA-9801-CC63A84DC01F}">
      <dgm:prSet/>
      <dgm:spPr/>
      <dgm:t>
        <a:bodyPr/>
        <a:lstStyle/>
        <a:p>
          <a:r>
            <a:rPr lang="en-US"/>
            <a:t>In the WebAP dataset, </a:t>
          </a:r>
          <a:r>
            <a:rPr lang="en-US" b="1"/>
            <a:t>BSBI</a:t>
          </a:r>
          <a:r>
            <a:rPr lang="en-US"/>
            <a:t> is applied by breaking the dataset into smaller manageable blocks. Each block is processed in memory, creating partial indexes that are later merged to form the final inverted index.</a:t>
          </a:r>
        </a:p>
      </dgm:t>
    </dgm:pt>
    <dgm:pt modelId="{F341F096-E41E-4155-BA9D-4F0705CDFB2D}" type="parTrans" cxnId="{24231DAD-A123-413A-9F50-9C0867595E14}">
      <dgm:prSet/>
      <dgm:spPr/>
      <dgm:t>
        <a:bodyPr/>
        <a:lstStyle/>
        <a:p>
          <a:endParaRPr lang="en-US"/>
        </a:p>
      </dgm:t>
    </dgm:pt>
    <dgm:pt modelId="{08507D2A-8444-4D50-987E-88A0167CBBB1}" type="sibTrans" cxnId="{24231DAD-A123-413A-9F50-9C0867595E14}">
      <dgm:prSet/>
      <dgm:spPr/>
      <dgm:t>
        <a:bodyPr/>
        <a:lstStyle/>
        <a:p>
          <a:endParaRPr lang="en-US"/>
        </a:p>
      </dgm:t>
    </dgm:pt>
    <dgm:pt modelId="{6D2E3A66-25E8-40E3-A43D-9E86FB64B561}">
      <dgm:prSet/>
      <dgm:spPr/>
      <dgm:t>
        <a:bodyPr/>
        <a:lstStyle/>
        <a:p>
          <a:r>
            <a:rPr lang="en-US"/>
            <a:t>BSBI is used to efficiently handle </a:t>
          </a:r>
          <a:r>
            <a:rPr lang="en-US" b="1"/>
            <a:t>large datasets</a:t>
          </a:r>
          <a:r>
            <a:rPr lang="en-US"/>
            <a:t> that cannot fit entirely in memory by processing and sorting blocks independently, reducing the memory overhead.</a:t>
          </a:r>
        </a:p>
      </dgm:t>
    </dgm:pt>
    <dgm:pt modelId="{C4951514-357C-4C0F-B93A-C7D1501220A5}" type="parTrans" cxnId="{F9E59D7E-57E3-4456-9B9E-01006D752C62}">
      <dgm:prSet/>
      <dgm:spPr/>
      <dgm:t>
        <a:bodyPr/>
        <a:lstStyle/>
        <a:p>
          <a:endParaRPr lang="en-US"/>
        </a:p>
      </dgm:t>
    </dgm:pt>
    <dgm:pt modelId="{8D782E15-16DF-4DF0-86CB-573F14B3DDA7}" type="sibTrans" cxnId="{F9E59D7E-57E3-4456-9B9E-01006D752C62}">
      <dgm:prSet/>
      <dgm:spPr/>
      <dgm:t>
        <a:bodyPr/>
        <a:lstStyle/>
        <a:p>
          <a:endParaRPr lang="en-US"/>
        </a:p>
      </dgm:t>
    </dgm:pt>
    <dgm:pt modelId="{A087A7FD-2B5F-4D3A-830D-61BAC2BDCC65}">
      <dgm:prSet/>
      <dgm:spPr/>
      <dgm:t>
        <a:bodyPr/>
        <a:lstStyle/>
        <a:p>
          <a:r>
            <a:rPr lang="en-US"/>
            <a:t>BSBI enabled the system to scale by managing memory effectively, allowing for efficient </a:t>
          </a:r>
          <a:r>
            <a:rPr lang="en-US" b="1"/>
            <a:t>index construction</a:t>
          </a:r>
          <a:r>
            <a:rPr lang="en-US"/>
            <a:t> even for large datasets like WebAP.</a:t>
          </a:r>
        </a:p>
      </dgm:t>
    </dgm:pt>
    <dgm:pt modelId="{B9C24AF1-E8B5-4F55-A13B-66CA424C6A2D}" type="parTrans" cxnId="{1FB9DA2F-BE4D-4CC3-B1A9-D373C824DB44}">
      <dgm:prSet/>
      <dgm:spPr/>
      <dgm:t>
        <a:bodyPr/>
        <a:lstStyle/>
        <a:p>
          <a:endParaRPr lang="en-US"/>
        </a:p>
      </dgm:t>
    </dgm:pt>
    <dgm:pt modelId="{05345505-A8EB-444B-9E35-3A3EB3BA9E74}" type="sibTrans" cxnId="{1FB9DA2F-BE4D-4CC3-B1A9-D373C824DB44}">
      <dgm:prSet/>
      <dgm:spPr/>
      <dgm:t>
        <a:bodyPr/>
        <a:lstStyle/>
        <a:p>
          <a:endParaRPr lang="en-US"/>
        </a:p>
      </dgm:t>
    </dgm:pt>
    <dgm:pt modelId="{EEDDADC8-C5ED-46C4-8561-2CA8083DF017}" type="pres">
      <dgm:prSet presAssocID="{0E9FD00F-123A-4BDB-9B27-0962E4EE27DC}" presName="linear" presStyleCnt="0">
        <dgm:presLayoutVars>
          <dgm:animLvl val="lvl"/>
          <dgm:resizeHandles val="exact"/>
        </dgm:presLayoutVars>
      </dgm:prSet>
      <dgm:spPr/>
    </dgm:pt>
    <dgm:pt modelId="{35FE26BD-BC1F-4F0D-A1FA-54433BB2BBEF}" type="pres">
      <dgm:prSet presAssocID="{31CD5C54-7B00-4ABA-9801-CC63A84DC01F}" presName="parentText" presStyleLbl="node1" presStyleIdx="0" presStyleCnt="3">
        <dgm:presLayoutVars>
          <dgm:chMax val="0"/>
          <dgm:bulletEnabled val="1"/>
        </dgm:presLayoutVars>
      </dgm:prSet>
      <dgm:spPr/>
    </dgm:pt>
    <dgm:pt modelId="{101B3792-8BFF-4FEB-81BF-4859E94B2AA5}" type="pres">
      <dgm:prSet presAssocID="{08507D2A-8444-4D50-987E-88A0167CBBB1}" presName="spacer" presStyleCnt="0"/>
      <dgm:spPr/>
    </dgm:pt>
    <dgm:pt modelId="{AD48D99A-4936-487F-8098-F464878749BA}" type="pres">
      <dgm:prSet presAssocID="{6D2E3A66-25E8-40E3-A43D-9E86FB64B561}" presName="parentText" presStyleLbl="node1" presStyleIdx="1" presStyleCnt="3">
        <dgm:presLayoutVars>
          <dgm:chMax val="0"/>
          <dgm:bulletEnabled val="1"/>
        </dgm:presLayoutVars>
      </dgm:prSet>
      <dgm:spPr/>
    </dgm:pt>
    <dgm:pt modelId="{01D61A43-F822-42C6-B97B-A3262A3C83C2}" type="pres">
      <dgm:prSet presAssocID="{8D782E15-16DF-4DF0-86CB-573F14B3DDA7}" presName="spacer" presStyleCnt="0"/>
      <dgm:spPr/>
    </dgm:pt>
    <dgm:pt modelId="{B1CB5229-AE1B-436D-8217-7C549F20487F}" type="pres">
      <dgm:prSet presAssocID="{A087A7FD-2B5F-4D3A-830D-61BAC2BDCC65}" presName="parentText" presStyleLbl="node1" presStyleIdx="2" presStyleCnt="3">
        <dgm:presLayoutVars>
          <dgm:chMax val="0"/>
          <dgm:bulletEnabled val="1"/>
        </dgm:presLayoutVars>
      </dgm:prSet>
      <dgm:spPr/>
    </dgm:pt>
  </dgm:ptLst>
  <dgm:cxnLst>
    <dgm:cxn modelId="{1FB9DA2F-BE4D-4CC3-B1A9-D373C824DB44}" srcId="{0E9FD00F-123A-4BDB-9B27-0962E4EE27DC}" destId="{A087A7FD-2B5F-4D3A-830D-61BAC2BDCC65}" srcOrd="2" destOrd="0" parTransId="{B9C24AF1-E8B5-4F55-A13B-66CA424C6A2D}" sibTransId="{05345505-A8EB-444B-9E35-3A3EB3BA9E74}"/>
    <dgm:cxn modelId="{F9E59D7E-57E3-4456-9B9E-01006D752C62}" srcId="{0E9FD00F-123A-4BDB-9B27-0962E4EE27DC}" destId="{6D2E3A66-25E8-40E3-A43D-9E86FB64B561}" srcOrd="1" destOrd="0" parTransId="{C4951514-357C-4C0F-B93A-C7D1501220A5}" sibTransId="{8D782E15-16DF-4DF0-86CB-573F14B3DDA7}"/>
    <dgm:cxn modelId="{8F946589-A372-47BF-8A2F-0E6092768F7E}" type="presOf" srcId="{A087A7FD-2B5F-4D3A-830D-61BAC2BDCC65}" destId="{B1CB5229-AE1B-436D-8217-7C549F20487F}" srcOrd="0" destOrd="0" presId="urn:microsoft.com/office/officeart/2005/8/layout/vList2"/>
    <dgm:cxn modelId="{D0AE4C8E-D575-48E4-81C1-52AE0C0261B3}" type="presOf" srcId="{0E9FD00F-123A-4BDB-9B27-0962E4EE27DC}" destId="{EEDDADC8-C5ED-46C4-8561-2CA8083DF017}" srcOrd="0" destOrd="0" presId="urn:microsoft.com/office/officeart/2005/8/layout/vList2"/>
    <dgm:cxn modelId="{24231DAD-A123-413A-9F50-9C0867595E14}" srcId="{0E9FD00F-123A-4BDB-9B27-0962E4EE27DC}" destId="{31CD5C54-7B00-4ABA-9801-CC63A84DC01F}" srcOrd="0" destOrd="0" parTransId="{F341F096-E41E-4155-BA9D-4F0705CDFB2D}" sibTransId="{08507D2A-8444-4D50-987E-88A0167CBBB1}"/>
    <dgm:cxn modelId="{AD4465D5-1944-4387-AF5E-F57042487946}" type="presOf" srcId="{31CD5C54-7B00-4ABA-9801-CC63A84DC01F}" destId="{35FE26BD-BC1F-4F0D-A1FA-54433BB2BBEF}" srcOrd="0" destOrd="0" presId="urn:microsoft.com/office/officeart/2005/8/layout/vList2"/>
    <dgm:cxn modelId="{58FCE4E5-2E53-4E6A-9580-2B2B1F41F083}" type="presOf" srcId="{6D2E3A66-25E8-40E3-A43D-9E86FB64B561}" destId="{AD48D99A-4936-487F-8098-F464878749BA}" srcOrd="0" destOrd="0" presId="urn:microsoft.com/office/officeart/2005/8/layout/vList2"/>
    <dgm:cxn modelId="{06851B1B-3249-459D-AC1B-990F2D731F79}" type="presParOf" srcId="{EEDDADC8-C5ED-46C4-8561-2CA8083DF017}" destId="{35FE26BD-BC1F-4F0D-A1FA-54433BB2BBEF}" srcOrd="0" destOrd="0" presId="urn:microsoft.com/office/officeart/2005/8/layout/vList2"/>
    <dgm:cxn modelId="{A48876FD-5B3B-4BE0-979D-F805064C0992}" type="presParOf" srcId="{EEDDADC8-C5ED-46C4-8561-2CA8083DF017}" destId="{101B3792-8BFF-4FEB-81BF-4859E94B2AA5}" srcOrd="1" destOrd="0" presId="urn:microsoft.com/office/officeart/2005/8/layout/vList2"/>
    <dgm:cxn modelId="{BE5A4B22-FAB9-442B-B37C-5403F297EA16}" type="presParOf" srcId="{EEDDADC8-C5ED-46C4-8561-2CA8083DF017}" destId="{AD48D99A-4936-487F-8098-F464878749BA}" srcOrd="2" destOrd="0" presId="urn:microsoft.com/office/officeart/2005/8/layout/vList2"/>
    <dgm:cxn modelId="{459F5DD1-E8D1-4236-9DFF-EE0B176E9104}" type="presParOf" srcId="{EEDDADC8-C5ED-46C4-8561-2CA8083DF017}" destId="{01D61A43-F822-42C6-B97B-A3262A3C83C2}" srcOrd="3" destOrd="0" presId="urn:microsoft.com/office/officeart/2005/8/layout/vList2"/>
    <dgm:cxn modelId="{D40AAE84-49EC-4A68-AC66-3AE2DFC15765}" type="presParOf" srcId="{EEDDADC8-C5ED-46C4-8561-2CA8083DF017}" destId="{B1CB5229-AE1B-436D-8217-7C549F20487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FF2E70-C69E-4ACF-B676-06B69EE5A63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5A1368A-0F32-4E34-AF4D-99569BEBD97F}">
      <dgm:prSet/>
      <dgm:spPr/>
      <dgm:t>
        <a:bodyPr/>
        <a:lstStyle/>
        <a:p>
          <a:r>
            <a:rPr lang="en-US"/>
            <a:t>Inverted index construction takes the </a:t>
          </a:r>
          <a:r>
            <a:rPr lang="en-US" b="1"/>
            <a:t>WebAP dataset's passages</a:t>
          </a:r>
          <a:r>
            <a:rPr lang="en-US"/>
            <a:t> and creates a mapping of each </a:t>
          </a:r>
          <a:r>
            <a:rPr lang="en-US" b="1"/>
            <a:t>unique term</a:t>
          </a:r>
          <a:r>
            <a:rPr lang="en-US"/>
            <a:t> to the </a:t>
          </a:r>
          <a:r>
            <a:rPr lang="en-US" b="1"/>
            <a:t>document IDs</a:t>
          </a:r>
          <a:r>
            <a:rPr lang="en-US"/>
            <a:t> (or passage IDs) where that term appears. This process involves tokenizing the text into terms, normalizing them, and storing their occurrence locations (document or passage).</a:t>
          </a:r>
        </a:p>
      </dgm:t>
    </dgm:pt>
    <dgm:pt modelId="{038829DB-9E3C-4B57-B334-03D7EEB0224D}" type="parTrans" cxnId="{C748FB68-D8CE-4714-90FE-DC58FA1EC09B}">
      <dgm:prSet/>
      <dgm:spPr/>
      <dgm:t>
        <a:bodyPr/>
        <a:lstStyle/>
        <a:p>
          <a:endParaRPr lang="en-US"/>
        </a:p>
      </dgm:t>
    </dgm:pt>
    <dgm:pt modelId="{01FD0B7C-F8BC-4951-AFC7-E8A8CCDEAE42}" type="sibTrans" cxnId="{C748FB68-D8CE-4714-90FE-DC58FA1EC09B}">
      <dgm:prSet/>
      <dgm:spPr/>
      <dgm:t>
        <a:bodyPr/>
        <a:lstStyle/>
        <a:p>
          <a:endParaRPr lang="en-US"/>
        </a:p>
      </dgm:t>
    </dgm:pt>
    <dgm:pt modelId="{F9B8A924-8011-4BA9-A84C-5E72DB9427C0}">
      <dgm:prSet/>
      <dgm:spPr/>
      <dgm:t>
        <a:bodyPr/>
        <a:lstStyle/>
        <a:p>
          <a:r>
            <a:rPr lang="en-US"/>
            <a:t>An inverted index enables </a:t>
          </a:r>
          <a:r>
            <a:rPr lang="en-US" b="1"/>
            <a:t>efficient document retrieval</a:t>
          </a:r>
          <a:r>
            <a:rPr lang="en-US"/>
            <a:t> by allowing fast lookups of which documents contain specific query terms. It's a foundational structure for search engines.</a:t>
          </a:r>
        </a:p>
      </dgm:t>
    </dgm:pt>
    <dgm:pt modelId="{018C6069-1B51-409B-B835-D48CF150AAAE}" type="parTrans" cxnId="{E6B43B5E-6700-4CD9-9D68-27625C8824EE}">
      <dgm:prSet/>
      <dgm:spPr/>
      <dgm:t>
        <a:bodyPr/>
        <a:lstStyle/>
        <a:p>
          <a:endParaRPr lang="en-US"/>
        </a:p>
      </dgm:t>
    </dgm:pt>
    <dgm:pt modelId="{86594D4D-59EE-497E-9903-AA82A26FA3E2}" type="sibTrans" cxnId="{E6B43B5E-6700-4CD9-9D68-27625C8824EE}">
      <dgm:prSet/>
      <dgm:spPr/>
      <dgm:t>
        <a:bodyPr/>
        <a:lstStyle/>
        <a:p>
          <a:endParaRPr lang="en-US"/>
        </a:p>
      </dgm:t>
    </dgm:pt>
    <dgm:pt modelId="{2535587F-8EAD-4E1F-9EF5-A95C2A571403}">
      <dgm:prSet/>
      <dgm:spPr/>
      <dgm:t>
        <a:bodyPr/>
        <a:lstStyle/>
        <a:p>
          <a:r>
            <a:rPr lang="en-US"/>
            <a:t>The inverted index is critical for achieving </a:t>
          </a:r>
          <a:r>
            <a:rPr lang="en-US" b="1"/>
            <a:t>fast, ranked retrieval</a:t>
          </a:r>
          <a:r>
            <a:rPr lang="en-US"/>
            <a:t> in the WebAP dataset. It allows users to quickly find the most relevant passages in response to a query, optimizing the system's </a:t>
          </a:r>
          <a:r>
            <a:rPr lang="en-US" b="1"/>
            <a:t>speed</a:t>
          </a:r>
          <a:r>
            <a:rPr lang="en-US"/>
            <a:t> and </a:t>
          </a:r>
          <a:r>
            <a:rPr lang="en-US" b="1"/>
            <a:t>accuracy</a:t>
          </a:r>
          <a:r>
            <a:rPr lang="en-US"/>
            <a:t> in locating relevant information based on term frequency and importance.</a:t>
          </a:r>
        </a:p>
      </dgm:t>
    </dgm:pt>
    <dgm:pt modelId="{21C52FF9-4EFD-49B8-8E54-F1C17427B37A}" type="parTrans" cxnId="{3B48DA57-A24B-4E52-A67D-DCE53F0D5239}">
      <dgm:prSet/>
      <dgm:spPr/>
      <dgm:t>
        <a:bodyPr/>
        <a:lstStyle/>
        <a:p>
          <a:endParaRPr lang="en-US"/>
        </a:p>
      </dgm:t>
    </dgm:pt>
    <dgm:pt modelId="{72A048EA-0ABD-4811-A54E-B66EDF49EFE6}" type="sibTrans" cxnId="{3B48DA57-A24B-4E52-A67D-DCE53F0D5239}">
      <dgm:prSet/>
      <dgm:spPr/>
      <dgm:t>
        <a:bodyPr/>
        <a:lstStyle/>
        <a:p>
          <a:endParaRPr lang="en-US"/>
        </a:p>
      </dgm:t>
    </dgm:pt>
    <dgm:pt modelId="{6148A1EE-327E-4193-9D5F-63B51B8C3ED9}" type="pres">
      <dgm:prSet presAssocID="{76FF2E70-C69E-4ACF-B676-06B69EE5A634}" presName="linear" presStyleCnt="0">
        <dgm:presLayoutVars>
          <dgm:animLvl val="lvl"/>
          <dgm:resizeHandles val="exact"/>
        </dgm:presLayoutVars>
      </dgm:prSet>
      <dgm:spPr/>
    </dgm:pt>
    <dgm:pt modelId="{89F8DA0F-1F4A-4ADB-A2E7-F1C7C5465E84}" type="pres">
      <dgm:prSet presAssocID="{65A1368A-0F32-4E34-AF4D-99569BEBD97F}" presName="parentText" presStyleLbl="node1" presStyleIdx="0" presStyleCnt="3">
        <dgm:presLayoutVars>
          <dgm:chMax val="0"/>
          <dgm:bulletEnabled val="1"/>
        </dgm:presLayoutVars>
      </dgm:prSet>
      <dgm:spPr/>
    </dgm:pt>
    <dgm:pt modelId="{50951492-A486-402A-A2BF-12BC4924D495}" type="pres">
      <dgm:prSet presAssocID="{01FD0B7C-F8BC-4951-AFC7-E8A8CCDEAE42}" presName="spacer" presStyleCnt="0"/>
      <dgm:spPr/>
    </dgm:pt>
    <dgm:pt modelId="{CB865891-4B18-4265-9582-06EB2DEC5AFC}" type="pres">
      <dgm:prSet presAssocID="{F9B8A924-8011-4BA9-A84C-5E72DB9427C0}" presName="parentText" presStyleLbl="node1" presStyleIdx="1" presStyleCnt="3">
        <dgm:presLayoutVars>
          <dgm:chMax val="0"/>
          <dgm:bulletEnabled val="1"/>
        </dgm:presLayoutVars>
      </dgm:prSet>
      <dgm:spPr/>
    </dgm:pt>
    <dgm:pt modelId="{9046AE1F-94D3-4EB2-BF84-4485C2C7F114}" type="pres">
      <dgm:prSet presAssocID="{86594D4D-59EE-497E-9903-AA82A26FA3E2}" presName="spacer" presStyleCnt="0"/>
      <dgm:spPr/>
    </dgm:pt>
    <dgm:pt modelId="{9BCDB0A1-3A82-408D-BC87-6EA0D6214C0E}" type="pres">
      <dgm:prSet presAssocID="{2535587F-8EAD-4E1F-9EF5-A95C2A571403}" presName="parentText" presStyleLbl="node1" presStyleIdx="2" presStyleCnt="3">
        <dgm:presLayoutVars>
          <dgm:chMax val="0"/>
          <dgm:bulletEnabled val="1"/>
        </dgm:presLayoutVars>
      </dgm:prSet>
      <dgm:spPr/>
    </dgm:pt>
  </dgm:ptLst>
  <dgm:cxnLst>
    <dgm:cxn modelId="{7F6ED640-376E-4DE5-AEF2-485A137AFF3A}" type="presOf" srcId="{65A1368A-0F32-4E34-AF4D-99569BEBD97F}" destId="{89F8DA0F-1F4A-4ADB-A2E7-F1C7C5465E84}" srcOrd="0" destOrd="0" presId="urn:microsoft.com/office/officeart/2005/8/layout/vList2"/>
    <dgm:cxn modelId="{E6B43B5E-6700-4CD9-9D68-27625C8824EE}" srcId="{76FF2E70-C69E-4ACF-B676-06B69EE5A634}" destId="{F9B8A924-8011-4BA9-A84C-5E72DB9427C0}" srcOrd="1" destOrd="0" parTransId="{018C6069-1B51-409B-B835-D48CF150AAAE}" sibTransId="{86594D4D-59EE-497E-9903-AA82A26FA3E2}"/>
    <dgm:cxn modelId="{C748FB68-D8CE-4714-90FE-DC58FA1EC09B}" srcId="{76FF2E70-C69E-4ACF-B676-06B69EE5A634}" destId="{65A1368A-0F32-4E34-AF4D-99569BEBD97F}" srcOrd="0" destOrd="0" parTransId="{038829DB-9E3C-4B57-B334-03D7EEB0224D}" sibTransId="{01FD0B7C-F8BC-4951-AFC7-E8A8CCDEAE42}"/>
    <dgm:cxn modelId="{D0759F6D-7574-4F48-B998-004C9A0BF011}" type="presOf" srcId="{F9B8A924-8011-4BA9-A84C-5E72DB9427C0}" destId="{CB865891-4B18-4265-9582-06EB2DEC5AFC}" srcOrd="0" destOrd="0" presId="urn:microsoft.com/office/officeart/2005/8/layout/vList2"/>
    <dgm:cxn modelId="{0F18DF4E-DF64-40D6-ACF1-D9A444E04FD4}" type="presOf" srcId="{2535587F-8EAD-4E1F-9EF5-A95C2A571403}" destId="{9BCDB0A1-3A82-408D-BC87-6EA0D6214C0E}" srcOrd="0" destOrd="0" presId="urn:microsoft.com/office/officeart/2005/8/layout/vList2"/>
    <dgm:cxn modelId="{3B48DA57-A24B-4E52-A67D-DCE53F0D5239}" srcId="{76FF2E70-C69E-4ACF-B676-06B69EE5A634}" destId="{2535587F-8EAD-4E1F-9EF5-A95C2A571403}" srcOrd="2" destOrd="0" parTransId="{21C52FF9-4EFD-49B8-8E54-F1C17427B37A}" sibTransId="{72A048EA-0ABD-4811-A54E-B66EDF49EFE6}"/>
    <dgm:cxn modelId="{C44022B3-71C1-42A7-BC05-CC4936D9BCA5}" type="presOf" srcId="{76FF2E70-C69E-4ACF-B676-06B69EE5A634}" destId="{6148A1EE-327E-4193-9D5F-63B51B8C3ED9}" srcOrd="0" destOrd="0" presId="urn:microsoft.com/office/officeart/2005/8/layout/vList2"/>
    <dgm:cxn modelId="{DE95D757-BBFB-4A75-A6E9-F71055F64979}" type="presParOf" srcId="{6148A1EE-327E-4193-9D5F-63B51B8C3ED9}" destId="{89F8DA0F-1F4A-4ADB-A2E7-F1C7C5465E84}" srcOrd="0" destOrd="0" presId="urn:microsoft.com/office/officeart/2005/8/layout/vList2"/>
    <dgm:cxn modelId="{457620B0-A012-41AF-B11A-A2B6542601CB}" type="presParOf" srcId="{6148A1EE-327E-4193-9D5F-63B51B8C3ED9}" destId="{50951492-A486-402A-A2BF-12BC4924D495}" srcOrd="1" destOrd="0" presId="urn:microsoft.com/office/officeart/2005/8/layout/vList2"/>
    <dgm:cxn modelId="{1C586C9C-E97A-4167-8C22-7ADF2E9557BF}" type="presParOf" srcId="{6148A1EE-327E-4193-9D5F-63B51B8C3ED9}" destId="{CB865891-4B18-4265-9582-06EB2DEC5AFC}" srcOrd="2" destOrd="0" presId="urn:microsoft.com/office/officeart/2005/8/layout/vList2"/>
    <dgm:cxn modelId="{6622AF8E-AA3A-419B-90E4-5180DC71D116}" type="presParOf" srcId="{6148A1EE-327E-4193-9D5F-63B51B8C3ED9}" destId="{9046AE1F-94D3-4EB2-BF84-4485C2C7F114}" srcOrd="3" destOrd="0" presId="urn:microsoft.com/office/officeart/2005/8/layout/vList2"/>
    <dgm:cxn modelId="{0930CC07-3DCA-4B7D-B7DD-F1005C05DB36}" type="presParOf" srcId="{6148A1EE-327E-4193-9D5F-63B51B8C3ED9}" destId="{9BCDB0A1-3A82-408D-BC87-6EA0D6214C0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E8EB941E-3C77-4949-AEF0-F3664CA869D4}" type="doc">
      <dgm:prSet loTypeId="urn:microsoft.com/office/officeart/2018/2/layout/IconVerticalSolid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42406A9-5DA8-4FF1-A4C6-07F582014083}">
      <dgm:prSet/>
      <dgm:spPr/>
      <dgm:t>
        <a:bodyPr/>
        <a:lstStyle/>
        <a:p>
          <a:pPr>
            <a:lnSpc>
              <a:spcPct val="100000"/>
            </a:lnSpc>
          </a:pPr>
          <a:r>
            <a:rPr lang="en-US"/>
            <a:t>In the WebAP dataset, </a:t>
          </a:r>
          <a:r>
            <a:rPr lang="en-US" b="1"/>
            <a:t>merging blocks</a:t>
          </a:r>
          <a:r>
            <a:rPr lang="en-US"/>
            <a:t> involves combining smaller, independently processed blocks of data or postings lists into a unified index. Each block is processed separately and then merged in a multi-way merge step.</a:t>
          </a:r>
        </a:p>
      </dgm:t>
    </dgm:pt>
    <dgm:pt modelId="{BB0B42EC-D136-40AE-B6A5-4F0583FDC7A5}" type="parTrans" cxnId="{C1A36DAE-5489-46EC-8B47-2E2D0DDBA029}">
      <dgm:prSet/>
      <dgm:spPr/>
      <dgm:t>
        <a:bodyPr/>
        <a:lstStyle/>
        <a:p>
          <a:endParaRPr lang="en-US"/>
        </a:p>
      </dgm:t>
    </dgm:pt>
    <dgm:pt modelId="{5AACDEE5-6CF1-4AFA-9142-91DBFB8182F8}" type="sibTrans" cxnId="{C1A36DAE-5489-46EC-8B47-2E2D0DDBA029}">
      <dgm:prSet/>
      <dgm:spPr/>
      <dgm:t>
        <a:bodyPr/>
        <a:lstStyle/>
        <a:p>
          <a:endParaRPr lang="en-US"/>
        </a:p>
      </dgm:t>
    </dgm:pt>
    <dgm:pt modelId="{A1A5F6D5-B1BA-4511-B998-B393A84A50F0}">
      <dgm:prSet/>
      <dgm:spPr/>
      <dgm:t>
        <a:bodyPr/>
        <a:lstStyle/>
        <a:p>
          <a:pPr>
            <a:lnSpc>
              <a:spcPct val="100000"/>
            </a:lnSpc>
          </a:pPr>
          <a:r>
            <a:rPr lang="en-US"/>
            <a:t>Merging blocks allows the system to efficiently handle </a:t>
          </a:r>
          <a:r>
            <a:rPr lang="en-US" b="1"/>
            <a:t>large datasets</a:t>
          </a:r>
          <a:r>
            <a:rPr lang="en-US"/>
            <a:t> that are processed in smaller chunks, improving scalability and memory management.</a:t>
          </a:r>
        </a:p>
      </dgm:t>
    </dgm:pt>
    <dgm:pt modelId="{D2C6C2CA-D230-4CF0-A159-1372E674C21F}" type="parTrans" cxnId="{32B3798B-5107-4C56-8F53-ED0EDE1767E8}">
      <dgm:prSet/>
      <dgm:spPr/>
      <dgm:t>
        <a:bodyPr/>
        <a:lstStyle/>
        <a:p>
          <a:endParaRPr lang="en-US"/>
        </a:p>
      </dgm:t>
    </dgm:pt>
    <dgm:pt modelId="{D556D609-2226-4653-8BC5-9F7A54D4D0E2}" type="sibTrans" cxnId="{32B3798B-5107-4C56-8F53-ED0EDE1767E8}">
      <dgm:prSet/>
      <dgm:spPr/>
      <dgm:t>
        <a:bodyPr/>
        <a:lstStyle/>
        <a:p>
          <a:endParaRPr lang="en-US"/>
        </a:p>
      </dgm:t>
    </dgm:pt>
    <dgm:pt modelId="{7DD8BEE4-625F-4353-8F24-3C6080AE8A1A}">
      <dgm:prSet/>
      <dgm:spPr/>
      <dgm:t>
        <a:bodyPr/>
        <a:lstStyle/>
        <a:p>
          <a:pPr>
            <a:lnSpc>
              <a:spcPct val="100000"/>
            </a:lnSpc>
          </a:pPr>
          <a:r>
            <a:rPr lang="en-US"/>
            <a:t>Merging blocks ensured </a:t>
          </a:r>
          <a:r>
            <a:rPr lang="en-US" b="1"/>
            <a:t>efficient index construction</a:t>
          </a:r>
          <a:r>
            <a:rPr lang="en-US"/>
            <a:t>, enabling the retrieval system to scale effectively and handle large amounts of data while maintaining fast query performance.</a:t>
          </a:r>
        </a:p>
      </dgm:t>
    </dgm:pt>
    <dgm:pt modelId="{62C61402-449F-483C-A278-DFE97408AD26}" type="parTrans" cxnId="{ADF150AB-9CFC-40CE-B826-0F957E5446F9}">
      <dgm:prSet/>
      <dgm:spPr/>
      <dgm:t>
        <a:bodyPr/>
        <a:lstStyle/>
        <a:p>
          <a:endParaRPr lang="en-US"/>
        </a:p>
      </dgm:t>
    </dgm:pt>
    <dgm:pt modelId="{256DE772-AE0B-476D-8E5C-5699585C37B7}" type="sibTrans" cxnId="{ADF150AB-9CFC-40CE-B826-0F957E5446F9}">
      <dgm:prSet/>
      <dgm:spPr/>
      <dgm:t>
        <a:bodyPr/>
        <a:lstStyle/>
        <a:p>
          <a:endParaRPr lang="en-US"/>
        </a:p>
      </dgm:t>
    </dgm:pt>
    <dgm:pt modelId="{5B371920-6E64-4364-9DCD-69E2B594511B}" type="pres">
      <dgm:prSet presAssocID="{E8EB941E-3C77-4949-AEF0-F3664CA869D4}" presName="root" presStyleCnt="0">
        <dgm:presLayoutVars>
          <dgm:dir/>
          <dgm:resizeHandles val="exact"/>
        </dgm:presLayoutVars>
      </dgm:prSet>
      <dgm:spPr/>
    </dgm:pt>
    <dgm:pt modelId="{F5725C7A-8372-440C-ABE3-9CEEFE90F601}" type="pres">
      <dgm:prSet presAssocID="{242406A9-5DA8-4FF1-A4C6-07F582014083}" presName="compNode" presStyleCnt="0"/>
      <dgm:spPr/>
    </dgm:pt>
    <dgm:pt modelId="{14FEFD40-C506-414A-BF30-D3D342C06A3F}" type="pres">
      <dgm:prSet presAssocID="{242406A9-5DA8-4FF1-A4C6-07F582014083}" presName="bgRect" presStyleLbl="bgShp" presStyleIdx="0" presStyleCnt="3"/>
      <dgm:spPr/>
    </dgm:pt>
    <dgm:pt modelId="{0F706885-1EEE-4501-AF0A-633DB78EE10D}" type="pres">
      <dgm:prSet presAssocID="{242406A9-5DA8-4FF1-A4C6-07F58201408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AC048210-FE57-408D-9162-194B7BE92FCE}" type="pres">
      <dgm:prSet presAssocID="{242406A9-5DA8-4FF1-A4C6-07F582014083}" presName="spaceRect" presStyleCnt="0"/>
      <dgm:spPr/>
    </dgm:pt>
    <dgm:pt modelId="{762954D0-CEE8-4F5E-9456-ED2AAF823278}" type="pres">
      <dgm:prSet presAssocID="{242406A9-5DA8-4FF1-A4C6-07F582014083}" presName="parTx" presStyleLbl="revTx" presStyleIdx="0" presStyleCnt="3">
        <dgm:presLayoutVars>
          <dgm:chMax val="0"/>
          <dgm:chPref val="0"/>
        </dgm:presLayoutVars>
      </dgm:prSet>
      <dgm:spPr/>
    </dgm:pt>
    <dgm:pt modelId="{F1E7B6BF-4264-4E5E-A09A-1A8F12015E2F}" type="pres">
      <dgm:prSet presAssocID="{5AACDEE5-6CF1-4AFA-9142-91DBFB8182F8}" presName="sibTrans" presStyleCnt="0"/>
      <dgm:spPr/>
    </dgm:pt>
    <dgm:pt modelId="{E3E5A919-C3FA-43A7-B611-F4D0142EEFFE}" type="pres">
      <dgm:prSet presAssocID="{A1A5F6D5-B1BA-4511-B998-B393A84A50F0}" presName="compNode" presStyleCnt="0"/>
      <dgm:spPr/>
    </dgm:pt>
    <dgm:pt modelId="{2FEA8082-2D26-49C0-B66D-E154B37176B7}" type="pres">
      <dgm:prSet presAssocID="{A1A5F6D5-B1BA-4511-B998-B393A84A50F0}" presName="bgRect" presStyleLbl="bgShp" presStyleIdx="1" presStyleCnt="3"/>
      <dgm:spPr/>
    </dgm:pt>
    <dgm:pt modelId="{2FBE7DE2-FE06-4E7F-BB03-1FD7B1D0E5CA}" type="pres">
      <dgm:prSet presAssocID="{A1A5F6D5-B1BA-4511-B998-B393A84A50F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4F3FCB26-ACF6-405D-AEBC-0F835826DD93}" type="pres">
      <dgm:prSet presAssocID="{A1A5F6D5-B1BA-4511-B998-B393A84A50F0}" presName="spaceRect" presStyleCnt="0"/>
      <dgm:spPr/>
    </dgm:pt>
    <dgm:pt modelId="{36B98E7C-2D30-4CFF-B826-08D2B6E40370}" type="pres">
      <dgm:prSet presAssocID="{A1A5F6D5-B1BA-4511-B998-B393A84A50F0}" presName="parTx" presStyleLbl="revTx" presStyleIdx="1" presStyleCnt="3">
        <dgm:presLayoutVars>
          <dgm:chMax val="0"/>
          <dgm:chPref val="0"/>
        </dgm:presLayoutVars>
      </dgm:prSet>
      <dgm:spPr/>
    </dgm:pt>
    <dgm:pt modelId="{3D517345-D797-4404-A0FD-6EEACB688754}" type="pres">
      <dgm:prSet presAssocID="{D556D609-2226-4653-8BC5-9F7A54D4D0E2}" presName="sibTrans" presStyleCnt="0"/>
      <dgm:spPr/>
    </dgm:pt>
    <dgm:pt modelId="{392A1E6E-24D8-4A48-BBB1-4A75CC7BD95A}" type="pres">
      <dgm:prSet presAssocID="{7DD8BEE4-625F-4353-8F24-3C6080AE8A1A}" presName="compNode" presStyleCnt="0"/>
      <dgm:spPr/>
    </dgm:pt>
    <dgm:pt modelId="{36FB0745-E586-4668-A691-274FFCFFD8C8}" type="pres">
      <dgm:prSet presAssocID="{7DD8BEE4-625F-4353-8F24-3C6080AE8A1A}" presName="bgRect" presStyleLbl="bgShp" presStyleIdx="2" presStyleCnt="3"/>
      <dgm:spPr/>
    </dgm:pt>
    <dgm:pt modelId="{A5B6C697-C243-47CF-8769-1C5BB162844B}" type="pres">
      <dgm:prSet presAssocID="{7DD8BEE4-625F-4353-8F24-3C6080AE8A1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7192FC0D-3A44-474C-B131-78BCA2387A28}" type="pres">
      <dgm:prSet presAssocID="{7DD8BEE4-625F-4353-8F24-3C6080AE8A1A}" presName="spaceRect" presStyleCnt="0"/>
      <dgm:spPr/>
    </dgm:pt>
    <dgm:pt modelId="{3A958695-44DA-4BFD-BF06-CCAFD6FBF072}" type="pres">
      <dgm:prSet presAssocID="{7DD8BEE4-625F-4353-8F24-3C6080AE8A1A}" presName="parTx" presStyleLbl="revTx" presStyleIdx="2" presStyleCnt="3">
        <dgm:presLayoutVars>
          <dgm:chMax val="0"/>
          <dgm:chPref val="0"/>
        </dgm:presLayoutVars>
      </dgm:prSet>
      <dgm:spPr/>
    </dgm:pt>
  </dgm:ptLst>
  <dgm:cxnLst>
    <dgm:cxn modelId="{FCDDFF13-73E4-4254-B995-2CD8860E597F}" type="presOf" srcId="{7DD8BEE4-625F-4353-8F24-3C6080AE8A1A}" destId="{3A958695-44DA-4BFD-BF06-CCAFD6FBF072}" srcOrd="0" destOrd="0" presId="urn:microsoft.com/office/officeart/2018/2/layout/IconVerticalSolidList"/>
    <dgm:cxn modelId="{5FAE252D-09F5-49FF-A827-C3CA94A5CFEB}" type="presOf" srcId="{A1A5F6D5-B1BA-4511-B998-B393A84A50F0}" destId="{36B98E7C-2D30-4CFF-B826-08D2B6E40370}" srcOrd="0" destOrd="0" presId="urn:microsoft.com/office/officeart/2018/2/layout/IconVerticalSolidList"/>
    <dgm:cxn modelId="{5481F23E-ACA2-4219-A225-BFBAEB1B48C2}" type="presOf" srcId="{E8EB941E-3C77-4949-AEF0-F3664CA869D4}" destId="{5B371920-6E64-4364-9DCD-69E2B594511B}" srcOrd="0" destOrd="0" presId="urn:microsoft.com/office/officeart/2018/2/layout/IconVerticalSolidList"/>
    <dgm:cxn modelId="{AB498646-1351-47C4-A7B5-0979EB2F9C0A}" type="presOf" srcId="{242406A9-5DA8-4FF1-A4C6-07F582014083}" destId="{762954D0-CEE8-4F5E-9456-ED2AAF823278}" srcOrd="0" destOrd="0" presId="urn:microsoft.com/office/officeart/2018/2/layout/IconVerticalSolidList"/>
    <dgm:cxn modelId="{32B3798B-5107-4C56-8F53-ED0EDE1767E8}" srcId="{E8EB941E-3C77-4949-AEF0-F3664CA869D4}" destId="{A1A5F6D5-B1BA-4511-B998-B393A84A50F0}" srcOrd="1" destOrd="0" parTransId="{D2C6C2CA-D230-4CF0-A159-1372E674C21F}" sibTransId="{D556D609-2226-4653-8BC5-9F7A54D4D0E2}"/>
    <dgm:cxn modelId="{ADF150AB-9CFC-40CE-B826-0F957E5446F9}" srcId="{E8EB941E-3C77-4949-AEF0-F3664CA869D4}" destId="{7DD8BEE4-625F-4353-8F24-3C6080AE8A1A}" srcOrd="2" destOrd="0" parTransId="{62C61402-449F-483C-A278-DFE97408AD26}" sibTransId="{256DE772-AE0B-476D-8E5C-5699585C37B7}"/>
    <dgm:cxn modelId="{C1A36DAE-5489-46EC-8B47-2E2D0DDBA029}" srcId="{E8EB941E-3C77-4949-AEF0-F3664CA869D4}" destId="{242406A9-5DA8-4FF1-A4C6-07F582014083}" srcOrd="0" destOrd="0" parTransId="{BB0B42EC-D136-40AE-B6A5-4F0583FDC7A5}" sibTransId="{5AACDEE5-6CF1-4AFA-9142-91DBFB8182F8}"/>
    <dgm:cxn modelId="{D9E762D2-B382-4602-BFCC-963CCC0EE05B}" type="presParOf" srcId="{5B371920-6E64-4364-9DCD-69E2B594511B}" destId="{F5725C7A-8372-440C-ABE3-9CEEFE90F601}" srcOrd="0" destOrd="0" presId="urn:microsoft.com/office/officeart/2018/2/layout/IconVerticalSolidList"/>
    <dgm:cxn modelId="{8A2879F0-90C7-4A31-954C-0E2B312D959C}" type="presParOf" srcId="{F5725C7A-8372-440C-ABE3-9CEEFE90F601}" destId="{14FEFD40-C506-414A-BF30-D3D342C06A3F}" srcOrd="0" destOrd="0" presId="urn:microsoft.com/office/officeart/2018/2/layout/IconVerticalSolidList"/>
    <dgm:cxn modelId="{A79321B1-1789-4492-9F15-ABA3704D95B8}" type="presParOf" srcId="{F5725C7A-8372-440C-ABE3-9CEEFE90F601}" destId="{0F706885-1EEE-4501-AF0A-633DB78EE10D}" srcOrd="1" destOrd="0" presId="urn:microsoft.com/office/officeart/2018/2/layout/IconVerticalSolidList"/>
    <dgm:cxn modelId="{1F74A5A1-5E8B-4818-B900-6D276D7BE461}" type="presParOf" srcId="{F5725C7A-8372-440C-ABE3-9CEEFE90F601}" destId="{AC048210-FE57-408D-9162-194B7BE92FCE}" srcOrd="2" destOrd="0" presId="urn:microsoft.com/office/officeart/2018/2/layout/IconVerticalSolidList"/>
    <dgm:cxn modelId="{2D7737BB-938C-465A-B0A0-08C654353051}" type="presParOf" srcId="{F5725C7A-8372-440C-ABE3-9CEEFE90F601}" destId="{762954D0-CEE8-4F5E-9456-ED2AAF823278}" srcOrd="3" destOrd="0" presId="urn:microsoft.com/office/officeart/2018/2/layout/IconVerticalSolidList"/>
    <dgm:cxn modelId="{52038BCA-B99D-4B47-AA11-0FC54590D9D7}" type="presParOf" srcId="{5B371920-6E64-4364-9DCD-69E2B594511B}" destId="{F1E7B6BF-4264-4E5E-A09A-1A8F12015E2F}" srcOrd="1" destOrd="0" presId="urn:microsoft.com/office/officeart/2018/2/layout/IconVerticalSolidList"/>
    <dgm:cxn modelId="{3F9FBD3C-33D3-4C73-BBDE-327187A2A98C}" type="presParOf" srcId="{5B371920-6E64-4364-9DCD-69E2B594511B}" destId="{E3E5A919-C3FA-43A7-B611-F4D0142EEFFE}" srcOrd="2" destOrd="0" presId="urn:microsoft.com/office/officeart/2018/2/layout/IconVerticalSolidList"/>
    <dgm:cxn modelId="{BDD528B3-B28B-4E79-9156-3AA61BBFA163}" type="presParOf" srcId="{E3E5A919-C3FA-43A7-B611-F4D0142EEFFE}" destId="{2FEA8082-2D26-49C0-B66D-E154B37176B7}" srcOrd="0" destOrd="0" presId="urn:microsoft.com/office/officeart/2018/2/layout/IconVerticalSolidList"/>
    <dgm:cxn modelId="{8DD756BF-1C5A-4DB5-A89C-941E247A9BD3}" type="presParOf" srcId="{E3E5A919-C3FA-43A7-B611-F4D0142EEFFE}" destId="{2FBE7DE2-FE06-4E7F-BB03-1FD7B1D0E5CA}" srcOrd="1" destOrd="0" presId="urn:microsoft.com/office/officeart/2018/2/layout/IconVerticalSolidList"/>
    <dgm:cxn modelId="{E044D1AA-0C05-48F6-919B-7A1510C4A7EB}" type="presParOf" srcId="{E3E5A919-C3FA-43A7-B611-F4D0142EEFFE}" destId="{4F3FCB26-ACF6-405D-AEBC-0F835826DD93}" srcOrd="2" destOrd="0" presId="urn:microsoft.com/office/officeart/2018/2/layout/IconVerticalSolidList"/>
    <dgm:cxn modelId="{2D697925-EC5C-48DC-A7C9-7161353511F1}" type="presParOf" srcId="{E3E5A919-C3FA-43A7-B611-F4D0142EEFFE}" destId="{36B98E7C-2D30-4CFF-B826-08D2B6E40370}" srcOrd="3" destOrd="0" presId="urn:microsoft.com/office/officeart/2018/2/layout/IconVerticalSolidList"/>
    <dgm:cxn modelId="{E9DB92DA-7C68-4349-91BE-D1F0C8B7E1D6}" type="presParOf" srcId="{5B371920-6E64-4364-9DCD-69E2B594511B}" destId="{3D517345-D797-4404-A0FD-6EEACB688754}" srcOrd="3" destOrd="0" presId="urn:microsoft.com/office/officeart/2018/2/layout/IconVerticalSolidList"/>
    <dgm:cxn modelId="{B6960DE0-21BB-45FD-B69D-9E8B981CA040}" type="presParOf" srcId="{5B371920-6E64-4364-9DCD-69E2B594511B}" destId="{392A1E6E-24D8-4A48-BBB1-4A75CC7BD95A}" srcOrd="4" destOrd="0" presId="urn:microsoft.com/office/officeart/2018/2/layout/IconVerticalSolidList"/>
    <dgm:cxn modelId="{C6E6AA41-DD76-4B76-88BD-3F4642E098D4}" type="presParOf" srcId="{392A1E6E-24D8-4A48-BBB1-4A75CC7BD95A}" destId="{36FB0745-E586-4668-A691-274FFCFFD8C8}" srcOrd="0" destOrd="0" presId="urn:microsoft.com/office/officeart/2018/2/layout/IconVerticalSolidList"/>
    <dgm:cxn modelId="{276282C0-7043-4BBE-AA95-534FC36D39E6}" type="presParOf" srcId="{392A1E6E-24D8-4A48-BBB1-4A75CC7BD95A}" destId="{A5B6C697-C243-47CF-8769-1C5BB162844B}" srcOrd="1" destOrd="0" presId="urn:microsoft.com/office/officeart/2018/2/layout/IconVerticalSolidList"/>
    <dgm:cxn modelId="{2FFF3744-A258-4D96-94D9-541BB78A1849}" type="presParOf" srcId="{392A1E6E-24D8-4A48-BBB1-4A75CC7BD95A}" destId="{7192FC0D-3A44-474C-B131-78BCA2387A28}" srcOrd="2" destOrd="0" presId="urn:microsoft.com/office/officeart/2018/2/layout/IconVerticalSolidList"/>
    <dgm:cxn modelId="{1D24D042-171C-43FA-921A-47FF4440DED7}" type="presParOf" srcId="{392A1E6E-24D8-4A48-BBB1-4A75CC7BD95A}" destId="{3A958695-44DA-4BFD-BF06-CCAFD6FBF07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3DDD8097-BE06-4B09-B8EF-C7989164479B}"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7915B6DC-B869-4534-9E82-5E60F7FFEBB3}">
      <dgm:prSet/>
      <dgm:spPr/>
      <dgm:t>
        <a:bodyPr/>
        <a:lstStyle/>
        <a:p>
          <a:r>
            <a:rPr lang="en-US"/>
            <a:t>In the WebAP dataset, </a:t>
          </a:r>
          <a:r>
            <a:rPr lang="en-US" b="1"/>
            <a:t>SPIMI</a:t>
          </a:r>
          <a:r>
            <a:rPr lang="en-US"/>
            <a:t> processes one block of documents at a time, generating postings lists for terms directly in memory without sorting them. Each block’s index is written to disk, and then the final index is created by merging these partial indexes.</a:t>
          </a:r>
        </a:p>
      </dgm:t>
    </dgm:pt>
    <dgm:pt modelId="{4D5F8B56-1334-4874-B17F-15ED780EE556}" type="parTrans" cxnId="{13428C98-E696-495C-A03B-827D2674F023}">
      <dgm:prSet/>
      <dgm:spPr/>
      <dgm:t>
        <a:bodyPr/>
        <a:lstStyle/>
        <a:p>
          <a:endParaRPr lang="en-US"/>
        </a:p>
      </dgm:t>
    </dgm:pt>
    <dgm:pt modelId="{F665DBE0-3CE8-4B07-A5BA-566DBE0D0BB2}" type="sibTrans" cxnId="{13428C98-E696-495C-A03B-827D2674F023}">
      <dgm:prSet/>
      <dgm:spPr/>
      <dgm:t>
        <a:bodyPr/>
        <a:lstStyle/>
        <a:p>
          <a:endParaRPr lang="en-US"/>
        </a:p>
      </dgm:t>
    </dgm:pt>
    <dgm:pt modelId="{F0087577-467F-4616-81FF-A0223D93ABC7}">
      <dgm:prSet/>
      <dgm:spPr/>
      <dgm:t>
        <a:bodyPr/>
        <a:lstStyle/>
        <a:p>
          <a:r>
            <a:rPr lang="en-US"/>
            <a:t>SPIMI is ideal for </a:t>
          </a:r>
          <a:r>
            <a:rPr lang="en-US" b="1"/>
            <a:t>memory efficiency</a:t>
          </a:r>
          <a:r>
            <a:rPr lang="en-US"/>
            <a:t>, as it processes one block at a time and doesn’t require sorting, making it suitable for large datasets like WebAP.</a:t>
          </a:r>
        </a:p>
      </dgm:t>
    </dgm:pt>
    <dgm:pt modelId="{BF84505F-60A0-4A2E-B470-74F672055692}" type="parTrans" cxnId="{DA45D050-9108-4880-8A42-0A3BEB6D6587}">
      <dgm:prSet/>
      <dgm:spPr/>
      <dgm:t>
        <a:bodyPr/>
        <a:lstStyle/>
        <a:p>
          <a:endParaRPr lang="en-US"/>
        </a:p>
      </dgm:t>
    </dgm:pt>
    <dgm:pt modelId="{683E6D88-59B7-498F-9945-1AD445DBECA1}" type="sibTrans" cxnId="{DA45D050-9108-4880-8A42-0A3BEB6D6587}">
      <dgm:prSet/>
      <dgm:spPr/>
      <dgm:t>
        <a:bodyPr/>
        <a:lstStyle/>
        <a:p>
          <a:endParaRPr lang="en-US"/>
        </a:p>
      </dgm:t>
    </dgm:pt>
    <dgm:pt modelId="{1329C0C9-85FC-4DD3-B08A-5F0F16F61964}">
      <dgm:prSet/>
      <dgm:spPr/>
      <dgm:t>
        <a:bodyPr/>
        <a:lstStyle/>
        <a:p>
          <a:r>
            <a:rPr lang="en-US"/>
            <a:t>SPIMI allowed for </a:t>
          </a:r>
          <a:r>
            <a:rPr lang="en-US" b="1"/>
            <a:t>faster index construction</a:t>
          </a:r>
          <a:r>
            <a:rPr lang="en-US"/>
            <a:t> with reduced memory usage, improving the efficiency of handling large document collections.</a:t>
          </a:r>
        </a:p>
      </dgm:t>
    </dgm:pt>
    <dgm:pt modelId="{D31896B8-544A-4D84-ADFC-665B280069BD}" type="parTrans" cxnId="{7F4F01DA-D932-4EB9-BEAA-A860B8DBECB4}">
      <dgm:prSet/>
      <dgm:spPr/>
      <dgm:t>
        <a:bodyPr/>
        <a:lstStyle/>
        <a:p>
          <a:endParaRPr lang="en-US"/>
        </a:p>
      </dgm:t>
    </dgm:pt>
    <dgm:pt modelId="{1FB265AF-C2AB-4B47-B8BE-C74FBB639609}" type="sibTrans" cxnId="{7F4F01DA-D932-4EB9-BEAA-A860B8DBECB4}">
      <dgm:prSet/>
      <dgm:spPr/>
      <dgm:t>
        <a:bodyPr/>
        <a:lstStyle/>
        <a:p>
          <a:endParaRPr lang="en-US"/>
        </a:p>
      </dgm:t>
    </dgm:pt>
    <dgm:pt modelId="{F7AA8D73-97AC-493A-B764-03E503EDD208}" type="pres">
      <dgm:prSet presAssocID="{3DDD8097-BE06-4B09-B8EF-C7989164479B}" presName="linear" presStyleCnt="0">
        <dgm:presLayoutVars>
          <dgm:animLvl val="lvl"/>
          <dgm:resizeHandles val="exact"/>
        </dgm:presLayoutVars>
      </dgm:prSet>
      <dgm:spPr/>
    </dgm:pt>
    <dgm:pt modelId="{BB38FA11-3DF0-4F3B-B264-63BAA04CB96E}" type="pres">
      <dgm:prSet presAssocID="{7915B6DC-B869-4534-9E82-5E60F7FFEBB3}" presName="parentText" presStyleLbl="node1" presStyleIdx="0" presStyleCnt="3">
        <dgm:presLayoutVars>
          <dgm:chMax val="0"/>
          <dgm:bulletEnabled val="1"/>
        </dgm:presLayoutVars>
      </dgm:prSet>
      <dgm:spPr/>
    </dgm:pt>
    <dgm:pt modelId="{8C435DF8-6D74-4ADC-A431-88ED8E25C79A}" type="pres">
      <dgm:prSet presAssocID="{F665DBE0-3CE8-4B07-A5BA-566DBE0D0BB2}" presName="spacer" presStyleCnt="0"/>
      <dgm:spPr/>
    </dgm:pt>
    <dgm:pt modelId="{2EC27A99-263F-46E0-B7AA-5BE0D0E56C4F}" type="pres">
      <dgm:prSet presAssocID="{F0087577-467F-4616-81FF-A0223D93ABC7}" presName="parentText" presStyleLbl="node1" presStyleIdx="1" presStyleCnt="3">
        <dgm:presLayoutVars>
          <dgm:chMax val="0"/>
          <dgm:bulletEnabled val="1"/>
        </dgm:presLayoutVars>
      </dgm:prSet>
      <dgm:spPr/>
    </dgm:pt>
    <dgm:pt modelId="{5C69A634-80E4-4DAF-82E9-A747A077B05B}" type="pres">
      <dgm:prSet presAssocID="{683E6D88-59B7-498F-9945-1AD445DBECA1}" presName="spacer" presStyleCnt="0"/>
      <dgm:spPr/>
    </dgm:pt>
    <dgm:pt modelId="{74B2DB08-1955-4805-A1B9-E9FAAB0154C8}" type="pres">
      <dgm:prSet presAssocID="{1329C0C9-85FC-4DD3-B08A-5F0F16F61964}" presName="parentText" presStyleLbl="node1" presStyleIdx="2" presStyleCnt="3">
        <dgm:presLayoutVars>
          <dgm:chMax val="0"/>
          <dgm:bulletEnabled val="1"/>
        </dgm:presLayoutVars>
      </dgm:prSet>
      <dgm:spPr/>
    </dgm:pt>
  </dgm:ptLst>
  <dgm:cxnLst>
    <dgm:cxn modelId="{3A440605-E71D-44E1-9C7F-40CAF8007350}" type="presOf" srcId="{7915B6DC-B869-4534-9E82-5E60F7FFEBB3}" destId="{BB38FA11-3DF0-4F3B-B264-63BAA04CB96E}" srcOrd="0" destOrd="0" presId="urn:microsoft.com/office/officeart/2005/8/layout/vList2"/>
    <dgm:cxn modelId="{CB5AED0E-5B33-400D-A2E1-F4D85761A310}" type="presOf" srcId="{3DDD8097-BE06-4B09-B8EF-C7989164479B}" destId="{F7AA8D73-97AC-493A-B764-03E503EDD208}" srcOrd="0" destOrd="0" presId="urn:microsoft.com/office/officeart/2005/8/layout/vList2"/>
    <dgm:cxn modelId="{DA45D050-9108-4880-8A42-0A3BEB6D6587}" srcId="{3DDD8097-BE06-4B09-B8EF-C7989164479B}" destId="{F0087577-467F-4616-81FF-A0223D93ABC7}" srcOrd="1" destOrd="0" parTransId="{BF84505F-60A0-4A2E-B470-74F672055692}" sibTransId="{683E6D88-59B7-498F-9945-1AD445DBECA1}"/>
    <dgm:cxn modelId="{13428C98-E696-495C-A03B-827D2674F023}" srcId="{3DDD8097-BE06-4B09-B8EF-C7989164479B}" destId="{7915B6DC-B869-4534-9E82-5E60F7FFEBB3}" srcOrd="0" destOrd="0" parTransId="{4D5F8B56-1334-4874-B17F-15ED780EE556}" sibTransId="{F665DBE0-3CE8-4B07-A5BA-566DBE0D0BB2}"/>
    <dgm:cxn modelId="{824C9CB6-41C0-48D9-AA25-7D0ADDCC8333}" type="presOf" srcId="{F0087577-467F-4616-81FF-A0223D93ABC7}" destId="{2EC27A99-263F-46E0-B7AA-5BE0D0E56C4F}" srcOrd="0" destOrd="0" presId="urn:microsoft.com/office/officeart/2005/8/layout/vList2"/>
    <dgm:cxn modelId="{E93A37C8-448B-4C7F-A1F4-2018E7F39D4C}" type="presOf" srcId="{1329C0C9-85FC-4DD3-B08A-5F0F16F61964}" destId="{74B2DB08-1955-4805-A1B9-E9FAAB0154C8}" srcOrd="0" destOrd="0" presId="urn:microsoft.com/office/officeart/2005/8/layout/vList2"/>
    <dgm:cxn modelId="{7F4F01DA-D932-4EB9-BEAA-A860B8DBECB4}" srcId="{3DDD8097-BE06-4B09-B8EF-C7989164479B}" destId="{1329C0C9-85FC-4DD3-B08A-5F0F16F61964}" srcOrd="2" destOrd="0" parTransId="{D31896B8-544A-4D84-ADFC-665B280069BD}" sibTransId="{1FB265AF-C2AB-4B47-B8BE-C74FBB639609}"/>
    <dgm:cxn modelId="{A37EF164-4ACE-4E0D-BD73-423C76CA7DDE}" type="presParOf" srcId="{F7AA8D73-97AC-493A-B764-03E503EDD208}" destId="{BB38FA11-3DF0-4F3B-B264-63BAA04CB96E}" srcOrd="0" destOrd="0" presId="urn:microsoft.com/office/officeart/2005/8/layout/vList2"/>
    <dgm:cxn modelId="{A34025A7-1D42-41F6-A6BB-699E864A88A7}" type="presParOf" srcId="{F7AA8D73-97AC-493A-B764-03E503EDD208}" destId="{8C435DF8-6D74-4ADC-A431-88ED8E25C79A}" srcOrd="1" destOrd="0" presId="urn:microsoft.com/office/officeart/2005/8/layout/vList2"/>
    <dgm:cxn modelId="{9FD64944-464A-4285-8462-32863A0BBDD1}" type="presParOf" srcId="{F7AA8D73-97AC-493A-B764-03E503EDD208}" destId="{2EC27A99-263F-46E0-B7AA-5BE0D0E56C4F}" srcOrd="2" destOrd="0" presId="urn:microsoft.com/office/officeart/2005/8/layout/vList2"/>
    <dgm:cxn modelId="{35C02E63-F90A-4D3B-898B-1FD8204816FC}" type="presParOf" srcId="{F7AA8D73-97AC-493A-B764-03E503EDD208}" destId="{5C69A634-80E4-4DAF-82E9-A747A077B05B}" srcOrd="3" destOrd="0" presId="urn:microsoft.com/office/officeart/2005/8/layout/vList2"/>
    <dgm:cxn modelId="{4CAEC86F-D133-48DC-BF04-A7A8AE2199E8}" type="presParOf" srcId="{F7AA8D73-97AC-493A-B764-03E503EDD208}" destId="{74B2DB08-1955-4805-A1B9-E9FAAB0154C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FA065B52-7E0A-4D7B-A362-B590BFF8406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653FF275-B5C5-4926-8BDF-4E32B26769C9}">
      <dgm:prSet/>
      <dgm:spPr/>
      <dgm:t>
        <a:bodyPr/>
        <a:lstStyle/>
        <a:p>
          <a:r>
            <a:rPr lang="en-US"/>
            <a:t>In the WebAP dataset, </a:t>
          </a:r>
          <a:r>
            <a:rPr lang="en-US" b="1"/>
            <a:t>logging</a:t>
          </a:r>
          <a:r>
            <a:rPr lang="en-US"/>
            <a:t> involves recording details of query executions, document retrievals, and system operations for analysis. This can include query times, document access, and error tracking.</a:t>
          </a:r>
        </a:p>
      </dgm:t>
    </dgm:pt>
    <dgm:pt modelId="{CB973E40-0039-4E10-8068-F2B9788DC6B7}" type="parTrans" cxnId="{94C3DE95-AE28-4996-BBDB-0F26F20A915B}">
      <dgm:prSet/>
      <dgm:spPr/>
      <dgm:t>
        <a:bodyPr/>
        <a:lstStyle/>
        <a:p>
          <a:endParaRPr lang="en-US"/>
        </a:p>
      </dgm:t>
    </dgm:pt>
    <dgm:pt modelId="{EE6D0AD6-88A5-49AC-8CF3-72D186C60AE1}" type="sibTrans" cxnId="{94C3DE95-AE28-4996-BBDB-0F26F20A915B}">
      <dgm:prSet/>
      <dgm:spPr/>
      <dgm:t>
        <a:bodyPr/>
        <a:lstStyle/>
        <a:p>
          <a:endParaRPr lang="en-US"/>
        </a:p>
      </dgm:t>
    </dgm:pt>
    <dgm:pt modelId="{EB3EFBCB-F2A3-4B9F-AE3C-E53260812D33}">
      <dgm:prSet/>
      <dgm:spPr/>
      <dgm:t>
        <a:bodyPr/>
        <a:lstStyle/>
        <a:p>
          <a:r>
            <a:rPr lang="en-US"/>
            <a:t>Logging is crucial for </a:t>
          </a:r>
          <a:r>
            <a:rPr lang="en-US" b="1"/>
            <a:t>monitoring system performance</a:t>
          </a:r>
          <a:r>
            <a:rPr lang="en-US"/>
            <a:t>, debugging issues, and ensuring the system operates efficiently by tracking its behavior and usage patterns.</a:t>
          </a:r>
        </a:p>
      </dgm:t>
    </dgm:pt>
    <dgm:pt modelId="{2267182F-08E5-44B2-BDE2-AA73A528003F}" type="parTrans" cxnId="{F33A4AA1-DC24-403B-93B7-C328A82CCF11}">
      <dgm:prSet/>
      <dgm:spPr/>
      <dgm:t>
        <a:bodyPr/>
        <a:lstStyle/>
        <a:p>
          <a:endParaRPr lang="en-US"/>
        </a:p>
      </dgm:t>
    </dgm:pt>
    <dgm:pt modelId="{A9FF8651-0C1D-4DCC-9809-A5B6788F6E8C}" type="sibTrans" cxnId="{F33A4AA1-DC24-403B-93B7-C328A82CCF11}">
      <dgm:prSet/>
      <dgm:spPr/>
      <dgm:t>
        <a:bodyPr/>
        <a:lstStyle/>
        <a:p>
          <a:endParaRPr lang="en-US"/>
        </a:p>
      </dgm:t>
    </dgm:pt>
    <dgm:pt modelId="{5318330E-4324-4D26-A695-6960A37AF1ED}">
      <dgm:prSet/>
      <dgm:spPr/>
      <dgm:t>
        <a:bodyPr/>
        <a:lstStyle/>
        <a:p>
          <a:r>
            <a:rPr lang="en-US"/>
            <a:t>Logging provided valuable insights into system </a:t>
          </a:r>
          <a:r>
            <a:rPr lang="en-US" b="1"/>
            <a:t>performance and usage</a:t>
          </a:r>
          <a:r>
            <a:rPr lang="en-US"/>
            <a:t>, helping optimize the retrieval process and troubleshoot any operational issues.</a:t>
          </a:r>
        </a:p>
      </dgm:t>
    </dgm:pt>
    <dgm:pt modelId="{9D12E913-2AA0-4D69-93CD-55A68FA967E2}" type="parTrans" cxnId="{EB954D15-117B-4A2A-899F-04C33AF5B2F5}">
      <dgm:prSet/>
      <dgm:spPr/>
      <dgm:t>
        <a:bodyPr/>
        <a:lstStyle/>
        <a:p>
          <a:endParaRPr lang="en-US"/>
        </a:p>
      </dgm:t>
    </dgm:pt>
    <dgm:pt modelId="{38F1F712-265C-42A4-84B2-923FC5155C43}" type="sibTrans" cxnId="{EB954D15-117B-4A2A-899F-04C33AF5B2F5}">
      <dgm:prSet/>
      <dgm:spPr/>
      <dgm:t>
        <a:bodyPr/>
        <a:lstStyle/>
        <a:p>
          <a:endParaRPr lang="en-US"/>
        </a:p>
      </dgm:t>
    </dgm:pt>
    <dgm:pt modelId="{3B0ABCE9-C6D6-4A1D-96AE-1FBCFE326772}" type="pres">
      <dgm:prSet presAssocID="{FA065B52-7E0A-4D7B-A362-B590BFF84065}" presName="linear" presStyleCnt="0">
        <dgm:presLayoutVars>
          <dgm:animLvl val="lvl"/>
          <dgm:resizeHandles val="exact"/>
        </dgm:presLayoutVars>
      </dgm:prSet>
      <dgm:spPr/>
    </dgm:pt>
    <dgm:pt modelId="{3F8D994D-22C7-49D2-8199-180BEEA55135}" type="pres">
      <dgm:prSet presAssocID="{653FF275-B5C5-4926-8BDF-4E32B26769C9}" presName="parentText" presStyleLbl="node1" presStyleIdx="0" presStyleCnt="3">
        <dgm:presLayoutVars>
          <dgm:chMax val="0"/>
          <dgm:bulletEnabled val="1"/>
        </dgm:presLayoutVars>
      </dgm:prSet>
      <dgm:spPr/>
    </dgm:pt>
    <dgm:pt modelId="{6A2179A0-DC4E-49F3-93F9-BDC98D472B50}" type="pres">
      <dgm:prSet presAssocID="{EE6D0AD6-88A5-49AC-8CF3-72D186C60AE1}" presName="spacer" presStyleCnt="0"/>
      <dgm:spPr/>
    </dgm:pt>
    <dgm:pt modelId="{E4943086-95C3-408F-B2BF-5EF6B2102482}" type="pres">
      <dgm:prSet presAssocID="{EB3EFBCB-F2A3-4B9F-AE3C-E53260812D33}" presName="parentText" presStyleLbl="node1" presStyleIdx="1" presStyleCnt="3">
        <dgm:presLayoutVars>
          <dgm:chMax val="0"/>
          <dgm:bulletEnabled val="1"/>
        </dgm:presLayoutVars>
      </dgm:prSet>
      <dgm:spPr/>
    </dgm:pt>
    <dgm:pt modelId="{CA08B037-7388-40B8-A1FA-A39D2B388B11}" type="pres">
      <dgm:prSet presAssocID="{A9FF8651-0C1D-4DCC-9809-A5B6788F6E8C}" presName="spacer" presStyleCnt="0"/>
      <dgm:spPr/>
    </dgm:pt>
    <dgm:pt modelId="{626906D1-9009-48BF-9AC8-828E9901D74A}" type="pres">
      <dgm:prSet presAssocID="{5318330E-4324-4D26-A695-6960A37AF1ED}" presName="parentText" presStyleLbl="node1" presStyleIdx="2" presStyleCnt="3">
        <dgm:presLayoutVars>
          <dgm:chMax val="0"/>
          <dgm:bulletEnabled val="1"/>
        </dgm:presLayoutVars>
      </dgm:prSet>
      <dgm:spPr/>
    </dgm:pt>
  </dgm:ptLst>
  <dgm:cxnLst>
    <dgm:cxn modelId="{EB954D15-117B-4A2A-899F-04C33AF5B2F5}" srcId="{FA065B52-7E0A-4D7B-A362-B590BFF84065}" destId="{5318330E-4324-4D26-A695-6960A37AF1ED}" srcOrd="2" destOrd="0" parTransId="{9D12E913-2AA0-4D69-93CD-55A68FA967E2}" sibTransId="{38F1F712-265C-42A4-84B2-923FC5155C43}"/>
    <dgm:cxn modelId="{5FA0D53F-373C-40A8-AC95-5A549BB49648}" type="presOf" srcId="{653FF275-B5C5-4926-8BDF-4E32B26769C9}" destId="{3F8D994D-22C7-49D2-8199-180BEEA55135}" srcOrd="0" destOrd="0" presId="urn:microsoft.com/office/officeart/2005/8/layout/vList2"/>
    <dgm:cxn modelId="{23605B7A-4FE9-4BE5-A286-DF6EC5710405}" type="presOf" srcId="{FA065B52-7E0A-4D7B-A362-B590BFF84065}" destId="{3B0ABCE9-C6D6-4A1D-96AE-1FBCFE326772}" srcOrd="0" destOrd="0" presId="urn:microsoft.com/office/officeart/2005/8/layout/vList2"/>
    <dgm:cxn modelId="{B60E0A8D-8EC8-4E16-BADF-9D6A479401C5}" type="presOf" srcId="{5318330E-4324-4D26-A695-6960A37AF1ED}" destId="{626906D1-9009-48BF-9AC8-828E9901D74A}" srcOrd="0" destOrd="0" presId="urn:microsoft.com/office/officeart/2005/8/layout/vList2"/>
    <dgm:cxn modelId="{94C3DE95-AE28-4996-BBDB-0F26F20A915B}" srcId="{FA065B52-7E0A-4D7B-A362-B590BFF84065}" destId="{653FF275-B5C5-4926-8BDF-4E32B26769C9}" srcOrd="0" destOrd="0" parTransId="{CB973E40-0039-4E10-8068-F2B9788DC6B7}" sibTransId="{EE6D0AD6-88A5-49AC-8CF3-72D186C60AE1}"/>
    <dgm:cxn modelId="{F33A4AA1-DC24-403B-93B7-C328A82CCF11}" srcId="{FA065B52-7E0A-4D7B-A362-B590BFF84065}" destId="{EB3EFBCB-F2A3-4B9F-AE3C-E53260812D33}" srcOrd="1" destOrd="0" parTransId="{2267182F-08E5-44B2-BDE2-AA73A528003F}" sibTransId="{A9FF8651-0C1D-4DCC-9809-A5B6788F6E8C}"/>
    <dgm:cxn modelId="{D68B7AA8-0339-40D3-A797-E29BC1466E3B}" type="presOf" srcId="{EB3EFBCB-F2A3-4B9F-AE3C-E53260812D33}" destId="{E4943086-95C3-408F-B2BF-5EF6B2102482}" srcOrd="0" destOrd="0" presId="urn:microsoft.com/office/officeart/2005/8/layout/vList2"/>
    <dgm:cxn modelId="{D8767648-1EAA-41B8-8E69-488E4B86AC06}" type="presParOf" srcId="{3B0ABCE9-C6D6-4A1D-96AE-1FBCFE326772}" destId="{3F8D994D-22C7-49D2-8199-180BEEA55135}" srcOrd="0" destOrd="0" presId="urn:microsoft.com/office/officeart/2005/8/layout/vList2"/>
    <dgm:cxn modelId="{D44EEC14-B198-4C0E-86AD-E4736A6701D5}" type="presParOf" srcId="{3B0ABCE9-C6D6-4A1D-96AE-1FBCFE326772}" destId="{6A2179A0-DC4E-49F3-93F9-BDC98D472B50}" srcOrd="1" destOrd="0" presId="urn:microsoft.com/office/officeart/2005/8/layout/vList2"/>
    <dgm:cxn modelId="{6BD5EB58-2B33-44A8-8DD0-D7B5728F20AE}" type="presParOf" srcId="{3B0ABCE9-C6D6-4A1D-96AE-1FBCFE326772}" destId="{E4943086-95C3-408F-B2BF-5EF6B2102482}" srcOrd="2" destOrd="0" presId="urn:microsoft.com/office/officeart/2005/8/layout/vList2"/>
    <dgm:cxn modelId="{D5486472-F273-493D-9B64-5A1E9BA7B7B8}" type="presParOf" srcId="{3B0ABCE9-C6D6-4A1D-96AE-1FBCFE326772}" destId="{CA08B037-7388-40B8-A1FA-A39D2B388B11}" srcOrd="3" destOrd="0" presId="urn:microsoft.com/office/officeart/2005/8/layout/vList2"/>
    <dgm:cxn modelId="{E3D1B6C7-E57F-4D31-AAA2-664DC8758EC6}" type="presParOf" srcId="{3B0ABCE9-C6D6-4A1D-96AE-1FBCFE326772}" destId="{626906D1-9009-48BF-9AC8-828E9901D74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C9B26ACB-5949-467D-A723-D80A106AE77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39055D0-DB93-428C-ACBE-9A418713E8DB}">
      <dgm:prSet/>
      <dgm:spPr/>
      <dgm:t>
        <a:bodyPr/>
        <a:lstStyle/>
        <a:p>
          <a:r>
            <a:rPr lang="en-US"/>
            <a:t>In the WebAP dataset, </a:t>
          </a:r>
          <a:r>
            <a:rPr lang="en-US" b="1"/>
            <a:t>time measurement</a:t>
          </a:r>
          <a:r>
            <a:rPr lang="en-US"/>
            <a:t> is applied to track how long it takes to execute queries, retrieve documents, and complete indexing. This involves capturing start and end times for specific processes to calculate total elapsed time.</a:t>
          </a:r>
        </a:p>
      </dgm:t>
    </dgm:pt>
    <dgm:pt modelId="{1871DA0B-1A6E-4E1E-BCDC-214FF2931CF6}" type="parTrans" cxnId="{D2A3997D-43C3-4174-A22C-9F7868F99C08}">
      <dgm:prSet/>
      <dgm:spPr/>
      <dgm:t>
        <a:bodyPr/>
        <a:lstStyle/>
        <a:p>
          <a:endParaRPr lang="en-US"/>
        </a:p>
      </dgm:t>
    </dgm:pt>
    <dgm:pt modelId="{5208BDAF-9FC9-471C-B3BE-B4DC970534AC}" type="sibTrans" cxnId="{D2A3997D-43C3-4174-A22C-9F7868F99C08}">
      <dgm:prSet/>
      <dgm:spPr/>
      <dgm:t>
        <a:bodyPr/>
        <a:lstStyle/>
        <a:p>
          <a:endParaRPr lang="en-US"/>
        </a:p>
      </dgm:t>
    </dgm:pt>
    <dgm:pt modelId="{9CFDC8BE-10BD-4476-B6B7-1EC0CBA20203}">
      <dgm:prSet/>
      <dgm:spPr/>
      <dgm:t>
        <a:bodyPr/>
        <a:lstStyle/>
        <a:p>
          <a:r>
            <a:rPr lang="en-US"/>
            <a:t>Time measurement helps in assessing the </a:t>
          </a:r>
          <a:r>
            <a:rPr lang="en-US" b="1"/>
            <a:t>performance</a:t>
          </a:r>
          <a:r>
            <a:rPr lang="en-US"/>
            <a:t> of the system, allowing for optimizations and ensuring the system meets efficiency goals.</a:t>
          </a:r>
        </a:p>
      </dgm:t>
    </dgm:pt>
    <dgm:pt modelId="{2DA5223B-C66C-4727-B11F-29AA1165829E}" type="parTrans" cxnId="{26D28EE0-C671-4DEF-94E0-60622AE4467F}">
      <dgm:prSet/>
      <dgm:spPr/>
      <dgm:t>
        <a:bodyPr/>
        <a:lstStyle/>
        <a:p>
          <a:endParaRPr lang="en-US"/>
        </a:p>
      </dgm:t>
    </dgm:pt>
    <dgm:pt modelId="{95AC7452-C35C-498D-B33E-1AF0FD9902B2}" type="sibTrans" cxnId="{26D28EE0-C671-4DEF-94E0-60622AE4467F}">
      <dgm:prSet/>
      <dgm:spPr/>
      <dgm:t>
        <a:bodyPr/>
        <a:lstStyle/>
        <a:p>
          <a:endParaRPr lang="en-US"/>
        </a:p>
      </dgm:t>
    </dgm:pt>
    <dgm:pt modelId="{BF774244-3955-4E93-86BF-58B4D3889BF2}">
      <dgm:prSet/>
      <dgm:spPr/>
      <dgm:t>
        <a:bodyPr/>
        <a:lstStyle/>
        <a:p>
          <a:r>
            <a:rPr lang="en-US"/>
            <a:t>It provided insights into </a:t>
          </a:r>
          <a:r>
            <a:rPr lang="en-US" b="1"/>
            <a:t>system speed</a:t>
          </a:r>
          <a:r>
            <a:rPr lang="en-US"/>
            <a:t>, helping identify bottlenecks and improve query execution and retrieval times.</a:t>
          </a:r>
        </a:p>
      </dgm:t>
    </dgm:pt>
    <dgm:pt modelId="{44D9E174-865C-4530-8895-B3A506F320EE}" type="parTrans" cxnId="{FD8D21B6-53D3-4E9A-B6D0-F4A2D2468782}">
      <dgm:prSet/>
      <dgm:spPr/>
      <dgm:t>
        <a:bodyPr/>
        <a:lstStyle/>
        <a:p>
          <a:endParaRPr lang="en-US"/>
        </a:p>
      </dgm:t>
    </dgm:pt>
    <dgm:pt modelId="{CDE23F3A-94F6-413F-8B53-4FD0254E7D99}" type="sibTrans" cxnId="{FD8D21B6-53D3-4E9A-B6D0-F4A2D2468782}">
      <dgm:prSet/>
      <dgm:spPr/>
      <dgm:t>
        <a:bodyPr/>
        <a:lstStyle/>
        <a:p>
          <a:endParaRPr lang="en-US"/>
        </a:p>
      </dgm:t>
    </dgm:pt>
    <dgm:pt modelId="{582FB634-F3A5-473F-A4FD-0BE4C5B2CF28}" type="pres">
      <dgm:prSet presAssocID="{C9B26ACB-5949-467D-A723-D80A106AE77F}" presName="linear" presStyleCnt="0">
        <dgm:presLayoutVars>
          <dgm:animLvl val="lvl"/>
          <dgm:resizeHandles val="exact"/>
        </dgm:presLayoutVars>
      </dgm:prSet>
      <dgm:spPr/>
    </dgm:pt>
    <dgm:pt modelId="{77EB8369-7DEB-4B04-91A3-554619CE6F05}" type="pres">
      <dgm:prSet presAssocID="{239055D0-DB93-428C-ACBE-9A418713E8DB}" presName="parentText" presStyleLbl="node1" presStyleIdx="0" presStyleCnt="3">
        <dgm:presLayoutVars>
          <dgm:chMax val="0"/>
          <dgm:bulletEnabled val="1"/>
        </dgm:presLayoutVars>
      </dgm:prSet>
      <dgm:spPr/>
    </dgm:pt>
    <dgm:pt modelId="{1F91FC37-3AE8-4801-A53D-983F39274C8A}" type="pres">
      <dgm:prSet presAssocID="{5208BDAF-9FC9-471C-B3BE-B4DC970534AC}" presName="spacer" presStyleCnt="0"/>
      <dgm:spPr/>
    </dgm:pt>
    <dgm:pt modelId="{4AAC3DC1-02AE-46AB-B2A4-4F2863819D33}" type="pres">
      <dgm:prSet presAssocID="{9CFDC8BE-10BD-4476-B6B7-1EC0CBA20203}" presName="parentText" presStyleLbl="node1" presStyleIdx="1" presStyleCnt="3">
        <dgm:presLayoutVars>
          <dgm:chMax val="0"/>
          <dgm:bulletEnabled val="1"/>
        </dgm:presLayoutVars>
      </dgm:prSet>
      <dgm:spPr/>
    </dgm:pt>
    <dgm:pt modelId="{6BF8305E-A818-4425-8E8A-B66490EB5ADB}" type="pres">
      <dgm:prSet presAssocID="{95AC7452-C35C-498D-B33E-1AF0FD9902B2}" presName="spacer" presStyleCnt="0"/>
      <dgm:spPr/>
    </dgm:pt>
    <dgm:pt modelId="{D3D5A682-2FB7-4D1F-8EAE-228865077210}" type="pres">
      <dgm:prSet presAssocID="{BF774244-3955-4E93-86BF-58B4D3889BF2}" presName="parentText" presStyleLbl="node1" presStyleIdx="2" presStyleCnt="3">
        <dgm:presLayoutVars>
          <dgm:chMax val="0"/>
          <dgm:bulletEnabled val="1"/>
        </dgm:presLayoutVars>
      </dgm:prSet>
      <dgm:spPr/>
    </dgm:pt>
  </dgm:ptLst>
  <dgm:cxnLst>
    <dgm:cxn modelId="{F3BF9719-FEBB-41E2-8FAD-A09B90DBF27A}" type="presOf" srcId="{C9B26ACB-5949-467D-A723-D80A106AE77F}" destId="{582FB634-F3A5-473F-A4FD-0BE4C5B2CF28}" srcOrd="0" destOrd="0" presId="urn:microsoft.com/office/officeart/2005/8/layout/vList2"/>
    <dgm:cxn modelId="{6700A056-D7BA-4C75-A72F-5DD56C30C0D8}" type="presOf" srcId="{9CFDC8BE-10BD-4476-B6B7-1EC0CBA20203}" destId="{4AAC3DC1-02AE-46AB-B2A4-4F2863819D33}" srcOrd="0" destOrd="0" presId="urn:microsoft.com/office/officeart/2005/8/layout/vList2"/>
    <dgm:cxn modelId="{D2A3997D-43C3-4174-A22C-9F7868F99C08}" srcId="{C9B26ACB-5949-467D-A723-D80A106AE77F}" destId="{239055D0-DB93-428C-ACBE-9A418713E8DB}" srcOrd="0" destOrd="0" parTransId="{1871DA0B-1A6E-4E1E-BCDC-214FF2931CF6}" sibTransId="{5208BDAF-9FC9-471C-B3BE-B4DC970534AC}"/>
    <dgm:cxn modelId="{FD8D21B6-53D3-4E9A-B6D0-F4A2D2468782}" srcId="{C9B26ACB-5949-467D-A723-D80A106AE77F}" destId="{BF774244-3955-4E93-86BF-58B4D3889BF2}" srcOrd="2" destOrd="0" parTransId="{44D9E174-865C-4530-8895-B3A506F320EE}" sibTransId="{CDE23F3A-94F6-413F-8B53-4FD0254E7D99}"/>
    <dgm:cxn modelId="{E73BC7B8-2408-44FE-A302-0157BD2A5B93}" type="presOf" srcId="{239055D0-DB93-428C-ACBE-9A418713E8DB}" destId="{77EB8369-7DEB-4B04-91A3-554619CE6F05}" srcOrd="0" destOrd="0" presId="urn:microsoft.com/office/officeart/2005/8/layout/vList2"/>
    <dgm:cxn modelId="{26D28EE0-C671-4DEF-94E0-60622AE4467F}" srcId="{C9B26ACB-5949-467D-A723-D80A106AE77F}" destId="{9CFDC8BE-10BD-4476-B6B7-1EC0CBA20203}" srcOrd="1" destOrd="0" parTransId="{2DA5223B-C66C-4727-B11F-29AA1165829E}" sibTransId="{95AC7452-C35C-498D-B33E-1AF0FD9902B2}"/>
    <dgm:cxn modelId="{AA8DF1EC-2AF3-4651-86BC-B63CE30E5DE6}" type="presOf" srcId="{BF774244-3955-4E93-86BF-58B4D3889BF2}" destId="{D3D5A682-2FB7-4D1F-8EAE-228865077210}" srcOrd="0" destOrd="0" presId="urn:microsoft.com/office/officeart/2005/8/layout/vList2"/>
    <dgm:cxn modelId="{E3C244D7-AFC8-4576-B069-25F9FDBC2AE2}" type="presParOf" srcId="{582FB634-F3A5-473F-A4FD-0BE4C5B2CF28}" destId="{77EB8369-7DEB-4B04-91A3-554619CE6F05}" srcOrd="0" destOrd="0" presId="urn:microsoft.com/office/officeart/2005/8/layout/vList2"/>
    <dgm:cxn modelId="{197C99B8-9D66-40DE-99D2-32DACB697F88}" type="presParOf" srcId="{582FB634-F3A5-473F-A4FD-0BE4C5B2CF28}" destId="{1F91FC37-3AE8-4801-A53D-983F39274C8A}" srcOrd="1" destOrd="0" presId="urn:microsoft.com/office/officeart/2005/8/layout/vList2"/>
    <dgm:cxn modelId="{38F44D40-AF0D-4373-A63C-4C5C38CEE56C}" type="presParOf" srcId="{582FB634-F3A5-473F-A4FD-0BE4C5B2CF28}" destId="{4AAC3DC1-02AE-46AB-B2A4-4F2863819D33}" srcOrd="2" destOrd="0" presId="urn:microsoft.com/office/officeart/2005/8/layout/vList2"/>
    <dgm:cxn modelId="{8BD5D912-A194-45CA-A2C9-17B5476377F8}" type="presParOf" srcId="{582FB634-F3A5-473F-A4FD-0BE4C5B2CF28}" destId="{6BF8305E-A818-4425-8E8A-B66490EB5ADB}" srcOrd="3" destOrd="0" presId="urn:microsoft.com/office/officeart/2005/8/layout/vList2"/>
    <dgm:cxn modelId="{C16905E6-A8BA-4134-AFA9-DC204D1FD715}" type="presParOf" srcId="{582FB634-F3A5-473F-A4FD-0BE4C5B2CF28}" destId="{D3D5A682-2FB7-4D1F-8EAE-22886507721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AE4FDBD3-6C84-4F93-8AC9-A26785BF052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56B1E40-8D45-4511-9D8C-06E3DB86BEDF}">
      <dgm:prSet/>
      <dgm:spPr/>
      <dgm:t>
        <a:bodyPr/>
        <a:lstStyle/>
        <a:p>
          <a:pPr>
            <a:lnSpc>
              <a:spcPct val="100000"/>
            </a:lnSpc>
          </a:pPr>
          <a:r>
            <a:rPr lang="en-US"/>
            <a:t>In the WebAP dataset, </a:t>
          </a:r>
          <a:r>
            <a:rPr lang="en-US" b="1"/>
            <a:t>error handling</a:t>
          </a:r>
          <a:r>
            <a:rPr lang="en-US"/>
            <a:t> involves anticipating and managing potential issues during query processing, indexing, or retrieval. This includes handling invalid queries, missing data, or unexpected system failures by logging errors and providing informative feedback.</a:t>
          </a:r>
        </a:p>
      </dgm:t>
    </dgm:pt>
    <dgm:pt modelId="{3C8F145C-2182-4654-8F9F-F05F3BAF8B6B}" type="parTrans" cxnId="{5E085B13-06C6-4ACC-A106-5A877B51FE86}">
      <dgm:prSet/>
      <dgm:spPr/>
      <dgm:t>
        <a:bodyPr/>
        <a:lstStyle/>
        <a:p>
          <a:endParaRPr lang="en-US"/>
        </a:p>
      </dgm:t>
    </dgm:pt>
    <dgm:pt modelId="{551BEA24-469D-4227-BDD8-49A72FC88DCF}" type="sibTrans" cxnId="{5E085B13-06C6-4ACC-A106-5A877B51FE86}">
      <dgm:prSet/>
      <dgm:spPr/>
      <dgm:t>
        <a:bodyPr/>
        <a:lstStyle/>
        <a:p>
          <a:endParaRPr lang="en-US"/>
        </a:p>
      </dgm:t>
    </dgm:pt>
    <dgm:pt modelId="{C4E97151-36D9-4FAB-B2D3-AC23F84B2BEE}">
      <dgm:prSet/>
      <dgm:spPr/>
      <dgm:t>
        <a:bodyPr/>
        <a:lstStyle/>
        <a:p>
          <a:pPr>
            <a:lnSpc>
              <a:spcPct val="100000"/>
            </a:lnSpc>
          </a:pPr>
          <a:r>
            <a:rPr lang="en-US"/>
            <a:t>Error handling ensures the system can </a:t>
          </a:r>
          <a:r>
            <a:rPr lang="en-US" b="1"/>
            <a:t>gracefully recover</a:t>
          </a:r>
          <a:r>
            <a:rPr lang="en-US"/>
            <a:t> from failures, maintaining reliability and providing meaningful responses to the user when issues arise.</a:t>
          </a:r>
        </a:p>
      </dgm:t>
    </dgm:pt>
    <dgm:pt modelId="{34B81C50-AAB0-4F58-8646-10C8D58AB0F7}" type="parTrans" cxnId="{D9B34B19-D956-49CE-B53D-7123C193ED7C}">
      <dgm:prSet/>
      <dgm:spPr/>
      <dgm:t>
        <a:bodyPr/>
        <a:lstStyle/>
        <a:p>
          <a:endParaRPr lang="en-US"/>
        </a:p>
      </dgm:t>
    </dgm:pt>
    <dgm:pt modelId="{BD3D1AD0-84C3-437E-B622-9E860D4E5D39}" type="sibTrans" cxnId="{D9B34B19-D956-49CE-B53D-7123C193ED7C}">
      <dgm:prSet/>
      <dgm:spPr/>
      <dgm:t>
        <a:bodyPr/>
        <a:lstStyle/>
        <a:p>
          <a:endParaRPr lang="en-US"/>
        </a:p>
      </dgm:t>
    </dgm:pt>
    <dgm:pt modelId="{F12F8907-FE82-455C-8D33-EC5B4702B2D5}">
      <dgm:prSet/>
      <dgm:spPr/>
      <dgm:t>
        <a:bodyPr/>
        <a:lstStyle/>
        <a:p>
          <a:pPr>
            <a:lnSpc>
              <a:spcPct val="100000"/>
            </a:lnSpc>
          </a:pPr>
          <a:r>
            <a:rPr lang="en-US"/>
            <a:t>It improved system </a:t>
          </a:r>
          <a:r>
            <a:rPr lang="en-US" b="1"/>
            <a:t>stability and user experience</a:t>
          </a:r>
          <a:r>
            <a:rPr lang="en-US"/>
            <a:t> by preventing crashes and enabling smooth operation, even in cases of errors or invalid input.</a:t>
          </a:r>
        </a:p>
      </dgm:t>
    </dgm:pt>
    <dgm:pt modelId="{5A534BB7-B6E7-4E7C-8F7E-47B520A30438}" type="parTrans" cxnId="{D0AD5923-5C30-40AD-8125-AFC57640AF00}">
      <dgm:prSet/>
      <dgm:spPr/>
      <dgm:t>
        <a:bodyPr/>
        <a:lstStyle/>
        <a:p>
          <a:endParaRPr lang="en-US"/>
        </a:p>
      </dgm:t>
    </dgm:pt>
    <dgm:pt modelId="{C4266EFA-72A8-403D-A1A9-15933D5F0145}" type="sibTrans" cxnId="{D0AD5923-5C30-40AD-8125-AFC57640AF00}">
      <dgm:prSet/>
      <dgm:spPr/>
      <dgm:t>
        <a:bodyPr/>
        <a:lstStyle/>
        <a:p>
          <a:endParaRPr lang="en-US"/>
        </a:p>
      </dgm:t>
    </dgm:pt>
    <dgm:pt modelId="{43EF3B25-C71F-43C1-BACF-4DD104239902}" type="pres">
      <dgm:prSet presAssocID="{AE4FDBD3-6C84-4F93-8AC9-A26785BF0529}" presName="root" presStyleCnt="0">
        <dgm:presLayoutVars>
          <dgm:dir/>
          <dgm:resizeHandles val="exact"/>
        </dgm:presLayoutVars>
      </dgm:prSet>
      <dgm:spPr/>
    </dgm:pt>
    <dgm:pt modelId="{1CA137BE-DFD6-46DF-B2E3-0BEDEF48760D}" type="pres">
      <dgm:prSet presAssocID="{B56B1E40-8D45-4511-9D8C-06E3DB86BEDF}" presName="compNode" presStyleCnt="0"/>
      <dgm:spPr/>
    </dgm:pt>
    <dgm:pt modelId="{07753613-BA52-453B-B62B-A899338C458E}" type="pres">
      <dgm:prSet presAssocID="{B56B1E40-8D45-4511-9D8C-06E3DB86BEDF}" presName="bgRect" presStyleLbl="bgShp" presStyleIdx="0" presStyleCnt="3"/>
      <dgm:spPr/>
    </dgm:pt>
    <dgm:pt modelId="{F3BCB6EC-5D60-4EA9-B75F-2B677EDB2FAB}" type="pres">
      <dgm:prSet presAssocID="{B56B1E40-8D45-4511-9D8C-06E3DB86BED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73C85464-2D54-4F7E-A2C0-C95AC5C3BD7F}" type="pres">
      <dgm:prSet presAssocID="{B56B1E40-8D45-4511-9D8C-06E3DB86BEDF}" presName="spaceRect" presStyleCnt="0"/>
      <dgm:spPr/>
    </dgm:pt>
    <dgm:pt modelId="{F259AA11-DF3F-4CB2-86AF-B81FB9878814}" type="pres">
      <dgm:prSet presAssocID="{B56B1E40-8D45-4511-9D8C-06E3DB86BEDF}" presName="parTx" presStyleLbl="revTx" presStyleIdx="0" presStyleCnt="3">
        <dgm:presLayoutVars>
          <dgm:chMax val="0"/>
          <dgm:chPref val="0"/>
        </dgm:presLayoutVars>
      </dgm:prSet>
      <dgm:spPr/>
    </dgm:pt>
    <dgm:pt modelId="{6E96F317-BB85-40C1-B308-45BC79FA6C49}" type="pres">
      <dgm:prSet presAssocID="{551BEA24-469D-4227-BDD8-49A72FC88DCF}" presName="sibTrans" presStyleCnt="0"/>
      <dgm:spPr/>
    </dgm:pt>
    <dgm:pt modelId="{8B0FB2DA-3AE1-46B5-A0FE-46C8FC2F923C}" type="pres">
      <dgm:prSet presAssocID="{C4E97151-36D9-4FAB-B2D3-AC23F84B2BEE}" presName="compNode" presStyleCnt="0"/>
      <dgm:spPr/>
    </dgm:pt>
    <dgm:pt modelId="{37C55EB5-A3B6-49E4-82D4-9CFC1B284EC2}" type="pres">
      <dgm:prSet presAssocID="{C4E97151-36D9-4FAB-B2D3-AC23F84B2BEE}" presName="bgRect" presStyleLbl="bgShp" presStyleIdx="1" presStyleCnt="3"/>
      <dgm:spPr/>
    </dgm:pt>
    <dgm:pt modelId="{75684B2A-B444-4EAA-BEEC-5211A20AFDD9}" type="pres">
      <dgm:prSet presAssocID="{C4E97151-36D9-4FAB-B2D3-AC23F84B2BE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547AD669-C749-4DB6-B817-445BD8DCF709}" type="pres">
      <dgm:prSet presAssocID="{C4E97151-36D9-4FAB-B2D3-AC23F84B2BEE}" presName="spaceRect" presStyleCnt="0"/>
      <dgm:spPr/>
    </dgm:pt>
    <dgm:pt modelId="{E8CD1F88-13A0-40DB-A449-289B6490B808}" type="pres">
      <dgm:prSet presAssocID="{C4E97151-36D9-4FAB-B2D3-AC23F84B2BEE}" presName="parTx" presStyleLbl="revTx" presStyleIdx="1" presStyleCnt="3">
        <dgm:presLayoutVars>
          <dgm:chMax val="0"/>
          <dgm:chPref val="0"/>
        </dgm:presLayoutVars>
      </dgm:prSet>
      <dgm:spPr/>
    </dgm:pt>
    <dgm:pt modelId="{C97143C0-D2E4-4E40-ADBF-EF3AACD8C01B}" type="pres">
      <dgm:prSet presAssocID="{BD3D1AD0-84C3-437E-B622-9E860D4E5D39}" presName="sibTrans" presStyleCnt="0"/>
      <dgm:spPr/>
    </dgm:pt>
    <dgm:pt modelId="{B6F8F81F-75D6-4659-A199-CE04CE94D52A}" type="pres">
      <dgm:prSet presAssocID="{F12F8907-FE82-455C-8D33-EC5B4702B2D5}" presName="compNode" presStyleCnt="0"/>
      <dgm:spPr/>
    </dgm:pt>
    <dgm:pt modelId="{5A308D4E-0811-4F69-959F-F2CBA66EB445}" type="pres">
      <dgm:prSet presAssocID="{F12F8907-FE82-455C-8D33-EC5B4702B2D5}" presName="bgRect" presStyleLbl="bgShp" presStyleIdx="2" presStyleCnt="3"/>
      <dgm:spPr/>
    </dgm:pt>
    <dgm:pt modelId="{F407073A-083C-4158-A8E4-B8606B9E4451}" type="pres">
      <dgm:prSet presAssocID="{F12F8907-FE82-455C-8D33-EC5B4702B2D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91D76CDA-E69E-405D-9A16-3F6A868CBB2D}" type="pres">
      <dgm:prSet presAssocID="{F12F8907-FE82-455C-8D33-EC5B4702B2D5}" presName="spaceRect" presStyleCnt="0"/>
      <dgm:spPr/>
    </dgm:pt>
    <dgm:pt modelId="{CBBEE8B8-E8C4-4616-BA68-6BC84B90DDBA}" type="pres">
      <dgm:prSet presAssocID="{F12F8907-FE82-455C-8D33-EC5B4702B2D5}" presName="parTx" presStyleLbl="revTx" presStyleIdx="2" presStyleCnt="3">
        <dgm:presLayoutVars>
          <dgm:chMax val="0"/>
          <dgm:chPref val="0"/>
        </dgm:presLayoutVars>
      </dgm:prSet>
      <dgm:spPr/>
    </dgm:pt>
  </dgm:ptLst>
  <dgm:cxnLst>
    <dgm:cxn modelId="{5E085B13-06C6-4ACC-A106-5A877B51FE86}" srcId="{AE4FDBD3-6C84-4F93-8AC9-A26785BF0529}" destId="{B56B1E40-8D45-4511-9D8C-06E3DB86BEDF}" srcOrd="0" destOrd="0" parTransId="{3C8F145C-2182-4654-8F9F-F05F3BAF8B6B}" sibTransId="{551BEA24-469D-4227-BDD8-49A72FC88DCF}"/>
    <dgm:cxn modelId="{D9B34B19-D956-49CE-B53D-7123C193ED7C}" srcId="{AE4FDBD3-6C84-4F93-8AC9-A26785BF0529}" destId="{C4E97151-36D9-4FAB-B2D3-AC23F84B2BEE}" srcOrd="1" destOrd="0" parTransId="{34B81C50-AAB0-4F58-8646-10C8D58AB0F7}" sibTransId="{BD3D1AD0-84C3-437E-B622-9E860D4E5D39}"/>
    <dgm:cxn modelId="{69280221-7DFB-467C-9558-AF7DED924A79}" type="presOf" srcId="{B56B1E40-8D45-4511-9D8C-06E3DB86BEDF}" destId="{F259AA11-DF3F-4CB2-86AF-B81FB9878814}" srcOrd="0" destOrd="0" presId="urn:microsoft.com/office/officeart/2018/2/layout/IconVerticalSolidList"/>
    <dgm:cxn modelId="{D0AD5923-5C30-40AD-8125-AFC57640AF00}" srcId="{AE4FDBD3-6C84-4F93-8AC9-A26785BF0529}" destId="{F12F8907-FE82-455C-8D33-EC5B4702B2D5}" srcOrd="2" destOrd="0" parTransId="{5A534BB7-B6E7-4E7C-8F7E-47B520A30438}" sibTransId="{C4266EFA-72A8-403D-A1A9-15933D5F0145}"/>
    <dgm:cxn modelId="{F4522224-6818-458B-9D9E-1E12CF8AB854}" type="presOf" srcId="{C4E97151-36D9-4FAB-B2D3-AC23F84B2BEE}" destId="{E8CD1F88-13A0-40DB-A449-289B6490B808}" srcOrd="0" destOrd="0" presId="urn:microsoft.com/office/officeart/2018/2/layout/IconVerticalSolidList"/>
    <dgm:cxn modelId="{0DC7FFD8-627E-4E81-A111-0C6C24C0C1DD}" type="presOf" srcId="{AE4FDBD3-6C84-4F93-8AC9-A26785BF0529}" destId="{43EF3B25-C71F-43C1-BACF-4DD104239902}" srcOrd="0" destOrd="0" presId="urn:microsoft.com/office/officeart/2018/2/layout/IconVerticalSolidList"/>
    <dgm:cxn modelId="{223F9BEA-94CA-4F37-997E-5375BBC89F08}" type="presOf" srcId="{F12F8907-FE82-455C-8D33-EC5B4702B2D5}" destId="{CBBEE8B8-E8C4-4616-BA68-6BC84B90DDBA}" srcOrd="0" destOrd="0" presId="urn:microsoft.com/office/officeart/2018/2/layout/IconVerticalSolidList"/>
    <dgm:cxn modelId="{6BEEE6D2-315D-43F6-BD68-95F6D274952B}" type="presParOf" srcId="{43EF3B25-C71F-43C1-BACF-4DD104239902}" destId="{1CA137BE-DFD6-46DF-B2E3-0BEDEF48760D}" srcOrd="0" destOrd="0" presId="urn:microsoft.com/office/officeart/2018/2/layout/IconVerticalSolidList"/>
    <dgm:cxn modelId="{A23F2661-0108-4ECD-9D4A-46853928370F}" type="presParOf" srcId="{1CA137BE-DFD6-46DF-B2E3-0BEDEF48760D}" destId="{07753613-BA52-453B-B62B-A899338C458E}" srcOrd="0" destOrd="0" presId="urn:microsoft.com/office/officeart/2018/2/layout/IconVerticalSolidList"/>
    <dgm:cxn modelId="{39CC7986-584F-4467-A1FE-F08877F22A9A}" type="presParOf" srcId="{1CA137BE-DFD6-46DF-B2E3-0BEDEF48760D}" destId="{F3BCB6EC-5D60-4EA9-B75F-2B677EDB2FAB}" srcOrd="1" destOrd="0" presId="urn:microsoft.com/office/officeart/2018/2/layout/IconVerticalSolidList"/>
    <dgm:cxn modelId="{CFEF455E-931F-48F9-80CB-285527C9807B}" type="presParOf" srcId="{1CA137BE-DFD6-46DF-B2E3-0BEDEF48760D}" destId="{73C85464-2D54-4F7E-A2C0-C95AC5C3BD7F}" srcOrd="2" destOrd="0" presId="urn:microsoft.com/office/officeart/2018/2/layout/IconVerticalSolidList"/>
    <dgm:cxn modelId="{25915122-843D-48CE-9E58-6FADAD7A8AE3}" type="presParOf" srcId="{1CA137BE-DFD6-46DF-B2E3-0BEDEF48760D}" destId="{F259AA11-DF3F-4CB2-86AF-B81FB9878814}" srcOrd="3" destOrd="0" presId="urn:microsoft.com/office/officeart/2018/2/layout/IconVerticalSolidList"/>
    <dgm:cxn modelId="{DC690B73-C341-4A4B-8500-0C3EB060D57D}" type="presParOf" srcId="{43EF3B25-C71F-43C1-BACF-4DD104239902}" destId="{6E96F317-BB85-40C1-B308-45BC79FA6C49}" srcOrd="1" destOrd="0" presId="urn:microsoft.com/office/officeart/2018/2/layout/IconVerticalSolidList"/>
    <dgm:cxn modelId="{BE44F43A-A494-4E14-A93A-B918A2B6D049}" type="presParOf" srcId="{43EF3B25-C71F-43C1-BACF-4DD104239902}" destId="{8B0FB2DA-3AE1-46B5-A0FE-46C8FC2F923C}" srcOrd="2" destOrd="0" presId="urn:microsoft.com/office/officeart/2018/2/layout/IconVerticalSolidList"/>
    <dgm:cxn modelId="{6642F1BE-732E-456D-AE19-CEC9A92F88E3}" type="presParOf" srcId="{8B0FB2DA-3AE1-46B5-A0FE-46C8FC2F923C}" destId="{37C55EB5-A3B6-49E4-82D4-9CFC1B284EC2}" srcOrd="0" destOrd="0" presId="urn:microsoft.com/office/officeart/2018/2/layout/IconVerticalSolidList"/>
    <dgm:cxn modelId="{17FD61C5-54D5-4045-BCEC-CA79141C2BB3}" type="presParOf" srcId="{8B0FB2DA-3AE1-46B5-A0FE-46C8FC2F923C}" destId="{75684B2A-B444-4EAA-BEEC-5211A20AFDD9}" srcOrd="1" destOrd="0" presId="urn:microsoft.com/office/officeart/2018/2/layout/IconVerticalSolidList"/>
    <dgm:cxn modelId="{EA690CDA-7630-4779-8A85-E96107EB4168}" type="presParOf" srcId="{8B0FB2DA-3AE1-46B5-A0FE-46C8FC2F923C}" destId="{547AD669-C749-4DB6-B817-445BD8DCF709}" srcOrd="2" destOrd="0" presId="urn:microsoft.com/office/officeart/2018/2/layout/IconVerticalSolidList"/>
    <dgm:cxn modelId="{7CB7B054-1DD0-4382-886B-712655D19577}" type="presParOf" srcId="{8B0FB2DA-3AE1-46B5-A0FE-46C8FC2F923C}" destId="{E8CD1F88-13A0-40DB-A449-289B6490B808}" srcOrd="3" destOrd="0" presId="urn:microsoft.com/office/officeart/2018/2/layout/IconVerticalSolidList"/>
    <dgm:cxn modelId="{8C759C2C-A5F5-4B7A-BF74-08F1C104B978}" type="presParOf" srcId="{43EF3B25-C71F-43C1-BACF-4DD104239902}" destId="{C97143C0-D2E4-4E40-ADBF-EF3AACD8C01B}" srcOrd="3" destOrd="0" presId="urn:microsoft.com/office/officeart/2018/2/layout/IconVerticalSolidList"/>
    <dgm:cxn modelId="{00438356-905E-452B-B7EA-D243FA7F3A95}" type="presParOf" srcId="{43EF3B25-C71F-43C1-BACF-4DD104239902}" destId="{B6F8F81F-75D6-4659-A199-CE04CE94D52A}" srcOrd="4" destOrd="0" presId="urn:microsoft.com/office/officeart/2018/2/layout/IconVerticalSolidList"/>
    <dgm:cxn modelId="{D168DC1B-3D39-41B8-A065-F81626DAFB3B}" type="presParOf" srcId="{B6F8F81F-75D6-4659-A199-CE04CE94D52A}" destId="{5A308D4E-0811-4F69-959F-F2CBA66EB445}" srcOrd="0" destOrd="0" presId="urn:microsoft.com/office/officeart/2018/2/layout/IconVerticalSolidList"/>
    <dgm:cxn modelId="{B0F28C64-5DCC-4302-855F-8D28D985B454}" type="presParOf" srcId="{B6F8F81F-75D6-4659-A199-CE04CE94D52A}" destId="{F407073A-083C-4158-A8E4-B8606B9E4451}" srcOrd="1" destOrd="0" presId="urn:microsoft.com/office/officeart/2018/2/layout/IconVerticalSolidList"/>
    <dgm:cxn modelId="{4E72B976-E83B-4CB8-B250-60420ED0ED9B}" type="presParOf" srcId="{B6F8F81F-75D6-4659-A199-CE04CE94D52A}" destId="{91D76CDA-E69E-405D-9A16-3F6A868CBB2D}" srcOrd="2" destOrd="0" presId="urn:microsoft.com/office/officeart/2018/2/layout/IconVerticalSolidList"/>
    <dgm:cxn modelId="{83511F9A-303A-4839-97ED-E7FAF9EFDA19}" type="presParOf" srcId="{B6F8F81F-75D6-4659-A199-CE04CE94D52A}" destId="{CBBEE8B8-E8C4-4616-BA68-6BC84B90DDB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7C85D691-0E37-448A-A318-9EC8A76E6E63}"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751FE44C-42C8-4BCA-930A-36EA0D852AE1}">
      <dgm:prSet/>
      <dgm:spPr/>
      <dgm:t>
        <a:bodyPr/>
        <a:lstStyle/>
        <a:p>
          <a:r>
            <a:rPr lang="en-US"/>
            <a:t>In the WebAP dataset, </a:t>
          </a:r>
          <a:r>
            <a:rPr lang="en-US" b="1"/>
            <a:t>inverted index compression</a:t>
          </a:r>
          <a:r>
            <a:rPr lang="en-US"/>
            <a:t> involves reducing the size of the index by applying techniques such as variable-length encoding (e.g., variable byte codes or gamma codes) to compress the document IDs and posting lists.</a:t>
          </a:r>
        </a:p>
      </dgm:t>
    </dgm:pt>
    <dgm:pt modelId="{9ABEAA56-7531-414C-99FF-7AB412E5ABF7}" type="parTrans" cxnId="{2D229DF5-00B9-439B-A567-7195304D0804}">
      <dgm:prSet/>
      <dgm:spPr/>
      <dgm:t>
        <a:bodyPr/>
        <a:lstStyle/>
        <a:p>
          <a:endParaRPr lang="en-US"/>
        </a:p>
      </dgm:t>
    </dgm:pt>
    <dgm:pt modelId="{FBB6E371-D78C-4B25-9A05-42F8B473F119}" type="sibTrans" cxnId="{2D229DF5-00B9-439B-A567-7195304D0804}">
      <dgm:prSet/>
      <dgm:spPr/>
      <dgm:t>
        <a:bodyPr/>
        <a:lstStyle/>
        <a:p>
          <a:endParaRPr lang="en-US"/>
        </a:p>
      </dgm:t>
    </dgm:pt>
    <dgm:pt modelId="{39E4D9F0-9722-4FCE-971E-E644CFBFA287}">
      <dgm:prSet/>
      <dgm:spPr/>
      <dgm:t>
        <a:bodyPr/>
        <a:lstStyle/>
        <a:p>
          <a:r>
            <a:rPr lang="en-US"/>
            <a:t>Compression reduces the </a:t>
          </a:r>
          <a:r>
            <a:rPr lang="en-US" b="1"/>
            <a:t>storage requirements</a:t>
          </a:r>
          <a:r>
            <a:rPr lang="en-US"/>
            <a:t> for the inverted index, allowing the system to handle large datasets more efficiently while maintaining quick access to data.</a:t>
          </a:r>
        </a:p>
      </dgm:t>
    </dgm:pt>
    <dgm:pt modelId="{FF4A52DD-E924-4CD5-A612-5AC91DE5ACC3}" type="parTrans" cxnId="{B590925C-693D-4500-947D-12AB5CBEFB76}">
      <dgm:prSet/>
      <dgm:spPr/>
      <dgm:t>
        <a:bodyPr/>
        <a:lstStyle/>
        <a:p>
          <a:endParaRPr lang="en-US"/>
        </a:p>
      </dgm:t>
    </dgm:pt>
    <dgm:pt modelId="{8CD210B1-C3E1-455A-B7B9-93EF1EE8EC79}" type="sibTrans" cxnId="{B590925C-693D-4500-947D-12AB5CBEFB76}">
      <dgm:prSet/>
      <dgm:spPr/>
      <dgm:t>
        <a:bodyPr/>
        <a:lstStyle/>
        <a:p>
          <a:endParaRPr lang="en-US"/>
        </a:p>
      </dgm:t>
    </dgm:pt>
    <dgm:pt modelId="{6FD71D25-9C32-4FAB-A33E-E4225ACCC367}">
      <dgm:prSet/>
      <dgm:spPr/>
      <dgm:t>
        <a:bodyPr/>
        <a:lstStyle/>
        <a:p>
          <a:r>
            <a:rPr lang="en-US"/>
            <a:t>Inverted index compression improved </a:t>
          </a:r>
          <a:r>
            <a:rPr lang="en-US" b="1"/>
            <a:t>storage efficiency</a:t>
          </a:r>
          <a:r>
            <a:rPr lang="en-US"/>
            <a:t> and sped up retrieval by reducing the size of the index, making data access faster and more resource-efficient.</a:t>
          </a:r>
        </a:p>
      </dgm:t>
    </dgm:pt>
    <dgm:pt modelId="{F041684D-1EDC-4682-BFDF-5619DAE73C15}" type="parTrans" cxnId="{6A56176E-511C-4EB8-91B8-D02F6A1E17E1}">
      <dgm:prSet/>
      <dgm:spPr/>
      <dgm:t>
        <a:bodyPr/>
        <a:lstStyle/>
        <a:p>
          <a:endParaRPr lang="en-US"/>
        </a:p>
      </dgm:t>
    </dgm:pt>
    <dgm:pt modelId="{D08D2474-7B12-45BD-916D-086A311789BF}" type="sibTrans" cxnId="{6A56176E-511C-4EB8-91B8-D02F6A1E17E1}">
      <dgm:prSet/>
      <dgm:spPr/>
      <dgm:t>
        <a:bodyPr/>
        <a:lstStyle/>
        <a:p>
          <a:endParaRPr lang="en-US"/>
        </a:p>
      </dgm:t>
    </dgm:pt>
    <dgm:pt modelId="{36C23D6A-A4C7-488D-99EB-C1884B99BB12}" type="pres">
      <dgm:prSet presAssocID="{7C85D691-0E37-448A-A318-9EC8A76E6E63}" presName="linear" presStyleCnt="0">
        <dgm:presLayoutVars>
          <dgm:animLvl val="lvl"/>
          <dgm:resizeHandles val="exact"/>
        </dgm:presLayoutVars>
      </dgm:prSet>
      <dgm:spPr/>
    </dgm:pt>
    <dgm:pt modelId="{FAAFA5B5-7F02-4FBB-BE24-5A744CAAD0B3}" type="pres">
      <dgm:prSet presAssocID="{751FE44C-42C8-4BCA-930A-36EA0D852AE1}" presName="parentText" presStyleLbl="node1" presStyleIdx="0" presStyleCnt="3">
        <dgm:presLayoutVars>
          <dgm:chMax val="0"/>
          <dgm:bulletEnabled val="1"/>
        </dgm:presLayoutVars>
      </dgm:prSet>
      <dgm:spPr/>
    </dgm:pt>
    <dgm:pt modelId="{44DAD0C0-A6B5-4972-8D19-AC0A2481A157}" type="pres">
      <dgm:prSet presAssocID="{FBB6E371-D78C-4B25-9A05-42F8B473F119}" presName="spacer" presStyleCnt="0"/>
      <dgm:spPr/>
    </dgm:pt>
    <dgm:pt modelId="{2BD15193-C9E3-4279-B641-95BD5AFC8EEA}" type="pres">
      <dgm:prSet presAssocID="{39E4D9F0-9722-4FCE-971E-E644CFBFA287}" presName="parentText" presStyleLbl="node1" presStyleIdx="1" presStyleCnt="3">
        <dgm:presLayoutVars>
          <dgm:chMax val="0"/>
          <dgm:bulletEnabled val="1"/>
        </dgm:presLayoutVars>
      </dgm:prSet>
      <dgm:spPr/>
    </dgm:pt>
    <dgm:pt modelId="{FC8CD19B-75C1-4932-AC29-0255705722C0}" type="pres">
      <dgm:prSet presAssocID="{8CD210B1-C3E1-455A-B7B9-93EF1EE8EC79}" presName="spacer" presStyleCnt="0"/>
      <dgm:spPr/>
    </dgm:pt>
    <dgm:pt modelId="{F7DAB4E1-7AAC-4C55-A66B-3D8BA05D6048}" type="pres">
      <dgm:prSet presAssocID="{6FD71D25-9C32-4FAB-A33E-E4225ACCC367}" presName="parentText" presStyleLbl="node1" presStyleIdx="2" presStyleCnt="3">
        <dgm:presLayoutVars>
          <dgm:chMax val="0"/>
          <dgm:bulletEnabled val="1"/>
        </dgm:presLayoutVars>
      </dgm:prSet>
      <dgm:spPr/>
    </dgm:pt>
  </dgm:ptLst>
  <dgm:cxnLst>
    <dgm:cxn modelId="{6388441E-D9FC-45AF-BB41-8CF1E5E8DF92}" type="presOf" srcId="{7C85D691-0E37-448A-A318-9EC8A76E6E63}" destId="{36C23D6A-A4C7-488D-99EB-C1884B99BB12}" srcOrd="0" destOrd="0" presId="urn:microsoft.com/office/officeart/2005/8/layout/vList2"/>
    <dgm:cxn modelId="{46C9B430-8DDB-4C91-87DE-20C724BD99EB}" type="presOf" srcId="{39E4D9F0-9722-4FCE-971E-E644CFBFA287}" destId="{2BD15193-C9E3-4279-B641-95BD5AFC8EEA}" srcOrd="0" destOrd="0" presId="urn:microsoft.com/office/officeart/2005/8/layout/vList2"/>
    <dgm:cxn modelId="{B590925C-693D-4500-947D-12AB5CBEFB76}" srcId="{7C85D691-0E37-448A-A318-9EC8A76E6E63}" destId="{39E4D9F0-9722-4FCE-971E-E644CFBFA287}" srcOrd="1" destOrd="0" parTransId="{FF4A52DD-E924-4CD5-A612-5AC91DE5ACC3}" sibTransId="{8CD210B1-C3E1-455A-B7B9-93EF1EE8EC79}"/>
    <dgm:cxn modelId="{6A56176E-511C-4EB8-91B8-D02F6A1E17E1}" srcId="{7C85D691-0E37-448A-A318-9EC8A76E6E63}" destId="{6FD71D25-9C32-4FAB-A33E-E4225ACCC367}" srcOrd="2" destOrd="0" parTransId="{F041684D-1EDC-4682-BFDF-5619DAE73C15}" sibTransId="{D08D2474-7B12-45BD-916D-086A311789BF}"/>
    <dgm:cxn modelId="{41DCE28C-A929-4092-B0F7-6426BF2A270E}" type="presOf" srcId="{751FE44C-42C8-4BCA-930A-36EA0D852AE1}" destId="{FAAFA5B5-7F02-4FBB-BE24-5A744CAAD0B3}" srcOrd="0" destOrd="0" presId="urn:microsoft.com/office/officeart/2005/8/layout/vList2"/>
    <dgm:cxn modelId="{211644EF-B222-43E0-A1B7-D82601B96B04}" type="presOf" srcId="{6FD71D25-9C32-4FAB-A33E-E4225ACCC367}" destId="{F7DAB4E1-7AAC-4C55-A66B-3D8BA05D6048}" srcOrd="0" destOrd="0" presId="urn:microsoft.com/office/officeart/2005/8/layout/vList2"/>
    <dgm:cxn modelId="{2D229DF5-00B9-439B-A567-7195304D0804}" srcId="{7C85D691-0E37-448A-A318-9EC8A76E6E63}" destId="{751FE44C-42C8-4BCA-930A-36EA0D852AE1}" srcOrd="0" destOrd="0" parTransId="{9ABEAA56-7531-414C-99FF-7AB412E5ABF7}" sibTransId="{FBB6E371-D78C-4B25-9A05-42F8B473F119}"/>
    <dgm:cxn modelId="{C6F35A3D-24B7-47E0-8F5D-B40E28886380}" type="presParOf" srcId="{36C23D6A-A4C7-488D-99EB-C1884B99BB12}" destId="{FAAFA5B5-7F02-4FBB-BE24-5A744CAAD0B3}" srcOrd="0" destOrd="0" presId="urn:microsoft.com/office/officeart/2005/8/layout/vList2"/>
    <dgm:cxn modelId="{9BDFABBF-9274-4EDD-B2F6-1835FD68759B}" type="presParOf" srcId="{36C23D6A-A4C7-488D-99EB-C1884B99BB12}" destId="{44DAD0C0-A6B5-4972-8D19-AC0A2481A157}" srcOrd="1" destOrd="0" presId="urn:microsoft.com/office/officeart/2005/8/layout/vList2"/>
    <dgm:cxn modelId="{DA3C5F6F-E693-443B-B0D8-420D4CE2A53B}" type="presParOf" srcId="{36C23D6A-A4C7-488D-99EB-C1884B99BB12}" destId="{2BD15193-C9E3-4279-B641-95BD5AFC8EEA}" srcOrd="2" destOrd="0" presId="urn:microsoft.com/office/officeart/2005/8/layout/vList2"/>
    <dgm:cxn modelId="{ED44EDF7-168C-4134-9A16-14FE65D530FF}" type="presParOf" srcId="{36C23D6A-A4C7-488D-99EB-C1884B99BB12}" destId="{FC8CD19B-75C1-4932-AC29-0255705722C0}" srcOrd="3" destOrd="0" presId="urn:microsoft.com/office/officeart/2005/8/layout/vList2"/>
    <dgm:cxn modelId="{E4164894-A9D1-47B0-9F88-A75248DE76A4}" type="presParOf" srcId="{36C23D6A-A4C7-488D-99EB-C1884B99BB12}" destId="{F7DAB4E1-7AAC-4C55-A66B-3D8BA05D604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0C9D66A7-FC6F-439D-8FC0-D6747A4E0F9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B3DA92B-C70A-4F6C-A553-9924FC9A4296}">
      <dgm:prSet/>
      <dgm:spPr/>
      <dgm:t>
        <a:bodyPr/>
        <a:lstStyle/>
        <a:p>
          <a:pPr>
            <a:lnSpc>
              <a:spcPct val="100000"/>
            </a:lnSpc>
          </a:pPr>
          <a:r>
            <a:rPr lang="en-US"/>
            <a:t>In the WebAP dataset, document IDs are converted to integers during indexing. Each document is assigned a unique integer ID, which simplifies storage and processing in the inverted index.</a:t>
          </a:r>
        </a:p>
      </dgm:t>
    </dgm:pt>
    <dgm:pt modelId="{0B02328E-B2C6-43F8-8EE1-CAFE788FD8CE}" type="parTrans" cxnId="{6B0B785E-2D45-48EC-9930-139933DCB5FC}">
      <dgm:prSet/>
      <dgm:spPr/>
      <dgm:t>
        <a:bodyPr/>
        <a:lstStyle/>
        <a:p>
          <a:endParaRPr lang="en-US"/>
        </a:p>
      </dgm:t>
    </dgm:pt>
    <dgm:pt modelId="{F9F8189B-F3C1-454E-9607-E11F17D773C7}" type="sibTrans" cxnId="{6B0B785E-2D45-48EC-9930-139933DCB5FC}">
      <dgm:prSet/>
      <dgm:spPr/>
      <dgm:t>
        <a:bodyPr/>
        <a:lstStyle/>
        <a:p>
          <a:endParaRPr lang="en-US"/>
        </a:p>
      </dgm:t>
    </dgm:pt>
    <dgm:pt modelId="{FCAEF254-161A-493B-9839-E7EDBF83235C}">
      <dgm:prSet/>
      <dgm:spPr/>
      <dgm:t>
        <a:bodyPr/>
        <a:lstStyle/>
        <a:p>
          <a:pPr>
            <a:lnSpc>
              <a:spcPct val="100000"/>
            </a:lnSpc>
          </a:pPr>
          <a:r>
            <a:rPr lang="en-US"/>
            <a:t>By using integers instead of complex identifiers, we reduce </a:t>
          </a:r>
          <a:r>
            <a:rPr lang="en-US" b="1"/>
            <a:t>storage space</a:t>
          </a:r>
          <a:r>
            <a:rPr lang="en-US"/>
            <a:t> and make operations like searching and sorting faster and more efficient.</a:t>
          </a:r>
        </a:p>
      </dgm:t>
    </dgm:pt>
    <dgm:pt modelId="{35746ED1-7631-41E4-A466-57E1711FCABE}" type="parTrans" cxnId="{EC613D53-B29C-4FA3-A477-CE0791EFD22E}">
      <dgm:prSet/>
      <dgm:spPr/>
      <dgm:t>
        <a:bodyPr/>
        <a:lstStyle/>
        <a:p>
          <a:endParaRPr lang="en-US"/>
        </a:p>
      </dgm:t>
    </dgm:pt>
    <dgm:pt modelId="{70E5D6E1-9F57-4EA5-8D42-08CA97FD4770}" type="sibTrans" cxnId="{EC613D53-B29C-4FA3-A477-CE0791EFD22E}">
      <dgm:prSet/>
      <dgm:spPr/>
      <dgm:t>
        <a:bodyPr/>
        <a:lstStyle/>
        <a:p>
          <a:endParaRPr lang="en-US"/>
        </a:p>
      </dgm:t>
    </dgm:pt>
    <dgm:pt modelId="{17DC32F7-89C5-4F1B-A3FC-52B6CCE4C7BC}">
      <dgm:prSet/>
      <dgm:spPr/>
      <dgm:t>
        <a:bodyPr/>
        <a:lstStyle/>
        <a:p>
          <a:pPr>
            <a:lnSpc>
              <a:spcPct val="100000"/>
            </a:lnSpc>
          </a:pPr>
          <a:r>
            <a:rPr lang="en-US"/>
            <a:t>It improved </a:t>
          </a:r>
          <a:r>
            <a:rPr lang="en-US" b="1"/>
            <a:t>retrieval speed</a:t>
          </a:r>
          <a:r>
            <a:rPr lang="en-US"/>
            <a:t> and efficiency, as integer-based operations are faster and take up less space in the inverted index compared to using full document identifiers.</a:t>
          </a:r>
        </a:p>
      </dgm:t>
    </dgm:pt>
    <dgm:pt modelId="{DB624244-3886-4743-934A-6FE3B64CD4DD}" type="parTrans" cxnId="{70A7524B-D1CA-4D31-AD63-F38898A3892B}">
      <dgm:prSet/>
      <dgm:spPr/>
      <dgm:t>
        <a:bodyPr/>
        <a:lstStyle/>
        <a:p>
          <a:endParaRPr lang="en-US"/>
        </a:p>
      </dgm:t>
    </dgm:pt>
    <dgm:pt modelId="{444642B9-6F2B-492A-B0AC-F6DFEF5CAC43}" type="sibTrans" cxnId="{70A7524B-D1CA-4D31-AD63-F38898A3892B}">
      <dgm:prSet/>
      <dgm:spPr/>
      <dgm:t>
        <a:bodyPr/>
        <a:lstStyle/>
        <a:p>
          <a:endParaRPr lang="en-US"/>
        </a:p>
      </dgm:t>
    </dgm:pt>
    <dgm:pt modelId="{2DFA820E-F995-4E83-9F3C-8EF2FB1A6A14}" type="pres">
      <dgm:prSet presAssocID="{0C9D66A7-FC6F-439D-8FC0-D6747A4E0F9E}" presName="root" presStyleCnt="0">
        <dgm:presLayoutVars>
          <dgm:dir/>
          <dgm:resizeHandles val="exact"/>
        </dgm:presLayoutVars>
      </dgm:prSet>
      <dgm:spPr/>
    </dgm:pt>
    <dgm:pt modelId="{3249265B-05AD-45E6-9986-A78836E60B08}" type="pres">
      <dgm:prSet presAssocID="{0B3DA92B-C70A-4F6C-A553-9924FC9A4296}" presName="compNode" presStyleCnt="0"/>
      <dgm:spPr/>
    </dgm:pt>
    <dgm:pt modelId="{DB871BE4-092F-4893-BB6B-E10CF4538D5C}" type="pres">
      <dgm:prSet presAssocID="{0B3DA92B-C70A-4F6C-A553-9924FC9A4296}" presName="bgRect" presStyleLbl="bgShp" presStyleIdx="0" presStyleCnt="3"/>
      <dgm:spPr/>
    </dgm:pt>
    <dgm:pt modelId="{D36DC3A3-1A06-40BD-91E0-CE4E521076F8}" type="pres">
      <dgm:prSet presAssocID="{0B3DA92B-C70A-4F6C-A553-9924FC9A429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478118B1-B28D-4691-BDB6-6CAAF14942E4}" type="pres">
      <dgm:prSet presAssocID="{0B3DA92B-C70A-4F6C-A553-9924FC9A4296}" presName="spaceRect" presStyleCnt="0"/>
      <dgm:spPr/>
    </dgm:pt>
    <dgm:pt modelId="{7377F42E-F1CA-4622-9763-3277AA014AFB}" type="pres">
      <dgm:prSet presAssocID="{0B3DA92B-C70A-4F6C-A553-9924FC9A4296}" presName="parTx" presStyleLbl="revTx" presStyleIdx="0" presStyleCnt="3">
        <dgm:presLayoutVars>
          <dgm:chMax val="0"/>
          <dgm:chPref val="0"/>
        </dgm:presLayoutVars>
      </dgm:prSet>
      <dgm:spPr/>
    </dgm:pt>
    <dgm:pt modelId="{4AD18ED7-8BD8-4C04-B929-A1D385637473}" type="pres">
      <dgm:prSet presAssocID="{F9F8189B-F3C1-454E-9607-E11F17D773C7}" presName="sibTrans" presStyleCnt="0"/>
      <dgm:spPr/>
    </dgm:pt>
    <dgm:pt modelId="{424443B2-F29C-4567-86F1-320B986DE95A}" type="pres">
      <dgm:prSet presAssocID="{FCAEF254-161A-493B-9839-E7EDBF83235C}" presName="compNode" presStyleCnt="0"/>
      <dgm:spPr/>
    </dgm:pt>
    <dgm:pt modelId="{19E66ECC-ADEC-492F-97D6-BF5F38899071}" type="pres">
      <dgm:prSet presAssocID="{FCAEF254-161A-493B-9839-E7EDBF83235C}" presName="bgRect" presStyleLbl="bgShp" presStyleIdx="1" presStyleCnt="3"/>
      <dgm:spPr/>
    </dgm:pt>
    <dgm:pt modelId="{2B7F4480-F890-495E-8C63-D507C30B2207}" type="pres">
      <dgm:prSet presAssocID="{FCAEF254-161A-493B-9839-E7EDBF83235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ze"/>
        </a:ext>
      </dgm:extLst>
    </dgm:pt>
    <dgm:pt modelId="{F460DDD0-333C-4A32-9C49-9FE0ACBE941D}" type="pres">
      <dgm:prSet presAssocID="{FCAEF254-161A-493B-9839-E7EDBF83235C}" presName="spaceRect" presStyleCnt="0"/>
      <dgm:spPr/>
    </dgm:pt>
    <dgm:pt modelId="{17E6E0F1-A704-46AA-9A93-9AEFC3679F65}" type="pres">
      <dgm:prSet presAssocID="{FCAEF254-161A-493B-9839-E7EDBF83235C}" presName="parTx" presStyleLbl="revTx" presStyleIdx="1" presStyleCnt="3">
        <dgm:presLayoutVars>
          <dgm:chMax val="0"/>
          <dgm:chPref val="0"/>
        </dgm:presLayoutVars>
      </dgm:prSet>
      <dgm:spPr/>
    </dgm:pt>
    <dgm:pt modelId="{0AB48B75-A339-4A29-AE98-29CC207A5B69}" type="pres">
      <dgm:prSet presAssocID="{70E5D6E1-9F57-4EA5-8D42-08CA97FD4770}" presName="sibTrans" presStyleCnt="0"/>
      <dgm:spPr/>
    </dgm:pt>
    <dgm:pt modelId="{B6265EBE-1E2A-47B3-9012-8F3B142BB4E1}" type="pres">
      <dgm:prSet presAssocID="{17DC32F7-89C5-4F1B-A3FC-52B6CCE4C7BC}" presName="compNode" presStyleCnt="0"/>
      <dgm:spPr/>
    </dgm:pt>
    <dgm:pt modelId="{F527F4CB-129C-4504-A01A-054CAAE77446}" type="pres">
      <dgm:prSet presAssocID="{17DC32F7-89C5-4F1B-A3FC-52B6CCE4C7BC}" presName="bgRect" presStyleLbl="bgShp" presStyleIdx="2" presStyleCnt="3"/>
      <dgm:spPr/>
    </dgm:pt>
    <dgm:pt modelId="{A9E19C15-A428-43D7-B76B-7281176B58F3}" type="pres">
      <dgm:prSet presAssocID="{17DC32F7-89C5-4F1B-A3FC-52B6CCE4C7B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78885E6A-A48D-49E5-9DC1-70F1992392ED}" type="pres">
      <dgm:prSet presAssocID="{17DC32F7-89C5-4F1B-A3FC-52B6CCE4C7BC}" presName="spaceRect" presStyleCnt="0"/>
      <dgm:spPr/>
    </dgm:pt>
    <dgm:pt modelId="{544F14F0-33BE-4E36-84CE-37EAD281C589}" type="pres">
      <dgm:prSet presAssocID="{17DC32F7-89C5-4F1B-A3FC-52B6CCE4C7BC}" presName="parTx" presStyleLbl="revTx" presStyleIdx="2" presStyleCnt="3">
        <dgm:presLayoutVars>
          <dgm:chMax val="0"/>
          <dgm:chPref val="0"/>
        </dgm:presLayoutVars>
      </dgm:prSet>
      <dgm:spPr/>
    </dgm:pt>
  </dgm:ptLst>
  <dgm:cxnLst>
    <dgm:cxn modelId="{B9310014-8E90-4BDB-AEC8-6A2527D86B09}" type="presOf" srcId="{0B3DA92B-C70A-4F6C-A553-9924FC9A4296}" destId="{7377F42E-F1CA-4622-9763-3277AA014AFB}" srcOrd="0" destOrd="0" presId="urn:microsoft.com/office/officeart/2018/2/layout/IconVerticalSolidList"/>
    <dgm:cxn modelId="{BB82B11B-333C-47C8-81F6-217A28CD0B2F}" type="presOf" srcId="{17DC32F7-89C5-4F1B-A3FC-52B6CCE4C7BC}" destId="{544F14F0-33BE-4E36-84CE-37EAD281C589}" srcOrd="0" destOrd="0" presId="urn:microsoft.com/office/officeart/2018/2/layout/IconVerticalSolidList"/>
    <dgm:cxn modelId="{6B0B785E-2D45-48EC-9930-139933DCB5FC}" srcId="{0C9D66A7-FC6F-439D-8FC0-D6747A4E0F9E}" destId="{0B3DA92B-C70A-4F6C-A553-9924FC9A4296}" srcOrd="0" destOrd="0" parTransId="{0B02328E-B2C6-43F8-8EE1-CAFE788FD8CE}" sibTransId="{F9F8189B-F3C1-454E-9607-E11F17D773C7}"/>
    <dgm:cxn modelId="{70A7524B-D1CA-4D31-AD63-F38898A3892B}" srcId="{0C9D66A7-FC6F-439D-8FC0-D6747A4E0F9E}" destId="{17DC32F7-89C5-4F1B-A3FC-52B6CCE4C7BC}" srcOrd="2" destOrd="0" parTransId="{DB624244-3886-4743-934A-6FE3B64CD4DD}" sibTransId="{444642B9-6F2B-492A-B0AC-F6DFEF5CAC43}"/>
    <dgm:cxn modelId="{EC613D53-B29C-4FA3-A477-CE0791EFD22E}" srcId="{0C9D66A7-FC6F-439D-8FC0-D6747A4E0F9E}" destId="{FCAEF254-161A-493B-9839-E7EDBF83235C}" srcOrd="1" destOrd="0" parTransId="{35746ED1-7631-41E4-A466-57E1711FCABE}" sibTransId="{70E5D6E1-9F57-4EA5-8D42-08CA97FD4770}"/>
    <dgm:cxn modelId="{198643CF-3561-471C-B67B-05B0F5B26B1A}" type="presOf" srcId="{0C9D66A7-FC6F-439D-8FC0-D6747A4E0F9E}" destId="{2DFA820E-F995-4E83-9F3C-8EF2FB1A6A14}" srcOrd="0" destOrd="0" presId="urn:microsoft.com/office/officeart/2018/2/layout/IconVerticalSolidList"/>
    <dgm:cxn modelId="{2BE053D1-7FC7-4F65-AA4A-3DEB70318961}" type="presOf" srcId="{FCAEF254-161A-493B-9839-E7EDBF83235C}" destId="{17E6E0F1-A704-46AA-9A93-9AEFC3679F65}" srcOrd="0" destOrd="0" presId="urn:microsoft.com/office/officeart/2018/2/layout/IconVerticalSolidList"/>
    <dgm:cxn modelId="{3A8AAA75-FBAB-40C1-BAD3-9103DCE01C01}" type="presParOf" srcId="{2DFA820E-F995-4E83-9F3C-8EF2FB1A6A14}" destId="{3249265B-05AD-45E6-9986-A78836E60B08}" srcOrd="0" destOrd="0" presId="urn:microsoft.com/office/officeart/2018/2/layout/IconVerticalSolidList"/>
    <dgm:cxn modelId="{027F8BCC-2DC4-4A33-96A4-CC70C174070C}" type="presParOf" srcId="{3249265B-05AD-45E6-9986-A78836E60B08}" destId="{DB871BE4-092F-4893-BB6B-E10CF4538D5C}" srcOrd="0" destOrd="0" presId="urn:microsoft.com/office/officeart/2018/2/layout/IconVerticalSolidList"/>
    <dgm:cxn modelId="{0CA79D23-D422-4814-8FA3-9F132F286777}" type="presParOf" srcId="{3249265B-05AD-45E6-9986-A78836E60B08}" destId="{D36DC3A3-1A06-40BD-91E0-CE4E521076F8}" srcOrd="1" destOrd="0" presId="urn:microsoft.com/office/officeart/2018/2/layout/IconVerticalSolidList"/>
    <dgm:cxn modelId="{510C2B36-D08C-467D-A681-37D30B0CF871}" type="presParOf" srcId="{3249265B-05AD-45E6-9986-A78836E60B08}" destId="{478118B1-B28D-4691-BDB6-6CAAF14942E4}" srcOrd="2" destOrd="0" presId="urn:microsoft.com/office/officeart/2018/2/layout/IconVerticalSolidList"/>
    <dgm:cxn modelId="{71F3FFA9-AA32-41BD-94C8-5A97BFA324EB}" type="presParOf" srcId="{3249265B-05AD-45E6-9986-A78836E60B08}" destId="{7377F42E-F1CA-4622-9763-3277AA014AFB}" srcOrd="3" destOrd="0" presId="urn:microsoft.com/office/officeart/2018/2/layout/IconVerticalSolidList"/>
    <dgm:cxn modelId="{2082A021-FF2E-4E4A-920C-D620E22BE496}" type="presParOf" srcId="{2DFA820E-F995-4E83-9F3C-8EF2FB1A6A14}" destId="{4AD18ED7-8BD8-4C04-B929-A1D385637473}" srcOrd="1" destOrd="0" presId="urn:microsoft.com/office/officeart/2018/2/layout/IconVerticalSolidList"/>
    <dgm:cxn modelId="{9E8182A3-EE65-4115-9518-504953C912E7}" type="presParOf" srcId="{2DFA820E-F995-4E83-9F3C-8EF2FB1A6A14}" destId="{424443B2-F29C-4567-86F1-320B986DE95A}" srcOrd="2" destOrd="0" presId="urn:microsoft.com/office/officeart/2018/2/layout/IconVerticalSolidList"/>
    <dgm:cxn modelId="{104849D7-40D0-4775-ACB2-5A848EE893FB}" type="presParOf" srcId="{424443B2-F29C-4567-86F1-320B986DE95A}" destId="{19E66ECC-ADEC-492F-97D6-BF5F38899071}" srcOrd="0" destOrd="0" presId="urn:microsoft.com/office/officeart/2018/2/layout/IconVerticalSolidList"/>
    <dgm:cxn modelId="{66CFEB0C-0730-4556-A8B7-2CC2485F3F59}" type="presParOf" srcId="{424443B2-F29C-4567-86F1-320B986DE95A}" destId="{2B7F4480-F890-495E-8C63-D507C30B2207}" srcOrd="1" destOrd="0" presId="urn:microsoft.com/office/officeart/2018/2/layout/IconVerticalSolidList"/>
    <dgm:cxn modelId="{34FE4ED9-8D11-41B8-BE1E-F9D19557642C}" type="presParOf" srcId="{424443B2-F29C-4567-86F1-320B986DE95A}" destId="{F460DDD0-333C-4A32-9C49-9FE0ACBE941D}" srcOrd="2" destOrd="0" presId="urn:microsoft.com/office/officeart/2018/2/layout/IconVerticalSolidList"/>
    <dgm:cxn modelId="{049709CC-9A1E-4D15-80B5-2E52FDB0A2E8}" type="presParOf" srcId="{424443B2-F29C-4567-86F1-320B986DE95A}" destId="{17E6E0F1-A704-46AA-9A93-9AEFC3679F65}" srcOrd="3" destOrd="0" presId="urn:microsoft.com/office/officeart/2018/2/layout/IconVerticalSolidList"/>
    <dgm:cxn modelId="{C4502FB2-3F86-4BB0-9AAC-5CEF43566C25}" type="presParOf" srcId="{2DFA820E-F995-4E83-9F3C-8EF2FB1A6A14}" destId="{0AB48B75-A339-4A29-AE98-29CC207A5B69}" srcOrd="3" destOrd="0" presId="urn:microsoft.com/office/officeart/2018/2/layout/IconVerticalSolidList"/>
    <dgm:cxn modelId="{BCE1764B-6529-47DC-866E-333F1940E555}" type="presParOf" srcId="{2DFA820E-F995-4E83-9F3C-8EF2FB1A6A14}" destId="{B6265EBE-1E2A-47B3-9012-8F3B142BB4E1}" srcOrd="4" destOrd="0" presId="urn:microsoft.com/office/officeart/2018/2/layout/IconVerticalSolidList"/>
    <dgm:cxn modelId="{8908B89A-F73E-4C6F-8CAF-93A23255524C}" type="presParOf" srcId="{B6265EBE-1E2A-47B3-9012-8F3B142BB4E1}" destId="{F527F4CB-129C-4504-A01A-054CAAE77446}" srcOrd="0" destOrd="0" presId="urn:microsoft.com/office/officeart/2018/2/layout/IconVerticalSolidList"/>
    <dgm:cxn modelId="{E05B3808-EB20-4015-B414-346BE29FF136}" type="presParOf" srcId="{B6265EBE-1E2A-47B3-9012-8F3B142BB4E1}" destId="{A9E19C15-A428-43D7-B76B-7281176B58F3}" srcOrd="1" destOrd="0" presId="urn:microsoft.com/office/officeart/2018/2/layout/IconVerticalSolidList"/>
    <dgm:cxn modelId="{EC323BDE-215D-4017-A370-72B94D6C2D1C}" type="presParOf" srcId="{B6265EBE-1E2A-47B3-9012-8F3B142BB4E1}" destId="{78885E6A-A48D-49E5-9DC1-70F1992392ED}" srcOrd="2" destOrd="0" presId="urn:microsoft.com/office/officeart/2018/2/layout/IconVerticalSolidList"/>
    <dgm:cxn modelId="{F325C623-E85F-41F5-8F0E-6D128B2D41CA}" type="presParOf" srcId="{B6265EBE-1E2A-47B3-9012-8F3B142BB4E1}" destId="{544F14F0-33BE-4E36-84CE-37EAD281C58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BD22CE1C-8C0B-4990-8B7A-1915C216B76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B5ADC34-7F5B-40FF-99E4-59533E2734FE}">
      <dgm:prSet/>
      <dgm:spPr/>
      <dgm:t>
        <a:bodyPr/>
        <a:lstStyle/>
        <a:p>
          <a:pPr>
            <a:lnSpc>
              <a:spcPct val="100000"/>
            </a:lnSpc>
          </a:pPr>
          <a:r>
            <a:rPr lang="en-US"/>
            <a:t>In the WebAP dataset, </a:t>
          </a:r>
          <a:r>
            <a:rPr lang="en-US" b="1"/>
            <a:t>gap encoding</a:t>
          </a:r>
          <a:r>
            <a:rPr lang="en-US"/>
            <a:t> is applied by storing the differences (gaps) between consecutive document IDs rather than the actual document IDs in the postings lists. This reduces the size of the postings, especially when document IDs are closely spaced.</a:t>
          </a:r>
        </a:p>
      </dgm:t>
    </dgm:pt>
    <dgm:pt modelId="{78BF1546-0553-43E2-BFE1-09BC7CB3A39A}" type="parTrans" cxnId="{09286E97-9D2E-43B9-A70C-6F388654B427}">
      <dgm:prSet/>
      <dgm:spPr/>
      <dgm:t>
        <a:bodyPr/>
        <a:lstStyle/>
        <a:p>
          <a:endParaRPr lang="en-US"/>
        </a:p>
      </dgm:t>
    </dgm:pt>
    <dgm:pt modelId="{5D777B1B-83FE-4B31-A414-3F73643F5D8B}" type="sibTrans" cxnId="{09286E97-9D2E-43B9-A70C-6F388654B427}">
      <dgm:prSet/>
      <dgm:spPr/>
      <dgm:t>
        <a:bodyPr/>
        <a:lstStyle/>
        <a:p>
          <a:endParaRPr lang="en-US"/>
        </a:p>
      </dgm:t>
    </dgm:pt>
    <dgm:pt modelId="{C0B5C722-FB81-46AE-A543-B95D66942562}">
      <dgm:prSet/>
      <dgm:spPr/>
      <dgm:t>
        <a:bodyPr/>
        <a:lstStyle/>
        <a:p>
          <a:pPr>
            <a:lnSpc>
              <a:spcPct val="100000"/>
            </a:lnSpc>
          </a:pPr>
          <a:r>
            <a:rPr lang="en-US"/>
            <a:t>Gap encoding reduces </a:t>
          </a:r>
          <a:r>
            <a:rPr lang="en-US" b="1"/>
            <a:t>storage requirements</a:t>
          </a:r>
          <a:r>
            <a:rPr lang="en-US"/>
            <a:t> by representing document IDs more compactly, especially when documents are indexed in sequence.</a:t>
          </a:r>
        </a:p>
      </dgm:t>
    </dgm:pt>
    <dgm:pt modelId="{60E2EE56-027E-4819-886F-3545C0F5561E}" type="parTrans" cxnId="{491AEF5E-7260-4DD1-A61B-539859107F58}">
      <dgm:prSet/>
      <dgm:spPr/>
      <dgm:t>
        <a:bodyPr/>
        <a:lstStyle/>
        <a:p>
          <a:endParaRPr lang="en-US"/>
        </a:p>
      </dgm:t>
    </dgm:pt>
    <dgm:pt modelId="{F4D58858-DAB5-49F9-A006-3DAEE1DF9CB9}" type="sibTrans" cxnId="{491AEF5E-7260-4DD1-A61B-539859107F58}">
      <dgm:prSet/>
      <dgm:spPr/>
      <dgm:t>
        <a:bodyPr/>
        <a:lstStyle/>
        <a:p>
          <a:endParaRPr lang="en-US"/>
        </a:p>
      </dgm:t>
    </dgm:pt>
    <dgm:pt modelId="{D54D31B1-BA46-4391-80D5-ECB2EAD22A05}">
      <dgm:prSet/>
      <dgm:spPr/>
      <dgm:t>
        <a:bodyPr/>
        <a:lstStyle/>
        <a:p>
          <a:pPr>
            <a:lnSpc>
              <a:spcPct val="100000"/>
            </a:lnSpc>
          </a:pPr>
          <a:r>
            <a:rPr lang="en-US"/>
            <a:t>Gap encoding made the inverted index more </a:t>
          </a:r>
          <a:r>
            <a:rPr lang="en-US" b="1"/>
            <a:t>space-efficient</a:t>
          </a:r>
          <a:r>
            <a:rPr lang="en-US"/>
            <a:t> while maintaining fast lookup and retrieval performance.</a:t>
          </a:r>
        </a:p>
      </dgm:t>
    </dgm:pt>
    <dgm:pt modelId="{91884652-4B4F-482E-9BDA-4B036458F612}" type="parTrans" cxnId="{40F9C6F7-BB56-427F-9B9D-547A83B36B7A}">
      <dgm:prSet/>
      <dgm:spPr/>
      <dgm:t>
        <a:bodyPr/>
        <a:lstStyle/>
        <a:p>
          <a:endParaRPr lang="en-US"/>
        </a:p>
      </dgm:t>
    </dgm:pt>
    <dgm:pt modelId="{1F233064-D95B-4F6E-9D8D-EBA5C403CDE2}" type="sibTrans" cxnId="{40F9C6F7-BB56-427F-9B9D-547A83B36B7A}">
      <dgm:prSet/>
      <dgm:spPr/>
      <dgm:t>
        <a:bodyPr/>
        <a:lstStyle/>
        <a:p>
          <a:endParaRPr lang="en-US"/>
        </a:p>
      </dgm:t>
    </dgm:pt>
    <dgm:pt modelId="{5F61343E-E08B-4025-997F-FE10FC63F61B}" type="pres">
      <dgm:prSet presAssocID="{BD22CE1C-8C0B-4990-8B7A-1915C216B769}" presName="root" presStyleCnt="0">
        <dgm:presLayoutVars>
          <dgm:dir/>
          <dgm:resizeHandles val="exact"/>
        </dgm:presLayoutVars>
      </dgm:prSet>
      <dgm:spPr/>
    </dgm:pt>
    <dgm:pt modelId="{593CA6B3-B4E0-4E5D-995B-04508714A079}" type="pres">
      <dgm:prSet presAssocID="{AB5ADC34-7F5B-40FF-99E4-59533E2734FE}" presName="compNode" presStyleCnt="0"/>
      <dgm:spPr/>
    </dgm:pt>
    <dgm:pt modelId="{49AA28DD-C929-4C18-9D8C-ED1F42E853DA}" type="pres">
      <dgm:prSet presAssocID="{AB5ADC34-7F5B-40FF-99E4-59533E2734FE}" presName="bgRect" presStyleLbl="bgShp" presStyleIdx="0" presStyleCnt="3"/>
      <dgm:spPr/>
    </dgm:pt>
    <dgm:pt modelId="{86973715-3C0A-4F64-95CF-4C083B7D6421}" type="pres">
      <dgm:prSet presAssocID="{AB5ADC34-7F5B-40FF-99E4-59533E2734F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954475BC-F2F5-4035-A9E2-63A2A8657060}" type="pres">
      <dgm:prSet presAssocID="{AB5ADC34-7F5B-40FF-99E4-59533E2734FE}" presName="spaceRect" presStyleCnt="0"/>
      <dgm:spPr/>
    </dgm:pt>
    <dgm:pt modelId="{9DCECC11-3C1C-4A6A-A430-CCFD5BBE4051}" type="pres">
      <dgm:prSet presAssocID="{AB5ADC34-7F5B-40FF-99E4-59533E2734FE}" presName="parTx" presStyleLbl="revTx" presStyleIdx="0" presStyleCnt="3">
        <dgm:presLayoutVars>
          <dgm:chMax val="0"/>
          <dgm:chPref val="0"/>
        </dgm:presLayoutVars>
      </dgm:prSet>
      <dgm:spPr/>
    </dgm:pt>
    <dgm:pt modelId="{82870F7F-CF88-44C2-AD3B-D72768C74E9F}" type="pres">
      <dgm:prSet presAssocID="{5D777B1B-83FE-4B31-A414-3F73643F5D8B}" presName="sibTrans" presStyleCnt="0"/>
      <dgm:spPr/>
    </dgm:pt>
    <dgm:pt modelId="{AAE20690-3A74-4257-B9A3-6026AE37E8DA}" type="pres">
      <dgm:prSet presAssocID="{C0B5C722-FB81-46AE-A543-B95D66942562}" presName="compNode" presStyleCnt="0"/>
      <dgm:spPr/>
    </dgm:pt>
    <dgm:pt modelId="{AD011B5F-6735-4A84-AC79-9542A26EFA90}" type="pres">
      <dgm:prSet presAssocID="{C0B5C722-FB81-46AE-A543-B95D66942562}" presName="bgRect" presStyleLbl="bgShp" presStyleIdx="1" presStyleCnt="3"/>
      <dgm:spPr/>
    </dgm:pt>
    <dgm:pt modelId="{D1EC1123-C050-4D9B-BFA6-BEBF3F7FA9BE}" type="pres">
      <dgm:prSet presAssocID="{C0B5C722-FB81-46AE-A543-B95D6694256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redder"/>
        </a:ext>
      </dgm:extLst>
    </dgm:pt>
    <dgm:pt modelId="{936D342F-B7C5-4247-B451-BBA08EE894F0}" type="pres">
      <dgm:prSet presAssocID="{C0B5C722-FB81-46AE-A543-B95D66942562}" presName="spaceRect" presStyleCnt="0"/>
      <dgm:spPr/>
    </dgm:pt>
    <dgm:pt modelId="{04717714-5426-4A08-8611-5B3491141900}" type="pres">
      <dgm:prSet presAssocID="{C0B5C722-FB81-46AE-A543-B95D66942562}" presName="parTx" presStyleLbl="revTx" presStyleIdx="1" presStyleCnt="3">
        <dgm:presLayoutVars>
          <dgm:chMax val="0"/>
          <dgm:chPref val="0"/>
        </dgm:presLayoutVars>
      </dgm:prSet>
      <dgm:spPr/>
    </dgm:pt>
    <dgm:pt modelId="{B0D4E4CE-E582-4472-B2BD-7BADA756456E}" type="pres">
      <dgm:prSet presAssocID="{F4D58858-DAB5-49F9-A006-3DAEE1DF9CB9}" presName="sibTrans" presStyleCnt="0"/>
      <dgm:spPr/>
    </dgm:pt>
    <dgm:pt modelId="{DCE6834C-DB1B-46F9-A8CE-5DBF0D1C4D07}" type="pres">
      <dgm:prSet presAssocID="{D54D31B1-BA46-4391-80D5-ECB2EAD22A05}" presName="compNode" presStyleCnt="0"/>
      <dgm:spPr/>
    </dgm:pt>
    <dgm:pt modelId="{D34E7B91-45C1-4F48-A602-EA667F23CE6E}" type="pres">
      <dgm:prSet presAssocID="{D54D31B1-BA46-4391-80D5-ECB2EAD22A05}" presName="bgRect" presStyleLbl="bgShp" presStyleIdx="2" presStyleCnt="3"/>
      <dgm:spPr/>
    </dgm:pt>
    <dgm:pt modelId="{9EB8DA7E-4867-416B-A9B8-966C078E10C4}" type="pres">
      <dgm:prSet presAssocID="{D54D31B1-BA46-4391-80D5-ECB2EAD22A0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k"/>
        </a:ext>
      </dgm:extLst>
    </dgm:pt>
    <dgm:pt modelId="{20C7DC00-9079-4B7D-A4D0-95A8D3061FD8}" type="pres">
      <dgm:prSet presAssocID="{D54D31B1-BA46-4391-80D5-ECB2EAD22A05}" presName="spaceRect" presStyleCnt="0"/>
      <dgm:spPr/>
    </dgm:pt>
    <dgm:pt modelId="{3C1261D8-41D3-4479-91C6-71BDFDEA809E}" type="pres">
      <dgm:prSet presAssocID="{D54D31B1-BA46-4391-80D5-ECB2EAD22A05}" presName="parTx" presStyleLbl="revTx" presStyleIdx="2" presStyleCnt="3">
        <dgm:presLayoutVars>
          <dgm:chMax val="0"/>
          <dgm:chPref val="0"/>
        </dgm:presLayoutVars>
      </dgm:prSet>
      <dgm:spPr/>
    </dgm:pt>
  </dgm:ptLst>
  <dgm:cxnLst>
    <dgm:cxn modelId="{80EA471B-6011-4A5C-AACD-3DC95C3D9F9D}" type="presOf" srcId="{D54D31B1-BA46-4391-80D5-ECB2EAD22A05}" destId="{3C1261D8-41D3-4479-91C6-71BDFDEA809E}" srcOrd="0" destOrd="0" presId="urn:microsoft.com/office/officeart/2018/2/layout/IconVerticalSolidList"/>
    <dgm:cxn modelId="{491AEF5E-7260-4DD1-A61B-539859107F58}" srcId="{BD22CE1C-8C0B-4990-8B7A-1915C216B769}" destId="{C0B5C722-FB81-46AE-A543-B95D66942562}" srcOrd="1" destOrd="0" parTransId="{60E2EE56-027E-4819-886F-3545C0F5561E}" sibTransId="{F4D58858-DAB5-49F9-A006-3DAEE1DF9CB9}"/>
    <dgm:cxn modelId="{41B8FF41-3E1F-4961-B0D1-ADC0F1EF4C81}" type="presOf" srcId="{AB5ADC34-7F5B-40FF-99E4-59533E2734FE}" destId="{9DCECC11-3C1C-4A6A-A430-CCFD5BBE4051}" srcOrd="0" destOrd="0" presId="urn:microsoft.com/office/officeart/2018/2/layout/IconVerticalSolidList"/>
    <dgm:cxn modelId="{09286E97-9D2E-43B9-A70C-6F388654B427}" srcId="{BD22CE1C-8C0B-4990-8B7A-1915C216B769}" destId="{AB5ADC34-7F5B-40FF-99E4-59533E2734FE}" srcOrd="0" destOrd="0" parTransId="{78BF1546-0553-43E2-BFE1-09BC7CB3A39A}" sibTransId="{5D777B1B-83FE-4B31-A414-3F73643F5D8B}"/>
    <dgm:cxn modelId="{3DA6B9F6-447F-48F1-9F0C-A9312B3AE9DC}" type="presOf" srcId="{BD22CE1C-8C0B-4990-8B7A-1915C216B769}" destId="{5F61343E-E08B-4025-997F-FE10FC63F61B}" srcOrd="0" destOrd="0" presId="urn:microsoft.com/office/officeart/2018/2/layout/IconVerticalSolidList"/>
    <dgm:cxn modelId="{40F9C6F7-BB56-427F-9B9D-547A83B36B7A}" srcId="{BD22CE1C-8C0B-4990-8B7A-1915C216B769}" destId="{D54D31B1-BA46-4391-80D5-ECB2EAD22A05}" srcOrd="2" destOrd="0" parTransId="{91884652-4B4F-482E-9BDA-4B036458F612}" sibTransId="{1F233064-D95B-4F6E-9D8D-EBA5C403CDE2}"/>
    <dgm:cxn modelId="{C38EA5F9-ADB3-4605-BD10-1538C2C41FC3}" type="presOf" srcId="{C0B5C722-FB81-46AE-A543-B95D66942562}" destId="{04717714-5426-4A08-8611-5B3491141900}" srcOrd="0" destOrd="0" presId="urn:microsoft.com/office/officeart/2018/2/layout/IconVerticalSolidList"/>
    <dgm:cxn modelId="{E6D3705D-8521-4877-B759-8BCBE0CF06F1}" type="presParOf" srcId="{5F61343E-E08B-4025-997F-FE10FC63F61B}" destId="{593CA6B3-B4E0-4E5D-995B-04508714A079}" srcOrd="0" destOrd="0" presId="urn:microsoft.com/office/officeart/2018/2/layout/IconVerticalSolidList"/>
    <dgm:cxn modelId="{D2E06B53-41DE-42AE-9DE4-F293E925FCAC}" type="presParOf" srcId="{593CA6B3-B4E0-4E5D-995B-04508714A079}" destId="{49AA28DD-C929-4C18-9D8C-ED1F42E853DA}" srcOrd="0" destOrd="0" presId="urn:microsoft.com/office/officeart/2018/2/layout/IconVerticalSolidList"/>
    <dgm:cxn modelId="{64540D8B-13F8-42FD-AE73-D39B59E3B997}" type="presParOf" srcId="{593CA6B3-B4E0-4E5D-995B-04508714A079}" destId="{86973715-3C0A-4F64-95CF-4C083B7D6421}" srcOrd="1" destOrd="0" presId="urn:microsoft.com/office/officeart/2018/2/layout/IconVerticalSolidList"/>
    <dgm:cxn modelId="{78989055-463E-4C97-B5DA-93194AA831C8}" type="presParOf" srcId="{593CA6B3-B4E0-4E5D-995B-04508714A079}" destId="{954475BC-F2F5-4035-A9E2-63A2A8657060}" srcOrd="2" destOrd="0" presId="urn:microsoft.com/office/officeart/2018/2/layout/IconVerticalSolidList"/>
    <dgm:cxn modelId="{5829E76C-3816-413A-8AE2-5F7B5F734B54}" type="presParOf" srcId="{593CA6B3-B4E0-4E5D-995B-04508714A079}" destId="{9DCECC11-3C1C-4A6A-A430-CCFD5BBE4051}" srcOrd="3" destOrd="0" presId="urn:microsoft.com/office/officeart/2018/2/layout/IconVerticalSolidList"/>
    <dgm:cxn modelId="{95325849-403B-48C9-A29F-CA624968B996}" type="presParOf" srcId="{5F61343E-E08B-4025-997F-FE10FC63F61B}" destId="{82870F7F-CF88-44C2-AD3B-D72768C74E9F}" srcOrd="1" destOrd="0" presId="urn:microsoft.com/office/officeart/2018/2/layout/IconVerticalSolidList"/>
    <dgm:cxn modelId="{AECBBE04-60E8-4E60-9D6C-951D608BCCEB}" type="presParOf" srcId="{5F61343E-E08B-4025-997F-FE10FC63F61B}" destId="{AAE20690-3A74-4257-B9A3-6026AE37E8DA}" srcOrd="2" destOrd="0" presId="urn:microsoft.com/office/officeart/2018/2/layout/IconVerticalSolidList"/>
    <dgm:cxn modelId="{149E6FFF-8E56-4684-A686-602DDAA670AE}" type="presParOf" srcId="{AAE20690-3A74-4257-B9A3-6026AE37E8DA}" destId="{AD011B5F-6735-4A84-AC79-9542A26EFA90}" srcOrd="0" destOrd="0" presId="urn:microsoft.com/office/officeart/2018/2/layout/IconVerticalSolidList"/>
    <dgm:cxn modelId="{0E9E362D-C7AC-4118-BB90-39ECF2BD8F13}" type="presParOf" srcId="{AAE20690-3A74-4257-B9A3-6026AE37E8DA}" destId="{D1EC1123-C050-4D9B-BFA6-BEBF3F7FA9BE}" srcOrd="1" destOrd="0" presId="urn:microsoft.com/office/officeart/2018/2/layout/IconVerticalSolidList"/>
    <dgm:cxn modelId="{2E2E130F-FED8-4AB9-8B1B-042711F79055}" type="presParOf" srcId="{AAE20690-3A74-4257-B9A3-6026AE37E8DA}" destId="{936D342F-B7C5-4247-B451-BBA08EE894F0}" srcOrd="2" destOrd="0" presId="urn:microsoft.com/office/officeart/2018/2/layout/IconVerticalSolidList"/>
    <dgm:cxn modelId="{3777D2AA-DE3B-4C1D-B31D-E81339E102E2}" type="presParOf" srcId="{AAE20690-3A74-4257-B9A3-6026AE37E8DA}" destId="{04717714-5426-4A08-8611-5B3491141900}" srcOrd="3" destOrd="0" presId="urn:microsoft.com/office/officeart/2018/2/layout/IconVerticalSolidList"/>
    <dgm:cxn modelId="{68B54599-DD99-4E71-82AD-5CDBF96A4E68}" type="presParOf" srcId="{5F61343E-E08B-4025-997F-FE10FC63F61B}" destId="{B0D4E4CE-E582-4472-B2BD-7BADA756456E}" srcOrd="3" destOrd="0" presId="urn:microsoft.com/office/officeart/2018/2/layout/IconVerticalSolidList"/>
    <dgm:cxn modelId="{A629EDF2-9D85-479E-AC3B-22BE6DC0BF88}" type="presParOf" srcId="{5F61343E-E08B-4025-997F-FE10FC63F61B}" destId="{DCE6834C-DB1B-46F9-A8CE-5DBF0D1C4D07}" srcOrd="4" destOrd="0" presId="urn:microsoft.com/office/officeart/2018/2/layout/IconVerticalSolidList"/>
    <dgm:cxn modelId="{15BDE3FC-CA99-4749-8898-8DCAE8170347}" type="presParOf" srcId="{DCE6834C-DB1B-46F9-A8CE-5DBF0D1C4D07}" destId="{D34E7B91-45C1-4F48-A602-EA667F23CE6E}" srcOrd="0" destOrd="0" presId="urn:microsoft.com/office/officeart/2018/2/layout/IconVerticalSolidList"/>
    <dgm:cxn modelId="{A36D34FE-3ACC-4D57-821C-46C59295FEEA}" type="presParOf" srcId="{DCE6834C-DB1B-46F9-A8CE-5DBF0D1C4D07}" destId="{9EB8DA7E-4867-416B-A9B8-966C078E10C4}" srcOrd="1" destOrd="0" presId="urn:microsoft.com/office/officeart/2018/2/layout/IconVerticalSolidList"/>
    <dgm:cxn modelId="{66AE4AAA-E4D3-4075-9DE4-AE21D9F7B5DB}" type="presParOf" srcId="{DCE6834C-DB1B-46F9-A8CE-5DBF0D1C4D07}" destId="{20C7DC00-9079-4B7D-A4D0-95A8D3061FD8}" srcOrd="2" destOrd="0" presId="urn:microsoft.com/office/officeart/2018/2/layout/IconVerticalSolidList"/>
    <dgm:cxn modelId="{EA66B438-A8B0-4566-B1B6-FA4B913DEDC4}" type="presParOf" srcId="{DCE6834C-DB1B-46F9-A8CE-5DBF0D1C4D07}" destId="{3C1261D8-41D3-4479-91C6-71BDFDEA809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FE5DD1D4-D7C1-4309-8F41-81C66ABE4C06}"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FB153365-AE1F-4D93-9F74-C62116C480A2}">
      <dgm:prSet/>
      <dgm:spPr/>
      <dgm:t>
        <a:bodyPr/>
        <a:lstStyle/>
        <a:p>
          <a:pPr>
            <a:lnSpc>
              <a:spcPct val="100000"/>
            </a:lnSpc>
          </a:pPr>
          <a:r>
            <a:rPr lang="en-US"/>
            <a:t>In the WebAP dataset, </a:t>
          </a:r>
          <a:r>
            <a:rPr lang="en-US" b="1"/>
            <a:t>variable-length encoding</a:t>
          </a:r>
          <a:r>
            <a:rPr lang="en-US"/>
            <a:t> is applied to compress the postings lists by encoding document IDs or gaps using fewer bits for smaller values. The encoding adapts based on the size of the numbers.</a:t>
          </a:r>
        </a:p>
      </dgm:t>
    </dgm:pt>
    <dgm:pt modelId="{A236F932-679B-4FA8-BF94-0744008DA8FB}" type="parTrans" cxnId="{ABF26E1A-4EA0-4A47-B47B-735761462F22}">
      <dgm:prSet/>
      <dgm:spPr/>
      <dgm:t>
        <a:bodyPr/>
        <a:lstStyle/>
        <a:p>
          <a:endParaRPr lang="en-US"/>
        </a:p>
      </dgm:t>
    </dgm:pt>
    <dgm:pt modelId="{223E57A2-AB77-4D5B-9161-CA1841486364}" type="sibTrans" cxnId="{ABF26E1A-4EA0-4A47-B47B-735761462F22}">
      <dgm:prSet/>
      <dgm:spPr/>
      <dgm:t>
        <a:bodyPr/>
        <a:lstStyle/>
        <a:p>
          <a:endParaRPr lang="en-US"/>
        </a:p>
      </dgm:t>
    </dgm:pt>
    <dgm:pt modelId="{DD93933E-A1AF-4419-B57B-08A2BBC9837C}">
      <dgm:prSet/>
      <dgm:spPr/>
      <dgm:t>
        <a:bodyPr/>
        <a:lstStyle/>
        <a:p>
          <a:pPr>
            <a:lnSpc>
              <a:spcPct val="100000"/>
            </a:lnSpc>
          </a:pPr>
          <a:r>
            <a:rPr lang="en-US"/>
            <a:t>We applied variable-length encoding to reduce the </a:t>
          </a:r>
          <a:r>
            <a:rPr lang="en-US" b="1"/>
            <a:t>space required</a:t>
          </a:r>
          <a:r>
            <a:rPr lang="en-US"/>
            <a:t> for storing postings, improving the efficiency of data storage and retrieval.</a:t>
          </a:r>
        </a:p>
      </dgm:t>
    </dgm:pt>
    <dgm:pt modelId="{E09B3F36-2386-4852-80B0-2FE9281C545A}" type="parTrans" cxnId="{E5FF5642-862C-4CA2-9CA0-FCCD215983AE}">
      <dgm:prSet/>
      <dgm:spPr/>
      <dgm:t>
        <a:bodyPr/>
        <a:lstStyle/>
        <a:p>
          <a:endParaRPr lang="en-US"/>
        </a:p>
      </dgm:t>
    </dgm:pt>
    <dgm:pt modelId="{FCC821CC-86A6-4F60-9BE3-69898492D6BD}" type="sibTrans" cxnId="{E5FF5642-862C-4CA2-9CA0-FCCD215983AE}">
      <dgm:prSet/>
      <dgm:spPr/>
      <dgm:t>
        <a:bodyPr/>
        <a:lstStyle/>
        <a:p>
          <a:endParaRPr lang="en-US"/>
        </a:p>
      </dgm:t>
    </dgm:pt>
    <dgm:pt modelId="{641A5F7F-2AF3-4EDC-92EF-BFDA1F2D5543}">
      <dgm:prSet/>
      <dgm:spPr/>
      <dgm:t>
        <a:bodyPr/>
        <a:lstStyle/>
        <a:p>
          <a:pPr>
            <a:lnSpc>
              <a:spcPct val="100000"/>
            </a:lnSpc>
          </a:pPr>
          <a:r>
            <a:rPr lang="en-US"/>
            <a:t>Variable-length encoding significantly reduced the </a:t>
          </a:r>
          <a:r>
            <a:rPr lang="en-US" b="1"/>
            <a:t>storage overhead</a:t>
          </a:r>
          <a:r>
            <a:rPr lang="en-US"/>
            <a:t>, allowing faster retrieval of postings due to compressed data structures.</a:t>
          </a:r>
        </a:p>
      </dgm:t>
    </dgm:pt>
    <dgm:pt modelId="{5D5EFE12-9484-45EF-B6DB-C83C6D456DFF}" type="parTrans" cxnId="{754B9130-2056-4BBB-98E1-FF25B62B857C}">
      <dgm:prSet/>
      <dgm:spPr/>
      <dgm:t>
        <a:bodyPr/>
        <a:lstStyle/>
        <a:p>
          <a:endParaRPr lang="en-US"/>
        </a:p>
      </dgm:t>
    </dgm:pt>
    <dgm:pt modelId="{41D96C32-6048-453D-8E4A-1E08C63FBD82}" type="sibTrans" cxnId="{754B9130-2056-4BBB-98E1-FF25B62B857C}">
      <dgm:prSet/>
      <dgm:spPr/>
      <dgm:t>
        <a:bodyPr/>
        <a:lstStyle/>
        <a:p>
          <a:endParaRPr lang="en-US"/>
        </a:p>
      </dgm:t>
    </dgm:pt>
    <dgm:pt modelId="{CB0C8971-D66A-4EDE-A40E-104917A38334}" type="pres">
      <dgm:prSet presAssocID="{FE5DD1D4-D7C1-4309-8F41-81C66ABE4C06}" presName="root" presStyleCnt="0">
        <dgm:presLayoutVars>
          <dgm:dir/>
          <dgm:resizeHandles val="exact"/>
        </dgm:presLayoutVars>
      </dgm:prSet>
      <dgm:spPr/>
    </dgm:pt>
    <dgm:pt modelId="{11D7F128-7320-4A3D-ACFA-A4E51C79F2B6}" type="pres">
      <dgm:prSet presAssocID="{FB153365-AE1F-4D93-9F74-C62116C480A2}" presName="compNode" presStyleCnt="0"/>
      <dgm:spPr/>
    </dgm:pt>
    <dgm:pt modelId="{95F4CDF9-160A-48EE-80FA-AEE5439789B7}" type="pres">
      <dgm:prSet presAssocID="{FB153365-AE1F-4D93-9F74-C62116C480A2}" presName="bgRect" presStyleLbl="bgShp" presStyleIdx="0" presStyleCnt="3"/>
      <dgm:spPr/>
    </dgm:pt>
    <dgm:pt modelId="{B7467949-F4C8-4110-B168-F07B11BD8801}" type="pres">
      <dgm:prSet presAssocID="{FB153365-AE1F-4D93-9F74-C62116C480A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9320E3B8-77E1-4880-ADAC-63C049B901F1}" type="pres">
      <dgm:prSet presAssocID="{FB153365-AE1F-4D93-9F74-C62116C480A2}" presName="spaceRect" presStyleCnt="0"/>
      <dgm:spPr/>
    </dgm:pt>
    <dgm:pt modelId="{28C21E3A-6074-45EE-AE93-F579F0F32279}" type="pres">
      <dgm:prSet presAssocID="{FB153365-AE1F-4D93-9F74-C62116C480A2}" presName="parTx" presStyleLbl="revTx" presStyleIdx="0" presStyleCnt="3">
        <dgm:presLayoutVars>
          <dgm:chMax val="0"/>
          <dgm:chPref val="0"/>
        </dgm:presLayoutVars>
      </dgm:prSet>
      <dgm:spPr/>
    </dgm:pt>
    <dgm:pt modelId="{3E2B6AB9-BA89-4FC6-A0A0-142FF3281B66}" type="pres">
      <dgm:prSet presAssocID="{223E57A2-AB77-4D5B-9161-CA1841486364}" presName="sibTrans" presStyleCnt="0"/>
      <dgm:spPr/>
    </dgm:pt>
    <dgm:pt modelId="{712D6844-B191-4681-BF89-C2B0A1CA1E44}" type="pres">
      <dgm:prSet presAssocID="{DD93933E-A1AF-4419-B57B-08A2BBC9837C}" presName="compNode" presStyleCnt="0"/>
      <dgm:spPr/>
    </dgm:pt>
    <dgm:pt modelId="{FBC60813-7A0C-42AE-BE54-3FCD6C6C27A6}" type="pres">
      <dgm:prSet presAssocID="{DD93933E-A1AF-4419-B57B-08A2BBC9837C}" presName="bgRect" presStyleLbl="bgShp" presStyleIdx="1" presStyleCnt="3"/>
      <dgm:spPr/>
    </dgm:pt>
    <dgm:pt modelId="{017E6DC4-2677-43F3-82E6-B4EDA3A860EC}" type="pres">
      <dgm:prSet presAssocID="{DD93933E-A1AF-4419-B57B-08A2BBC9837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DB87C47F-FB62-466D-AC81-DCFDDD609AB6}" type="pres">
      <dgm:prSet presAssocID="{DD93933E-A1AF-4419-B57B-08A2BBC9837C}" presName="spaceRect" presStyleCnt="0"/>
      <dgm:spPr/>
    </dgm:pt>
    <dgm:pt modelId="{09A0D716-E6DE-4C77-A31A-DD091E08C1CA}" type="pres">
      <dgm:prSet presAssocID="{DD93933E-A1AF-4419-B57B-08A2BBC9837C}" presName="parTx" presStyleLbl="revTx" presStyleIdx="1" presStyleCnt="3">
        <dgm:presLayoutVars>
          <dgm:chMax val="0"/>
          <dgm:chPref val="0"/>
        </dgm:presLayoutVars>
      </dgm:prSet>
      <dgm:spPr/>
    </dgm:pt>
    <dgm:pt modelId="{EC715F6A-621B-434A-9DC8-52492670E8DA}" type="pres">
      <dgm:prSet presAssocID="{FCC821CC-86A6-4F60-9BE3-69898492D6BD}" presName="sibTrans" presStyleCnt="0"/>
      <dgm:spPr/>
    </dgm:pt>
    <dgm:pt modelId="{E3B081AF-1FC5-4726-B2C6-253DFC31D288}" type="pres">
      <dgm:prSet presAssocID="{641A5F7F-2AF3-4EDC-92EF-BFDA1F2D5543}" presName="compNode" presStyleCnt="0"/>
      <dgm:spPr/>
    </dgm:pt>
    <dgm:pt modelId="{4A9F81C0-7724-482C-9048-7DED9684B9D1}" type="pres">
      <dgm:prSet presAssocID="{641A5F7F-2AF3-4EDC-92EF-BFDA1F2D5543}" presName="bgRect" presStyleLbl="bgShp" presStyleIdx="2" presStyleCnt="3"/>
      <dgm:spPr/>
    </dgm:pt>
    <dgm:pt modelId="{2F7DD53F-26AA-4C20-8496-346E3C1F65C8}" type="pres">
      <dgm:prSet presAssocID="{641A5F7F-2AF3-4EDC-92EF-BFDA1F2D554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A4C6F701-D945-4025-836E-08EBFA3B4B93}" type="pres">
      <dgm:prSet presAssocID="{641A5F7F-2AF3-4EDC-92EF-BFDA1F2D5543}" presName="spaceRect" presStyleCnt="0"/>
      <dgm:spPr/>
    </dgm:pt>
    <dgm:pt modelId="{97416475-3BDA-4065-B46E-B8CF748034A3}" type="pres">
      <dgm:prSet presAssocID="{641A5F7F-2AF3-4EDC-92EF-BFDA1F2D5543}" presName="parTx" presStyleLbl="revTx" presStyleIdx="2" presStyleCnt="3">
        <dgm:presLayoutVars>
          <dgm:chMax val="0"/>
          <dgm:chPref val="0"/>
        </dgm:presLayoutVars>
      </dgm:prSet>
      <dgm:spPr/>
    </dgm:pt>
  </dgm:ptLst>
  <dgm:cxnLst>
    <dgm:cxn modelId="{ABF26E1A-4EA0-4A47-B47B-735761462F22}" srcId="{FE5DD1D4-D7C1-4309-8F41-81C66ABE4C06}" destId="{FB153365-AE1F-4D93-9F74-C62116C480A2}" srcOrd="0" destOrd="0" parTransId="{A236F932-679B-4FA8-BF94-0744008DA8FB}" sibTransId="{223E57A2-AB77-4D5B-9161-CA1841486364}"/>
    <dgm:cxn modelId="{60B4D31A-4F49-4FAC-A46F-0C2669AB38C9}" type="presOf" srcId="{DD93933E-A1AF-4419-B57B-08A2BBC9837C}" destId="{09A0D716-E6DE-4C77-A31A-DD091E08C1CA}" srcOrd="0" destOrd="0" presId="urn:microsoft.com/office/officeart/2018/2/layout/IconVerticalSolidList"/>
    <dgm:cxn modelId="{754B9130-2056-4BBB-98E1-FF25B62B857C}" srcId="{FE5DD1D4-D7C1-4309-8F41-81C66ABE4C06}" destId="{641A5F7F-2AF3-4EDC-92EF-BFDA1F2D5543}" srcOrd="2" destOrd="0" parTransId="{5D5EFE12-9484-45EF-B6DB-C83C6D456DFF}" sibTransId="{41D96C32-6048-453D-8E4A-1E08C63FBD82}"/>
    <dgm:cxn modelId="{BA746A33-2796-44B0-821F-331A2946A7AE}" type="presOf" srcId="{FB153365-AE1F-4D93-9F74-C62116C480A2}" destId="{28C21E3A-6074-45EE-AE93-F579F0F32279}" srcOrd="0" destOrd="0" presId="urn:microsoft.com/office/officeart/2018/2/layout/IconVerticalSolidList"/>
    <dgm:cxn modelId="{7B938160-C051-44FA-A126-67694BCC06F4}" type="presOf" srcId="{FE5DD1D4-D7C1-4309-8F41-81C66ABE4C06}" destId="{CB0C8971-D66A-4EDE-A40E-104917A38334}" srcOrd="0" destOrd="0" presId="urn:microsoft.com/office/officeart/2018/2/layout/IconVerticalSolidList"/>
    <dgm:cxn modelId="{E5FF5642-862C-4CA2-9CA0-FCCD215983AE}" srcId="{FE5DD1D4-D7C1-4309-8F41-81C66ABE4C06}" destId="{DD93933E-A1AF-4419-B57B-08A2BBC9837C}" srcOrd="1" destOrd="0" parTransId="{E09B3F36-2386-4852-80B0-2FE9281C545A}" sibTransId="{FCC821CC-86A6-4F60-9BE3-69898492D6BD}"/>
    <dgm:cxn modelId="{BFCFA1CD-9620-4C5D-873B-D12CB59005D3}" type="presOf" srcId="{641A5F7F-2AF3-4EDC-92EF-BFDA1F2D5543}" destId="{97416475-3BDA-4065-B46E-B8CF748034A3}" srcOrd="0" destOrd="0" presId="urn:microsoft.com/office/officeart/2018/2/layout/IconVerticalSolidList"/>
    <dgm:cxn modelId="{441FFB50-2D77-4DAD-8226-0A9489DECF6C}" type="presParOf" srcId="{CB0C8971-D66A-4EDE-A40E-104917A38334}" destId="{11D7F128-7320-4A3D-ACFA-A4E51C79F2B6}" srcOrd="0" destOrd="0" presId="urn:microsoft.com/office/officeart/2018/2/layout/IconVerticalSolidList"/>
    <dgm:cxn modelId="{A0E8992E-16EF-4B8A-8A24-FE66CA50F547}" type="presParOf" srcId="{11D7F128-7320-4A3D-ACFA-A4E51C79F2B6}" destId="{95F4CDF9-160A-48EE-80FA-AEE5439789B7}" srcOrd="0" destOrd="0" presId="urn:microsoft.com/office/officeart/2018/2/layout/IconVerticalSolidList"/>
    <dgm:cxn modelId="{B13DF522-C366-4840-8839-CC9A198E4882}" type="presParOf" srcId="{11D7F128-7320-4A3D-ACFA-A4E51C79F2B6}" destId="{B7467949-F4C8-4110-B168-F07B11BD8801}" srcOrd="1" destOrd="0" presId="urn:microsoft.com/office/officeart/2018/2/layout/IconVerticalSolidList"/>
    <dgm:cxn modelId="{E9CB130A-A603-4EA6-B3E7-A1712D7F8C83}" type="presParOf" srcId="{11D7F128-7320-4A3D-ACFA-A4E51C79F2B6}" destId="{9320E3B8-77E1-4880-ADAC-63C049B901F1}" srcOrd="2" destOrd="0" presId="urn:microsoft.com/office/officeart/2018/2/layout/IconVerticalSolidList"/>
    <dgm:cxn modelId="{DFC7BB66-048B-4AE0-AA30-D8E8331D5249}" type="presParOf" srcId="{11D7F128-7320-4A3D-ACFA-A4E51C79F2B6}" destId="{28C21E3A-6074-45EE-AE93-F579F0F32279}" srcOrd="3" destOrd="0" presId="urn:microsoft.com/office/officeart/2018/2/layout/IconVerticalSolidList"/>
    <dgm:cxn modelId="{1A50797D-412D-49F3-A045-A9570155311D}" type="presParOf" srcId="{CB0C8971-D66A-4EDE-A40E-104917A38334}" destId="{3E2B6AB9-BA89-4FC6-A0A0-142FF3281B66}" srcOrd="1" destOrd="0" presId="urn:microsoft.com/office/officeart/2018/2/layout/IconVerticalSolidList"/>
    <dgm:cxn modelId="{9529BD9E-7F8D-4905-9410-0E3C392AE1D4}" type="presParOf" srcId="{CB0C8971-D66A-4EDE-A40E-104917A38334}" destId="{712D6844-B191-4681-BF89-C2B0A1CA1E44}" srcOrd="2" destOrd="0" presId="urn:microsoft.com/office/officeart/2018/2/layout/IconVerticalSolidList"/>
    <dgm:cxn modelId="{6FF92190-5558-4209-82C8-78CD4A3F05A6}" type="presParOf" srcId="{712D6844-B191-4681-BF89-C2B0A1CA1E44}" destId="{FBC60813-7A0C-42AE-BE54-3FCD6C6C27A6}" srcOrd="0" destOrd="0" presId="urn:microsoft.com/office/officeart/2018/2/layout/IconVerticalSolidList"/>
    <dgm:cxn modelId="{B0B5C16D-7611-453F-A57C-A47ECF53F08C}" type="presParOf" srcId="{712D6844-B191-4681-BF89-C2B0A1CA1E44}" destId="{017E6DC4-2677-43F3-82E6-B4EDA3A860EC}" srcOrd="1" destOrd="0" presId="urn:microsoft.com/office/officeart/2018/2/layout/IconVerticalSolidList"/>
    <dgm:cxn modelId="{E3F2FBAE-B6C2-45A4-A71B-46221FAF7C69}" type="presParOf" srcId="{712D6844-B191-4681-BF89-C2B0A1CA1E44}" destId="{DB87C47F-FB62-466D-AC81-DCFDDD609AB6}" srcOrd="2" destOrd="0" presId="urn:microsoft.com/office/officeart/2018/2/layout/IconVerticalSolidList"/>
    <dgm:cxn modelId="{F2C5E462-1E10-436C-B5AC-E0645D9C98B6}" type="presParOf" srcId="{712D6844-B191-4681-BF89-C2B0A1CA1E44}" destId="{09A0D716-E6DE-4C77-A31A-DD091E08C1CA}" srcOrd="3" destOrd="0" presId="urn:microsoft.com/office/officeart/2018/2/layout/IconVerticalSolidList"/>
    <dgm:cxn modelId="{B7B2C2F8-BCD5-45DE-A6F6-A2DF70269531}" type="presParOf" srcId="{CB0C8971-D66A-4EDE-A40E-104917A38334}" destId="{EC715F6A-621B-434A-9DC8-52492670E8DA}" srcOrd="3" destOrd="0" presId="urn:microsoft.com/office/officeart/2018/2/layout/IconVerticalSolidList"/>
    <dgm:cxn modelId="{56FAAB78-466C-4ED7-9590-B4F89B5C6BF3}" type="presParOf" srcId="{CB0C8971-D66A-4EDE-A40E-104917A38334}" destId="{E3B081AF-1FC5-4726-B2C6-253DFC31D288}" srcOrd="4" destOrd="0" presId="urn:microsoft.com/office/officeart/2018/2/layout/IconVerticalSolidList"/>
    <dgm:cxn modelId="{5A7C0F3C-A243-4D1C-B746-6DF4CC06ACE0}" type="presParOf" srcId="{E3B081AF-1FC5-4726-B2C6-253DFC31D288}" destId="{4A9F81C0-7724-482C-9048-7DED9684B9D1}" srcOrd="0" destOrd="0" presId="urn:microsoft.com/office/officeart/2018/2/layout/IconVerticalSolidList"/>
    <dgm:cxn modelId="{3697583F-A612-49FD-8CAF-2A6D78932AF6}" type="presParOf" srcId="{E3B081AF-1FC5-4726-B2C6-253DFC31D288}" destId="{2F7DD53F-26AA-4C20-8496-346E3C1F65C8}" srcOrd="1" destOrd="0" presId="urn:microsoft.com/office/officeart/2018/2/layout/IconVerticalSolidList"/>
    <dgm:cxn modelId="{B976A432-129C-41C4-9FFD-83722F0732C4}" type="presParOf" srcId="{E3B081AF-1FC5-4726-B2C6-253DFC31D288}" destId="{A4C6F701-D945-4025-836E-08EBFA3B4B93}" srcOrd="2" destOrd="0" presId="urn:microsoft.com/office/officeart/2018/2/layout/IconVerticalSolidList"/>
    <dgm:cxn modelId="{2E4F80A1-929B-489D-8950-ABA501B7EFBB}" type="presParOf" srcId="{E3B081AF-1FC5-4726-B2C6-253DFC31D288}" destId="{97416475-3BDA-4065-B46E-B8CF748034A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10F9EBFF-FE15-496D-BFEB-B06A0CA2927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EBF8029-04DB-4654-BEE9-50F86B1AFC2B}">
      <dgm:prSet/>
      <dgm:spPr/>
      <dgm:t>
        <a:bodyPr/>
        <a:lstStyle/>
        <a:p>
          <a:pPr>
            <a:lnSpc>
              <a:spcPct val="100000"/>
            </a:lnSpc>
          </a:pPr>
          <a:r>
            <a:rPr lang="en-US"/>
            <a:t>In the WebAP dataset, </a:t>
          </a:r>
          <a:r>
            <a:rPr lang="en-US" b="1"/>
            <a:t>Variable Byte (VB) codes</a:t>
          </a:r>
          <a:r>
            <a:rPr lang="en-US"/>
            <a:t> are used to compress the postings lists by encoding gaps between document IDs. Each gap is encoded using a variable number of bytes, with smaller gaps taking fewer bytes.</a:t>
          </a:r>
        </a:p>
      </dgm:t>
    </dgm:pt>
    <dgm:pt modelId="{E60C0472-F4D0-41CD-BC44-60AFA0AFDCBE}" type="parTrans" cxnId="{F1FF3E99-7A88-4ACE-8F7F-2C1F20A005F7}">
      <dgm:prSet/>
      <dgm:spPr/>
      <dgm:t>
        <a:bodyPr/>
        <a:lstStyle/>
        <a:p>
          <a:endParaRPr lang="en-US"/>
        </a:p>
      </dgm:t>
    </dgm:pt>
    <dgm:pt modelId="{60520AF2-7763-4312-A380-6654EE93AB27}" type="sibTrans" cxnId="{F1FF3E99-7A88-4ACE-8F7F-2C1F20A005F7}">
      <dgm:prSet/>
      <dgm:spPr/>
      <dgm:t>
        <a:bodyPr/>
        <a:lstStyle/>
        <a:p>
          <a:endParaRPr lang="en-US"/>
        </a:p>
      </dgm:t>
    </dgm:pt>
    <dgm:pt modelId="{94B54B70-313E-461B-8F75-CBCF963C70CD}">
      <dgm:prSet/>
      <dgm:spPr/>
      <dgm:t>
        <a:bodyPr/>
        <a:lstStyle/>
        <a:p>
          <a:pPr>
            <a:lnSpc>
              <a:spcPct val="100000"/>
            </a:lnSpc>
          </a:pPr>
          <a:r>
            <a:rPr lang="en-US"/>
            <a:t>VB codes reduce the </a:t>
          </a:r>
          <a:r>
            <a:rPr lang="en-US" b="1"/>
            <a:t>space required</a:t>
          </a:r>
          <a:r>
            <a:rPr lang="en-US"/>
            <a:t> for storing large postings lists, optimizing both storage and retrieval performance.</a:t>
          </a:r>
        </a:p>
      </dgm:t>
    </dgm:pt>
    <dgm:pt modelId="{F2C864ED-44B2-4FD5-B367-3774A5CB6DD8}" type="parTrans" cxnId="{4319EE9F-4429-4875-963A-AD83A923A207}">
      <dgm:prSet/>
      <dgm:spPr/>
      <dgm:t>
        <a:bodyPr/>
        <a:lstStyle/>
        <a:p>
          <a:endParaRPr lang="en-US"/>
        </a:p>
      </dgm:t>
    </dgm:pt>
    <dgm:pt modelId="{EF6890A8-0D64-4C67-BD65-E0328B1EFA85}" type="sibTrans" cxnId="{4319EE9F-4429-4875-963A-AD83A923A207}">
      <dgm:prSet/>
      <dgm:spPr/>
      <dgm:t>
        <a:bodyPr/>
        <a:lstStyle/>
        <a:p>
          <a:endParaRPr lang="en-US"/>
        </a:p>
      </dgm:t>
    </dgm:pt>
    <dgm:pt modelId="{F1C51AF4-3761-4E22-AE1A-8450F8C25F03}">
      <dgm:prSet/>
      <dgm:spPr/>
      <dgm:t>
        <a:bodyPr/>
        <a:lstStyle/>
        <a:p>
          <a:pPr>
            <a:lnSpc>
              <a:spcPct val="100000"/>
            </a:lnSpc>
          </a:pPr>
          <a:r>
            <a:rPr lang="en-US"/>
            <a:t>VB codes improved </a:t>
          </a:r>
          <a:r>
            <a:rPr lang="en-US" b="1"/>
            <a:t>storage efficiency</a:t>
          </a:r>
          <a:r>
            <a:rPr lang="en-US"/>
            <a:t> while maintaining fast decoding, resulting in a more compact and responsive retrieval system.</a:t>
          </a:r>
        </a:p>
      </dgm:t>
    </dgm:pt>
    <dgm:pt modelId="{2CC1549F-708A-4D0A-89CB-7951EBC1B36D}" type="parTrans" cxnId="{53D05B5B-22D0-4CAD-B892-225047195E55}">
      <dgm:prSet/>
      <dgm:spPr/>
      <dgm:t>
        <a:bodyPr/>
        <a:lstStyle/>
        <a:p>
          <a:endParaRPr lang="en-US"/>
        </a:p>
      </dgm:t>
    </dgm:pt>
    <dgm:pt modelId="{C174D602-9FF3-4306-901D-F9969D0C6290}" type="sibTrans" cxnId="{53D05B5B-22D0-4CAD-B892-225047195E55}">
      <dgm:prSet/>
      <dgm:spPr/>
      <dgm:t>
        <a:bodyPr/>
        <a:lstStyle/>
        <a:p>
          <a:endParaRPr lang="en-US"/>
        </a:p>
      </dgm:t>
    </dgm:pt>
    <dgm:pt modelId="{CEC803EA-7EDC-443D-B43F-103F19704097}" type="pres">
      <dgm:prSet presAssocID="{10F9EBFF-FE15-496D-BFEB-B06A0CA2927B}" presName="root" presStyleCnt="0">
        <dgm:presLayoutVars>
          <dgm:dir/>
          <dgm:resizeHandles val="exact"/>
        </dgm:presLayoutVars>
      </dgm:prSet>
      <dgm:spPr/>
    </dgm:pt>
    <dgm:pt modelId="{32412CD1-C09D-4E2D-BCF8-B9B8F9E42D84}" type="pres">
      <dgm:prSet presAssocID="{4EBF8029-04DB-4654-BEE9-50F86B1AFC2B}" presName="compNode" presStyleCnt="0"/>
      <dgm:spPr/>
    </dgm:pt>
    <dgm:pt modelId="{238F2B7A-29B7-4269-B255-F0D895F917B9}" type="pres">
      <dgm:prSet presAssocID="{4EBF8029-04DB-4654-BEE9-50F86B1AFC2B}" presName="bgRect" presStyleLbl="bgShp" presStyleIdx="0" presStyleCnt="3"/>
      <dgm:spPr/>
    </dgm:pt>
    <dgm:pt modelId="{60BB19F3-729B-45BE-9A54-94C937759D06}" type="pres">
      <dgm:prSet presAssocID="{4EBF8029-04DB-4654-BEE9-50F86B1AFC2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C16D02A3-A08C-4F7C-B5B9-1EBFCB2C23A3}" type="pres">
      <dgm:prSet presAssocID="{4EBF8029-04DB-4654-BEE9-50F86B1AFC2B}" presName="spaceRect" presStyleCnt="0"/>
      <dgm:spPr/>
    </dgm:pt>
    <dgm:pt modelId="{5FD9F4ED-5A92-4D0A-A60E-37B6C9FB5C72}" type="pres">
      <dgm:prSet presAssocID="{4EBF8029-04DB-4654-BEE9-50F86B1AFC2B}" presName="parTx" presStyleLbl="revTx" presStyleIdx="0" presStyleCnt="3">
        <dgm:presLayoutVars>
          <dgm:chMax val="0"/>
          <dgm:chPref val="0"/>
        </dgm:presLayoutVars>
      </dgm:prSet>
      <dgm:spPr/>
    </dgm:pt>
    <dgm:pt modelId="{7A581E7E-A105-440E-A378-D66E47ECEE10}" type="pres">
      <dgm:prSet presAssocID="{60520AF2-7763-4312-A380-6654EE93AB27}" presName="sibTrans" presStyleCnt="0"/>
      <dgm:spPr/>
    </dgm:pt>
    <dgm:pt modelId="{D31666F4-0F6A-49FB-B488-1185221C1AD3}" type="pres">
      <dgm:prSet presAssocID="{94B54B70-313E-461B-8F75-CBCF963C70CD}" presName="compNode" presStyleCnt="0"/>
      <dgm:spPr/>
    </dgm:pt>
    <dgm:pt modelId="{1609F67D-B43B-4FB5-BEEF-8D5F1A4E6449}" type="pres">
      <dgm:prSet presAssocID="{94B54B70-313E-461B-8F75-CBCF963C70CD}" presName="bgRect" presStyleLbl="bgShp" presStyleIdx="1" presStyleCnt="3"/>
      <dgm:spPr/>
    </dgm:pt>
    <dgm:pt modelId="{32CC6C5A-9E1D-41B3-8BDC-9A13A4D88A49}" type="pres">
      <dgm:prSet presAssocID="{94B54B70-313E-461B-8F75-CBCF963C70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E5D982B2-F5D6-4719-BF7C-BFC949DCE874}" type="pres">
      <dgm:prSet presAssocID="{94B54B70-313E-461B-8F75-CBCF963C70CD}" presName="spaceRect" presStyleCnt="0"/>
      <dgm:spPr/>
    </dgm:pt>
    <dgm:pt modelId="{7FB08186-55C8-4B88-B9CD-6453DB54CA86}" type="pres">
      <dgm:prSet presAssocID="{94B54B70-313E-461B-8F75-CBCF963C70CD}" presName="parTx" presStyleLbl="revTx" presStyleIdx="1" presStyleCnt="3">
        <dgm:presLayoutVars>
          <dgm:chMax val="0"/>
          <dgm:chPref val="0"/>
        </dgm:presLayoutVars>
      </dgm:prSet>
      <dgm:spPr/>
    </dgm:pt>
    <dgm:pt modelId="{B7480225-0CF1-4BF3-A369-3E1CA70A2D05}" type="pres">
      <dgm:prSet presAssocID="{EF6890A8-0D64-4C67-BD65-E0328B1EFA85}" presName="sibTrans" presStyleCnt="0"/>
      <dgm:spPr/>
    </dgm:pt>
    <dgm:pt modelId="{62D401ED-19B1-4F10-812E-BBD8F5CF144F}" type="pres">
      <dgm:prSet presAssocID="{F1C51AF4-3761-4E22-AE1A-8450F8C25F03}" presName="compNode" presStyleCnt="0"/>
      <dgm:spPr/>
    </dgm:pt>
    <dgm:pt modelId="{4F7F5650-FCA8-4D5A-BCFA-965C541524AB}" type="pres">
      <dgm:prSet presAssocID="{F1C51AF4-3761-4E22-AE1A-8450F8C25F03}" presName="bgRect" presStyleLbl="bgShp" presStyleIdx="2" presStyleCnt="3"/>
      <dgm:spPr/>
    </dgm:pt>
    <dgm:pt modelId="{620A0643-A985-4595-90CA-85286F039321}" type="pres">
      <dgm:prSet presAssocID="{F1C51AF4-3761-4E22-AE1A-8450F8C25F0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FEC4D823-E919-40DC-A4FC-B3F1436FBC42}" type="pres">
      <dgm:prSet presAssocID="{F1C51AF4-3761-4E22-AE1A-8450F8C25F03}" presName="spaceRect" presStyleCnt="0"/>
      <dgm:spPr/>
    </dgm:pt>
    <dgm:pt modelId="{4C718DCE-28DF-4EBC-99E6-7CC6122D7164}" type="pres">
      <dgm:prSet presAssocID="{F1C51AF4-3761-4E22-AE1A-8450F8C25F03}" presName="parTx" presStyleLbl="revTx" presStyleIdx="2" presStyleCnt="3">
        <dgm:presLayoutVars>
          <dgm:chMax val="0"/>
          <dgm:chPref val="0"/>
        </dgm:presLayoutVars>
      </dgm:prSet>
      <dgm:spPr/>
    </dgm:pt>
  </dgm:ptLst>
  <dgm:cxnLst>
    <dgm:cxn modelId="{471FB130-2286-4F68-915E-A84FC1FFB60B}" type="presOf" srcId="{94B54B70-313E-461B-8F75-CBCF963C70CD}" destId="{7FB08186-55C8-4B88-B9CD-6453DB54CA86}" srcOrd="0" destOrd="0" presId="urn:microsoft.com/office/officeart/2018/2/layout/IconVerticalSolidList"/>
    <dgm:cxn modelId="{53D05B5B-22D0-4CAD-B892-225047195E55}" srcId="{10F9EBFF-FE15-496D-BFEB-B06A0CA2927B}" destId="{F1C51AF4-3761-4E22-AE1A-8450F8C25F03}" srcOrd="2" destOrd="0" parTransId="{2CC1549F-708A-4D0A-89CB-7951EBC1B36D}" sibTransId="{C174D602-9FF3-4306-901D-F9969D0C6290}"/>
    <dgm:cxn modelId="{1A86F07F-600D-423C-8388-7DEF8FCAE505}" type="presOf" srcId="{4EBF8029-04DB-4654-BEE9-50F86B1AFC2B}" destId="{5FD9F4ED-5A92-4D0A-A60E-37B6C9FB5C72}" srcOrd="0" destOrd="0" presId="urn:microsoft.com/office/officeart/2018/2/layout/IconVerticalSolidList"/>
    <dgm:cxn modelId="{F1FF3E99-7A88-4ACE-8F7F-2C1F20A005F7}" srcId="{10F9EBFF-FE15-496D-BFEB-B06A0CA2927B}" destId="{4EBF8029-04DB-4654-BEE9-50F86B1AFC2B}" srcOrd="0" destOrd="0" parTransId="{E60C0472-F4D0-41CD-BC44-60AFA0AFDCBE}" sibTransId="{60520AF2-7763-4312-A380-6654EE93AB27}"/>
    <dgm:cxn modelId="{4319EE9F-4429-4875-963A-AD83A923A207}" srcId="{10F9EBFF-FE15-496D-BFEB-B06A0CA2927B}" destId="{94B54B70-313E-461B-8F75-CBCF963C70CD}" srcOrd="1" destOrd="0" parTransId="{F2C864ED-44B2-4FD5-B367-3774A5CB6DD8}" sibTransId="{EF6890A8-0D64-4C67-BD65-E0328B1EFA85}"/>
    <dgm:cxn modelId="{36B979C2-CF14-4C2D-8832-24FFB510DA3C}" type="presOf" srcId="{10F9EBFF-FE15-496D-BFEB-B06A0CA2927B}" destId="{CEC803EA-7EDC-443D-B43F-103F19704097}" srcOrd="0" destOrd="0" presId="urn:microsoft.com/office/officeart/2018/2/layout/IconVerticalSolidList"/>
    <dgm:cxn modelId="{692AAFC6-5F84-4A06-AABD-4069C813ECA0}" type="presOf" srcId="{F1C51AF4-3761-4E22-AE1A-8450F8C25F03}" destId="{4C718DCE-28DF-4EBC-99E6-7CC6122D7164}" srcOrd="0" destOrd="0" presId="urn:microsoft.com/office/officeart/2018/2/layout/IconVerticalSolidList"/>
    <dgm:cxn modelId="{696644DE-8926-43AF-90CB-E850F97EFC64}" type="presParOf" srcId="{CEC803EA-7EDC-443D-B43F-103F19704097}" destId="{32412CD1-C09D-4E2D-BCF8-B9B8F9E42D84}" srcOrd="0" destOrd="0" presId="urn:microsoft.com/office/officeart/2018/2/layout/IconVerticalSolidList"/>
    <dgm:cxn modelId="{D845BC95-568B-41F0-AFD3-5DC5CDF6652F}" type="presParOf" srcId="{32412CD1-C09D-4E2D-BCF8-B9B8F9E42D84}" destId="{238F2B7A-29B7-4269-B255-F0D895F917B9}" srcOrd="0" destOrd="0" presId="urn:microsoft.com/office/officeart/2018/2/layout/IconVerticalSolidList"/>
    <dgm:cxn modelId="{4351E011-A75C-43EC-8BB6-A2FDA5D22BAF}" type="presParOf" srcId="{32412CD1-C09D-4E2D-BCF8-B9B8F9E42D84}" destId="{60BB19F3-729B-45BE-9A54-94C937759D06}" srcOrd="1" destOrd="0" presId="urn:microsoft.com/office/officeart/2018/2/layout/IconVerticalSolidList"/>
    <dgm:cxn modelId="{5126C2B9-300F-46C9-8DCC-E40CCBCFCD2F}" type="presParOf" srcId="{32412CD1-C09D-4E2D-BCF8-B9B8F9E42D84}" destId="{C16D02A3-A08C-4F7C-B5B9-1EBFCB2C23A3}" srcOrd="2" destOrd="0" presId="urn:microsoft.com/office/officeart/2018/2/layout/IconVerticalSolidList"/>
    <dgm:cxn modelId="{7A958A40-7652-4538-9CB7-F639A5DF1E1B}" type="presParOf" srcId="{32412CD1-C09D-4E2D-BCF8-B9B8F9E42D84}" destId="{5FD9F4ED-5A92-4D0A-A60E-37B6C9FB5C72}" srcOrd="3" destOrd="0" presId="urn:microsoft.com/office/officeart/2018/2/layout/IconVerticalSolidList"/>
    <dgm:cxn modelId="{58924961-7013-4EE5-9C42-9F055F4E64F0}" type="presParOf" srcId="{CEC803EA-7EDC-443D-B43F-103F19704097}" destId="{7A581E7E-A105-440E-A378-D66E47ECEE10}" srcOrd="1" destOrd="0" presId="urn:microsoft.com/office/officeart/2018/2/layout/IconVerticalSolidList"/>
    <dgm:cxn modelId="{255766A9-0816-427A-AA31-B7CBEFF21911}" type="presParOf" srcId="{CEC803EA-7EDC-443D-B43F-103F19704097}" destId="{D31666F4-0F6A-49FB-B488-1185221C1AD3}" srcOrd="2" destOrd="0" presId="urn:microsoft.com/office/officeart/2018/2/layout/IconVerticalSolidList"/>
    <dgm:cxn modelId="{64A93FB7-9846-45EB-BEB0-BD6A27C44EDB}" type="presParOf" srcId="{D31666F4-0F6A-49FB-B488-1185221C1AD3}" destId="{1609F67D-B43B-4FB5-BEEF-8D5F1A4E6449}" srcOrd="0" destOrd="0" presId="urn:microsoft.com/office/officeart/2018/2/layout/IconVerticalSolidList"/>
    <dgm:cxn modelId="{5EC710C9-E63B-490A-B6DA-482C353EC2E2}" type="presParOf" srcId="{D31666F4-0F6A-49FB-B488-1185221C1AD3}" destId="{32CC6C5A-9E1D-41B3-8BDC-9A13A4D88A49}" srcOrd="1" destOrd="0" presId="urn:microsoft.com/office/officeart/2018/2/layout/IconVerticalSolidList"/>
    <dgm:cxn modelId="{2DF8FEE9-8D1C-4C3D-B42F-76F4ECB1493E}" type="presParOf" srcId="{D31666F4-0F6A-49FB-B488-1185221C1AD3}" destId="{E5D982B2-F5D6-4719-BF7C-BFC949DCE874}" srcOrd="2" destOrd="0" presId="urn:microsoft.com/office/officeart/2018/2/layout/IconVerticalSolidList"/>
    <dgm:cxn modelId="{1A6C21E2-2187-4E81-9F30-03B5DACAB188}" type="presParOf" srcId="{D31666F4-0F6A-49FB-B488-1185221C1AD3}" destId="{7FB08186-55C8-4B88-B9CD-6453DB54CA86}" srcOrd="3" destOrd="0" presId="urn:microsoft.com/office/officeart/2018/2/layout/IconVerticalSolidList"/>
    <dgm:cxn modelId="{BC4B7128-3FAF-490F-BF0F-F073007EFC1F}" type="presParOf" srcId="{CEC803EA-7EDC-443D-B43F-103F19704097}" destId="{B7480225-0CF1-4BF3-A369-3E1CA70A2D05}" srcOrd="3" destOrd="0" presId="urn:microsoft.com/office/officeart/2018/2/layout/IconVerticalSolidList"/>
    <dgm:cxn modelId="{B664EDC1-328F-42CC-AB45-1ED9F7A31ABA}" type="presParOf" srcId="{CEC803EA-7EDC-443D-B43F-103F19704097}" destId="{62D401ED-19B1-4F10-812E-BBD8F5CF144F}" srcOrd="4" destOrd="0" presId="urn:microsoft.com/office/officeart/2018/2/layout/IconVerticalSolidList"/>
    <dgm:cxn modelId="{FDD281E0-77B8-4EC4-9AB0-E88AA6B94421}" type="presParOf" srcId="{62D401ED-19B1-4F10-812E-BBD8F5CF144F}" destId="{4F7F5650-FCA8-4D5A-BCFA-965C541524AB}" srcOrd="0" destOrd="0" presId="urn:microsoft.com/office/officeart/2018/2/layout/IconVerticalSolidList"/>
    <dgm:cxn modelId="{85104B0C-43B1-471D-82AF-46485EDF3F42}" type="presParOf" srcId="{62D401ED-19B1-4F10-812E-BBD8F5CF144F}" destId="{620A0643-A985-4595-90CA-85286F039321}" srcOrd="1" destOrd="0" presId="urn:microsoft.com/office/officeart/2018/2/layout/IconVerticalSolidList"/>
    <dgm:cxn modelId="{5AA61F39-E1D5-4A80-B913-296F76DAC877}" type="presParOf" srcId="{62D401ED-19B1-4F10-812E-BBD8F5CF144F}" destId="{FEC4D823-E919-40DC-A4FC-B3F1436FBC42}" srcOrd="2" destOrd="0" presId="urn:microsoft.com/office/officeart/2018/2/layout/IconVerticalSolidList"/>
    <dgm:cxn modelId="{E765AD2D-11A0-4CC2-9D86-A52EEADD1B45}" type="presParOf" srcId="{62D401ED-19B1-4F10-812E-BBD8F5CF144F}" destId="{4C718DCE-28DF-4EBC-99E6-7CC6122D716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C5CE648-D1B0-4641-9B06-912C8B6A189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D65F3AD-84DE-4434-840E-EEC4593DC1F5}">
      <dgm:prSet/>
      <dgm:spPr/>
      <dgm:t>
        <a:bodyPr/>
        <a:lstStyle/>
        <a:p>
          <a:r>
            <a:rPr lang="en-US"/>
            <a:t>In the WebAP dataset, </a:t>
          </a:r>
          <a:r>
            <a:rPr lang="en-US" b="1"/>
            <a:t>document parsing</a:t>
          </a:r>
          <a:r>
            <a:rPr lang="en-US"/>
            <a:t> involves breaking down raw documents into structured elements like tokens, sentences, or terms, preparing them for further indexing and analysis.</a:t>
          </a:r>
        </a:p>
      </dgm:t>
    </dgm:pt>
    <dgm:pt modelId="{DC4C8B32-D61D-4863-8B12-360BEB7F164F}" type="parTrans" cxnId="{418862FE-45F5-4880-83AB-FDEF5E04FFD4}">
      <dgm:prSet/>
      <dgm:spPr/>
      <dgm:t>
        <a:bodyPr/>
        <a:lstStyle/>
        <a:p>
          <a:endParaRPr lang="en-US"/>
        </a:p>
      </dgm:t>
    </dgm:pt>
    <dgm:pt modelId="{6E085C34-DAE0-4140-B965-BC4F74402834}" type="sibTrans" cxnId="{418862FE-45F5-4880-83AB-FDEF5E04FFD4}">
      <dgm:prSet/>
      <dgm:spPr/>
      <dgm:t>
        <a:bodyPr/>
        <a:lstStyle/>
        <a:p>
          <a:endParaRPr lang="en-US"/>
        </a:p>
      </dgm:t>
    </dgm:pt>
    <dgm:pt modelId="{61474253-9DBE-4679-9F46-AE227AB3F91A}">
      <dgm:prSet/>
      <dgm:spPr/>
      <dgm:t>
        <a:bodyPr/>
        <a:lstStyle/>
        <a:p>
          <a:r>
            <a:rPr lang="en-US"/>
            <a:t>Document parsing is essential for converting unstructured text into a </a:t>
          </a:r>
          <a:r>
            <a:rPr lang="en-US" b="1"/>
            <a:t>structured format</a:t>
          </a:r>
          <a:r>
            <a:rPr lang="en-US"/>
            <a:t> that can be indexed, searched, and analyzed efficiently.</a:t>
          </a:r>
        </a:p>
      </dgm:t>
    </dgm:pt>
    <dgm:pt modelId="{CF716CD8-2C0B-4A8E-BC17-5CFEC4943416}" type="parTrans" cxnId="{914747DD-8B49-4A5B-8557-5D0C97DBB460}">
      <dgm:prSet/>
      <dgm:spPr/>
      <dgm:t>
        <a:bodyPr/>
        <a:lstStyle/>
        <a:p>
          <a:endParaRPr lang="en-US"/>
        </a:p>
      </dgm:t>
    </dgm:pt>
    <dgm:pt modelId="{35F1B81C-91E6-4197-8304-2205DDB7E72E}" type="sibTrans" cxnId="{914747DD-8B49-4A5B-8557-5D0C97DBB460}">
      <dgm:prSet/>
      <dgm:spPr/>
      <dgm:t>
        <a:bodyPr/>
        <a:lstStyle/>
        <a:p>
          <a:endParaRPr lang="en-US"/>
        </a:p>
      </dgm:t>
    </dgm:pt>
    <dgm:pt modelId="{6582D3BE-D773-4CF1-8CAA-515F3D13375B}">
      <dgm:prSet/>
      <dgm:spPr/>
      <dgm:t>
        <a:bodyPr/>
        <a:lstStyle/>
        <a:p>
          <a:r>
            <a:rPr lang="en-US"/>
            <a:t>By parsing documents, the system could </a:t>
          </a:r>
          <a:r>
            <a:rPr lang="en-US" b="1"/>
            <a:t>extract key terms and structure</a:t>
          </a:r>
          <a:r>
            <a:rPr lang="en-US"/>
            <a:t> from each passage, enabling accurate indexing and retrieval for user queries.</a:t>
          </a:r>
        </a:p>
      </dgm:t>
    </dgm:pt>
    <dgm:pt modelId="{C763437B-6C20-4BE7-9C30-E93797909F49}" type="parTrans" cxnId="{F48BBEE7-9557-44FE-B748-5956AEC36E89}">
      <dgm:prSet/>
      <dgm:spPr/>
      <dgm:t>
        <a:bodyPr/>
        <a:lstStyle/>
        <a:p>
          <a:endParaRPr lang="en-US"/>
        </a:p>
      </dgm:t>
    </dgm:pt>
    <dgm:pt modelId="{F15778BE-D285-4BFE-850A-57C9C9386DB3}" type="sibTrans" cxnId="{F48BBEE7-9557-44FE-B748-5956AEC36E89}">
      <dgm:prSet/>
      <dgm:spPr/>
      <dgm:t>
        <a:bodyPr/>
        <a:lstStyle/>
        <a:p>
          <a:endParaRPr lang="en-US"/>
        </a:p>
      </dgm:t>
    </dgm:pt>
    <dgm:pt modelId="{0A078051-C4CE-4E60-B0B6-59EE6BA363B0}" type="pres">
      <dgm:prSet presAssocID="{3C5CE648-D1B0-4641-9B06-912C8B6A1896}" presName="linear" presStyleCnt="0">
        <dgm:presLayoutVars>
          <dgm:animLvl val="lvl"/>
          <dgm:resizeHandles val="exact"/>
        </dgm:presLayoutVars>
      </dgm:prSet>
      <dgm:spPr/>
    </dgm:pt>
    <dgm:pt modelId="{9D55546D-F64A-4C22-BA36-E4D66900DF6B}" type="pres">
      <dgm:prSet presAssocID="{AD65F3AD-84DE-4434-840E-EEC4593DC1F5}" presName="parentText" presStyleLbl="node1" presStyleIdx="0" presStyleCnt="3">
        <dgm:presLayoutVars>
          <dgm:chMax val="0"/>
          <dgm:bulletEnabled val="1"/>
        </dgm:presLayoutVars>
      </dgm:prSet>
      <dgm:spPr/>
    </dgm:pt>
    <dgm:pt modelId="{743FE07F-BB9B-4B9B-8016-A2638769B071}" type="pres">
      <dgm:prSet presAssocID="{6E085C34-DAE0-4140-B965-BC4F74402834}" presName="spacer" presStyleCnt="0"/>
      <dgm:spPr/>
    </dgm:pt>
    <dgm:pt modelId="{05402192-94E0-46EB-B4EC-08A935C16F95}" type="pres">
      <dgm:prSet presAssocID="{61474253-9DBE-4679-9F46-AE227AB3F91A}" presName="parentText" presStyleLbl="node1" presStyleIdx="1" presStyleCnt="3">
        <dgm:presLayoutVars>
          <dgm:chMax val="0"/>
          <dgm:bulletEnabled val="1"/>
        </dgm:presLayoutVars>
      </dgm:prSet>
      <dgm:spPr/>
    </dgm:pt>
    <dgm:pt modelId="{520336EC-4974-4696-9C30-849EC1154FA1}" type="pres">
      <dgm:prSet presAssocID="{35F1B81C-91E6-4197-8304-2205DDB7E72E}" presName="spacer" presStyleCnt="0"/>
      <dgm:spPr/>
    </dgm:pt>
    <dgm:pt modelId="{64FB83C1-7E90-46E7-8393-86EE54E3D43B}" type="pres">
      <dgm:prSet presAssocID="{6582D3BE-D773-4CF1-8CAA-515F3D13375B}" presName="parentText" presStyleLbl="node1" presStyleIdx="2" presStyleCnt="3">
        <dgm:presLayoutVars>
          <dgm:chMax val="0"/>
          <dgm:bulletEnabled val="1"/>
        </dgm:presLayoutVars>
      </dgm:prSet>
      <dgm:spPr/>
    </dgm:pt>
  </dgm:ptLst>
  <dgm:cxnLst>
    <dgm:cxn modelId="{137B9905-0FB2-4067-A687-525343A6AB5B}" type="presOf" srcId="{AD65F3AD-84DE-4434-840E-EEC4593DC1F5}" destId="{9D55546D-F64A-4C22-BA36-E4D66900DF6B}" srcOrd="0" destOrd="0" presId="urn:microsoft.com/office/officeart/2005/8/layout/vList2"/>
    <dgm:cxn modelId="{FDF999B1-FBBA-4BB8-AD13-933270B69D29}" type="presOf" srcId="{6582D3BE-D773-4CF1-8CAA-515F3D13375B}" destId="{64FB83C1-7E90-46E7-8393-86EE54E3D43B}" srcOrd="0" destOrd="0" presId="urn:microsoft.com/office/officeart/2005/8/layout/vList2"/>
    <dgm:cxn modelId="{E1AD10C8-D110-4836-833C-FD2E2E544197}" type="presOf" srcId="{3C5CE648-D1B0-4641-9B06-912C8B6A1896}" destId="{0A078051-C4CE-4E60-B0B6-59EE6BA363B0}" srcOrd="0" destOrd="0" presId="urn:microsoft.com/office/officeart/2005/8/layout/vList2"/>
    <dgm:cxn modelId="{97D07DD5-A150-4AEE-8877-DF4AF3023591}" type="presOf" srcId="{61474253-9DBE-4679-9F46-AE227AB3F91A}" destId="{05402192-94E0-46EB-B4EC-08A935C16F95}" srcOrd="0" destOrd="0" presId="urn:microsoft.com/office/officeart/2005/8/layout/vList2"/>
    <dgm:cxn modelId="{914747DD-8B49-4A5B-8557-5D0C97DBB460}" srcId="{3C5CE648-D1B0-4641-9B06-912C8B6A1896}" destId="{61474253-9DBE-4679-9F46-AE227AB3F91A}" srcOrd="1" destOrd="0" parTransId="{CF716CD8-2C0B-4A8E-BC17-5CFEC4943416}" sibTransId="{35F1B81C-91E6-4197-8304-2205DDB7E72E}"/>
    <dgm:cxn modelId="{F48BBEE7-9557-44FE-B748-5956AEC36E89}" srcId="{3C5CE648-D1B0-4641-9B06-912C8B6A1896}" destId="{6582D3BE-D773-4CF1-8CAA-515F3D13375B}" srcOrd="2" destOrd="0" parTransId="{C763437B-6C20-4BE7-9C30-E93797909F49}" sibTransId="{F15778BE-D285-4BFE-850A-57C9C9386DB3}"/>
    <dgm:cxn modelId="{418862FE-45F5-4880-83AB-FDEF5E04FFD4}" srcId="{3C5CE648-D1B0-4641-9B06-912C8B6A1896}" destId="{AD65F3AD-84DE-4434-840E-EEC4593DC1F5}" srcOrd="0" destOrd="0" parTransId="{DC4C8B32-D61D-4863-8B12-360BEB7F164F}" sibTransId="{6E085C34-DAE0-4140-B965-BC4F74402834}"/>
    <dgm:cxn modelId="{FC7DCA06-8ED9-4D5C-8797-5BFA6B151DF6}" type="presParOf" srcId="{0A078051-C4CE-4E60-B0B6-59EE6BA363B0}" destId="{9D55546D-F64A-4C22-BA36-E4D66900DF6B}" srcOrd="0" destOrd="0" presId="urn:microsoft.com/office/officeart/2005/8/layout/vList2"/>
    <dgm:cxn modelId="{248D50D6-D984-4B40-8478-26EAC89EE4D5}" type="presParOf" srcId="{0A078051-C4CE-4E60-B0B6-59EE6BA363B0}" destId="{743FE07F-BB9B-4B9B-8016-A2638769B071}" srcOrd="1" destOrd="0" presId="urn:microsoft.com/office/officeart/2005/8/layout/vList2"/>
    <dgm:cxn modelId="{A0BDEA62-FAB8-42AD-9D95-08026742276B}" type="presParOf" srcId="{0A078051-C4CE-4E60-B0B6-59EE6BA363B0}" destId="{05402192-94E0-46EB-B4EC-08A935C16F95}" srcOrd="2" destOrd="0" presId="urn:microsoft.com/office/officeart/2005/8/layout/vList2"/>
    <dgm:cxn modelId="{4981B174-8ED0-4ED8-B191-86B081265537}" type="presParOf" srcId="{0A078051-C4CE-4E60-B0B6-59EE6BA363B0}" destId="{520336EC-4974-4696-9C30-849EC1154FA1}" srcOrd="3" destOrd="0" presId="urn:microsoft.com/office/officeart/2005/8/layout/vList2"/>
    <dgm:cxn modelId="{BA7871C0-1795-4F8B-BD77-EC0AB261C78A}" type="presParOf" srcId="{0A078051-C4CE-4E60-B0B6-59EE6BA363B0}" destId="{64FB83C1-7E90-46E7-8393-86EE54E3D43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3A075942-836B-498B-BA2D-AC569F37CC7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1D03890-72DC-4A80-AE60-F23F8788A3DC}">
      <dgm:prSet/>
      <dgm:spPr/>
      <dgm:t>
        <a:bodyPr/>
        <a:lstStyle/>
        <a:p>
          <a:pPr>
            <a:lnSpc>
              <a:spcPct val="100000"/>
            </a:lnSpc>
          </a:pPr>
          <a:r>
            <a:rPr lang="en-US"/>
            <a:t>In the WebAP dataset, </a:t>
          </a:r>
          <a:r>
            <a:rPr lang="en-US" b="1"/>
            <a:t>Gamma codes</a:t>
          </a:r>
          <a:r>
            <a:rPr lang="en-US"/>
            <a:t> are used to compress the gaps between document IDs in the postings lists. Gamma coding represents each gap using a unary code for the length and a binary code for the actual value.</a:t>
          </a:r>
        </a:p>
      </dgm:t>
    </dgm:pt>
    <dgm:pt modelId="{7EC48AEC-E300-4AE4-BF8A-58E3D785934E}" type="parTrans" cxnId="{9C44C4CC-2717-4BFE-A036-09BE9A8DD285}">
      <dgm:prSet/>
      <dgm:spPr/>
      <dgm:t>
        <a:bodyPr/>
        <a:lstStyle/>
        <a:p>
          <a:endParaRPr lang="en-US"/>
        </a:p>
      </dgm:t>
    </dgm:pt>
    <dgm:pt modelId="{F2EC0A42-8D71-47AB-9D68-10B088287C22}" type="sibTrans" cxnId="{9C44C4CC-2717-4BFE-A036-09BE9A8DD285}">
      <dgm:prSet/>
      <dgm:spPr/>
      <dgm:t>
        <a:bodyPr/>
        <a:lstStyle/>
        <a:p>
          <a:endParaRPr lang="en-US"/>
        </a:p>
      </dgm:t>
    </dgm:pt>
    <dgm:pt modelId="{F0B6EE9B-F951-4C31-8D2A-31616F152FA9}">
      <dgm:prSet/>
      <dgm:spPr/>
      <dgm:t>
        <a:bodyPr/>
        <a:lstStyle/>
        <a:p>
          <a:pPr>
            <a:lnSpc>
              <a:spcPct val="100000"/>
            </a:lnSpc>
          </a:pPr>
          <a:r>
            <a:rPr lang="en-US"/>
            <a:t>Gamma codes help reduce the </a:t>
          </a:r>
          <a:r>
            <a:rPr lang="en-US" b="1"/>
            <a:t>storage size</a:t>
          </a:r>
          <a:r>
            <a:rPr lang="en-US"/>
            <a:t> of postings by encoding smaller numbers with fewer bits, making the index more space-efficient.</a:t>
          </a:r>
        </a:p>
      </dgm:t>
    </dgm:pt>
    <dgm:pt modelId="{844409E9-742E-4D2E-BF67-6C66E7F09215}" type="parTrans" cxnId="{3FFA1381-C621-42D0-9717-D666FE136D43}">
      <dgm:prSet/>
      <dgm:spPr/>
      <dgm:t>
        <a:bodyPr/>
        <a:lstStyle/>
        <a:p>
          <a:endParaRPr lang="en-US"/>
        </a:p>
      </dgm:t>
    </dgm:pt>
    <dgm:pt modelId="{731A375A-8C07-4CBA-ADB8-6FE164A3821E}" type="sibTrans" cxnId="{3FFA1381-C621-42D0-9717-D666FE136D43}">
      <dgm:prSet/>
      <dgm:spPr/>
      <dgm:t>
        <a:bodyPr/>
        <a:lstStyle/>
        <a:p>
          <a:endParaRPr lang="en-US"/>
        </a:p>
      </dgm:t>
    </dgm:pt>
    <dgm:pt modelId="{2822C55B-7E7F-4CD9-9E9D-B61B21792BF9}">
      <dgm:prSet/>
      <dgm:spPr/>
      <dgm:t>
        <a:bodyPr/>
        <a:lstStyle/>
        <a:p>
          <a:pPr>
            <a:lnSpc>
              <a:spcPct val="100000"/>
            </a:lnSpc>
          </a:pPr>
          <a:r>
            <a:rPr lang="en-US"/>
            <a:t>Gamma codes provided a highly </a:t>
          </a:r>
          <a:r>
            <a:rPr lang="en-US" b="1"/>
            <a:t>space-efficient</a:t>
          </a:r>
          <a:r>
            <a:rPr lang="en-US"/>
            <a:t> way to store document IDs, reducing the overall size of the index while maintaining retrieval speed.</a:t>
          </a:r>
        </a:p>
      </dgm:t>
    </dgm:pt>
    <dgm:pt modelId="{D6D2836A-26A8-4354-B107-DEA9950B88FE}" type="parTrans" cxnId="{25A82873-239F-49E8-B6B9-944CF65DD477}">
      <dgm:prSet/>
      <dgm:spPr/>
      <dgm:t>
        <a:bodyPr/>
        <a:lstStyle/>
        <a:p>
          <a:endParaRPr lang="en-US"/>
        </a:p>
      </dgm:t>
    </dgm:pt>
    <dgm:pt modelId="{586E33D2-CE80-4D26-8218-BC3D1118F3E4}" type="sibTrans" cxnId="{25A82873-239F-49E8-B6B9-944CF65DD477}">
      <dgm:prSet/>
      <dgm:spPr/>
      <dgm:t>
        <a:bodyPr/>
        <a:lstStyle/>
        <a:p>
          <a:endParaRPr lang="en-US"/>
        </a:p>
      </dgm:t>
    </dgm:pt>
    <dgm:pt modelId="{55B13003-0C51-4E70-851F-DD5EB647EF26}" type="pres">
      <dgm:prSet presAssocID="{3A075942-836B-498B-BA2D-AC569F37CC7F}" presName="root" presStyleCnt="0">
        <dgm:presLayoutVars>
          <dgm:dir/>
          <dgm:resizeHandles val="exact"/>
        </dgm:presLayoutVars>
      </dgm:prSet>
      <dgm:spPr/>
    </dgm:pt>
    <dgm:pt modelId="{D0F38383-ADF0-437A-9A48-FA474A48CB35}" type="pres">
      <dgm:prSet presAssocID="{91D03890-72DC-4A80-AE60-F23F8788A3DC}" presName="compNode" presStyleCnt="0"/>
      <dgm:spPr/>
    </dgm:pt>
    <dgm:pt modelId="{B79FE0CC-C9D3-4906-9353-9910C8F0B046}" type="pres">
      <dgm:prSet presAssocID="{91D03890-72DC-4A80-AE60-F23F8788A3DC}" presName="bgRect" presStyleLbl="bgShp" presStyleIdx="0" presStyleCnt="3"/>
      <dgm:spPr/>
    </dgm:pt>
    <dgm:pt modelId="{890EEC82-A8B6-4462-B253-AEFFC3ED2186}" type="pres">
      <dgm:prSet presAssocID="{91D03890-72DC-4A80-AE60-F23F8788A3D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DD1AF3CF-30B6-4DE4-A166-CBFDADA528D2}" type="pres">
      <dgm:prSet presAssocID="{91D03890-72DC-4A80-AE60-F23F8788A3DC}" presName="spaceRect" presStyleCnt="0"/>
      <dgm:spPr/>
    </dgm:pt>
    <dgm:pt modelId="{3F808AB4-A101-4BCC-BCA7-C1DCDBB75D1E}" type="pres">
      <dgm:prSet presAssocID="{91D03890-72DC-4A80-AE60-F23F8788A3DC}" presName="parTx" presStyleLbl="revTx" presStyleIdx="0" presStyleCnt="3">
        <dgm:presLayoutVars>
          <dgm:chMax val="0"/>
          <dgm:chPref val="0"/>
        </dgm:presLayoutVars>
      </dgm:prSet>
      <dgm:spPr/>
    </dgm:pt>
    <dgm:pt modelId="{6FD17826-560D-4538-A1D8-CB6DAB403B94}" type="pres">
      <dgm:prSet presAssocID="{F2EC0A42-8D71-47AB-9D68-10B088287C22}" presName="sibTrans" presStyleCnt="0"/>
      <dgm:spPr/>
    </dgm:pt>
    <dgm:pt modelId="{70BF457B-BBF4-4844-9D2F-C2F659E7221C}" type="pres">
      <dgm:prSet presAssocID="{F0B6EE9B-F951-4C31-8D2A-31616F152FA9}" presName="compNode" presStyleCnt="0"/>
      <dgm:spPr/>
    </dgm:pt>
    <dgm:pt modelId="{BEA7594F-C4F6-4ED4-8B49-34E6242D4514}" type="pres">
      <dgm:prSet presAssocID="{F0B6EE9B-F951-4C31-8D2A-31616F152FA9}" presName="bgRect" presStyleLbl="bgShp" presStyleIdx="1" presStyleCnt="3"/>
      <dgm:spPr/>
    </dgm:pt>
    <dgm:pt modelId="{0153180C-8983-447A-8BF7-A94F4CEA61DB}" type="pres">
      <dgm:prSet presAssocID="{F0B6EE9B-F951-4C31-8D2A-31616F152FA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tom"/>
        </a:ext>
      </dgm:extLst>
    </dgm:pt>
    <dgm:pt modelId="{F3F13421-68A9-42E2-9878-9910D81513F0}" type="pres">
      <dgm:prSet presAssocID="{F0B6EE9B-F951-4C31-8D2A-31616F152FA9}" presName="spaceRect" presStyleCnt="0"/>
      <dgm:spPr/>
    </dgm:pt>
    <dgm:pt modelId="{A5A7940B-99DF-4A91-9BF4-5E774F780A34}" type="pres">
      <dgm:prSet presAssocID="{F0B6EE9B-F951-4C31-8D2A-31616F152FA9}" presName="parTx" presStyleLbl="revTx" presStyleIdx="1" presStyleCnt="3">
        <dgm:presLayoutVars>
          <dgm:chMax val="0"/>
          <dgm:chPref val="0"/>
        </dgm:presLayoutVars>
      </dgm:prSet>
      <dgm:spPr/>
    </dgm:pt>
    <dgm:pt modelId="{8D3F1B5B-B450-424D-B6DF-FDED6866F131}" type="pres">
      <dgm:prSet presAssocID="{731A375A-8C07-4CBA-ADB8-6FE164A3821E}" presName="sibTrans" presStyleCnt="0"/>
      <dgm:spPr/>
    </dgm:pt>
    <dgm:pt modelId="{EE3F4F1B-85BD-4DEB-AF2C-928BAE80EB81}" type="pres">
      <dgm:prSet presAssocID="{2822C55B-7E7F-4CD9-9E9D-B61B21792BF9}" presName="compNode" presStyleCnt="0"/>
      <dgm:spPr/>
    </dgm:pt>
    <dgm:pt modelId="{3A228A6C-CA4E-4665-A990-B8119151DAE7}" type="pres">
      <dgm:prSet presAssocID="{2822C55B-7E7F-4CD9-9E9D-B61B21792BF9}" presName="bgRect" presStyleLbl="bgShp" presStyleIdx="2" presStyleCnt="3"/>
      <dgm:spPr/>
    </dgm:pt>
    <dgm:pt modelId="{40441130-0596-41ED-A0A1-62E8F5CE76FB}" type="pres">
      <dgm:prSet presAssocID="{2822C55B-7E7F-4CD9-9E9D-B61B21792BF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adioactive Sign"/>
        </a:ext>
      </dgm:extLst>
    </dgm:pt>
    <dgm:pt modelId="{FA2EDC5A-D1D1-44C2-92AF-96A8C59E5868}" type="pres">
      <dgm:prSet presAssocID="{2822C55B-7E7F-4CD9-9E9D-B61B21792BF9}" presName="spaceRect" presStyleCnt="0"/>
      <dgm:spPr/>
    </dgm:pt>
    <dgm:pt modelId="{75699836-EC85-44C0-AD12-7232111D3F20}" type="pres">
      <dgm:prSet presAssocID="{2822C55B-7E7F-4CD9-9E9D-B61B21792BF9}" presName="parTx" presStyleLbl="revTx" presStyleIdx="2" presStyleCnt="3">
        <dgm:presLayoutVars>
          <dgm:chMax val="0"/>
          <dgm:chPref val="0"/>
        </dgm:presLayoutVars>
      </dgm:prSet>
      <dgm:spPr/>
    </dgm:pt>
  </dgm:ptLst>
  <dgm:cxnLst>
    <dgm:cxn modelId="{6B54C901-9911-4023-8912-941E3936CF96}" type="presOf" srcId="{91D03890-72DC-4A80-AE60-F23F8788A3DC}" destId="{3F808AB4-A101-4BCC-BCA7-C1DCDBB75D1E}" srcOrd="0" destOrd="0" presId="urn:microsoft.com/office/officeart/2018/2/layout/IconVerticalSolidList"/>
    <dgm:cxn modelId="{BD607935-B1AB-42E4-BD08-D4A91B86AF34}" type="presOf" srcId="{F0B6EE9B-F951-4C31-8D2A-31616F152FA9}" destId="{A5A7940B-99DF-4A91-9BF4-5E774F780A34}" srcOrd="0" destOrd="0" presId="urn:microsoft.com/office/officeart/2018/2/layout/IconVerticalSolidList"/>
    <dgm:cxn modelId="{25A82873-239F-49E8-B6B9-944CF65DD477}" srcId="{3A075942-836B-498B-BA2D-AC569F37CC7F}" destId="{2822C55B-7E7F-4CD9-9E9D-B61B21792BF9}" srcOrd="2" destOrd="0" parTransId="{D6D2836A-26A8-4354-B107-DEA9950B88FE}" sibTransId="{586E33D2-CE80-4D26-8218-BC3D1118F3E4}"/>
    <dgm:cxn modelId="{C338E97D-CFF0-49DA-A52C-4EC222315E9B}" type="presOf" srcId="{2822C55B-7E7F-4CD9-9E9D-B61B21792BF9}" destId="{75699836-EC85-44C0-AD12-7232111D3F20}" srcOrd="0" destOrd="0" presId="urn:microsoft.com/office/officeart/2018/2/layout/IconVerticalSolidList"/>
    <dgm:cxn modelId="{3FFA1381-C621-42D0-9717-D666FE136D43}" srcId="{3A075942-836B-498B-BA2D-AC569F37CC7F}" destId="{F0B6EE9B-F951-4C31-8D2A-31616F152FA9}" srcOrd="1" destOrd="0" parTransId="{844409E9-742E-4D2E-BF67-6C66E7F09215}" sibTransId="{731A375A-8C07-4CBA-ADB8-6FE164A3821E}"/>
    <dgm:cxn modelId="{1938B7C0-F840-44DD-BF31-CFE9C70759C2}" type="presOf" srcId="{3A075942-836B-498B-BA2D-AC569F37CC7F}" destId="{55B13003-0C51-4E70-851F-DD5EB647EF26}" srcOrd="0" destOrd="0" presId="urn:microsoft.com/office/officeart/2018/2/layout/IconVerticalSolidList"/>
    <dgm:cxn modelId="{9C44C4CC-2717-4BFE-A036-09BE9A8DD285}" srcId="{3A075942-836B-498B-BA2D-AC569F37CC7F}" destId="{91D03890-72DC-4A80-AE60-F23F8788A3DC}" srcOrd="0" destOrd="0" parTransId="{7EC48AEC-E300-4AE4-BF8A-58E3D785934E}" sibTransId="{F2EC0A42-8D71-47AB-9D68-10B088287C22}"/>
    <dgm:cxn modelId="{84FC4106-BA02-41CE-B857-1A0E0C89C90E}" type="presParOf" srcId="{55B13003-0C51-4E70-851F-DD5EB647EF26}" destId="{D0F38383-ADF0-437A-9A48-FA474A48CB35}" srcOrd="0" destOrd="0" presId="urn:microsoft.com/office/officeart/2018/2/layout/IconVerticalSolidList"/>
    <dgm:cxn modelId="{869EBB01-30E7-443B-9CA3-F18408FFF61F}" type="presParOf" srcId="{D0F38383-ADF0-437A-9A48-FA474A48CB35}" destId="{B79FE0CC-C9D3-4906-9353-9910C8F0B046}" srcOrd="0" destOrd="0" presId="urn:microsoft.com/office/officeart/2018/2/layout/IconVerticalSolidList"/>
    <dgm:cxn modelId="{B9D02DE2-41C1-49C9-9730-C45295B20105}" type="presParOf" srcId="{D0F38383-ADF0-437A-9A48-FA474A48CB35}" destId="{890EEC82-A8B6-4462-B253-AEFFC3ED2186}" srcOrd="1" destOrd="0" presId="urn:microsoft.com/office/officeart/2018/2/layout/IconVerticalSolidList"/>
    <dgm:cxn modelId="{72CF8F3C-A160-4D3E-B757-BF782E2C8575}" type="presParOf" srcId="{D0F38383-ADF0-437A-9A48-FA474A48CB35}" destId="{DD1AF3CF-30B6-4DE4-A166-CBFDADA528D2}" srcOrd="2" destOrd="0" presId="urn:microsoft.com/office/officeart/2018/2/layout/IconVerticalSolidList"/>
    <dgm:cxn modelId="{CC54A572-F81F-4B93-982A-F95DBF1AC7B7}" type="presParOf" srcId="{D0F38383-ADF0-437A-9A48-FA474A48CB35}" destId="{3F808AB4-A101-4BCC-BCA7-C1DCDBB75D1E}" srcOrd="3" destOrd="0" presId="urn:microsoft.com/office/officeart/2018/2/layout/IconVerticalSolidList"/>
    <dgm:cxn modelId="{60968FF0-C80B-413E-914D-071AD13E65E1}" type="presParOf" srcId="{55B13003-0C51-4E70-851F-DD5EB647EF26}" destId="{6FD17826-560D-4538-A1D8-CB6DAB403B94}" srcOrd="1" destOrd="0" presId="urn:microsoft.com/office/officeart/2018/2/layout/IconVerticalSolidList"/>
    <dgm:cxn modelId="{7D37F500-194C-41BF-8B5A-33FDF46340A7}" type="presParOf" srcId="{55B13003-0C51-4E70-851F-DD5EB647EF26}" destId="{70BF457B-BBF4-4844-9D2F-C2F659E7221C}" srcOrd="2" destOrd="0" presId="urn:microsoft.com/office/officeart/2018/2/layout/IconVerticalSolidList"/>
    <dgm:cxn modelId="{F907B36B-5970-45F9-BBC4-12BC5701B5C0}" type="presParOf" srcId="{70BF457B-BBF4-4844-9D2F-C2F659E7221C}" destId="{BEA7594F-C4F6-4ED4-8B49-34E6242D4514}" srcOrd="0" destOrd="0" presId="urn:microsoft.com/office/officeart/2018/2/layout/IconVerticalSolidList"/>
    <dgm:cxn modelId="{11159F7D-3C27-404E-B2D1-53AD0E62689B}" type="presParOf" srcId="{70BF457B-BBF4-4844-9D2F-C2F659E7221C}" destId="{0153180C-8983-447A-8BF7-A94F4CEA61DB}" srcOrd="1" destOrd="0" presId="urn:microsoft.com/office/officeart/2018/2/layout/IconVerticalSolidList"/>
    <dgm:cxn modelId="{AD1CE882-B1F5-4794-B714-C16C37159A72}" type="presParOf" srcId="{70BF457B-BBF4-4844-9D2F-C2F659E7221C}" destId="{F3F13421-68A9-42E2-9878-9910D81513F0}" srcOrd="2" destOrd="0" presId="urn:microsoft.com/office/officeart/2018/2/layout/IconVerticalSolidList"/>
    <dgm:cxn modelId="{D3337789-1F1A-4AC5-8D04-75EFFAF71E58}" type="presParOf" srcId="{70BF457B-BBF4-4844-9D2F-C2F659E7221C}" destId="{A5A7940B-99DF-4A91-9BF4-5E774F780A34}" srcOrd="3" destOrd="0" presId="urn:microsoft.com/office/officeart/2018/2/layout/IconVerticalSolidList"/>
    <dgm:cxn modelId="{5C5B7C5B-F3AF-4F7C-81B6-58A8242D360F}" type="presParOf" srcId="{55B13003-0C51-4E70-851F-DD5EB647EF26}" destId="{8D3F1B5B-B450-424D-B6DF-FDED6866F131}" srcOrd="3" destOrd="0" presId="urn:microsoft.com/office/officeart/2018/2/layout/IconVerticalSolidList"/>
    <dgm:cxn modelId="{BD60703D-B31C-48DF-A4F0-FA013FA205B6}" type="presParOf" srcId="{55B13003-0C51-4E70-851F-DD5EB647EF26}" destId="{EE3F4F1B-85BD-4DEB-AF2C-928BAE80EB81}" srcOrd="4" destOrd="0" presId="urn:microsoft.com/office/officeart/2018/2/layout/IconVerticalSolidList"/>
    <dgm:cxn modelId="{44CB02CA-CD89-41EB-80B5-535B7BC98973}" type="presParOf" srcId="{EE3F4F1B-85BD-4DEB-AF2C-928BAE80EB81}" destId="{3A228A6C-CA4E-4665-A990-B8119151DAE7}" srcOrd="0" destOrd="0" presId="urn:microsoft.com/office/officeart/2018/2/layout/IconVerticalSolidList"/>
    <dgm:cxn modelId="{64188A65-13F6-4A6F-99F6-67B366527052}" type="presParOf" srcId="{EE3F4F1B-85BD-4DEB-AF2C-928BAE80EB81}" destId="{40441130-0596-41ED-A0A1-62E8F5CE76FB}" srcOrd="1" destOrd="0" presId="urn:microsoft.com/office/officeart/2018/2/layout/IconVerticalSolidList"/>
    <dgm:cxn modelId="{9B8C9736-3E73-4F34-A1BB-42FADD203A8D}" type="presParOf" srcId="{EE3F4F1B-85BD-4DEB-AF2C-928BAE80EB81}" destId="{FA2EDC5A-D1D1-44C2-92AF-96A8C59E5868}" srcOrd="2" destOrd="0" presId="urn:microsoft.com/office/officeart/2018/2/layout/IconVerticalSolidList"/>
    <dgm:cxn modelId="{357FB103-DFE4-477F-A204-324AEE923C87}" type="presParOf" srcId="{EE3F4F1B-85BD-4DEB-AF2C-928BAE80EB81}" destId="{75699836-EC85-44C0-AD12-7232111D3F2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1D0359D0-01F5-44EB-8B00-7EEA4E22602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675B091-A92D-4DD0-AC21-9EBA5EAB3FD0}">
      <dgm:prSet/>
      <dgm:spPr/>
      <dgm:t>
        <a:bodyPr/>
        <a:lstStyle/>
        <a:p>
          <a:pPr>
            <a:lnSpc>
              <a:spcPct val="100000"/>
            </a:lnSpc>
          </a:pPr>
          <a:r>
            <a:rPr lang="en-US"/>
            <a:t>In the WebAP dataset, </a:t>
          </a:r>
          <a:r>
            <a:rPr lang="en-US" b="1"/>
            <a:t>dictionary compression</a:t>
          </a:r>
          <a:r>
            <a:rPr lang="en-US"/>
            <a:t> is applied by using techniques such as front coding or blocking, where common prefixes among terms are stored only once, and pointers are used to reduce redundancy.</a:t>
          </a:r>
        </a:p>
      </dgm:t>
    </dgm:pt>
    <dgm:pt modelId="{36B2B86C-44E0-43DF-8C5C-82AFF3362664}" type="parTrans" cxnId="{6A4B5EFA-F82F-4A4B-BEB6-DAB1AAB012AA}">
      <dgm:prSet/>
      <dgm:spPr/>
      <dgm:t>
        <a:bodyPr/>
        <a:lstStyle/>
        <a:p>
          <a:endParaRPr lang="en-US"/>
        </a:p>
      </dgm:t>
    </dgm:pt>
    <dgm:pt modelId="{BBAF8159-E35E-4743-A5F4-A4428003F113}" type="sibTrans" cxnId="{6A4B5EFA-F82F-4A4B-BEB6-DAB1AAB012AA}">
      <dgm:prSet/>
      <dgm:spPr/>
      <dgm:t>
        <a:bodyPr/>
        <a:lstStyle/>
        <a:p>
          <a:endParaRPr lang="en-US"/>
        </a:p>
      </dgm:t>
    </dgm:pt>
    <dgm:pt modelId="{9A46BF0C-64F1-4F19-B501-C21DA08B22A4}">
      <dgm:prSet/>
      <dgm:spPr/>
      <dgm:t>
        <a:bodyPr/>
        <a:lstStyle/>
        <a:p>
          <a:pPr>
            <a:lnSpc>
              <a:spcPct val="100000"/>
            </a:lnSpc>
          </a:pPr>
          <a:r>
            <a:rPr lang="en-US"/>
            <a:t>Dictionary compression reduces the </a:t>
          </a:r>
          <a:r>
            <a:rPr lang="en-US" b="1"/>
            <a:t>memory footprint</a:t>
          </a:r>
          <a:r>
            <a:rPr lang="en-US"/>
            <a:t> of the dictionary, ensuring that it consumes less space while maintaining quick lookup times.</a:t>
          </a:r>
        </a:p>
      </dgm:t>
    </dgm:pt>
    <dgm:pt modelId="{A060D8FA-91F3-4463-868C-3D392B3B25FA}" type="parTrans" cxnId="{EFC2270C-11D0-46C5-8A93-EBEA171F2E54}">
      <dgm:prSet/>
      <dgm:spPr/>
      <dgm:t>
        <a:bodyPr/>
        <a:lstStyle/>
        <a:p>
          <a:endParaRPr lang="en-US"/>
        </a:p>
      </dgm:t>
    </dgm:pt>
    <dgm:pt modelId="{B5A93C2C-CA0C-4303-8014-DFD4D0E870CA}" type="sibTrans" cxnId="{EFC2270C-11D0-46C5-8A93-EBEA171F2E54}">
      <dgm:prSet/>
      <dgm:spPr/>
      <dgm:t>
        <a:bodyPr/>
        <a:lstStyle/>
        <a:p>
          <a:endParaRPr lang="en-US"/>
        </a:p>
      </dgm:t>
    </dgm:pt>
    <dgm:pt modelId="{5C48504C-5920-4880-904F-B7CF1D5F2646}">
      <dgm:prSet/>
      <dgm:spPr/>
      <dgm:t>
        <a:bodyPr/>
        <a:lstStyle/>
        <a:p>
          <a:pPr>
            <a:lnSpc>
              <a:spcPct val="100000"/>
            </a:lnSpc>
          </a:pPr>
          <a:r>
            <a:rPr lang="en-US"/>
            <a:t>It enabled more </a:t>
          </a:r>
          <a:r>
            <a:rPr lang="en-US" b="1"/>
            <a:t>efficient use of memory</a:t>
          </a:r>
          <a:r>
            <a:rPr lang="en-US"/>
            <a:t>, allowing the system to handle larger dictionaries and speed up search operations by reducing storage overhead.</a:t>
          </a:r>
        </a:p>
      </dgm:t>
    </dgm:pt>
    <dgm:pt modelId="{64FEC7E1-D57D-46C1-8515-02DB270AD5B7}" type="parTrans" cxnId="{DC1FAF9C-8F46-402F-A480-C1B9648C9CAD}">
      <dgm:prSet/>
      <dgm:spPr/>
      <dgm:t>
        <a:bodyPr/>
        <a:lstStyle/>
        <a:p>
          <a:endParaRPr lang="en-US"/>
        </a:p>
      </dgm:t>
    </dgm:pt>
    <dgm:pt modelId="{E13C8F42-4862-4C40-B0FF-4E762884A2C5}" type="sibTrans" cxnId="{DC1FAF9C-8F46-402F-A480-C1B9648C9CAD}">
      <dgm:prSet/>
      <dgm:spPr/>
      <dgm:t>
        <a:bodyPr/>
        <a:lstStyle/>
        <a:p>
          <a:endParaRPr lang="en-US"/>
        </a:p>
      </dgm:t>
    </dgm:pt>
    <dgm:pt modelId="{FDCC2B81-F836-4FC5-A913-986659B90DFE}" type="pres">
      <dgm:prSet presAssocID="{1D0359D0-01F5-44EB-8B00-7EEA4E226029}" presName="root" presStyleCnt="0">
        <dgm:presLayoutVars>
          <dgm:dir/>
          <dgm:resizeHandles val="exact"/>
        </dgm:presLayoutVars>
      </dgm:prSet>
      <dgm:spPr/>
    </dgm:pt>
    <dgm:pt modelId="{1FFCEF9B-9BEE-4D87-9CDF-7427061B5034}" type="pres">
      <dgm:prSet presAssocID="{9675B091-A92D-4DD0-AC21-9EBA5EAB3FD0}" presName="compNode" presStyleCnt="0"/>
      <dgm:spPr/>
    </dgm:pt>
    <dgm:pt modelId="{329EF0E0-0C40-4D36-961E-0C9362508396}" type="pres">
      <dgm:prSet presAssocID="{9675B091-A92D-4DD0-AC21-9EBA5EAB3FD0}" presName="bgRect" presStyleLbl="bgShp" presStyleIdx="0" presStyleCnt="3"/>
      <dgm:spPr/>
    </dgm:pt>
    <dgm:pt modelId="{476B6AD8-CDEE-44AF-BCCE-305022A6C3AD}" type="pres">
      <dgm:prSet presAssocID="{9675B091-A92D-4DD0-AC21-9EBA5EAB3FD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8142698C-5712-409C-84E8-BE251DBC54FC}" type="pres">
      <dgm:prSet presAssocID="{9675B091-A92D-4DD0-AC21-9EBA5EAB3FD0}" presName="spaceRect" presStyleCnt="0"/>
      <dgm:spPr/>
    </dgm:pt>
    <dgm:pt modelId="{4415A49F-66A5-437A-89A7-39F5CCBC77FB}" type="pres">
      <dgm:prSet presAssocID="{9675B091-A92D-4DD0-AC21-9EBA5EAB3FD0}" presName="parTx" presStyleLbl="revTx" presStyleIdx="0" presStyleCnt="3">
        <dgm:presLayoutVars>
          <dgm:chMax val="0"/>
          <dgm:chPref val="0"/>
        </dgm:presLayoutVars>
      </dgm:prSet>
      <dgm:spPr/>
    </dgm:pt>
    <dgm:pt modelId="{0721610E-F4CE-4318-B05C-9C55C16B559F}" type="pres">
      <dgm:prSet presAssocID="{BBAF8159-E35E-4743-A5F4-A4428003F113}" presName="sibTrans" presStyleCnt="0"/>
      <dgm:spPr/>
    </dgm:pt>
    <dgm:pt modelId="{050779A5-FD2D-40D3-B092-160563E42CF8}" type="pres">
      <dgm:prSet presAssocID="{9A46BF0C-64F1-4F19-B501-C21DA08B22A4}" presName="compNode" presStyleCnt="0"/>
      <dgm:spPr/>
    </dgm:pt>
    <dgm:pt modelId="{BB263E11-2E6E-4AAC-8FC1-3EC690BC45D6}" type="pres">
      <dgm:prSet presAssocID="{9A46BF0C-64F1-4F19-B501-C21DA08B22A4}" presName="bgRect" presStyleLbl="bgShp" presStyleIdx="1" presStyleCnt="3"/>
      <dgm:spPr/>
    </dgm:pt>
    <dgm:pt modelId="{ACB9F87E-6A87-4F4D-B857-CACB80A3E843}" type="pres">
      <dgm:prSet presAssocID="{9A46BF0C-64F1-4F19-B501-C21DA08B22A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k"/>
        </a:ext>
      </dgm:extLst>
    </dgm:pt>
    <dgm:pt modelId="{71AD8F2E-60CE-4A00-AED1-E146FA1C389C}" type="pres">
      <dgm:prSet presAssocID="{9A46BF0C-64F1-4F19-B501-C21DA08B22A4}" presName="spaceRect" presStyleCnt="0"/>
      <dgm:spPr/>
    </dgm:pt>
    <dgm:pt modelId="{5B2AF549-D742-4BC9-A336-BA89F4F98289}" type="pres">
      <dgm:prSet presAssocID="{9A46BF0C-64F1-4F19-B501-C21DA08B22A4}" presName="parTx" presStyleLbl="revTx" presStyleIdx="1" presStyleCnt="3">
        <dgm:presLayoutVars>
          <dgm:chMax val="0"/>
          <dgm:chPref val="0"/>
        </dgm:presLayoutVars>
      </dgm:prSet>
      <dgm:spPr/>
    </dgm:pt>
    <dgm:pt modelId="{E9AFA760-5A48-4ACD-9E0C-7B02483CFB86}" type="pres">
      <dgm:prSet presAssocID="{B5A93C2C-CA0C-4303-8014-DFD4D0E870CA}" presName="sibTrans" presStyleCnt="0"/>
      <dgm:spPr/>
    </dgm:pt>
    <dgm:pt modelId="{1FD7F51E-93B7-468A-96DE-8C3039AC2DFC}" type="pres">
      <dgm:prSet presAssocID="{5C48504C-5920-4880-904F-B7CF1D5F2646}" presName="compNode" presStyleCnt="0"/>
      <dgm:spPr/>
    </dgm:pt>
    <dgm:pt modelId="{EE24F289-E5EC-4A07-B025-662051C9A2DB}" type="pres">
      <dgm:prSet presAssocID="{5C48504C-5920-4880-904F-B7CF1D5F2646}" presName="bgRect" presStyleLbl="bgShp" presStyleIdx="2" presStyleCnt="3"/>
      <dgm:spPr/>
    </dgm:pt>
    <dgm:pt modelId="{8E9E6C11-3167-4BE2-868E-04089C42DE17}" type="pres">
      <dgm:prSet presAssocID="{5C48504C-5920-4880-904F-B7CF1D5F264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451D68BF-6618-4E1C-9DDB-E4A76F4DCE33}" type="pres">
      <dgm:prSet presAssocID="{5C48504C-5920-4880-904F-B7CF1D5F2646}" presName="spaceRect" presStyleCnt="0"/>
      <dgm:spPr/>
    </dgm:pt>
    <dgm:pt modelId="{9A7509A6-40BE-4007-B147-59EC73CB0181}" type="pres">
      <dgm:prSet presAssocID="{5C48504C-5920-4880-904F-B7CF1D5F2646}" presName="parTx" presStyleLbl="revTx" presStyleIdx="2" presStyleCnt="3">
        <dgm:presLayoutVars>
          <dgm:chMax val="0"/>
          <dgm:chPref val="0"/>
        </dgm:presLayoutVars>
      </dgm:prSet>
      <dgm:spPr/>
    </dgm:pt>
  </dgm:ptLst>
  <dgm:cxnLst>
    <dgm:cxn modelId="{EFC2270C-11D0-46C5-8A93-EBEA171F2E54}" srcId="{1D0359D0-01F5-44EB-8B00-7EEA4E226029}" destId="{9A46BF0C-64F1-4F19-B501-C21DA08B22A4}" srcOrd="1" destOrd="0" parTransId="{A060D8FA-91F3-4463-868C-3D392B3B25FA}" sibTransId="{B5A93C2C-CA0C-4303-8014-DFD4D0E870CA}"/>
    <dgm:cxn modelId="{B6035930-531C-4A2E-B33A-361CE5F4021F}" type="presOf" srcId="{9A46BF0C-64F1-4F19-B501-C21DA08B22A4}" destId="{5B2AF549-D742-4BC9-A336-BA89F4F98289}" srcOrd="0" destOrd="0" presId="urn:microsoft.com/office/officeart/2018/2/layout/IconVerticalSolidList"/>
    <dgm:cxn modelId="{DC1FAF9C-8F46-402F-A480-C1B9648C9CAD}" srcId="{1D0359D0-01F5-44EB-8B00-7EEA4E226029}" destId="{5C48504C-5920-4880-904F-B7CF1D5F2646}" srcOrd="2" destOrd="0" parTransId="{64FEC7E1-D57D-46C1-8515-02DB270AD5B7}" sibTransId="{E13C8F42-4862-4C40-B0FF-4E762884A2C5}"/>
    <dgm:cxn modelId="{D29E99D4-F36C-44FA-A6F0-10F7C571899D}" type="presOf" srcId="{1D0359D0-01F5-44EB-8B00-7EEA4E226029}" destId="{FDCC2B81-F836-4FC5-A913-986659B90DFE}" srcOrd="0" destOrd="0" presId="urn:microsoft.com/office/officeart/2018/2/layout/IconVerticalSolidList"/>
    <dgm:cxn modelId="{E37AC4E1-D910-4610-B1EA-9102E20AB7A8}" type="presOf" srcId="{5C48504C-5920-4880-904F-B7CF1D5F2646}" destId="{9A7509A6-40BE-4007-B147-59EC73CB0181}" srcOrd="0" destOrd="0" presId="urn:microsoft.com/office/officeart/2018/2/layout/IconVerticalSolidList"/>
    <dgm:cxn modelId="{08E490F4-9971-447C-966A-A9D3AFCEB353}" type="presOf" srcId="{9675B091-A92D-4DD0-AC21-9EBA5EAB3FD0}" destId="{4415A49F-66A5-437A-89A7-39F5CCBC77FB}" srcOrd="0" destOrd="0" presId="urn:microsoft.com/office/officeart/2018/2/layout/IconVerticalSolidList"/>
    <dgm:cxn modelId="{6A4B5EFA-F82F-4A4B-BEB6-DAB1AAB012AA}" srcId="{1D0359D0-01F5-44EB-8B00-7EEA4E226029}" destId="{9675B091-A92D-4DD0-AC21-9EBA5EAB3FD0}" srcOrd="0" destOrd="0" parTransId="{36B2B86C-44E0-43DF-8C5C-82AFF3362664}" sibTransId="{BBAF8159-E35E-4743-A5F4-A4428003F113}"/>
    <dgm:cxn modelId="{2E13C28E-067F-4C9B-AC78-EA645FD6DC91}" type="presParOf" srcId="{FDCC2B81-F836-4FC5-A913-986659B90DFE}" destId="{1FFCEF9B-9BEE-4D87-9CDF-7427061B5034}" srcOrd="0" destOrd="0" presId="urn:microsoft.com/office/officeart/2018/2/layout/IconVerticalSolidList"/>
    <dgm:cxn modelId="{CC8EE20E-9CC5-48BF-80C8-B2383893B4FF}" type="presParOf" srcId="{1FFCEF9B-9BEE-4D87-9CDF-7427061B5034}" destId="{329EF0E0-0C40-4D36-961E-0C9362508396}" srcOrd="0" destOrd="0" presId="urn:microsoft.com/office/officeart/2018/2/layout/IconVerticalSolidList"/>
    <dgm:cxn modelId="{3AC10145-E89D-400B-ADDF-84DAB8A14EB7}" type="presParOf" srcId="{1FFCEF9B-9BEE-4D87-9CDF-7427061B5034}" destId="{476B6AD8-CDEE-44AF-BCCE-305022A6C3AD}" srcOrd="1" destOrd="0" presId="urn:microsoft.com/office/officeart/2018/2/layout/IconVerticalSolidList"/>
    <dgm:cxn modelId="{9BCF548B-9B78-40DA-875C-084A778FB200}" type="presParOf" srcId="{1FFCEF9B-9BEE-4D87-9CDF-7427061B5034}" destId="{8142698C-5712-409C-84E8-BE251DBC54FC}" srcOrd="2" destOrd="0" presId="urn:microsoft.com/office/officeart/2018/2/layout/IconVerticalSolidList"/>
    <dgm:cxn modelId="{2EF07AB4-58BC-436B-8FD5-2BA9810F5A18}" type="presParOf" srcId="{1FFCEF9B-9BEE-4D87-9CDF-7427061B5034}" destId="{4415A49F-66A5-437A-89A7-39F5CCBC77FB}" srcOrd="3" destOrd="0" presId="urn:microsoft.com/office/officeart/2018/2/layout/IconVerticalSolidList"/>
    <dgm:cxn modelId="{5C88ACA7-2112-4B06-B887-848E0021A56F}" type="presParOf" srcId="{FDCC2B81-F836-4FC5-A913-986659B90DFE}" destId="{0721610E-F4CE-4318-B05C-9C55C16B559F}" srcOrd="1" destOrd="0" presId="urn:microsoft.com/office/officeart/2018/2/layout/IconVerticalSolidList"/>
    <dgm:cxn modelId="{82153D7F-0CD0-4AB7-AB03-D5C4C36F58C4}" type="presParOf" srcId="{FDCC2B81-F836-4FC5-A913-986659B90DFE}" destId="{050779A5-FD2D-40D3-B092-160563E42CF8}" srcOrd="2" destOrd="0" presId="urn:microsoft.com/office/officeart/2018/2/layout/IconVerticalSolidList"/>
    <dgm:cxn modelId="{56113A71-CDE2-495F-82CC-15EDD726D5E6}" type="presParOf" srcId="{050779A5-FD2D-40D3-B092-160563E42CF8}" destId="{BB263E11-2E6E-4AAC-8FC1-3EC690BC45D6}" srcOrd="0" destOrd="0" presId="urn:microsoft.com/office/officeart/2018/2/layout/IconVerticalSolidList"/>
    <dgm:cxn modelId="{A142ABCB-B5F0-4B43-AA87-2BD402B84988}" type="presParOf" srcId="{050779A5-FD2D-40D3-B092-160563E42CF8}" destId="{ACB9F87E-6A87-4F4D-B857-CACB80A3E843}" srcOrd="1" destOrd="0" presId="urn:microsoft.com/office/officeart/2018/2/layout/IconVerticalSolidList"/>
    <dgm:cxn modelId="{EBBB0FB1-5739-43B2-8AAB-B32E8B0B5F26}" type="presParOf" srcId="{050779A5-FD2D-40D3-B092-160563E42CF8}" destId="{71AD8F2E-60CE-4A00-AED1-E146FA1C389C}" srcOrd="2" destOrd="0" presId="urn:microsoft.com/office/officeart/2018/2/layout/IconVerticalSolidList"/>
    <dgm:cxn modelId="{7CB6BA57-A496-45B3-8A4B-9FA60D4909C5}" type="presParOf" srcId="{050779A5-FD2D-40D3-B092-160563E42CF8}" destId="{5B2AF549-D742-4BC9-A336-BA89F4F98289}" srcOrd="3" destOrd="0" presId="urn:microsoft.com/office/officeart/2018/2/layout/IconVerticalSolidList"/>
    <dgm:cxn modelId="{5BB70C89-30C2-4339-A401-114D18A83017}" type="presParOf" srcId="{FDCC2B81-F836-4FC5-A913-986659B90DFE}" destId="{E9AFA760-5A48-4ACD-9E0C-7B02483CFB86}" srcOrd="3" destOrd="0" presId="urn:microsoft.com/office/officeart/2018/2/layout/IconVerticalSolidList"/>
    <dgm:cxn modelId="{AB7171A0-AEDE-448C-A523-0A7CFFB9A0DD}" type="presParOf" srcId="{FDCC2B81-F836-4FC5-A913-986659B90DFE}" destId="{1FD7F51E-93B7-468A-96DE-8C3039AC2DFC}" srcOrd="4" destOrd="0" presId="urn:microsoft.com/office/officeart/2018/2/layout/IconVerticalSolidList"/>
    <dgm:cxn modelId="{2404F6A3-30C8-41A9-A86D-A1166EE79224}" type="presParOf" srcId="{1FD7F51E-93B7-468A-96DE-8C3039AC2DFC}" destId="{EE24F289-E5EC-4A07-B025-662051C9A2DB}" srcOrd="0" destOrd="0" presId="urn:microsoft.com/office/officeart/2018/2/layout/IconVerticalSolidList"/>
    <dgm:cxn modelId="{8AAAB0CB-5581-4D67-AE35-F6F8A9B66A89}" type="presParOf" srcId="{1FD7F51E-93B7-468A-96DE-8C3039AC2DFC}" destId="{8E9E6C11-3167-4BE2-868E-04089C42DE17}" srcOrd="1" destOrd="0" presId="urn:microsoft.com/office/officeart/2018/2/layout/IconVerticalSolidList"/>
    <dgm:cxn modelId="{BE85C273-C7CE-4DF1-8E33-AD0C4C575BCA}" type="presParOf" srcId="{1FD7F51E-93B7-468A-96DE-8C3039AC2DFC}" destId="{451D68BF-6618-4E1C-9DDB-E4A76F4DCE33}" srcOrd="2" destOrd="0" presId="urn:microsoft.com/office/officeart/2018/2/layout/IconVerticalSolidList"/>
    <dgm:cxn modelId="{DAE334A9-1237-4E88-B1C6-37D08E0ECC9D}" type="presParOf" srcId="{1FD7F51E-93B7-468A-96DE-8C3039AC2DFC}" destId="{9A7509A6-40BE-4007-B147-59EC73CB01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EA38A346-3B96-43E2-A71E-7FE3F735434C}"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7B6A26E0-B353-4E53-BDF4-09BB07C624D0}">
      <dgm:prSet/>
      <dgm:spPr/>
      <dgm:t>
        <a:bodyPr/>
        <a:lstStyle/>
        <a:p>
          <a:pPr>
            <a:lnSpc>
              <a:spcPct val="100000"/>
            </a:lnSpc>
          </a:pPr>
          <a:r>
            <a:rPr lang="en-US"/>
            <a:t>In the WebAP dataset, </a:t>
          </a:r>
          <a:r>
            <a:rPr lang="en-US" b="1"/>
            <a:t>blocking compression</a:t>
          </a:r>
          <a:r>
            <a:rPr lang="en-US"/>
            <a:t> is applied by storing pointers for only every </a:t>
          </a:r>
          <a:r>
            <a:rPr lang="en-US" i="1"/>
            <a:t>k</a:t>
          </a:r>
          <a:r>
            <a:rPr lang="en-US"/>
            <a:t>th term in the dictionary, rather than for each term individually. This reduces the number of pointers stored in memory, compressing the dictionary.</a:t>
          </a:r>
        </a:p>
      </dgm:t>
    </dgm:pt>
    <dgm:pt modelId="{C7D46F51-AB43-4FDB-B8F6-6C2ECD65E465}" type="parTrans" cxnId="{8851EC2E-AE8F-4FC6-808F-22D289DF35E4}">
      <dgm:prSet/>
      <dgm:spPr/>
      <dgm:t>
        <a:bodyPr/>
        <a:lstStyle/>
        <a:p>
          <a:endParaRPr lang="en-US"/>
        </a:p>
      </dgm:t>
    </dgm:pt>
    <dgm:pt modelId="{6E7A55E0-9A47-44C9-96D6-C7D119C9F60D}" type="sibTrans" cxnId="{8851EC2E-AE8F-4FC6-808F-22D289DF35E4}">
      <dgm:prSet/>
      <dgm:spPr/>
      <dgm:t>
        <a:bodyPr/>
        <a:lstStyle/>
        <a:p>
          <a:endParaRPr lang="en-US"/>
        </a:p>
      </dgm:t>
    </dgm:pt>
    <dgm:pt modelId="{0FB07271-D131-4D8E-AB63-3155D873962D}">
      <dgm:prSet/>
      <dgm:spPr/>
      <dgm:t>
        <a:bodyPr/>
        <a:lstStyle/>
        <a:p>
          <a:pPr>
            <a:lnSpc>
              <a:spcPct val="100000"/>
            </a:lnSpc>
          </a:pPr>
          <a:r>
            <a:rPr lang="en-US"/>
            <a:t>Blocking compression optimizes memory usage by reducing the amount of storage needed for term pointers, while still allowing efficient term lookups.</a:t>
          </a:r>
        </a:p>
      </dgm:t>
    </dgm:pt>
    <dgm:pt modelId="{D808550B-6380-4EC5-AFD6-DEC494110324}" type="parTrans" cxnId="{6AAEEA84-2E82-4AC6-A5A5-D94A9F177A73}">
      <dgm:prSet/>
      <dgm:spPr/>
      <dgm:t>
        <a:bodyPr/>
        <a:lstStyle/>
        <a:p>
          <a:endParaRPr lang="en-US"/>
        </a:p>
      </dgm:t>
    </dgm:pt>
    <dgm:pt modelId="{AD93762A-1825-45BE-BE57-8996082676C0}" type="sibTrans" cxnId="{6AAEEA84-2E82-4AC6-A5A5-D94A9F177A73}">
      <dgm:prSet/>
      <dgm:spPr/>
      <dgm:t>
        <a:bodyPr/>
        <a:lstStyle/>
        <a:p>
          <a:endParaRPr lang="en-US"/>
        </a:p>
      </dgm:t>
    </dgm:pt>
    <dgm:pt modelId="{8C3FEB7A-66B1-4AE4-A29C-CFDFF5B20BA9}">
      <dgm:prSet/>
      <dgm:spPr/>
      <dgm:t>
        <a:bodyPr/>
        <a:lstStyle/>
        <a:p>
          <a:pPr>
            <a:lnSpc>
              <a:spcPct val="100000"/>
            </a:lnSpc>
          </a:pPr>
          <a:r>
            <a:rPr lang="en-US"/>
            <a:t>It provided a more </a:t>
          </a:r>
          <a:r>
            <a:rPr lang="en-US" b="1"/>
            <a:t>space-efficient</a:t>
          </a:r>
          <a:r>
            <a:rPr lang="en-US"/>
            <a:t> dictionary structure, helping manage large datasets without sacrificing lookup speed.</a:t>
          </a:r>
        </a:p>
      </dgm:t>
    </dgm:pt>
    <dgm:pt modelId="{3C3B5F3F-2991-4CD0-B6EB-A5FFBC27A3F1}" type="parTrans" cxnId="{9CE3E92C-88F4-46BD-AD0C-7D39961366D2}">
      <dgm:prSet/>
      <dgm:spPr/>
      <dgm:t>
        <a:bodyPr/>
        <a:lstStyle/>
        <a:p>
          <a:endParaRPr lang="en-US"/>
        </a:p>
      </dgm:t>
    </dgm:pt>
    <dgm:pt modelId="{D5038E14-F235-487E-83D7-5314A550AB84}" type="sibTrans" cxnId="{9CE3E92C-88F4-46BD-AD0C-7D39961366D2}">
      <dgm:prSet/>
      <dgm:spPr/>
      <dgm:t>
        <a:bodyPr/>
        <a:lstStyle/>
        <a:p>
          <a:endParaRPr lang="en-US"/>
        </a:p>
      </dgm:t>
    </dgm:pt>
    <dgm:pt modelId="{BDD6C177-47B1-4FF1-A65F-3601B51DFF0F}" type="pres">
      <dgm:prSet presAssocID="{EA38A346-3B96-43E2-A71E-7FE3F735434C}" presName="root" presStyleCnt="0">
        <dgm:presLayoutVars>
          <dgm:dir/>
          <dgm:resizeHandles val="exact"/>
        </dgm:presLayoutVars>
      </dgm:prSet>
      <dgm:spPr/>
    </dgm:pt>
    <dgm:pt modelId="{0C11A55B-3EFA-4E60-85E7-FD809EC9B205}" type="pres">
      <dgm:prSet presAssocID="{7B6A26E0-B353-4E53-BDF4-09BB07C624D0}" presName="compNode" presStyleCnt="0"/>
      <dgm:spPr/>
    </dgm:pt>
    <dgm:pt modelId="{DC005C1C-1016-45FA-8B60-6B85628E1686}" type="pres">
      <dgm:prSet presAssocID="{7B6A26E0-B353-4E53-BDF4-09BB07C624D0}" presName="bgRect" presStyleLbl="bgShp" presStyleIdx="0" presStyleCnt="3"/>
      <dgm:spPr/>
    </dgm:pt>
    <dgm:pt modelId="{383F9BFE-22CC-4164-AD2F-296483DFDD1B}" type="pres">
      <dgm:prSet presAssocID="{7B6A26E0-B353-4E53-BDF4-09BB07C624D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358000AC-27FF-49A8-B837-D8B4AF2A900C}" type="pres">
      <dgm:prSet presAssocID="{7B6A26E0-B353-4E53-BDF4-09BB07C624D0}" presName="spaceRect" presStyleCnt="0"/>
      <dgm:spPr/>
    </dgm:pt>
    <dgm:pt modelId="{DD985062-56B6-4D83-8C75-F4F7E022EC8E}" type="pres">
      <dgm:prSet presAssocID="{7B6A26E0-B353-4E53-BDF4-09BB07C624D0}" presName="parTx" presStyleLbl="revTx" presStyleIdx="0" presStyleCnt="3">
        <dgm:presLayoutVars>
          <dgm:chMax val="0"/>
          <dgm:chPref val="0"/>
        </dgm:presLayoutVars>
      </dgm:prSet>
      <dgm:spPr/>
    </dgm:pt>
    <dgm:pt modelId="{1F2D20C6-4870-43C6-9E26-C3EACFF3D4CD}" type="pres">
      <dgm:prSet presAssocID="{6E7A55E0-9A47-44C9-96D6-C7D119C9F60D}" presName="sibTrans" presStyleCnt="0"/>
      <dgm:spPr/>
    </dgm:pt>
    <dgm:pt modelId="{8F4DC5C8-EC9D-4BB2-889B-A2273586D3AD}" type="pres">
      <dgm:prSet presAssocID="{0FB07271-D131-4D8E-AB63-3155D873962D}" presName="compNode" presStyleCnt="0"/>
      <dgm:spPr/>
    </dgm:pt>
    <dgm:pt modelId="{D20C7261-E0E0-401D-A625-E2015BF883C8}" type="pres">
      <dgm:prSet presAssocID="{0FB07271-D131-4D8E-AB63-3155D873962D}" presName="bgRect" presStyleLbl="bgShp" presStyleIdx="1" presStyleCnt="3"/>
      <dgm:spPr/>
    </dgm:pt>
    <dgm:pt modelId="{CEA709FA-E06F-4830-93B4-7426D9E3152B}" type="pres">
      <dgm:prSet presAssocID="{0FB07271-D131-4D8E-AB63-3155D873962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0B10397C-F7DF-4D40-A08B-E78E4B03F938}" type="pres">
      <dgm:prSet presAssocID="{0FB07271-D131-4D8E-AB63-3155D873962D}" presName="spaceRect" presStyleCnt="0"/>
      <dgm:spPr/>
    </dgm:pt>
    <dgm:pt modelId="{793A5888-1984-41CE-9133-6A394BAA3E73}" type="pres">
      <dgm:prSet presAssocID="{0FB07271-D131-4D8E-AB63-3155D873962D}" presName="parTx" presStyleLbl="revTx" presStyleIdx="1" presStyleCnt="3">
        <dgm:presLayoutVars>
          <dgm:chMax val="0"/>
          <dgm:chPref val="0"/>
        </dgm:presLayoutVars>
      </dgm:prSet>
      <dgm:spPr/>
    </dgm:pt>
    <dgm:pt modelId="{166B2456-6EB4-41AA-8F22-DA50763FEC17}" type="pres">
      <dgm:prSet presAssocID="{AD93762A-1825-45BE-BE57-8996082676C0}" presName="sibTrans" presStyleCnt="0"/>
      <dgm:spPr/>
    </dgm:pt>
    <dgm:pt modelId="{EA4B3664-0B57-4E2E-999F-4341F786D8D0}" type="pres">
      <dgm:prSet presAssocID="{8C3FEB7A-66B1-4AE4-A29C-CFDFF5B20BA9}" presName="compNode" presStyleCnt="0"/>
      <dgm:spPr/>
    </dgm:pt>
    <dgm:pt modelId="{214E99FB-119A-471A-82B3-2190D39DAAC3}" type="pres">
      <dgm:prSet presAssocID="{8C3FEB7A-66B1-4AE4-A29C-CFDFF5B20BA9}" presName="bgRect" presStyleLbl="bgShp" presStyleIdx="2" presStyleCnt="3"/>
      <dgm:spPr/>
    </dgm:pt>
    <dgm:pt modelId="{E6ADBB65-58D6-435B-836D-E9E9A53249C6}" type="pres">
      <dgm:prSet presAssocID="{8C3FEB7A-66B1-4AE4-A29C-CFDFF5B20BA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8654A624-497C-40DD-97E7-48CC56EE2758}" type="pres">
      <dgm:prSet presAssocID="{8C3FEB7A-66B1-4AE4-A29C-CFDFF5B20BA9}" presName="spaceRect" presStyleCnt="0"/>
      <dgm:spPr/>
    </dgm:pt>
    <dgm:pt modelId="{E1C495B2-1F8B-497A-AF97-5EA722624399}" type="pres">
      <dgm:prSet presAssocID="{8C3FEB7A-66B1-4AE4-A29C-CFDFF5B20BA9}" presName="parTx" presStyleLbl="revTx" presStyleIdx="2" presStyleCnt="3">
        <dgm:presLayoutVars>
          <dgm:chMax val="0"/>
          <dgm:chPref val="0"/>
        </dgm:presLayoutVars>
      </dgm:prSet>
      <dgm:spPr/>
    </dgm:pt>
  </dgm:ptLst>
  <dgm:cxnLst>
    <dgm:cxn modelId="{9CE3E92C-88F4-46BD-AD0C-7D39961366D2}" srcId="{EA38A346-3B96-43E2-A71E-7FE3F735434C}" destId="{8C3FEB7A-66B1-4AE4-A29C-CFDFF5B20BA9}" srcOrd="2" destOrd="0" parTransId="{3C3B5F3F-2991-4CD0-B6EB-A5FFBC27A3F1}" sibTransId="{D5038E14-F235-487E-83D7-5314A550AB84}"/>
    <dgm:cxn modelId="{8851EC2E-AE8F-4FC6-808F-22D289DF35E4}" srcId="{EA38A346-3B96-43E2-A71E-7FE3F735434C}" destId="{7B6A26E0-B353-4E53-BDF4-09BB07C624D0}" srcOrd="0" destOrd="0" parTransId="{C7D46F51-AB43-4FDB-B8F6-6C2ECD65E465}" sibTransId="{6E7A55E0-9A47-44C9-96D6-C7D119C9F60D}"/>
    <dgm:cxn modelId="{CF2EAF33-7497-46E7-ADAE-8288C800CC3E}" type="presOf" srcId="{0FB07271-D131-4D8E-AB63-3155D873962D}" destId="{793A5888-1984-41CE-9133-6A394BAA3E73}" srcOrd="0" destOrd="0" presId="urn:microsoft.com/office/officeart/2018/2/layout/IconVerticalSolidList"/>
    <dgm:cxn modelId="{F2B4875F-EAE0-4828-A9B5-57AF4E7FF195}" type="presOf" srcId="{EA38A346-3B96-43E2-A71E-7FE3F735434C}" destId="{BDD6C177-47B1-4FF1-A65F-3601B51DFF0F}" srcOrd="0" destOrd="0" presId="urn:microsoft.com/office/officeart/2018/2/layout/IconVerticalSolidList"/>
    <dgm:cxn modelId="{6AAEEA84-2E82-4AC6-A5A5-D94A9F177A73}" srcId="{EA38A346-3B96-43E2-A71E-7FE3F735434C}" destId="{0FB07271-D131-4D8E-AB63-3155D873962D}" srcOrd="1" destOrd="0" parTransId="{D808550B-6380-4EC5-AFD6-DEC494110324}" sibTransId="{AD93762A-1825-45BE-BE57-8996082676C0}"/>
    <dgm:cxn modelId="{EC381C87-0849-4E7B-B1DD-65E65FA8A65B}" type="presOf" srcId="{7B6A26E0-B353-4E53-BDF4-09BB07C624D0}" destId="{DD985062-56B6-4D83-8C75-F4F7E022EC8E}" srcOrd="0" destOrd="0" presId="urn:microsoft.com/office/officeart/2018/2/layout/IconVerticalSolidList"/>
    <dgm:cxn modelId="{F5ADD2FC-4AC0-4ACD-A3D0-D7DE8644047A}" type="presOf" srcId="{8C3FEB7A-66B1-4AE4-A29C-CFDFF5B20BA9}" destId="{E1C495B2-1F8B-497A-AF97-5EA722624399}" srcOrd="0" destOrd="0" presId="urn:microsoft.com/office/officeart/2018/2/layout/IconVerticalSolidList"/>
    <dgm:cxn modelId="{D231D942-3930-4128-B29A-7873B453FC7A}" type="presParOf" srcId="{BDD6C177-47B1-4FF1-A65F-3601B51DFF0F}" destId="{0C11A55B-3EFA-4E60-85E7-FD809EC9B205}" srcOrd="0" destOrd="0" presId="urn:microsoft.com/office/officeart/2018/2/layout/IconVerticalSolidList"/>
    <dgm:cxn modelId="{392A0CD3-4BC7-4DF8-A04F-F06BE320BFC5}" type="presParOf" srcId="{0C11A55B-3EFA-4E60-85E7-FD809EC9B205}" destId="{DC005C1C-1016-45FA-8B60-6B85628E1686}" srcOrd="0" destOrd="0" presId="urn:microsoft.com/office/officeart/2018/2/layout/IconVerticalSolidList"/>
    <dgm:cxn modelId="{AA31D46B-D291-4AE5-84C6-E247C6F1BE36}" type="presParOf" srcId="{0C11A55B-3EFA-4E60-85E7-FD809EC9B205}" destId="{383F9BFE-22CC-4164-AD2F-296483DFDD1B}" srcOrd="1" destOrd="0" presId="urn:microsoft.com/office/officeart/2018/2/layout/IconVerticalSolidList"/>
    <dgm:cxn modelId="{03987008-94D0-44A8-AB48-BAC45F87C3B6}" type="presParOf" srcId="{0C11A55B-3EFA-4E60-85E7-FD809EC9B205}" destId="{358000AC-27FF-49A8-B837-D8B4AF2A900C}" srcOrd="2" destOrd="0" presId="urn:microsoft.com/office/officeart/2018/2/layout/IconVerticalSolidList"/>
    <dgm:cxn modelId="{AEB530DD-4F34-4181-BB9E-B32DD8E500FC}" type="presParOf" srcId="{0C11A55B-3EFA-4E60-85E7-FD809EC9B205}" destId="{DD985062-56B6-4D83-8C75-F4F7E022EC8E}" srcOrd="3" destOrd="0" presId="urn:microsoft.com/office/officeart/2018/2/layout/IconVerticalSolidList"/>
    <dgm:cxn modelId="{EE385677-0F07-4A9A-B4A3-DC3A88113D04}" type="presParOf" srcId="{BDD6C177-47B1-4FF1-A65F-3601B51DFF0F}" destId="{1F2D20C6-4870-43C6-9E26-C3EACFF3D4CD}" srcOrd="1" destOrd="0" presId="urn:microsoft.com/office/officeart/2018/2/layout/IconVerticalSolidList"/>
    <dgm:cxn modelId="{7565A452-8E91-48A7-ADBD-26303D5D3FC6}" type="presParOf" srcId="{BDD6C177-47B1-4FF1-A65F-3601B51DFF0F}" destId="{8F4DC5C8-EC9D-4BB2-889B-A2273586D3AD}" srcOrd="2" destOrd="0" presId="urn:microsoft.com/office/officeart/2018/2/layout/IconVerticalSolidList"/>
    <dgm:cxn modelId="{7EBA34AF-F96F-4184-9FED-528D14ADC688}" type="presParOf" srcId="{8F4DC5C8-EC9D-4BB2-889B-A2273586D3AD}" destId="{D20C7261-E0E0-401D-A625-E2015BF883C8}" srcOrd="0" destOrd="0" presId="urn:microsoft.com/office/officeart/2018/2/layout/IconVerticalSolidList"/>
    <dgm:cxn modelId="{19E5CD50-B50D-4F5D-8FC0-318209526A8C}" type="presParOf" srcId="{8F4DC5C8-EC9D-4BB2-889B-A2273586D3AD}" destId="{CEA709FA-E06F-4830-93B4-7426D9E3152B}" srcOrd="1" destOrd="0" presId="urn:microsoft.com/office/officeart/2018/2/layout/IconVerticalSolidList"/>
    <dgm:cxn modelId="{39F5FDA9-C83F-4369-948E-CBCD5F4AEDD5}" type="presParOf" srcId="{8F4DC5C8-EC9D-4BB2-889B-A2273586D3AD}" destId="{0B10397C-F7DF-4D40-A08B-E78E4B03F938}" srcOrd="2" destOrd="0" presId="urn:microsoft.com/office/officeart/2018/2/layout/IconVerticalSolidList"/>
    <dgm:cxn modelId="{15844F18-DBF2-4CD2-A727-AE3C5768321B}" type="presParOf" srcId="{8F4DC5C8-EC9D-4BB2-889B-A2273586D3AD}" destId="{793A5888-1984-41CE-9133-6A394BAA3E73}" srcOrd="3" destOrd="0" presId="urn:microsoft.com/office/officeart/2018/2/layout/IconVerticalSolidList"/>
    <dgm:cxn modelId="{0DDDA304-8652-4445-B971-CA4B8315C667}" type="presParOf" srcId="{BDD6C177-47B1-4FF1-A65F-3601B51DFF0F}" destId="{166B2456-6EB4-41AA-8F22-DA50763FEC17}" srcOrd="3" destOrd="0" presId="urn:microsoft.com/office/officeart/2018/2/layout/IconVerticalSolidList"/>
    <dgm:cxn modelId="{10D342B9-B20C-47EC-A1F5-674CBCE649EC}" type="presParOf" srcId="{BDD6C177-47B1-4FF1-A65F-3601B51DFF0F}" destId="{EA4B3664-0B57-4E2E-999F-4341F786D8D0}" srcOrd="4" destOrd="0" presId="urn:microsoft.com/office/officeart/2018/2/layout/IconVerticalSolidList"/>
    <dgm:cxn modelId="{D6F23059-5B90-46A9-B12D-E77E8DDC4A2F}" type="presParOf" srcId="{EA4B3664-0B57-4E2E-999F-4341F786D8D0}" destId="{214E99FB-119A-471A-82B3-2190D39DAAC3}" srcOrd="0" destOrd="0" presId="urn:microsoft.com/office/officeart/2018/2/layout/IconVerticalSolidList"/>
    <dgm:cxn modelId="{582C935A-2E26-4DFC-AA7B-F0BAE873B561}" type="presParOf" srcId="{EA4B3664-0B57-4E2E-999F-4341F786D8D0}" destId="{E6ADBB65-58D6-435B-836D-E9E9A53249C6}" srcOrd="1" destOrd="0" presId="urn:microsoft.com/office/officeart/2018/2/layout/IconVerticalSolidList"/>
    <dgm:cxn modelId="{9B0D6C09-DF4E-4F24-8773-1947D019CFC7}" type="presParOf" srcId="{EA4B3664-0B57-4E2E-999F-4341F786D8D0}" destId="{8654A624-497C-40DD-97E7-48CC56EE2758}" srcOrd="2" destOrd="0" presId="urn:microsoft.com/office/officeart/2018/2/layout/IconVerticalSolidList"/>
    <dgm:cxn modelId="{D24BB585-2B14-4BDE-BC74-87292438FE6C}" type="presParOf" srcId="{EA4B3664-0B57-4E2E-999F-4341F786D8D0}" destId="{E1C495B2-1F8B-497A-AF97-5EA72262439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9681A24A-654B-4D27-A730-BC271F59D4DC}"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98CD5AD3-3985-4FF4-B21B-EBAA3F729F5E}">
      <dgm:prSet/>
      <dgm:spPr/>
      <dgm:t>
        <a:bodyPr/>
        <a:lstStyle/>
        <a:p>
          <a:r>
            <a:rPr lang="en-US"/>
            <a:t>In the WebAP dataset, </a:t>
          </a:r>
          <a:r>
            <a:rPr lang="en-US" b="1"/>
            <a:t>decompression</a:t>
          </a:r>
          <a:r>
            <a:rPr lang="en-US"/>
            <a:t> of the inverted index is performed when retrieving data. Compressed data, such as document IDs or gaps encoded with techniques like Variable Byte or Gamma codes, is decompressed during query processing to reconstruct the original postings lists.</a:t>
          </a:r>
        </a:p>
      </dgm:t>
    </dgm:pt>
    <dgm:pt modelId="{BB80BEE5-D410-4890-8AFE-DCC4CC84DC38}" type="parTrans" cxnId="{7A5D2381-6B97-4E1B-96A5-771914379FE5}">
      <dgm:prSet/>
      <dgm:spPr/>
      <dgm:t>
        <a:bodyPr/>
        <a:lstStyle/>
        <a:p>
          <a:endParaRPr lang="en-US"/>
        </a:p>
      </dgm:t>
    </dgm:pt>
    <dgm:pt modelId="{192AE086-BF49-441B-A62C-1C6BC8B8F649}" type="sibTrans" cxnId="{7A5D2381-6B97-4E1B-96A5-771914379FE5}">
      <dgm:prSet/>
      <dgm:spPr/>
      <dgm:t>
        <a:bodyPr/>
        <a:lstStyle/>
        <a:p>
          <a:endParaRPr lang="en-US"/>
        </a:p>
      </dgm:t>
    </dgm:pt>
    <dgm:pt modelId="{62F9FF33-ABE2-49EF-AA98-A5565B4A8AEE}">
      <dgm:prSet/>
      <dgm:spPr/>
      <dgm:t>
        <a:bodyPr/>
        <a:lstStyle/>
        <a:p>
          <a:r>
            <a:rPr lang="en-US"/>
            <a:t>Decompression is essential for </a:t>
          </a:r>
          <a:r>
            <a:rPr lang="en-US" b="1"/>
            <a:t>restoring the compressed data</a:t>
          </a:r>
          <a:r>
            <a:rPr lang="en-US"/>
            <a:t> into its usable form for query processing and document retrieval.</a:t>
          </a:r>
        </a:p>
      </dgm:t>
    </dgm:pt>
    <dgm:pt modelId="{BD134B84-F1E1-4B49-8AF3-6AB27BDAD67E}" type="parTrans" cxnId="{7B7D44F4-1D13-4C8C-AFB9-D333E045DFAF}">
      <dgm:prSet/>
      <dgm:spPr/>
      <dgm:t>
        <a:bodyPr/>
        <a:lstStyle/>
        <a:p>
          <a:endParaRPr lang="en-US"/>
        </a:p>
      </dgm:t>
    </dgm:pt>
    <dgm:pt modelId="{FF7458F8-3CBB-48AB-AC41-577FA6B2B25F}" type="sibTrans" cxnId="{7B7D44F4-1D13-4C8C-AFB9-D333E045DFAF}">
      <dgm:prSet/>
      <dgm:spPr/>
      <dgm:t>
        <a:bodyPr/>
        <a:lstStyle/>
        <a:p>
          <a:endParaRPr lang="en-US"/>
        </a:p>
      </dgm:t>
    </dgm:pt>
    <dgm:pt modelId="{9AD8AC40-DB87-49F5-A09A-D73562A8801A}">
      <dgm:prSet/>
      <dgm:spPr/>
      <dgm:t>
        <a:bodyPr/>
        <a:lstStyle/>
        <a:p>
          <a:r>
            <a:rPr lang="en-US"/>
            <a:t>Decompression allowed the system to efficiently store data while ensuring fast </a:t>
          </a:r>
          <a:r>
            <a:rPr lang="en-US" b="1"/>
            <a:t>access and retrieval</a:t>
          </a:r>
          <a:r>
            <a:rPr lang="en-US"/>
            <a:t> during query execution.</a:t>
          </a:r>
        </a:p>
      </dgm:t>
    </dgm:pt>
    <dgm:pt modelId="{CFC62D9A-102E-4B0B-A526-ABD4E0C02E89}" type="parTrans" cxnId="{D61C5FCC-14B1-4BC8-AE02-3329C27AAA2E}">
      <dgm:prSet/>
      <dgm:spPr/>
      <dgm:t>
        <a:bodyPr/>
        <a:lstStyle/>
        <a:p>
          <a:endParaRPr lang="en-US"/>
        </a:p>
      </dgm:t>
    </dgm:pt>
    <dgm:pt modelId="{4522BB0E-A352-49A2-85AD-1EE1C8C5678E}" type="sibTrans" cxnId="{D61C5FCC-14B1-4BC8-AE02-3329C27AAA2E}">
      <dgm:prSet/>
      <dgm:spPr/>
      <dgm:t>
        <a:bodyPr/>
        <a:lstStyle/>
        <a:p>
          <a:endParaRPr lang="en-US"/>
        </a:p>
      </dgm:t>
    </dgm:pt>
    <dgm:pt modelId="{2CC062A7-6904-4413-B015-46E5C929490C}" type="pres">
      <dgm:prSet presAssocID="{9681A24A-654B-4D27-A730-BC271F59D4DC}" presName="linear" presStyleCnt="0">
        <dgm:presLayoutVars>
          <dgm:animLvl val="lvl"/>
          <dgm:resizeHandles val="exact"/>
        </dgm:presLayoutVars>
      </dgm:prSet>
      <dgm:spPr/>
    </dgm:pt>
    <dgm:pt modelId="{C7F5E25E-29CF-4496-AFFD-E9032FAC2087}" type="pres">
      <dgm:prSet presAssocID="{98CD5AD3-3985-4FF4-B21B-EBAA3F729F5E}" presName="parentText" presStyleLbl="node1" presStyleIdx="0" presStyleCnt="3">
        <dgm:presLayoutVars>
          <dgm:chMax val="0"/>
          <dgm:bulletEnabled val="1"/>
        </dgm:presLayoutVars>
      </dgm:prSet>
      <dgm:spPr/>
    </dgm:pt>
    <dgm:pt modelId="{892FC12D-F01F-4548-93C3-0D6FF7641770}" type="pres">
      <dgm:prSet presAssocID="{192AE086-BF49-441B-A62C-1C6BC8B8F649}" presName="spacer" presStyleCnt="0"/>
      <dgm:spPr/>
    </dgm:pt>
    <dgm:pt modelId="{1F21EFE1-88E3-4D9B-B296-D11C6C1F6EAB}" type="pres">
      <dgm:prSet presAssocID="{62F9FF33-ABE2-49EF-AA98-A5565B4A8AEE}" presName="parentText" presStyleLbl="node1" presStyleIdx="1" presStyleCnt="3">
        <dgm:presLayoutVars>
          <dgm:chMax val="0"/>
          <dgm:bulletEnabled val="1"/>
        </dgm:presLayoutVars>
      </dgm:prSet>
      <dgm:spPr/>
    </dgm:pt>
    <dgm:pt modelId="{A34B9724-3420-472E-B1FC-862F3BD231BE}" type="pres">
      <dgm:prSet presAssocID="{FF7458F8-3CBB-48AB-AC41-577FA6B2B25F}" presName="spacer" presStyleCnt="0"/>
      <dgm:spPr/>
    </dgm:pt>
    <dgm:pt modelId="{40B1E5D0-1C13-4279-9D92-8ECD36AD5381}" type="pres">
      <dgm:prSet presAssocID="{9AD8AC40-DB87-49F5-A09A-D73562A8801A}" presName="parentText" presStyleLbl="node1" presStyleIdx="2" presStyleCnt="3">
        <dgm:presLayoutVars>
          <dgm:chMax val="0"/>
          <dgm:bulletEnabled val="1"/>
        </dgm:presLayoutVars>
      </dgm:prSet>
      <dgm:spPr/>
    </dgm:pt>
  </dgm:ptLst>
  <dgm:cxnLst>
    <dgm:cxn modelId="{CF23534B-9279-4C4C-AC17-D8BC49A5C63A}" type="presOf" srcId="{9681A24A-654B-4D27-A730-BC271F59D4DC}" destId="{2CC062A7-6904-4413-B015-46E5C929490C}" srcOrd="0" destOrd="0" presId="urn:microsoft.com/office/officeart/2005/8/layout/vList2"/>
    <dgm:cxn modelId="{506E304F-2942-45FD-B8B7-7959B481D836}" type="presOf" srcId="{98CD5AD3-3985-4FF4-B21B-EBAA3F729F5E}" destId="{C7F5E25E-29CF-4496-AFFD-E9032FAC2087}" srcOrd="0" destOrd="0" presId="urn:microsoft.com/office/officeart/2005/8/layout/vList2"/>
    <dgm:cxn modelId="{7A5D2381-6B97-4E1B-96A5-771914379FE5}" srcId="{9681A24A-654B-4D27-A730-BC271F59D4DC}" destId="{98CD5AD3-3985-4FF4-B21B-EBAA3F729F5E}" srcOrd="0" destOrd="0" parTransId="{BB80BEE5-D410-4890-8AFE-DCC4CC84DC38}" sibTransId="{192AE086-BF49-441B-A62C-1C6BC8B8F649}"/>
    <dgm:cxn modelId="{D61C5FCC-14B1-4BC8-AE02-3329C27AAA2E}" srcId="{9681A24A-654B-4D27-A730-BC271F59D4DC}" destId="{9AD8AC40-DB87-49F5-A09A-D73562A8801A}" srcOrd="2" destOrd="0" parTransId="{CFC62D9A-102E-4B0B-A526-ABD4E0C02E89}" sibTransId="{4522BB0E-A352-49A2-85AD-1EE1C8C5678E}"/>
    <dgm:cxn modelId="{1EC1C5DF-4B6F-4456-85D8-9C9768FEDF0B}" type="presOf" srcId="{62F9FF33-ABE2-49EF-AA98-A5565B4A8AEE}" destId="{1F21EFE1-88E3-4D9B-B296-D11C6C1F6EAB}" srcOrd="0" destOrd="0" presId="urn:microsoft.com/office/officeart/2005/8/layout/vList2"/>
    <dgm:cxn modelId="{6B70C2EF-4E39-4422-8231-424AC42C3A56}" type="presOf" srcId="{9AD8AC40-DB87-49F5-A09A-D73562A8801A}" destId="{40B1E5D0-1C13-4279-9D92-8ECD36AD5381}" srcOrd="0" destOrd="0" presId="urn:microsoft.com/office/officeart/2005/8/layout/vList2"/>
    <dgm:cxn modelId="{7B7D44F4-1D13-4C8C-AFB9-D333E045DFAF}" srcId="{9681A24A-654B-4D27-A730-BC271F59D4DC}" destId="{62F9FF33-ABE2-49EF-AA98-A5565B4A8AEE}" srcOrd="1" destOrd="0" parTransId="{BD134B84-F1E1-4B49-8AF3-6AB27BDAD67E}" sibTransId="{FF7458F8-3CBB-48AB-AC41-577FA6B2B25F}"/>
    <dgm:cxn modelId="{EA0E11B5-02AB-40FB-84A6-88DA1F7BC00B}" type="presParOf" srcId="{2CC062A7-6904-4413-B015-46E5C929490C}" destId="{C7F5E25E-29CF-4496-AFFD-E9032FAC2087}" srcOrd="0" destOrd="0" presId="urn:microsoft.com/office/officeart/2005/8/layout/vList2"/>
    <dgm:cxn modelId="{8EBC19B7-25FD-4A84-9B1E-359775756530}" type="presParOf" srcId="{2CC062A7-6904-4413-B015-46E5C929490C}" destId="{892FC12D-F01F-4548-93C3-0D6FF7641770}" srcOrd="1" destOrd="0" presId="urn:microsoft.com/office/officeart/2005/8/layout/vList2"/>
    <dgm:cxn modelId="{FD643919-A43A-4000-B6A1-B328998EBA9A}" type="presParOf" srcId="{2CC062A7-6904-4413-B015-46E5C929490C}" destId="{1F21EFE1-88E3-4D9B-B296-D11C6C1F6EAB}" srcOrd="2" destOrd="0" presId="urn:microsoft.com/office/officeart/2005/8/layout/vList2"/>
    <dgm:cxn modelId="{141B61A0-7437-4219-97FA-EF216FE9F8A8}" type="presParOf" srcId="{2CC062A7-6904-4413-B015-46E5C929490C}" destId="{A34B9724-3420-472E-B1FC-862F3BD231BE}" srcOrd="3" destOrd="0" presId="urn:microsoft.com/office/officeart/2005/8/layout/vList2"/>
    <dgm:cxn modelId="{7CEC3D22-27DD-4056-89BD-7563862104C5}" type="presParOf" srcId="{2CC062A7-6904-4413-B015-46E5C929490C}" destId="{40B1E5D0-1C13-4279-9D92-8ECD36AD538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B93064A0-C55B-45A8-B667-22EB538CCC4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42E51C1-FFEB-4E38-87A8-99690022E655}">
      <dgm:prSet/>
      <dgm:spPr/>
      <dgm:t>
        <a:bodyPr/>
        <a:lstStyle/>
        <a:p>
          <a:pPr>
            <a:lnSpc>
              <a:spcPct val="100000"/>
            </a:lnSpc>
          </a:pPr>
          <a:r>
            <a:rPr lang="en-US"/>
            <a:t>In the WebAP dataset, </a:t>
          </a:r>
          <a:r>
            <a:rPr lang="en-US" b="1"/>
            <a:t>statistical analysis</a:t>
          </a:r>
          <a:r>
            <a:rPr lang="en-US"/>
            <a:t> involves analyzing term frequencies, document lengths, and query performance metrics like precision and recall. Techniques such as calculating averages, variances, and distributions help in understanding patterns in the data.</a:t>
          </a:r>
        </a:p>
      </dgm:t>
    </dgm:pt>
    <dgm:pt modelId="{352102B8-E5F4-4BD8-8DB2-2CEEB243C73F}" type="parTrans" cxnId="{2693079B-1FA8-49AA-99F4-29A4180163FB}">
      <dgm:prSet/>
      <dgm:spPr/>
      <dgm:t>
        <a:bodyPr/>
        <a:lstStyle/>
        <a:p>
          <a:endParaRPr lang="en-US"/>
        </a:p>
      </dgm:t>
    </dgm:pt>
    <dgm:pt modelId="{F5BFEDC7-E9F9-4C59-8D10-059CAB8E91D5}" type="sibTrans" cxnId="{2693079B-1FA8-49AA-99F4-29A4180163FB}">
      <dgm:prSet/>
      <dgm:spPr/>
      <dgm:t>
        <a:bodyPr/>
        <a:lstStyle/>
        <a:p>
          <a:endParaRPr lang="en-US"/>
        </a:p>
      </dgm:t>
    </dgm:pt>
    <dgm:pt modelId="{1A7497F6-CD43-4A26-9EAF-C72574E02EF1}">
      <dgm:prSet/>
      <dgm:spPr/>
      <dgm:t>
        <a:bodyPr/>
        <a:lstStyle/>
        <a:p>
          <a:pPr>
            <a:lnSpc>
              <a:spcPct val="100000"/>
            </a:lnSpc>
          </a:pPr>
          <a:r>
            <a:rPr lang="en-US"/>
            <a:t>Statistical analysis is applied to assess the </a:t>
          </a:r>
          <a:r>
            <a:rPr lang="en-US" b="1"/>
            <a:t>effectiveness of the retrieval system</a:t>
          </a:r>
          <a:r>
            <a:rPr lang="en-US"/>
            <a:t>, enabling optimizations by identifying trends and areas of improvement.</a:t>
          </a:r>
        </a:p>
      </dgm:t>
    </dgm:pt>
    <dgm:pt modelId="{E8942CE2-9C64-446E-B70F-FC97FE9DA4B7}" type="parTrans" cxnId="{160C5BF7-F02E-4560-9142-D5204683B425}">
      <dgm:prSet/>
      <dgm:spPr/>
      <dgm:t>
        <a:bodyPr/>
        <a:lstStyle/>
        <a:p>
          <a:endParaRPr lang="en-US"/>
        </a:p>
      </dgm:t>
    </dgm:pt>
    <dgm:pt modelId="{34009233-E680-4532-B986-803793C28766}" type="sibTrans" cxnId="{160C5BF7-F02E-4560-9142-D5204683B425}">
      <dgm:prSet/>
      <dgm:spPr/>
      <dgm:t>
        <a:bodyPr/>
        <a:lstStyle/>
        <a:p>
          <a:endParaRPr lang="en-US"/>
        </a:p>
      </dgm:t>
    </dgm:pt>
    <dgm:pt modelId="{03F7AAA1-2A8C-4DF1-99EB-4DC791158125}">
      <dgm:prSet/>
      <dgm:spPr/>
      <dgm:t>
        <a:bodyPr/>
        <a:lstStyle/>
        <a:p>
          <a:pPr>
            <a:lnSpc>
              <a:spcPct val="100000"/>
            </a:lnSpc>
          </a:pPr>
          <a:r>
            <a:rPr lang="en-US"/>
            <a:t>It helped us evaluate </a:t>
          </a:r>
          <a:r>
            <a:rPr lang="en-US" b="1"/>
            <a:t>system performance</a:t>
          </a:r>
          <a:r>
            <a:rPr lang="en-US"/>
            <a:t> and optimize retrieval accuracy by understanding data trends, allowing for informed adjustments to the search algorithms.</a:t>
          </a:r>
        </a:p>
      </dgm:t>
    </dgm:pt>
    <dgm:pt modelId="{480A937D-7F1F-4EE0-BB85-813C9F009EFB}" type="parTrans" cxnId="{5D7DDA6F-748F-4A59-A684-34D52AD50675}">
      <dgm:prSet/>
      <dgm:spPr/>
      <dgm:t>
        <a:bodyPr/>
        <a:lstStyle/>
        <a:p>
          <a:endParaRPr lang="en-US"/>
        </a:p>
      </dgm:t>
    </dgm:pt>
    <dgm:pt modelId="{6E4F645D-C18B-4901-BBD8-16CA27F19E4F}" type="sibTrans" cxnId="{5D7DDA6F-748F-4A59-A684-34D52AD50675}">
      <dgm:prSet/>
      <dgm:spPr/>
      <dgm:t>
        <a:bodyPr/>
        <a:lstStyle/>
        <a:p>
          <a:endParaRPr lang="en-US"/>
        </a:p>
      </dgm:t>
    </dgm:pt>
    <dgm:pt modelId="{FBC10F9E-E4E1-4ADB-8A04-273B9FECB5E7}" type="pres">
      <dgm:prSet presAssocID="{B93064A0-C55B-45A8-B667-22EB538CCC4A}" presName="root" presStyleCnt="0">
        <dgm:presLayoutVars>
          <dgm:dir/>
          <dgm:resizeHandles val="exact"/>
        </dgm:presLayoutVars>
      </dgm:prSet>
      <dgm:spPr/>
    </dgm:pt>
    <dgm:pt modelId="{91386BC4-B314-482C-8637-FFB0998EF4B9}" type="pres">
      <dgm:prSet presAssocID="{142E51C1-FFEB-4E38-87A8-99690022E655}" presName="compNode" presStyleCnt="0"/>
      <dgm:spPr/>
    </dgm:pt>
    <dgm:pt modelId="{669DF1D6-3F38-4C4C-BA52-041137DC2067}" type="pres">
      <dgm:prSet presAssocID="{142E51C1-FFEB-4E38-87A8-99690022E655}" presName="bgRect" presStyleLbl="bgShp" presStyleIdx="0" presStyleCnt="3"/>
      <dgm:spPr/>
    </dgm:pt>
    <dgm:pt modelId="{F188765C-55B9-41D0-AEA9-9C305BC88FCF}" type="pres">
      <dgm:prSet presAssocID="{142E51C1-FFEB-4E38-87A8-99690022E65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859DFB14-1C0B-4E40-A538-37D1F3758E8C}" type="pres">
      <dgm:prSet presAssocID="{142E51C1-FFEB-4E38-87A8-99690022E655}" presName="spaceRect" presStyleCnt="0"/>
      <dgm:spPr/>
    </dgm:pt>
    <dgm:pt modelId="{F41F3CAC-C607-4454-A1F4-2E6A22F383C2}" type="pres">
      <dgm:prSet presAssocID="{142E51C1-FFEB-4E38-87A8-99690022E655}" presName="parTx" presStyleLbl="revTx" presStyleIdx="0" presStyleCnt="3">
        <dgm:presLayoutVars>
          <dgm:chMax val="0"/>
          <dgm:chPref val="0"/>
        </dgm:presLayoutVars>
      </dgm:prSet>
      <dgm:spPr/>
    </dgm:pt>
    <dgm:pt modelId="{354DC179-19D8-4A55-9F5D-A9F300A6DADB}" type="pres">
      <dgm:prSet presAssocID="{F5BFEDC7-E9F9-4C59-8D10-059CAB8E91D5}" presName="sibTrans" presStyleCnt="0"/>
      <dgm:spPr/>
    </dgm:pt>
    <dgm:pt modelId="{3D18A030-6D4B-41F9-8ED5-D6869936AF1C}" type="pres">
      <dgm:prSet presAssocID="{1A7497F6-CD43-4A26-9EAF-C72574E02EF1}" presName="compNode" presStyleCnt="0"/>
      <dgm:spPr/>
    </dgm:pt>
    <dgm:pt modelId="{B986627C-B22C-4313-A715-E633B3EDFE0E}" type="pres">
      <dgm:prSet presAssocID="{1A7497F6-CD43-4A26-9EAF-C72574E02EF1}" presName="bgRect" presStyleLbl="bgShp" presStyleIdx="1" presStyleCnt="3"/>
      <dgm:spPr/>
    </dgm:pt>
    <dgm:pt modelId="{DF3A6633-896F-4A4A-8E81-08AD17B85EFF}" type="pres">
      <dgm:prSet presAssocID="{1A7497F6-CD43-4A26-9EAF-C72574E02EF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ze"/>
        </a:ext>
      </dgm:extLst>
    </dgm:pt>
    <dgm:pt modelId="{F1385C04-9A3D-42DE-A395-E85840F3E875}" type="pres">
      <dgm:prSet presAssocID="{1A7497F6-CD43-4A26-9EAF-C72574E02EF1}" presName="spaceRect" presStyleCnt="0"/>
      <dgm:spPr/>
    </dgm:pt>
    <dgm:pt modelId="{02873A65-435B-4428-B015-1B0FEF17F9C8}" type="pres">
      <dgm:prSet presAssocID="{1A7497F6-CD43-4A26-9EAF-C72574E02EF1}" presName="parTx" presStyleLbl="revTx" presStyleIdx="1" presStyleCnt="3">
        <dgm:presLayoutVars>
          <dgm:chMax val="0"/>
          <dgm:chPref val="0"/>
        </dgm:presLayoutVars>
      </dgm:prSet>
      <dgm:spPr/>
    </dgm:pt>
    <dgm:pt modelId="{B09B000D-B501-4F5D-826C-95AFC678336F}" type="pres">
      <dgm:prSet presAssocID="{34009233-E680-4532-B986-803793C28766}" presName="sibTrans" presStyleCnt="0"/>
      <dgm:spPr/>
    </dgm:pt>
    <dgm:pt modelId="{AE364B58-EA0A-4B7C-AD95-A526547C1E3B}" type="pres">
      <dgm:prSet presAssocID="{03F7AAA1-2A8C-4DF1-99EB-4DC791158125}" presName="compNode" presStyleCnt="0"/>
      <dgm:spPr/>
    </dgm:pt>
    <dgm:pt modelId="{1CFAFAE4-CDE5-4B35-8C14-5FCC7C2B22C1}" type="pres">
      <dgm:prSet presAssocID="{03F7AAA1-2A8C-4DF1-99EB-4DC791158125}" presName="bgRect" presStyleLbl="bgShp" presStyleIdx="2" presStyleCnt="3"/>
      <dgm:spPr/>
    </dgm:pt>
    <dgm:pt modelId="{0ED24D31-94BE-44F2-8B9D-A3040B84A81D}" type="pres">
      <dgm:prSet presAssocID="{03F7AAA1-2A8C-4DF1-99EB-4DC79115812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esearch"/>
        </a:ext>
      </dgm:extLst>
    </dgm:pt>
    <dgm:pt modelId="{303C3BF9-607A-476B-83B5-E16C6124778C}" type="pres">
      <dgm:prSet presAssocID="{03F7AAA1-2A8C-4DF1-99EB-4DC791158125}" presName="spaceRect" presStyleCnt="0"/>
      <dgm:spPr/>
    </dgm:pt>
    <dgm:pt modelId="{651D1184-A9A3-4A15-87F1-138621D2D203}" type="pres">
      <dgm:prSet presAssocID="{03F7AAA1-2A8C-4DF1-99EB-4DC791158125}" presName="parTx" presStyleLbl="revTx" presStyleIdx="2" presStyleCnt="3">
        <dgm:presLayoutVars>
          <dgm:chMax val="0"/>
          <dgm:chPref val="0"/>
        </dgm:presLayoutVars>
      </dgm:prSet>
      <dgm:spPr/>
    </dgm:pt>
  </dgm:ptLst>
  <dgm:cxnLst>
    <dgm:cxn modelId="{9BD4F123-40F3-4160-A389-ABC0705297C3}" type="presOf" srcId="{142E51C1-FFEB-4E38-87A8-99690022E655}" destId="{F41F3CAC-C607-4454-A1F4-2E6A22F383C2}" srcOrd="0" destOrd="0" presId="urn:microsoft.com/office/officeart/2018/2/layout/IconVerticalSolidList"/>
    <dgm:cxn modelId="{5D7DDA6F-748F-4A59-A684-34D52AD50675}" srcId="{B93064A0-C55B-45A8-B667-22EB538CCC4A}" destId="{03F7AAA1-2A8C-4DF1-99EB-4DC791158125}" srcOrd="2" destOrd="0" parTransId="{480A937D-7F1F-4EE0-BB85-813C9F009EFB}" sibTransId="{6E4F645D-C18B-4901-BBD8-16CA27F19E4F}"/>
    <dgm:cxn modelId="{EF2CA75A-862E-4833-997D-1A14B2B691A1}" type="presOf" srcId="{B93064A0-C55B-45A8-B667-22EB538CCC4A}" destId="{FBC10F9E-E4E1-4ADB-8A04-273B9FECB5E7}" srcOrd="0" destOrd="0" presId="urn:microsoft.com/office/officeart/2018/2/layout/IconVerticalSolidList"/>
    <dgm:cxn modelId="{41175785-49BB-4035-8B0C-8749DAA7EA34}" type="presOf" srcId="{1A7497F6-CD43-4A26-9EAF-C72574E02EF1}" destId="{02873A65-435B-4428-B015-1B0FEF17F9C8}" srcOrd="0" destOrd="0" presId="urn:microsoft.com/office/officeart/2018/2/layout/IconVerticalSolidList"/>
    <dgm:cxn modelId="{2693079B-1FA8-49AA-99F4-29A4180163FB}" srcId="{B93064A0-C55B-45A8-B667-22EB538CCC4A}" destId="{142E51C1-FFEB-4E38-87A8-99690022E655}" srcOrd="0" destOrd="0" parTransId="{352102B8-E5F4-4BD8-8DB2-2CEEB243C73F}" sibTransId="{F5BFEDC7-E9F9-4C59-8D10-059CAB8E91D5}"/>
    <dgm:cxn modelId="{29DCA9A3-0251-45A9-AA30-AD48BD7DA7F0}" type="presOf" srcId="{03F7AAA1-2A8C-4DF1-99EB-4DC791158125}" destId="{651D1184-A9A3-4A15-87F1-138621D2D203}" srcOrd="0" destOrd="0" presId="urn:microsoft.com/office/officeart/2018/2/layout/IconVerticalSolidList"/>
    <dgm:cxn modelId="{160C5BF7-F02E-4560-9142-D5204683B425}" srcId="{B93064A0-C55B-45A8-B667-22EB538CCC4A}" destId="{1A7497F6-CD43-4A26-9EAF-C72574E02EF1}" srcOrd="1" destOrd="0" parTransId="{E8942CE2-9C64-446E-B70F-FC97FE9DA4B7}" sibTransId="{34009233-E680-4532-B986-803793C28766}"/>
    <dgm:cxn modelId="{6D35A818-E5B9-4BE3-858C-E6CFD1EB39CC}" type="presParOf" srcId="{FBC10F9E-E4E1-4ADB-8A04-273B9FECB5E7}" destId="{91386BC4-B314-482C-8637-FFB0998EF4B9}" srcOrd="0" destOrd="0" presId="urn:microsoft.com/office/officeart/2018/2/layout/IconVerticalSolidList"/>
    <dgm:cxn modelId="{A3F1E9E3-E2FA-4B35-BCF2-17F23CB546A8}" type="presParOf" srcId="{91386BC4-B314-482C-8637-FFB0998EF4B9}" destId="{669DF1D6-3F38-4C4C-BA52-041137DC2067}" srcOrd="0" destOrd="0" presId="urn:microsoft.com/office/officeart/2018/2/layout/IconVerticalSolidList"/>
    <dgm:cxn modelId="{57C228AF-7604-4A06-A24A-DC7A6431B305}" type="presParOf" srcId="{91386BC4-B314-482C-8637-FFB0998EF4B9}" destId="{F188765C-55B9-41D0-AEA9-9C305BC88FCF}" srcOrd="1" destOrd="0" presId="urn:microsoft.com/office/officeart/2018/2/layout/IconVerticalSolidList"/>
    <dgm:cxn modelId="{BE1A83B4-3DE9-4CA2-8297-6B63D1677DA2}" type="presParOf" srcId="{91386BC4-B314-482C-8637-FFB0998EF4B9}" destId="{859DFB14-1C0B-4E40-A538-37D1F3758E8C}" srcOrd="2" destOrd="0" presId="urn:microsoft.com/office/officeart/2018/2/layout/IconVerticalSolidList"/>
    <dgm:cxn modelId="{0E0B8B33-2D38-4F9C-9D3A-8F1B937F5BC5}" type="presParOf" srcId="{91386BC4-B314-482C-8637-FFB0998EF4B9}" destId="{F41F3CAC-C607-4454-A1F4-2E6A22F383C2}" srcOrd="3" destOrd="0" presId="urn:microsoft.com/office/officeart/2018/2/layout/IconVerticalSolidList"/>
    <dgm:cxn modelId="{14CF159F-AD00-4381-B399-420518642F96}" type="presParOf" srcId="{FBC10F9E-E4E1-4ADB-8A04-273B9FECB5E7}" destId="{354DC179-19D8-4A55-9F5D-A9F300A6DADB}" srcOrd="1" destOrd="0" presId="urn:microsoft.com/office/officeart/2018/2/layout/IconVerticalSolidList"/>
    <dgm:cxn modelId="{905EE640-0EC9-4082-A8E3-3D96D1FEC70E}" type="presParOf" srcId="{FBC10F9E-E4E1-4ADB-8A04-273B9FECB5E7}" destId="{3D18A030-6D4B-41F9-8ED5-D6869936AF1C}" srcOrd="2" destOrd="0" presId="urn:microsoft.com/office/officeart/2018/2/layout/IconVerticalSolidList"/>
    <dgm:cxn modelId="{D9F7CD71-77B3-45AD-83A6-51052BF4F3DD}" type="presParOf" srcId="{3D18A030-6D4B-41F9-8ED5-D6869936AF1C}" destId="{B986627C-B22C-4313-A715-E633B3EDFE0E}" srcOrd="0" destOrd="0" presId="urn:microsoft.com/office/officeart/2018/2/layout/IconVerticalSolidList"/>
    <dgm:cxn modelId="{27E5EA8E-651B-459E-8480-8CC48F97B61A}" type="presParOf" srcId="{3D18A030-6D4B-41F9-8ED5-D6869936AF1C}" destId="{DF3A6633-896F-4A4A-8E81-08AD17B85EFF}" srcOrd="1" destOrd="0" presId="urn:microsoft.com/office/officeart/2018/2/layout/IconVerticalSolidList"/>
    <dgm:cxn modelId="{E6E0AD15-F9D4-471C-BCB2-8938AF484CCB}" type="presParOf" srcId="{3D18A030-6D4B-41F9-8ED5-D6869936AF1C}" destId="{F1385C04-9A3D-42DE-A395-E85840F3E875}" srcOrd="2" destOrd="0" presId="urn:microsoft.com/office/officeart/2018/2/layout/IconVerticalSolidList"/>
    <dgm:cxn modelId="{5D4D706B-86EA-4576-9883-7B38FC26A08E}" type="presParOf" srcId="{3D18A030-6D4B-41F9-8ED5-D6869936AF1C}" destId="{02873A65-435B-4428-B015-1B0FEF17F9C8}" srcOrd="3" destOrd="0" presId="urn:microsoft.com/office/officeart/2018/2/layout/IconVerticalSolidList"/>
    <dgm:cxn modelId="{A05064E7-0851-47E3-A3E5-1247F1CD026D}" type="presParOf" srcId="{FBC10F9E-E4E1-4ADB-8A04-273B9FECB5E7}" destId="{B09B000D-B501-4F5D-826C-95AFC678336F}" srcOrd="3" destOrd="0" presId="urn:microsoft.com/office/officeart/2018/2/layout/IconVerticalSolidList"/>
    <dgm:cxn modelId="{771E0A8A-67B9-46E6-83EC-2CB185CB57ED}" type="presParOf" srcId="{FBC10F9E-E4E1-4ADB-8A04-273B9FECB5E7}" destId="{AE364B58-EA0A-4B7C-AD95-A526547C1E3B}" srcOrd="4" destOrd="0" presId="urn:microsoft.com/office/officeart/2018/2/layout/IconVerticalSolidList"/>
    <dgm:cxn modelId="{FCECEDCA-C810-485E-8A7E-9530AEFA350B}" type="presParOf" srcId="{AE364B58-EA0A-4B7C-AD95-A526547C1E3B}" destId="{1CFAFAE4-CDE5-4B35-8C14-5FCC7C2B22C1}" srcOrd="0" destOrd="0" presId="urn:microsoft.com/office/officeart/2018/2/layout/IconVerticalSolidList"/>
    <dgm:cxn modelId="{4B28B0C2-EB62-4F38-BCC5-1776A7689674}" type="presParOf" srcId="{AE364B58-EA0A-4B7C-AD95-A526547C1E3B}" destId="{0ED24D31-94BE-44F2-8B9D-A3040B84A81D}" srcOrd="1" destOrd="0" presId="urn:microsoft.com/office/officeart/2018/2/layout/IconVerticalSolidList"/>
    <dgm:cxn modelId="{9F717340-8B98-425D-A44D-11B6034FE3CD}" type="presParOf" srcId="{AE364B58-EA0A-4B7C-AD95-A526547C1E3B}" destId="{303C3BF9-607A-476B-83B5-E16C6124778C}" srcOrd="2" destOrd="0" presId="urn:microsoft.com/office/officeart/2018/2/layout/IconVerticalSolidList"/>
    <dgm:cxn modelId="{44ED1A99-8E44-4BB7-A052-A83D7A3BBD68}" type="presParOf" srcId="{AE364B58-EA0A-4B7C-AD95-A526547C1E3B}" destId="{651D1184-A9A3-4A15-87F1-138621D2D20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F245E21D-8CF1-4BC0-AF37-E0D2235985A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31E13A6-FD4E-4E58-B22E-4D0AFFD07674}">
      <dgm:prSet/>
      <dgm:spPr/>
      <dgm:t>
        <a:bodyPr/>
        <a:lstStyle/>
        <a:p>
          <a:pPr>
            <a:lnSpc>
              <a:spcPct val="100000"/>
            </a:lnSpc>
          </a:pPr>
          <a:r>
            <a:rPr lang="en-US"/>
            <a:t>In the WebAP dataset, </a:t>
          </a:r>
          <a:r>
            <a:rPr lang="en-US" b="1"/>
            <a:t>Zipf's Law</a:t>
          </a:r>
          <a:r>
            <a:rPr lang="en-US"/>
            <a:t> is used to analyze the frequency distribution of terms, indicating that a small number of terms are used very frequently, while most terms are rare. This relationship helps in understanding term usage patterns.</a:t>
          </a:r>
        </a:p>
      </dgm:t>
    </dgm:pt>
    <dgm:pt modelId="{C4DC4414-78A2-4304-B071-BAC98F76048F}" type="parTrans" cxnId="{8E7374F6-6789-46F0-9655-A90953C51D5B}">
      <dgm:prSet/>
      <dgm:spPr/>
      <dgm:t>
        <a:bodyPr/>
        <a:lstStyle/>
        <a:p>
          <a:endParaRPr lang="en-US"/>
        </a:p>
      </dgm:t>
    </dgm:pt>
    <dgm:pt modelId="{E2636E2B-2049-4AA7-B862-B2F223133E29}" type="sibTrans" cxnId="{8E7374F6-6789-46F0-9655-A90953C51D5B}">
      <dgm:prSet/>
      <dgm:spPr/>
      <dgm:t>
        <a:bodyPr/>
        <a:lstStyle/>
        <a:p>
          <a:endParaRPr lang="en-US"/>
        </a:p>
      </dgm:t>
    </dgm:pt>
    <dgm:pt modelId="{3D8E5457-4ADE-494E-8A3E-30955E94CCBE}">
      <dgm:prSet/>
      <dgm:spPr/>
      <dgm:t>
        <a:bodyPr/>
        <a:lstStyle/>
        <a:p>
          <a:pPr>
            <a:lnSpc>
              <a:spcPct val="100000"/>
            </a:lnSpc>
          </a:pPr>
          <a:r>
            <a:rPr lang="en-US"/>
            <a:t>Zipf's Law assists in predicting the distribution of term frequencies, guiding decisions on </a:t>
          </a:r>
          <a:r>
            <a:rPr lang="en-US" b="1"/>
            <a:t>indexing and storage strategies</a:t>
          </a:r>
          <a:r>
            <a:rPr lang="en-US"/>
            <a:t> based on expected term frequency behavior.</a:t>
          </a:r>
        </a:p>
      </dgm:t>
    </dgm:pt>
    <dgm:pt modelId="{25DBF07A-3CDE-4918-ADB2-609201625FBB}" type="parTrans" cxnId="{E52D4EC5-ED56-4175-9704-1D7DAEB9E016}">
      <dgm:prSet/>
      <dgm:spPr/>
      <dgm:t>
        <a:bodyPr/>
        <a:lstStyle/>
        <a:p>
          <a:endParaRPr lang="en-US"/>
        </a:p>
      </dgm:t>
    </dgm:pt>
    <dgm:pt modelId="{7980051C-A67D-4958-AF49-5FE3A9E25FE0}" type="sibTrans" cxnId="{E52D4EC5-ED56-4175-9704-1D7DAEB9E016}">
      <dgm:prSet/>
      <dgm:spPr/>
      <dgm:t>
        <a:bodyPr/>
        <a:lstStyle/>
        <a:p>
          <a:endParaRPr lang="en-US"/>
        </a:p>
      </dgm:t>
    </dgm:pt>
    <dgm:pt modelId="{EE33B753-7622-4B2F-9F33-6937FFE716DF}">
      <dgm:prSet/>
      <dgm:spPr/>
      <dgm:t>
        <a:bodyPr/>
        <a:lstStyle/>
        <a:p>
          <a:pPr>
            <a:lnSpc>
              <a:spcPct val="100000"/>
            </a:lnSpc>
          </a:pPr>
          <a:r>
            <a:rPr lang="en-US"/>
            <a:t>It informed the design of more efficient </a:t>
          </a:r>
          <a:r>
            <a:rPr lang="en-US" b="1"/>
            <a:t>retrieval algorithms</a:t>
          </a:r>
          <a:r>
            <a:rPr lang="en-US"/>
            <a:t>, optimizing the system for common queries and terms, ultimately enhancing performance and resource allocation.</a:t>
          </a:r>
        </a:p>
      </dgm:t>
    </dgm:pt>
    <dgm:pt modelId="{D293E1DC-6FBE-494E-A42A-7EBFBA08E907}" type="parTrans" cxnId="{DB1E552C-9BC6-418E-8AC0-ECF85E3C7C60}">
      <dgm:prSet/>
      <dgm:spPr/>
      <dgm:t>
        <a:bodyPr/>
        <a:lstStyle/>
        <a:p>
          <a:endParaRPr lang="en-US"/>
        </a:p>
      </dgm:t>
    </dgm:pt>
    <dgm:pt modelId="{DDC7D64C-CDE8-42A3-B3F2-692FC04C8978}" type="sibTrans" cxnId="{DB1E552C-9BC6-418E-8AC0-ECF85E3C7C60}">
      <dgm:prSet/>
      <dgm:spPr/>
      <dgm:t>
        <a:bodyPr/>
        <a:lstStyle/>
        <a:p>
          <a:endParaRPr lang="en-US"/>
        </a:p>
      </dgm:t>
    </dgm:pt>
    <dgm:pt modelId="{8EECD1DE-0113-42D7-99B6-8C867A6CC4F2}" type="pres">
      <dgm:prSet presAssocID="{F245E21D-8CF1-4BC0-AF37-E0D2235985A5}" presName="root" presStyleCnt="0">
        <dgm:presLayoutVars>
          <dgm:dir/>
          <dgm:resizeHandles val="exact"/>
        </dgm:presLayoutVars>
      </dgm:prSet>
      <dgm:spPr/>
    </dgm:pt>
    <dgm:pt modelId="{E983190A-B95B-4584-81DB-51A5B19CEABD}" type="pres">
      <dgm:prSet presAssocID="{331E13A6-FD4E-4E58-B22E-4D0AFFD07674}" presName="compNode" presStyleCnt="0"/>
      <dgm:spPr/>
    </dgm:pt>
    <dgm:pt modelId="{7269B293-9D8A-4190-8EB8-5A94DD352FF7}" type="pres">
      <dgm:prSet presAssocID="{331E13A6-FD4E-4E58-B22E-4D0AFFD07674}" presName="bgRect" presStyleLbl="bgShp" presStyleIdx="0" presStyleCnt="3"/>
      <dgm:spPr/>
    </dgm:pt>
    <dgm:pt modelId="{CB773210-73CB-4575-BC97-92C3E89E4A5E}" type="pres">
      <dgm:prSet presAssocID="{331E13A6-FD4E-4E58-B22E-4D0AFFD0767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4FD8F091-BB81-425B-8ABA-22B7D00953B5}" type="pres">
      <dgm:prSet presAssocID="{331E13A6-FD4E-4E58-B22E-4D0AFFD07674}" presName="spaceRect" presStyleCnt="0"/>
      <dgm:spPr/>
    </dgm:pt>
    <dgm:pt modelId="{89EA6A91-9FB2-49CE-8B27-CA45FB59D641}" type="pres">
      <dgm:prSet presAssocID="{331E13A6-FD4E-4E58-B22E-4D0AFFD07674}" presName="parTx" presStyleLbl="revTx" presStyleIdx="0" presStyleCnt="3">
        <dgm:presLayoutVars>
          <dgm:chMax val="0"/>
          <dgm:chPref val="0"/>
        </dgm:presLayoutVars>
      </dgm:prSet>
      <dgm:spPr/>
    </dgm:pt>
    <dgm:pt modelId="{5E3C8EAB-0476-4CC7-8955-823215FD8AF0}" type="pres">
      <dgm:prSet presAssocID="{E2636E2B-2049-4AA7-B862-B2F223133E29}" presName="sibTrans" presStyleCnt="0"/>
      <dgm:spPr/>
    </dgm:pt>
    <dgm:pt modelId="{BF1B7434-D3DA-4FC9-90D0-426C1D927E63}" type="pres">
      <dgm:prSet presAssocID="{3D8E5457-4ADE-494E-8A3E-30955E94CCBE}" presName="compNode" presStyleCnt="0"/>
      <dgm:spPr/>
    </dgm:pt>
    <dgm:pt modelId="{3B71D11F-9D94-4D97-8959-4940B3933D67}" type="pres">
      <dgm:prSet presAssocID="{3D8E5457-4ADE-494E-8A3E-30955E94CCBE}" presName="bgRect" presStyleLbl="bgShp" presStyleIdx="1" presStyleCnt="3"/>
      <dgm:spPr/>
    </dgm:pt>
    <dgm:pt modelId="{3A0DF130-ADE7-4CB6-B345-3D751D7C9AEE}" type="pres">
      <dgm:prSet presAssocID="{3D8E5457-4ADE-494E-8A3E-30955E94CCB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F2CFCFA9-58B0-42C5-BD65-AC05C88722C3}" type="pres">
      <dgm:prSet presAssocID="{3D8E5457-4ADE-494E-8A3E-30955E94CCBE}" presName="spaceRect" presStyleCnt="0"/>
      <dgm:spPr/>
    </dgm:pt>
    <dgm:pt modelId="{1E901CEC-6062-4FE0-9AC5-031C07A8CC90}" type="pres">
      <dgm:prSet presAssocID="{3D8E5457-4ADE-494E-8A3E-30955E94CCBE}" presName="parTx" presStyleLbl="revTx" presStyleIdx="1" presStyleCnt="3">
        <dgm:presLayoutVars>
          <dgm:chMax val="0"/>
          <dgm:chPref val="0"/>
        </dgm:presLayoutVars>
      </dgm:prSet>
      <dgm:spPr/>
    </dgm:pt>
    <dgm:pt modelId="{62638C47-9935-4D9C-B411-7DBECF5876B2}" type="pres">
      <dgm:prSet presAssocID="{7980051C-A67D-4958-AF49-5FE3A9E25FE0}" presName="sibTrans" presStyleCnt="0"/>
      <dgm:spPr/>
    </dgm:pt>
    <dgm:pt modelId="{EF79023B-FA7D-437C-AACB-D2524627A393}" type="pres">
      <dgm:prSet presAssocID="{EE33B753-7622-4B2F-9F33-6937FFE716DF}" presName="compNode" presStyleCnt="0"/>
      <dgm:spPr/>
    </dgm:pt>
    <dgm:pt modelId="{77230EA5-4EF2-4F73-8FE4-7BDE6CD2A85A}" type="pres">
      <dgm:prSet presAssocID="{EE33B753-7622-4B2F-9F33-6937FFE716DF}" presName="bgRect" presStyleLbl="bgShp" presStyleIdx="2" presStyleCnt="3"/>
      <dgm:spPr/>
    </dgm:pt>
    <dgm:pt modelId="{33373BC6-E0EC-4AB7-B8B7-8D453FA0E91E}" type="pres">
      <dgm:prSet presAssocID="{EE33B753-7622-4B2F-9F33-6937FFE716D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60323D5C-C5FD-4B9F-A964-741E88A76CE5}" type="pres">
      <dgm:prSet presAssocID="{EE33B753-7622-4B2F-9F33-6937FFE716DF}" presName="spaceRect" presStyleCnt="0"/>
      <dgm:spPr/>
    </dgm:pt>
    <dgm:pt modelId="{6F5EB613-4FE5-47ED-8E36-7EB37BEAAA81}" type="pres">
      <dgm:prSet presAssocID="{EE33B753-7622-4B2F-9F33-6937FFE716DF}" presName="parTx" presStyleLbl="revTx" presStyleIdx="2" presStyleCnt="3">
        <dgm:presLayoutVars>
          <dgm:chMax val="0"/>
          <dgm:chPref val="0"/>
        </dgm:presLayoutVars>
      </dgm:prSet>
      <dgm:spPr/>
    </dgm:pt>
  </dgm:ptLst>
  <dgm:cxnLst>
    <dgm:cxn modelId="{47216013-B3BA-44F0-A829-85DA60C3E5C6}" type="presOf" srcId="{F245E21D-8CF1-4BC0-AF37-E0D2235985A5}" destId="{8EECD1DE-0113-42D7-99B6-8C867A6CC4F2}" srcOrd="0" destOrd="0" presId="urn:microsoft.com/office/officeart/2018/2/layout/IconVerticalSolidList"/>
    <dgm:cxn modelId="{DB1E552C-9BC6-418E-8AC0-ECF85E3C7C60}" srcId="{F245E21D-8CF1-4BC0-AF37-E0D2235985A5}" destId="{EE33B753-7622-4B2F-9F33-6937FFE716DF}" srcOrd="2" destOrd="0" parTransId="{D293E1DC-6FBE-494E-A42A-7EBFBA08E907}" sibTransId="{DDC7D64C-CDE8-42A3-B3F2-692FC04C8978}"/>
    <dgm:cxn modelId="{6B106699-8D83-4DC4-9D34-F0E4D8E56D65}" type="presOf" srcId="{331E13A6-FD4E-4E58-B22E-4D0AFFD07674}" destId="{89EA6A91-9FB2-49CE-8B27-CA45FB59D641}" srcOrd="0" destOrd="0" presId="urn:microsoft.com/office/officeart/2018/2/layout/IconVerticalSolidList"/>
    <dgm:cxn modelId="{E52D4EC5-ED56-4175-9704-1D7DAEB9E016}" srcId="{F245E21D-8CF1-4BC0-AF37-E0D2235985A5}" destId="{3D8E5457-4ADE-494E-8A3E-30955E94CCBE}" srcOrd="1" destOrd="0" parTransId="{25DBF07A-3CDE-4918-ADB2-609201625FBB}" sibTransId="{7980051C-A67D-4958-AF49-5FE3A9E25FE0}"/>
    <dgm:cxn modelId="{DC5CD0C8-E2F2-4E38-B757-C8DD53D57EA7}" type="presOf" srcId="{3D8E5457-4ADE-494E-8A3E-30955E94CCBE}" destId="{1E901CEC-6062-4FE0-9AC5-031C07A8CC90}" srcOrd="0" destOrd="0" presId="urn:microsoft.com/office/officeart/2018/2/layout/IconVerticalSolidList"/>
    <dgm:cxn modelId="{8E7374F6-6789-46F0-9655-A90953C51D5B}" srcId="{F245E21D-8CF1-4BC0-AF37-E0D2235985A5}" destId="{331E13A6-FD4E-4E58-B22E-4D0AFFD07674}" srcOrd="0" destOrd="0" parTransId="{C4DC4414-78A2-4304-B071-BAC98F76048F}" sibTransId="{E2636E2B-2049-4AA7-B862-B2F223133E29}"/>
    <dgm:cxn modelId="{906785F9-2AA5-4F88-A7C0-393A7D81500F}" type="presOf" srcId="{EE33B753-7622-4B2F-9F33-6937FFE716DF}" destId="{6F5EB613-4FE5-47ED-8E36-7EB37BEAAA81}" srcOrd="0" destOrd="0" presId="urn:microsoft.com/office/officeart/2018/2/layout/IconVerticalSolidList"/>
    <dgm:cxn modelId="{498E6607-239C-46D2-BAD5-F7141799D2F0}" type="presParOf" srcId="{8EECD1DE-0113-42D7-99B6-8C867A6CC4F2}" destId="{E983190A-B95B-4584-81DB-51A5B19CEABD}" srcOrd="0" destOrd="0" presId="urn:microsoft.com/office/officeart/2018/2/layout/IconVerticalSolidList"/>
    <dgm:cxn modelId="{82289494-EE96-4160-9FD8-D57814AD4BA5}" type="presParOf" srcId="{E983190A-B95B-4584-81DB-51A5B19CEABD}" destId="{7269B293-9D8A-4190-8EB8-5A94DD352FF7}" srcOrd="0" destOrd="0" presId="urn:microsoft.com/office/officeart/2018/2/layout/IconVerticalSolidList"/>
    <dgm:cxn modelId="{7E2FFE4F-B09A-4C97-975E-4E0A0CF31E34}" type="presParOf" srcId="{E983190A-B95B-4584-81DB-51A5B19CEABD}" destId="{CB773210-73CB-4575-BC97-92C3E89E4A5E}" srcOrd="1" destOrd="0" presId="urn:microsoft.com/office/officeart/2018/2/layout/IconVerticalSolidList"/>
    <dgm:cxn modelId="{8480A13C-AE33-4370-839C-51357310EE0D}" type="presParOf" srcId="{E983190A-B95B-4584-81DB-51A5B19CEABD}" destId="{4FD8F091-BB81-425B-8ABA-22B7D00953B5}" srcOrd="2" destOrd="0" presId="urn:microsoft.com/office/officeart/2018/2/layout/IconVerticalSolidList"/>
    <dgm:cxn modelId="{34965B76-116B-436F-ACCF-55E998F73480}" type="presParOf" srcId="{E983190A-B95B-4584-81DB-51A5B19CEABD}" destId="{89EA6A91-9FB2-49CE-8B27-CA45FB59D641}" srcOrd="3" destOrd="0" presId="urn:microsoft.com/office/officeart/2018/2/layout/IconVerticalSolidList"/>
    <dgm:cxn modelId="{DB93AB8F-3E92-4561-B093-9D4335A8C9CD}" type="presParOf" srcId="{8EECD1DE-0113-42D7-99B6-8C867A6CC4F2}" destId="{5E3C8EAB-0476-4CC7-8955-823215FD8AF0}" srcOrd="1" destOrd="0" presId="urn:microsoft.com/office/officeart/2018/2/layout/IconVerticalSolidList"/>
    <dgm:cxn modelId="{27B1046B-5A28-429B-BC12-6AE9DA3EC170}" type="presParOf" srcId="{8EECD1DE-0113-42D7-99B6-8C867A6CC4F2}" destId="{BF1B7434-D3DA-4FC9-90D0-426C1D927E63}" srcOrd="2" destOrd="0" presId="urn:microsoft.com/office/officeart/2018/2/layout/IconVerticalSolidList"/>
    <dgm:cxn modelId="{7CD3C68D-F69B-44D8-936D-53E4DC4F6BA2}" type="presParOf" srcId="{BF1B7434-D3DA-4FC9-90D0-426C1D927E63}" destId="{3B71D11F-9D94-4D97-8959-4940B3933D67}" srcOrd="0" destOrd="0" presId="urn:microsoft.com/office/officeart/2018/2/layout/IconVerticalSolidList"/>
    <dgm:cxn modelId="{33F4502D-00D2-4DD6-B239-23A73849E742}" type="presParOf" srcId="{BF1B7434-D3DA-4FC9-90D0-426C1D927E63}" destId="{3A0DF130-ADE7-4CB6-B345-3D751D7C9AEE}" srcOrd="1" destOrd="0" presId="urn:microsoft.com/office/officeart/2018/2/layout/IconVerticalSolidList"/>
    <dgm:cxn modelId="{93C65400-3BC5-4817-BB95-7E0BFC4D49FC}" type="presParOf" srcId="{BF1B7434-D3DA-4FC9-90D0-426C1D927E63}" destId="{F2CFCFA9-58B0-42C5-BD65-AC05C88722C3}" srcOrd="2" destOrd="0" presId="urn:microsoft.com/office/officeart/2018/2/layout/IconVerticalSolidList"/>
    <dgm:cxn modelId="{852E5751-231F-4093-A3D1-1B8CBE87FA2D}" type="presParOf" srcId="{BF1B7434-D3DA-4FC9-90D0-426C1D927E63}" destId="{1E901CEC-6062-4FE0-9AC5-031C07A8CC90}" srcOrd="3" destOrd="0" presId="urn:microsoft.com/office/officeart/2018/2/layout/IconVerticalSolidList"/>
    <dgm:cxn modelId="{A00B1A83-6772-429E-A747-AF19E2723DA2}" type="presParOf" srcId="{8EECD1DE-0113-42D7-99B6-8C867A6CC4F2}" destId="{62638C47-9935-4D9C-B411-7DBECF5876B2}" srcOrd="3" destOrd="0" presId="urn:microsoft.com/office/officeart/2018/2/layout/IconVerticalSolidList"/>
    <dgm:cxn modelId="{F47073BF-A30D-403F-93A3-B6732027B87D}" type="presParOf" srcId="{8EECD1DE-0113-42D7-99B6-8C867A6CC4F2}" destId="{EF79023B-FA7D-437C-AACB-D2524627A393}" srcOrd="4" destOrd="0" presId="urn:microsoft.com/office/officeart/2018/2/layout/IconVerticalSolidList"/>
    <dgm:cxn modelId="{07ED1D94-A507-4ED2-AA88-C8CD2738F4D9}" type="presParOf" srcId="{EF79023B-FA7D-437C-AACB-D2524627A393}" destId="{77230EA5-4EF2-4F73-8FE4-7BDE6CD2A85A}" srcOrd="0" destOrd="0" presId="urn:microsoft.com/office/officeart/2018/2/layout/IconVerticalSolidList"/>
    <dgm:cxn modelId="{F63E5EE7-4962-4E5A-A3FC-28E357976439}" type="presParOf" srcId="{EF79023B-FA7D-437C-AACB-D2524627A393}" destId="{33373BC6-E0EC-4AB7-B8B7-8D453FA0E91E}" srcOrd="1" destOrd="0" presId="urn:microsoft.com/office/officeart/2018/2/layout/IconVerticalSolidList"/>
    <dgm:cxn modelId="{71588DA2-7FA9-4DB1-B05D-1B1E8168C66B}" type="presParOf" srcId="{EF79023B-FA7D-437C-AACB-D2524627A393}" destId="{60323D5C-C5FD-4B9F-A964-741E88A76CE5}" srcOrd="2" destOrd="0" presId="urn:microsoft.com/office/officeart/2018/2/layout/IconVerticalSolidList"/>
    <dgm:cxn modelId="{222F2AB0-C793-4F01-84F5-CC439FA66C47}" type="presParOf" srcId="{EF79023B-FA7D-437C-AACB-D2524627A393}" destId="{6F5EB613-4FE5-47ED-8E36-7EB37BEAAA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4C299DD9-2272-4535-B213-E47581EC0281}"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E7F8B69F-CB29-4E59-8C59-BCA64E0A7914}">
      <dgm:prSet/>
      <dgm:spPr/>
      <dgm:t>
        <a:bodyPr/>
        <a:lstStyle/>
        <a:p>
          <a:pPr>
            <a:lnSpc>
              <a:spcPct val="100000"/>
            </a:lnSpc>
          </a:pPr>
          <a:r>
            <a:rPr lang="en-US"/>
            <a:t>In the WebAP dataset, </a:t>
          </a:r>
          <a:r>
            <a:rPr lang="en-US" b="1"/>
            <a:t>evaluating compression performance</a:t>
          </a:r>
          <a:r>
            <a:rPr lang="en-US"/>
            <a:t> involves measuring the effectiveness of compression algorithms by assessing factors like compression ratio, speed, and impact on retrieval times. This analysis compares the size of compressed data against the original.</a:t>
          </a:r>
        </a:p>
      </dgm:t>
    </dgm:pt>
    <dgm:pt modelId="{6C175918-D372-401B-AE6F-7EB0560FD33E}" type="parTrans" cxnId="{6F26DE66-D4AE-43AD-8D87-753385C4D39C}">
      <dgm:prSet/>
      <dgm:spPr/>
      <dgm:t>
        <a:bodyPr/>
        <a:lstStyle/>
        <a:p>
          <a:endParaRPr lang="en-US"/>
        </a:p>
      </dgm:t>
    </dgm:pt>
    <dgm:pt modelId="{877447B1-091E-4898-9195-C838B24046B2}" type="sibTrans" cxnId="{6F26DE66-D4AE-43AD-8D87-753385C4D39C}">
      <dgm:prSet/>
      <dgm:spPr/>
      <dgm:t>
        <a:bodyPr/>
        <a:lstStyle/>
        <a:p>
          <a:endParaRPr lang="en-US"/>
        </a:p>
      </dgm:t>
    </dgm:pt>
    <dgm:pt modelId="{578055FE-0B9A-4C5C-AE24-D0C1B66B36A3}">
      <dgm:prSet/>
      <dgm:spPr/>
      <dgm:t>
        <a:bodyPr/>
        <a:lstStyle/>
        <a:p>
          <a:pPr>
            <a:lnSpc>
              <a:spcPct val="100000"/>
            </a:lnSpc>
          </a:pPr>
          <a:r>
            <a:rPr lang="en-US"/>
            <a:t>Evaluating compression performance is crucial to ensure that the trade-off between </a:t>
          </a:r>
          <a:r>
            <a:rPr lang="en-US" b="1"/>
            <a:t>storage efficiency</a:t>
          </a:r>
          <a:r>
            <a:rPr lang="en-US"/>
            <a:t> and retrieval speed is optimized for system performance.</a:t>
          </a:r>
        </a:p>
      </dgm:t>
    </dgm:pt>
    <dgm:pt modelId="{34E28E50-5A9E-49A9-A437-310FE4BC89E5}" type="parTrans" cxnId="{0D9561F0-9F76-424D-8F2D-79C588E46AB1}">
      <dgm:prSet/>
      <dgm:spPr/>
      <dgm:t>
        <a:bodyPr/>
        <a:lstStyle/>
        <a:p>
          <a:endParaRPr lang="en-US"/>
        </a:p>
      </dgm:t>
    </dgm:pt>
    <dgm:pt modelId="{BB3ADB53-8246-46E9-BF99-99A91C4C2C98}" type="sibTrans" cxnId="{0D9561F0-9F76-424D-8F2D-79C588E46AB1}">
      <dgm:prSet/>
      <dgm:spPr/>
      <dgm:t>
        <a:bodyPr/>
        <a:lstStyle/>
        <a:p>
          <a:endParaRPr lang="en-US"/>
        </a:p>
      </dgm:t>
    </dgm:pt>
    <dgm:pt modelId="{EBFE6D90-BA63-4621-8689-DEA9CA3629D4}">
      <dgm:prSet/>
      <dgm:spPr/>
      <dgm:t>
        <a:bodyPr/>
        <a:lstStyle/>
        <a:p>
          <a:pPr>
            <a:lnSpc>
              <a:spcPct val="100000"/>
            </a:lnSpc>
          </a:pPr>
          <a:r>
            <a:rPr lang="en-US"/>
            <a:t>It provided insights into the effectiveness of different compression techniques, guiding decisions to enhance </a:t>
          </a:r>
          <a:r>
            <a:rPr lang="en-US" b="1"/>
            <a:t>system efficiency</a:t>
          </a:r>
          <a:r>
            <a:rPr lang="en-US"/>
            <a:t> and overall performance.</a:t>
          </a:r>
        </a:p>
      </dgm:t>
    </dgm:pt>
    <dgm:pt modelId="{A317BC7E-9AF6-40F8-BBC7-516A61DC77ED}" type="parTrans" cxnId="{EDF6C002-5FF2-42ED-9805-B39AE8FFAA95}">
      <dgm:prSet/>
      <dgm:spPr/>
      <dgm:t>
        <a:bodyPr/>
        <a:lstStyle/>
        <a:p>
          <a:endParaRPr lang="en-US"/>
        </a:p>
      </dgm:t>
    </dgm:pt>
    <dgm:pt modelId="{7AA78D48-D603-400F-B646-466D731BFD54}" type="sibTrans" cxnId="{EDF6C002-5FF2-42ED-9805-B39AE8FFAA95}">
      <dgm:prSet/>
      <dgm:spPr/>
      <dgm:t>
        <a:bodyPr/>
        <a:lstStyle/>
        <a:p>
          <a:endParaRPr lang="en-US"/>
        </a:p>
      </dgm:t>
    </dgm:pt>
    <dgm:pt modelId="{63192923-5569-4DFD-84E3-93C976C1CAC5}" type="pres">
      <dgm:prSet presAssocID="{4C299DD9-2272-4535-B213-E47581EC0281}" presName="root" presStyleCnt="0">
        <dgm:presLayoutVars>
          <dgm:dir/>
          <dgm:resizeHandles val="exact"/>
        </dgm:presLayoutVars>
      </dgm:prSet>
      <dgm:spPr/>
    </dgm:pt>
    <dgm:pt modelId="{A88A4CB9-8973-4E92-8DA8-2D8B80F62F75}" type="pres">
      <dgm:prSet presAssocID="{E7F8B69F-CB29-4E59-8C59-BCA64E0A7914}" presName="compNode" presStyleCnt="0"/>
      <dgm:spPr/>
    </dgm:pt>
    <dgm:pt modelId="{4479EF74-BF38-4C12-AFE1-C2D0B3D20D98}" type="pres">
      <dgm:prSet presAssocID="{E7F8B69F-CB29-4E59-8C59-BCA64E0A7914}" presName="bgRect" presStyleLbl="bgShp" presStyleIdx="0" presStyleCnt="3"/>
      <dgm:spPr/>
    </dgm:pt>
    <dgm:pt modelId="{FEB61838-B8A5-4CA6-9B2C-7FA74CCF2ED7}" type="pres">
      <dgm:prSet presAssocID="{E7F8B69F-CB29-4E59-8C59-BCA64E0A791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E989B99C-49F5-41F9-9404-9AC54EEC8375}" type="pres">
      <dgm:prSet presAssocID="{E7F8B69F-CB29-4E59-8C59-BCA64E0A7914}" presName="spaceRect" presStyleCnt="0"/>
      <dgm:spPr/>
    </dgm:pt>
    <dgm:pt modelId="{BC5D9759-EABD-44DC-9533-9175E4E7759F}" type="pres">
      <dgm:prSet presAssocID="{E7F8B69F-CB29-4E59-8C59-BCA64E0A7914}" presName="parTx" presStyleLbl="revTx" presStyleIdx="0" presStyleCnt="3">
        <dgm:presLayoutVars>
          <dgm:chMax val="0"/>
          <dgm:chPref val="0"/>
        </dgm:presLayoutVars>
      </dgm:prSet>
      <dgm:spPr/>
    </dgm:pt>
    <dgm:pt modelId="{F155A2A2-5466-4B50-BC95-09D73B4005CA}" type="pres">
      <dgm:prSet presAssocID="{877447B1-091E-4898-9195-C838B24046B2}" presName="sibTrans" presStyleCnt="0"/>
      <dgm:spPr/>
    </dgm:pt>
    <dgm:pt modelId="{1D9F92B8-A0E8-4DD7-87C6-C4D00C01E197}" type="pres">
      <dgm:prSet presAssocID="{578055FE-0B9A-4C5C-AE24-D0C1B66B36A3}" presName="compNode" presStyleCnt="0"/>
      <dgm:spPr/>
    </dgm:pt>
    <dgm:pt modelId="{C1D574A6-D778-40C0-BD33-53FA8A0C96C6}" type="pres">
      <dgm:prSet presAssocID="{578055FE-0B9A-4C5C-AE24-D0C1B66B36A3}" presName="bgRect" presStyleLbl="bgShp" presStyleIdx="1" presStyleCnt="3"/>
      <dgm:spPr/>
    </dgm:pt>
    <dgm:pt modelId="{E7A82027-CEC6-468F-B583-8DD8D079BD11}" type="pres">
      <dgm:prSet presAssocID="{578055FE-0B9A-4C5C-AE24-D0C1B66B36A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DD14C541-74B7-471D-AA97-C6DD65E84750}" type="pres">
      <dgm:prSet presAssocID="{578055FE-0B9A-4C5C-AE24-D0C1B66B36A3}" presName="spaceRect" presStyleCnt="0"/>
      <dgm:spPr/>
    </dgm:pt>
    <dgm:pt modelId="{7BB25A9C-E19B-44FE-8B70-ED5925A22295}" type="pres">
      <dgm:prSet presAssocID="{578055FE-0B9A-4C5C-AE24-D0C1B66B36A3}" presName="parTx" presStyleLbl="revTx" presStyleIdx="1" presStyleCnt="3">
        <dgm:presLayoutVars>
          <dgm:chMax val="0"/>
          <dgm:chPref val="0"/>
        </dgm:presLayoutVars>
      </dgm:prSet>
      <dgm:spPr/>
    </dgm:pt>
    <dgm:pt modelId="{5718E7F6-3ACC-450C-B29B-0373B6D7BA2B}" type="pres">
      <dgm:prSet presAssocID="{BB3ADB53-8246-46E9-BF99-99A91C4C2C98}" presName="sibTrans" presStyleCnt="0"/>
      <dgm:spPr/>
    </dgm:pt>
    <dgm:pt modelId="{6A392657-2B5F-453A-BA48-28D19DEA62C9}" type="pres">
      <dgm:prSet presAssocID="{EBFE6D90-BA63-4621-8689-DEA9CA3629D4}" presName="compNode" presStyleCnt="0"/>
      <dgm:spPr/>
    </dgm:pt>
    <dgm:pt modelId="{430CB144-C00B-462C-B178-14E9F5ED4C05}" type="pres">
      <dgm:prSet presAssocID="{EBFE6D90-BA63-4621-8689-DEA9CA3629D4}" presName="bgRect" presStyleLbl="bgShp" presStyleIdx="2" presStyleCnt="3"/>
      <dgm:spPr/>
    </dgm:pt>
    <dgm:pt modelId="{41BAC733-E3A9-481A-B710-A37F574EEC3E}" type="pres">
      <dgm:prSet presAssocID="{EBFE6D90-BA63-4621-8689-DEA9CA3629D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EFB9DE3C-0119-4CAF-92C3-F9FD7AD801D7}" type="pres">
      <dgm:prSet presAssocID="{EBFE6D90-BA63-4621-8689-DEA9CA3629D4}" presName="spaceRect" presStyleCnt="0"/>
      <dgm:spPr/>
    </dgm:pt>
    <dgm:pt modelId="{AAF9C774-F9BD-493F-99CB-09A28575C544}" type="pres">
      <dgm:prSet presAssocID="{EBFE6D90-BA63-4621-8689-DEA9CA3629D4}" presName="parTx" presStyleLbl="revTx" presStyleIdx="2" presStyleCnt="3">
        <dgm:presLayoutVars>
          <dgm:chMax val="0"/>
          <dgm:chPref val="0"/>
        </dgm:presLayoutVars>
      </dgm:prSet>
      <dgm:spPr/>
    </dgm:pt>
  </dgm:ptLst>
  <dgm:cxnLst>
    <dgm:cxn modelId="{EDF6C002-5FF2-42ED-9805-B39AE8FFAA95}" srcId="{4C299DD9-2272-4535-B213-E47581EC0281}" destId="{EBFE6D90-BA63-4621-8689-DEA9CA3629D4}" srcOrd="2" destOrd="0" parTransId="{A317BC7E-9AF6-40F8-BBC7-516A61DC77ED}" sibTransId="{7AA78D48-D603-400F-B646-466D731BFD54}"/>
    <dgm:cxn modelId="{6520E964-F1C3-4329-BA41-781983C81354}" type="presOf" srcId="{EBFE6D90-BA63-4621-8689-DEA9CA3629D4}" destId="{AAF9C774-F9BD-493F-99CB-09A28575C544}" srcOrd="0" destOrd="0" presId="urn:microsoft.com/office/officeart/2018/2/layout/IconVerticalSolidList"/>
    <dgm:cxn modelId="{6F26DE66-D4AE-43AD-8D87-753385C4D39C}" srcId="{4C299DD9-2272-4535-B213-E47581EC0281}" destId="{E7F8B69F-CB29-4E59-8C59-BCA64E0A7914}" srcOrd="0" destOrd="0" parTransId="{6C175918-D372-401B-AE6F-7EB0560FD33E}" sibTransId="{877447B1-091E-4898-9195-C838B24046B2}"/>
    <dgm:cxn modelId="{84743D92-27FF-41CC-961E-14D059A83F6E}" type="presOf" srcId="{578055FE-0B9A-4C5C-AE24-D0C1B66B36A3}" destId="{7BB25A9C-E19B-44FE-8B70-ED5925A22295}" srcOrd="0" destOrd="0" presId="urn:microsoft.com/office/officeart/2018/2/layout/IconVerticalSolidList"/>
    <dgm:cxn modelId="{DC3C3FB2-BBF7-4A5D-AC8E-415A672FAC2C}" type="presOf" srcId="{4C299DD9-2272-4535-B213-E47581EC0281}" destId="{63192923-5569-4DFD-84E3-93C976C1CAC5}" srcOrd="0" destOrd="0" presId="urn:microsoft.com/office/officeart/2018/2/layout/IconVerticalSolidList"/>
    <dgm:cxn modelId="{DAB7A2BA-DE3F-4CC1-A09E-9D07DE1C47DC}" type="presOf" srcId="{E7F8B69F-CB29-4E59-8C59-BCA64E0A7914}" destId="{BC5D9759-EABD-44DC-9533-9175E4E7759F}" srcOrd="0" destOrd="0" presId="urn:microsoft.com/office/officeart/2018/2/layout/IconVerticalSolidList"/>
    <dgm:cxn modelId="{0D9561F0-9F76-424D-8F2D-79C588E46AB1}" srcId="{4C299DD9-2272-4535-B213-E47581EC0281}" destId="{578055FE-0B9A-4C5C-AE24-D0C1B66B36A3}" srcOrd="1" destOrd="0" parTransId="{34E28E50-5A9E-49A9-A437-310FE4BC89E5}" sibTransId="{BB3ADB53-8246-46E9-BF99-99A91C4C2C98}"/>
    <dgm:cxn modelId="{5AA5E55C-7075-4324-A8F5-FDA0C3118EF7}" type="presParOf" srcId="{63192923-5569-4DFD-84E3-93C976C1CAC5}" destId="{A88A4CB9-8973-4E92-8DA8-2D8B80F62F75}" srcOrd="0" destOrd="0" presId="urn:microsoft.com/office/officeart/2018/2/layout/IconVerticalSolidList"/>
    <dgm:cxn modelId="{DADCEBE6-98AF-41AA-BAC4-C17B3E1B6930}" type="presParOf" srcId="{A88A4CB9-8973-4E92-8DA8-2D8B80F62F75}" destId="{4479EF74-BF38-4C12-AFE1-C2D0B3D20D98}" srcOrd="0" destOrd="0" presId="urn:microsoft.com/office/officeart/2018/2/layout/IconVerticalSolidList"/>
    <dgm:cxn modelId="{42346A7A-258F-46AF-96E7-E03846EF5B0B}" type="presParOf" srcId="{A88A4CB9-8973-4E92-8DA8-2D8B80F62F75}" destId="{FEB61838-B8A5-4CA6-9B2C-7FA74CCF2ED7}" srcOrd="1" destOrd="0" presId="urn:microsoft.com/office/officeart/2018/2/layout/IconVerticalSolidList"/>
    <dgm:cxn modelId="{3C25BCFF-733A-4EA9-81EF-11D80FCC77E3}" type="presParOf" srcId="{A88A4CB9-8973-4E92-8DA8-2D8B80F62F75}" destId="{E989B99C-49F5-41F9-9404-9AC54EEC8375}" srcOrd="2" destOrd="0" presId="urn:microsoft.com/office/officeart/2018/2/layout/IconVerticalSolidList"/>
    <dgm:cxn modelId="{CDD1120C-C1E9-44FD-89FE-2A6EAD70754F}" type="presParOf" srcId="{A88A4CB9-8973-4E92-8DA8-2D8B80F62F75}" destId="{BC5D9759-EABD-44DC-9533-9175E4E7759F}" srcOrd="3" destOrd="0" presId="urn:microsoft.com/office/officeart/2018/2/layout/IconVerticalSolidList"/>
    <dgm:cxn modelId="{6AAD5535-9DDC-40C0-9FA2-250A62ABB852}" type="presParOf" srcId="{63192923-5569-4DFD-84E3-93C976C1CAC5}" destId="{F155A2A2-5466-4B50-BC95-09D73B4005CA}" srcOrd="1" destOrd="0" presId="urn:microsoft.com/office/officeart/2018/2/layout/IconVerticalSolidList"/>
    <dgm:cxn modelId="{28AF8230-0229-42B4-B86E-FAE5E370B91A}" type="presParOf" srcId="{63192923-5569-4DFD-84E3-93C976C1CAC5}" destId="{1D9F92B8-A0E8-4DD7-87C6-C4D00C01E197}" srcOrd="2" destOrd="0" presId="urn:microsoft.com/office/officeart/2018/2/layout/IconVerticalSolidList"/>
    <dgm:cxn modelId="{3E04A05A-232D-4D25-83B6-CCCC0D166059}" type="presParOf" srcId="{1D9F92B8-A0E8-4DD7-87C6-C4D00C01E197}" destId="{C1D574A6-D778-40C0-BD33-53FA8A0C96C6}" srcOrd="0" destOrd="0" presId="urn:microsoft.com/office/officeart/2018/2/layout/IconVerticalSolidList"/>
    <dgm:cxn modelId="{044E92B6-E16A-45EB-A729-41049CCE2149}" type="presParOf" srcId="{1D9F92B8-A0E8-4DD7-87C6-C4D00C01E197}" destId="{E7A82027-CEC6-468F-B583-8DD8D079BD11}" srcOrd="1" destOrd="0" presId="urn:microsoft.com/office/officeart/2018/2/layout/IconVerticalSolidList"/>
    <dgm:cxn modelId="{F16983EA-CD3F-4546-BC6A-1BC4EEBAC300}" type="presParOf" srcId="{1D9F92B8-A0E8-4DD7-87C6-C4D00C01E197}" destId="{DD14C541-74B7-471D-AA97-C6DD65E84750}" srcOrd="2" destOrd="0" presId="urn:microsoft.com/office/officeart/2018/2/layout/IconVerticalSolidList"/>
    <dgm:cxn modelId="{1CFF43BD-66C3-47D3-8A4D-A9EA47400D3B}" type="presParOf" srcId="{1D9F92B8-A0E8-4DD7-87C6-C4D00C01E197}" destId="{7BB25A9C-E19B-44FE-8B70-ED5925A22295}" srcOrd="3" destOrd="0" presId="urn:microsoft.com/office/officeart/2018/2/layout/IconVerticalSolidList"/>
    <dgm:cxn modelId="{F5FFA0EF-23F3-437B-A3FF-D12295DA6770}" type="presParOf" srcId="{63192923-5569-4DFD-84E3-93C976C1CAC5}" destId="{5718E7F6-3ACC-450C-B29B-0373B6D7BA2B}" srcOrd="3" destOrd="0" presId="urn:microsoft.com/office/officeart/2018/2/layout/IconVerticalSolidList"/>
    <dgm:cxn modelId="{F190DD61-F431-4447-AB24-386E37856DF4}" type="presParOf" srcId="{63192923-5569-4DFD-84E3-93C976C1CAC5}" destId="{6A392657-2B5F-453A-BA48-28D19DEA62C9}" srcOrd="4" destOrd="0" presId="urn:microsoft.com/office/officeart/2018/2/layout/IconVerticalSolidList"/>
    <dgm:cxn modelId="{720F18C5-C585-4873-90E7-B6ED36051829}" type="presParOf" srcId="{6A392657-2B5F-453A-BA48-28D19DEA62C9}" destId="{430CB144-C00B-462C-B178-14E9F5ED4C05}" srcOrd="0" destOrd="0" presId="urn:microsoft.com/office/officeart/2018/2/layout/IconVerticalSolidList"/>
    <dgm:cxn modelId="{1D4E8637-B40A-4A12-A24F-F60E3CF24D68}" type="presParOf" srcId="{6A392657-2B5F-453A-BA48-28D19DEA62C9}" destId="{41BAC733-E3A9-481A-B710-A37F574EEC3E}" srcOrd="1" destOrd="0" presId="urn:microsoft.com/office/officeart/2018/2/layout/IconVerticalSolidList"/>
    <dgm:cxn modelId="{36A166F8-B192-4FC1-BE83-3F396F46823D}" type="presParOf" srcId="{6A392657-2B5F-453A-BA48-28D19DEA62C9}" destId="{EFB9DE3C-0119-4CAF-92C3-F9FD7AD801D7}" srcOrd="2" destOrd="0" presId="urn:microsoft.com/office/officeart/2018/2/layout/IconVerticalSolidList"/>
    <dgm:cxn modelId="{8C4B98C7-F289-4A1D-8EAF-B2ABDA276B94}" type="presParOf" srcId="{6A392657-2B5F-453A-BA48-28D19DEA62C9}" destId="{AAF9C774-F9BD-493F-99CB-09A28575C54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A54238AB-02FF-4FA8-91B9-8AC0743CDC4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35AA57B-9A95-411A-A89B-1E91E81ABC02}">
      <dgm:prSet/>
      <dgm:spPr/>
      <dgm:t>
        <a:bodyPr/>
        <a:lstStyle/>
        <a:p>
          <a:pPr>
            <a:lnSpc>
              <a:spcPct val="100000"/>
            </a:lnSpc>
          </a:pPr>
          <a:r>
            <a:rPr lang="en-US"/>
            <a:t>In the WebAP dataset, </a:t>
          </a:r>
          <a:r>
            <a:rPr lang="en-US" b="1"/>
            <a:t>lossy compression</a:t>
          </a:r>
          <a:r>
            <a:rPr lang="en-US"/>
            <a:t> involves reducing data size by permanently eliminating some information, particularly less critical details, to achieve higher compression ratios. This method might be applied to textual data where slight information loss is acceptable.</a:t>
          </a:r>
        </a:p>
      </dgm:t>
    </dgm:pt>
    <dgm:pt modelId="{DC6A5BE2-0DA2-452C-86ED-A2E9CF62C9C5}" type="parTrans" cxnId="{3E467E88-B66E-4906-BBF9-69BEE4DB0EE9}">
      <dgm:prSet/>
      <dgm:spPr/>
      <dgm:t>
        <a:bodyPr/>
        <a:lstStyle/>
        <a:p>
          <a:endParaRPr lang="en-US"/>
        </a:p>
      </dgm:t>
    </dgm:pt>
    <dgm:pt modelId="{28AB929D-025D-4802-993C-D750EA0C2710}" type="sibTrans" cxnId="{3E467E88-B66E-4906-BBF9-69BEE4DB0EE9}">
      <dgm:prSet/>
      <dgm:spPr/>
      <dgm:t>
        <a:bodyPr/>
        <a:lstStyle/>
        <a:p>
          <a:endParaRPr lang="en-US"/>
        </a:p>
      </dgm:t>
    </dgm:pt>
    <dgm:pt modelId="{CC94F78C-9E8C-4759-A95A-873160F2A630}">
      <dgm:prSet/>
      <dgm:spPr/>
      <dgm:t>
        <a:bodyPr/>
        <a:lstStyle/>
        <a:p>
          <a:pPr>
            <a:lnSpc>
              <a:spcPct val="100000"/>
            </a:lnSpc>
          </a:pPr>
          <a:r>
            <a:rPr lang="en-US"/>
            <a:t>Lossy compression is used to significantly reduce </a:t>
          </a:r>
          <a:r>
            <a:rPr lang="en-US" b="1"/>
            <a:t>storage requirements</a:t>
          </a:r>
          <a:r>
            <a:rPr lang="en-US"/>
            <a:t>, making it easier to handle large datasets without requiring excessive resources.</a:t>
          </a:r>
        </a:p>
      </dgm:t>
    </dgm:pt>
    <dgm:pt modelId="{652368C1-F3F7-45C5-96EC-B65713772A52}" type="parTrans" cxnId="{569E960A-F8CB-44B8-8883-9A196A918F1C}">
      <dgm:prSet/>
      <dgm:spPr/>
      <dgm:t>
        <a:bodyPr/>
        <a:lstStyle/>
        <a:p>
          <a:endParaRPr lang="en-US"/>
        </a:p>
      </dgm:t>
    </dgm:pt>
    <dgm:pt modelId="{21019BDB-69B9-4E10-BB50-BB4368FECCB3}" type="sibTrans" cxnId="{569E960A-F8CB-44B8-8883-9A196A918F1C}">
      <dgm:prSet/>
      <dgm:spPr/>
      <dgm:t>
        <a:bodyPr/>
        <a:lstStyle/>
        <a:p>
          <a:endParaRPr lang="en-US"/>
        </a:p>
      </dgm:t>
    </dgm:pt>
    <dgm:pt modelId="{9A48B353-D7EA-47EE-9159-A0E759FC8219}">
      <dgm:prSet/>
      <dgm:spPr/>
      <dgm:t>
        <a:bodyPr/>
        <a:lstStyle/>
        <a:p>
          <a:pPr>
            <a:lnSpc>
              <a:spcPct val="100000"/>
            </a:lnSpc>
          </a:pPr>
          <a:r>
            <a:rPr lang="en-US"/>
            <a:t>It allowed for more efficient data management while balancing the need for performance and acceptable quality loss in certain retrieval tasks.</a:t>
          </a:r>
        </a:p>
      </dgm:t>
    </dgm:pt>
    <dgm:pt modelId="{73D25AE9-1796-4E1D-BAD3-ECF2F66E8B63}" type="parTrans" cxnId="{B4D19C22-217F-42F7-A302-87AAFC9ABE0F}">
      <dgm:prSet/>
      <dgm:spPr/>
      <dgm:t>
        <a:bodyPr/>
        <a:lstStyle/>
        <a:p>
          <a:endParaRPr lang="en-US"/>
        </a:p>
      </dgm:t>
    </dgm:pt>
    <dgm:pt modelId="{57DA2C9C-56C2-4824-B442-997BD8267AF6}" type="sibTrans" cxnId="{B4D19C22-217F-42F7-A302-87AAFC9ABE0F}">
      <dgm:prSet/>
      <dgm:spPr/>
      <dgm:t>
        <a:bodyPr/>
        <a:lstStyle/>
        <a:p>
          <a:endParaRPr lang="en-US"/>
        </a:p>
      </dgm:t>
    </dgm:pt>
    <dgm:pt modelId="{46637AFD-53C9-492A-8465-8270E1D05C39}" type="pres">
      <dgm:prSet presAssocID="{A54238AB-02FF-4FA8-91B9-8AC0743CDC4F}" presName="root" presStyleCnt="0">
        <dgm:presLayoutVars>
          <dgm:dir/>
          <dgm:resizeHandles val="exact"/>
        </dgm:presLayoutVars>
      </dgm:prSet>
      <dgm:spPr/>
    </dgm:pt>
    <dgm:pt modelId="{71234A15-E590-4F07-ADB8-5CA79DE99543}" type="pres">
      <dgm:prSet presAssocID="{A35AA57B-9A95-411A-A89B-1E91E81ABC02}" presName="compNode" presStyleCnt="0"/>
      <dgm:spPr/>
    </dgm:pt>
    <dgm:pt modelId="{4727F363-3A32-405A-A572-9C676161C55D}" type="pres">
      <dgm:prSet presAssocID="{A35AA57B-9A95-411A-A89B-1E91E81ABC02}" presName="bgRect" presStyleLbl="bgShp" presStyleIdx="0" presStyleCnt="3"/>
      <dgm:spPr/>
    </dgm:pt>
    <dgm:pt modelId="{0AA36868-9EA3-46FF-839E-CC205EB71F55}" type="pres">
      <dgm:prSet presAssocID="{A35AA57B-9A95-411A-A89B-1E91E81ABC0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9880559F-969C-4D0B-9F99-5287BF8D79E2}" type="pres">
      <dgm:prSet presAssocID="{A35AA57B-9A95-411A-A89B-1E91E81ABC02}" presName="spaceRect" presStyleCnt="0"/>
      <dgm:spPr/>
    </dgm:pt>
    <dgm:pt modelId="{8E278F08-826D-4ADA-974E-7DA8CB5423E3}" type="pres">
      <dgm:prSet presAssocID="{A35AA57B-9A95-411A-A89B-1E91E81ABC02}" presName="parTx" presStyleLbl="revTx" presStyleIdx="0" presStyleCnt="3">
        <dgm:presLayoutVars>
          <dgm:chMax val="0"/>
          <dgm:chPref val="0"/>
        </dgm:presLayoutVars>
      </dgm:prSet>
      <dgm:spPr/>
    </dgm:pt>
    <dgm:pt modelId="{95D2D81E-F9E2-4715-A6B1-93FAD05EED13}" type="pres">
      <dgm:prSet presAssocID="{28AB929D-025D-4802-993C-D750EA0C2710}" presName="sibTrans" presStyleCnt="0"/>
      <dgm:spPr/>
    </dgm:pt>
    <dgm:pt modelId="{A5592975-5F30-4593-9465-42C059D81B35}" type="pres">
      <dgm:prSet presAssocID="{CC94F78C-9E8C-4759-A95A-873160F2A630}" presName="compNode" presStyleCnt="0"/>
      <dgm:spPr/>
    </dgm:pt>
    <dgm:pt modelId="{C325B9B6-C987-4EF2-BEB3-FDD89B942EC3}" type="pres">
      <dgm:prSet presAssocID="{CC94F78C-9E8C-4759-A95A-873160F2A630}" presName="bgRect" presStyleLbl="bgShp" presStyleIdx="1" presStyleCnt="3"/>
      <dgm:spPr/>
    </dgm:pt>
    <dgm:pt modelId="{039806FE-1FB7-44FF-A50A-5E3860550785}" type="pres">
      <dgm:prSet presAssocID="{CC94F78C-9E8C-4759-A95A-873160F2A63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F8C8D611-F642-4099-9B6E-2BB2158A7476}" type="pres">
      <dgm:prSet presAssocID="{CC94F78C-9E8C-4759-A95A-873160F2A630}" presName="spaceRect" presStyleCnt="0"/>
      <dgm:spPr/>
    </dgm:pt>
    <dgm:pt modelId="{0EE18873-C031-4DE4-886E-DC3E34F1414D}" type="pres">
      <dgm:prSet presAssocID="{CC94F78C-9E8C-4759-A95A-873160F2A630}" presName="parTx" presStyleLbl="revTx" presStyleIdx="1" presStyleCnt="3">
        <dgm:presLayoutVars>
          <dgm:chMax val="0"/>
          <dgm:chPref val="0"/>
        </dgm:presLayoutVars>
      </dgm:prSet>
      <dgm:spPr/>
    </dgm:pt>
    <dgm:pt modelId="{BBC80679-E56C-4146-968A-D50A4D548D5B}" type="pres">
      <dgm:prSet presAssocID="{21019BDB-69B9-4E10-BB50-BB4368FECCB3}" presName="sibTrans" presStyleCnt="0"/>
      <dgm:spPr/>
    </dgm:pt>
    <dgm:pt modelId="{0334F692-074F-4E74-8C9B-51F621943F25}" type="pres">
      <dgm:prSet presAssocID="{9A48B353-D7EA-47EE-9159-A0E759FC8219}" presName="compNode" presStyleCnt="0"/>
      <dgm:spPr/>
    </dgm:pt>
    <dgm:pt modelId="{3900C50A-364D-48D3-A17A-3686E92E97CC}" type="pres">
      <dgm:prSet presAssocID="{9A48B353-D7EA-47EE-9159-A0E759FC8219}" presName="bgRect" presStyleLbl="bgShp" presStyleIdx="2" presStyleCnt="3"/>
      <dgm:spPr/>
    </dgm:pt>
    <dgm:pt modelId="{85EC14BB-D756-4480-821F-CF8EED2BB128}" type="pres">
      <dgm:prSet presAssocID="{9A48B353-D7EA-47EE-9159-A0E759FC821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EC2B06E4-2845-46B7-94C0-7DC1C2CFFF71}" type="pres">
      <dgm:prSet presAssocID="{9A48B353-D7EA-47EE-9159-A0E759FC8219}" presName="spaceRect" presStyleCnt="0"/>
      <dgm:spPr/>
    </dgm:pt>
    <dgm:pt modelId="{6FDC2B9F-3893-4499-92B8-56206C9CD1F2}" type="pres">
      <dgm:prSet presAssocID="{9A48B353-D7EA-47EE-9159-A0E759FC8219}" presName="parTx" presStyleLbl="revTx" presStyleIdx="2" presStyleCnt="3">
        <dgm:presLayoutVars>
          <dgm:chMax val="0"/>
          <dgm:chPref val="0"/>
        </dgm:presLayoutVars>
      </dgm:prSet>
      <dgm:spPr/>
    </dgm:pt>
  </dgm:ptLst>
  <dgm:cxnLst>
    <dgm:cxn modelId="{569E960A-F8CB-44B8-8883-9A196A918F1C}" srcId="{A54238AB-02FF-4FA8-91B9-8AC0743CDC4F}" destId="{CC94F78C-9E8C-4759-A95A-873160F2A630}" srcOrd="1" destOrd="0" parTransId="{652368C1-F3F7-45C5-96EC-B65713772A52}" sibTransId="{21019BDB-69B9-4E10-BB50-BB4368FECCB3}"/>
    <dgm:cxn modelId="{B4D19C22-217F-42F7-A302-87AAFC9ABE0F}" srcId="{A54238AB-02FF-4FA8-91B9-8AC0743CDC4F}" destId="{9A48B353-D7EA-47EE-9159-A0E759FC8219}" srcOrd="2" destOrd="0" parTransId="{73D25AE9-1796-4E1D-BAD3-ECF2F66E8B63}" sibTransId="{57DA2C9C-56C2-4824-B442-997BD8267AF6}"/>
    <dgm:cxn modelId="{ACB3332A-417F-4827-988D-EE0A8B918EE8}" type="presOf" srcId="{CC94F78C-9E8C-4759-A95A-873160F2A630}" destId="{0EE18873-C031-4DE4-886E-DC3E34F1414D}" srcOrd="0" destOrd="0" presId="urn:microsoft.com/office/officeart/2018/2/layout/IconVerticalSolidList"/>
    <dgm:cxn modelId="{CB02CB4E-E75B-4529-89E2-A7360BE0C622}" type="presOf" srcId="{9A48B353-D7EA-47EE-9159-A0E759FC8219}" destId="{6FDC2B9F-3893-4499-92B8-56206C9CD1F2}" srcOrd="0" destOrd="0" presId="urn:microsoft.com/office/officeart/2018/2/layout/IconVerticalSolidList"/>
    <dgm:cxn modelId="{5AD63673-9B35-4AF0-86CA-2EA73956B0EB}" type="presOf" srcId="{A35AA57B-9A95-411A-A89B-1E91E81ABC02}" destId="{8E278F08-826D-4ADA-974E-7DA8CB5423E3}" srcOrd="0" destOrd="0" presId="urn:microsoft.com/office/officeart/2018/2/layout/IconVerticalSolidList"/>
    <dgm:cxn modelId="{3E467E88-B66E-4906-BBF9-69BEE4DB0EE9}" srcId="{A54238AB-02FF-4FA8-91B9-8AC0743CDC4F}" destId="{A35AA57B-9A95-411A-A89B-1E91E81ABC02}" srcOrd="0" destOrd="0" parTransId="{DC6A5BE2-0DA2-452C-86ED-A2E9CF62C9C5}" sibTransId="{28AB929D-025D-4802-993C-D750EA0C2710}"/>
    <dgm:cxn modelId="{3DE432E1-3C78-4587-88B1-EBF6FAAACF82}" type="presOf" srcId="{A54238AB-02FF-4FA8-91B9-8AC0743CDC4F}" destId="{46637AFD-53C9-492A-8465-8270E1D05C39}" srcOrd="0" destOrd="0" presId="urn:microsoft.com/office/officeart/2018/2/layout/IconVerticalSolidList"/>
    <dgm:cxn modelId="{8F7E3D39-85D5-4AD2-916A-50FE34234C6C}" type="presParOf" srcId="{46637AFD-53C9-492A-8465-8270E1D05C39}" destId="{71234A15-E590-4F07-ADB8-5CA79DE99543}" srcOrd="0" destOrd="0" presId="urn:microsoft.com/office/officeart/2018/2/layout/IconVerticalSolidList"/>
    <dgm:cxn modelId="{9FF96813-6D77-4BED-83B6-43C66C3023BB}" type="presParOf" srcId="{71234A15-E590-4F07-ADB8-5CA79DE99543}" destId="{4727F363-3A32-405A-A572-9C676161C55D}" srcOrd="0" destOrd="0" presId="urn:microsoft.com/office/officeart/2018/2/layout/IconVerticalSolidList"/>
    <dgm:cxn modelId="{E6087AB5-7642-4449-AF71-BDA780DFE9FB}" type="presParOf" srcId="{71234A15-E590-4F07-ADB8-5CA79DE99543}" destId="{0AA36868-9EA3-46FF-839E-CC205EB71F55}" srcOrd="1" destOrd="0" presId="urn:microsoft.com/office/officeart/2018/2/layout/IconVerticalSolidList"/>
    <dgm:cxn modelId="{E28966BE-1AED-475A-B313-6E19682EF7F8}" type="presParOf" srcId="{71234A15-E590-4F07-ADB8-5CA79DE99543}" destId="{9880559F-969C-4D0B-9F99-5287BF8D79E2}" srcOrd="2" destOrd="0" presId="urn:microsoft.com/office/officeart/2018/2/layout/IconVerticalSolidList"/>
    <dgm:cxn modelId="{CBC921BD-7F6A-4EE2-BB69-DFDC98117EEB}" type="presParOf" srcId="{71234A15-E590-4F07-ADB8-5CA79DE99543}" destId="{8E278F08-826D-4ADA-974E-7DA8CB5423E3}" srcOrd="3" destOrd="0" presId="urn:microsoft.com/office/officeart/2018/2/layout/IconVerticalSolidList"/>
    <dgm:cxn modelId="{675CCFA0-6834-4547-8A28-9EA9E38E3C86}" type="presParOf" srcId="{46637AFD-53C9-492A-8465-8270E1D05C39}" destId="{95D2D81E-F9E2-4715-A6B1-93FAD05EED13}" srcOrd="1" destOrd="0" presId="urn:microsoft.com/office/officeart/2018/2/layout/IconVerticalSolidList"/>
    <dgm:cxn modelId="{8CA30A42-E2A6-4614-A40C-EDEB8FE31F7D}" type="presParOf" srcId="{46637AFD-53C9-492A-8465-8270E1D05C39}" destId="{A5592975-5F30-4593-9465-42C059D81B35}" srcOrd="2" destOrd="0" presId="urn:microsoft.com/office/officeart/2018/2/layout/IconVerticalSolidList"/>
    <dgm:cxn modelId="{5A7341ED-66EB-4031-A9CA-6FB2FC35E4A3}" type="presParOf" srcId="{A5592975-5F30-4593-9465-42C059D81B35}" destId="{C325B9B6-C987-4EF2-BEB3-FDD89B942EC3}" srcOrd="0" destOrd="0" presId="urn:microsoft.com/office/officeart/2018/2/layout/IconVerticalSolidList"/>
    <dgm:cxn modelId="{D9D3D52E-B178-4847-9D90-D7B7D87C39D1}" type="presParOf" srcId="{A5592975-5F30-4593-9465-42C059D81B35}" destId="{039806FE-1FB7-44FF-A50A-5E3860550785}" srcOrd="1" destOrd="0" presId="urn:microsoft.com/office/officeart/2018/2/layout/IconVerticalSolidList"/>
    <dgm:cxn modelId="{461C3745-5692-4053-8A5D-65F46F5258C1}" type="presParOf" srcId="{A5592975-5F30-4593-9465-42C059D81B35}" destId="{F8C8D611-F642-4099-9B6E-2BB2158A7476}" srcOrd="2" destOrd="0" presId="urn:microsoft.com/office/officeart/2018/2/layout/IconVerticalSolidList"/>
    <dgm:cxn modelId="{5478FC37-2EF4-43E5-B895-9FEED6C87498}" type="presParOf" srcId="{A5592975-5F30-4593-9465-42C059D81B35}" destId="{0EE18873-C031-4DE4-886E-DC3E34F1414D}" srcOrd="3" destOrd="0" presId="urn:microsoft.com/office/officeart/2018/2/layout/IconVerticalSolidList"/>
    <dgm:cxn modelId="{98CB8F16-DBB1-4159-835E-9721EA299907}" type="presParOf" srcId="{46637AFD-53C9-492A-8465-8270E1D05C39}" destId="{BBC80679-E56C-4146-968A-D50A4D548D5B}" srcOrd="3" destOrd="0" presId="urn:microsoft.com/office/officeart/2018/2/layout/IconVerticalSolidList"/>
    <dgm:cxn modelId="{785610D6-BC83-4BC9-8CC6-DB9984EFF250}" type="presParOf" srcId="{46637AFD-53C9-492A-8465-8270E1D05C39}" destId="{0334F692-074F-4E74-8C9B-51F621943F25}" srcOrd="4" destOrd="0" presId="urn:microsoft.com/office/officeart/2018/2/layout/IconVerticalSolidList"/>
    <dgm:cxn modelId="{4ACEAAE5-5AD7-47FE-AC52-7D3B868E992C}" type="presParOf" srcId="{0334F692-074F-4E74-8C9B-51F621943F25}" destId="{3900C50A-364D-48D3-A17A-3686E92E97CC}" srcOrd="0" destOrd="0" presId="urn:microsoft.com/office/officeart/2018/2/layout/IconVerticalSolidList"/>
    <dgm:cxn modelId="{2267F4CF-BACA-4FFA-8668-075A56249EAD}" type="presParOf" srcId="{0334F692-074F-4E74-8C9B-51F621943F25}" destId="{85EC14BB-D756-4480-821F-CF8EED2BB128}" srcOrd="1" destOrd="0" presId="urn:microsoft.com/office/officeart/2018/2/layout/IconVerticalSolidList"/>
    <dgm:cxn modelId="{9852C8A5-9FF4-4112-B113-734E4A0C03F0}" type="presParOf" srcId="{0334F692-074F-4E74-8C9B-51F621943F25}" destId="{EC2B06E4-2845-46B7-94C0-7DC1C2CFFF71}" srcOrd="2" destOrd="0" presId="urn:microsoft.com/office/officeart/2018/2/layout/IconVerticalSolidList"/>
    <dgm:cxn modelId="{388418A0-4DC6-4251-B5B0-68271212EB1F}" type="presParOf" srcId="{0334F692-074F-4E74-8C9B-51F621943F25}" destId="{6FDC2B9F-3893-4499-92B8-56206C9CD1F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6E665F0-1418-48DB-AE81-DC5AB953C0ED}"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3560961-754F-4858-B007-A1A0A22B52A0}">
      <dgm:prSet/>
      <dgm:spPr/>
      <dgm:t>
        <a:bodyPr/>
        <a:lstStyle/>
        <a:p>
          <a:pPr>
            <a:defRPr cap="all"/>
          </a:pPr>
          <a:r>
            <a:rPr lang="en-US"/>
            <a:t>Skip pointers are applied by adding "skips" or shortcuts within the posting lists of terms in the WebAP dataset. These pointers allow the system to skip over sections of the list during search, reducing the time needed for retrieval.</a:t>
          </a:r>
        </a:p>
      </dgm:t>
    </dgm:pt>
    <dgm:pt modelId="{C2A48799-C184-470E-A66C-7A629267BA0A}" type="parTrans" cxnId="{44AB1D7D-9C5D-4A87-8BDE-D4818D882CC1}">
      <dgm:prSet/>
      <dgm:spPr/>
      <dgm:t>
        <a:bodyPr/>
        <a:lstStyle/>
        <a:p>
          <a:endParaRPr lang="en-US"/>
        </a:p>
      </dgm:t>
    </dgm:pt>
    <dgm:pt modelId="{CC09CE92-EF57-4F48-9BB5-AA7F3D744B4F}" type="sibTrans" cxnId="{44AB1D7D-9C5D-4A87-8BDE-D4818D882CC1}">
      <dgm:prSet/>
      <dgm:spPr/>
      <dgm:t>
        <a:bodyPr/>
        <a:lstStyle/>
        <a:p>
          <a:endParaRPr lang="en-US"/>
        </a:p>
      </dgm:t>
    </dgm:pt>
    <dgm:pt modelId="{0013C4DF-6CF5-4E34-988E-D2C3726AC84E}">
      <dgm:prSet/>
      <dgm:spPr/>
      <dgm:t>
        <a:bodyPr/>
        <a:lstStyle/>
        <a:p>
          <a:pPr>
            <a:defRPr cap="all"/>
          </a:pPr>
          <a:r>
            <a:rPr lang="en-US" dirty="0"/>
            <a:t>Skip pointers help improve </a:t>
          </a:r>
          <a:r>
            <a:rPr lang="en-US" b="1" dirty="0"/>
            <a:t>efficiency</a:t>
          </a:r>
          <a:r>
            <a:rPr lang="en-US" dirty="0"/>
            <a:t> by allowing faster access to relevant documents, especially for long posting lists in large datasets.</a:t>
          </a:r>
        </a:p>
      </dgm:t>
    </dgm:pt>
    <dgm:pt modelId="{1DED1F02-5514-4D43-A3F8-3D5E20157323}" type="parTrans" cxnId="{33CE5EDC-7769-4A13-93FE-86415C140A12}">
      <dgm:prSet/>
      <dgm:spPr/>
      <dgm:t>
        <a:bodyPr/>
        <a:lstStyle/>
        <a:p>
          <a:endParaRPr lang="en-US"/>
        </a:p>
      </dgm:t>
    </dgm:pt>
    <dgm:pt modelId="{01921641-BEA7-4EA4-8D66-400D28630AE3}" type="sibTrans" cxnId="{33CE5EDC-7769-4A13-93FE-86415C140A12}">
      <dgm:prSet/>
      <dgm:spPr/>
      <dgm:t>
        <a:bodyPr/>
        <a:lstStyle/>
        <a:p>
          <a:endParaRPr lang="en-US"/>
        </a:p>
      </dgm:t>
    </dgm:pt>
    <dgm:pt modelId="{A2C3CD01-E931-42F9-86CB-5042D6D849E2}">
      <dgm:prSet/>
      <dgm:spPr/>
      <dgm:t>
        <a:bodyPr/>
        <a:lstStyle/>
        <a:p>
          <a:pPr>
            <a:defRPr cap="all"/>
          </a:pPr>
          <a:r>
            <a:rPr lang="en-US"/>
            <a:t>By using skip pointers, we significantly reduced the </a:t>
          </a:r>
          <a:r>
            <a:rPr lang="en-US" b="1"/>
            <a:t>search time</a:t>
          </a:r>
          <a:r>
            <a:rPr lang="en-US"/>
            <a:t> for queries, enabling quicker retrieval of passages from large posting lists.</a:t>
          </a:r>
        </a:p>
      </dgm:t>
    </dgm:pt>
    <dgm:pt modelId="{047C97E7-87D8-4D78-B099-F5A86760647B}" type="parTrans" cxnId="{340321BA-6798-45FA-A7AF-1F732AEDF504}">
      <dgm:prSet/>
      <dgm:spPr/>
      <dgm:t>
        <a:bodyPr/>
        <a:lstStyle/>
        <a:p>
          <a:endParaRPr lang="en-US"/>
        </a:p>
      </dgm:t>
    </dgm:pt>
    <dgm:pt modelId="{3FAD5464-74AC-4B15-996C-741200B08320}" type="sibTrans" cxnId="{340321BA-6798-45FA-A7AF-1F732AEDF504}">
      <dgm:prSet/>
      <dgm:spPr/>
      <dgm:t>
        <a:bodyPr/>
        <a:lstStyle/>
        <a:p>
          <a:endParaRPr lang="en-US"/>
        </a:p>
      </dgm:t>
    </dgm:pt>
    <dgm:pt modelId="{43500626-7F56-4F7F-9D3E-A6B8AC5D885B}" type="pres">
      <dgm:prSet presAssocID="{26E665F0-1418-48DB-AE81-DC5AB953C0ED}" presName="root" presStyleCnt="0">
        <dgm:presLayoutVars>
          <dgm:dir/>
          <dgm:resizeHandles val="exact"/>
        </dgm:presLayoutVars>
      </dgm:prSet>
      <dgm:spPr/>
    </dgm:pt>
    <dgm:pt modelId="{C94DFC39-F6CF-45BA-B44F-7B56082A871F}" type="pres">
      <dgm:prSet presAssocID="{93560961-754F-4858-B007-A1A0A22B52A0}" presName="compNode" presStyleCnt="0"/>
      <dgm:spPr/>
    </dgm:pt>
    <dgm:pt modelId="{4C9884A1-710E-4057-B349-66C2833436A0}" type="pres">
      <dgm:prSet presAssocID="{93560961-754F-4858-B007-A1A0A22B52A0}" presName="iconBgRect" presStyleLbl="bgShp" presStyleIdx="0" presStyleCnt="3"/>
      <dgm:spPr>
        <a:prstGeom prst="round2DiagRect">
          <a:avLst>
            <a:gd name="adj1" fmla="val 29727"/>
            <a:gd name="adj2" fmla="val 0"/>
          </a:avLst>
        </a:prstGeom>
      </dgm:spPr>
    </dgm:pt>
    <dgm:pt modelId="{5D9ED428-E445-4070-95C2-1B91EAFDA126}" type="pres">
      <dgm:prSet presAssocID="{93560961-754F-4858-B007-A1A0A22B52A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8470FC30-A627-415D-B039-A30912E9DDA5}" type="pres">
      <dgm:prSet presAssocID="{93560961-754F-4858-B007-A1A0A22B52A0}" presName="spaceRect" presStyleCnt="0"/>
      <dgm:spPr/>
    </dgm:pt>
    <dgm:pt modelId="{57C403A3-47FE-4939-8F7E-96A86B04CE13}" type="pres">
      <dgm:prSet presAssocID="{93560961-754F-4858-B007-A1A0A22B52A0}" presName="textRect" presStyleLbl="revTx" presStyleIdx="0" presStyleCnt="3">
        <dgm:presLayoutVars>
          <dgm:chMax val="1"/>
          <dgm:chPref val="1"/>
        </dgm:presLayoutVars>
      </dgm:prSet>
      <dgm:spPr/>
    </dgm:pt>
    <dgm:pt modelId="{C55AB886-1A89-4804-90E5-9AF9A88D99FB}" type="pres">
      <dgm:prSet presAssocID="{CC09CE92-EF57-4F48-9BB5-AA7F3D744B4F}" presName="sibTrans" presStyleCnt="0"/>
      <dgm:spPr/>
    </dgm:pt>
    <dgm:pt modelId="{57426BEE-9654-4728-9E60-AE0BED60F1DE}" type="pres">
      <dgm:prSet presAssocID="{0013C4DF-6CF5-4E34-988E-D2C3726AC84E}" presName="compNode" presStyleCnt="0"/>
      <dgm:spPr/>
    </dgm:pt>
    <dgm:pt modelId="{D68EACC4-CEF5-440C-99F5-F4D6B040C6F7}" type="pres">
      <dgm:prSet presAssocID="{0013C4DF-6CF5-4E34-988E-D2C3726AC84E}" presName="iconBgRect" presStyleLbl="bgShp" presStyleIdx="1" presStyleCnt="3"/>
      <dgm:spPr>
        <a:prstGeom prst="round2DiagRect">
          <a:avLst>
            <a:gd name="adj1" fmla="val 29727"/>
            <a:gd name="adj2" fmla="val 0"/>
          </a:avLst>
        </a:prstGeom>
      </dgm:spPr>
    </dgm:pt>
    <dgm:pt modelId="{8ADBBB78-795D-4E7A-8D48-47E20C132156}" type="pres">
      <dgm:prSet presAssocID="{0013C4DF-6CF5-4E34-988E-D2C3726AC84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9596BBF6-5095-4104-82BA-5D5A7607CEC0}" type="pres">
      <dgm:prSet presAssocID="{0013C4DF-6CF5-4E34-988E-D2C3726AC84E}" presName="spaceRect" presStyleCnt="0"/>
      <dgm:spPr/>
    </dgm:pt>
    <dgm:pt modelId="{B05ACE00-2807-48AE-850F-4FF235E3D807}" type="pres">
      <dgm:prSet presAssocID="{0013C4DF-6CF5-4E34-988E-D2C3726AC84E}" presName="textRect" presStyleLbl="revTx" presStyleIdx="1" presStyleCnt="3">
        <dgm:presLayoutVars>
          <dgm:chMax val="1"/>
          <dgm:chPref val="1"/>
        </dgm:presLayoutVars>
      </dgm:prSet>
      <dgm:spPr/>
    </dgm:pt>
    <dgm:pt modelId="{597E8D2C-B2BC-4866-9842-EE9AB1C04401}" type="pres">
      <dgm:prSet presAssocID="{01921641-BEA7-4EA4-8D66-400D28630AE3}" presName="sibTrans" presStyleCnt="0"/>
      <dgm:spPr/>
    </dgm:pt>
    <dgm:pt modelId="{B02C1860-D0AD-402F-8F6B-ABD432EA95D2}" type="pres">
      <dgm:prSet presAssocID="{A2C3CD01-E931-42F9-86CB-5042D6D849E2}" presName="compNode" presStyleCnt="0"/>
      <dgm:spPr/>
    </dgm:pt>
    <dgm:pt modelId="{ABF98E35-4F95-4A1D-8BB1-B0F09DE4A46E}" type="pres">
      <dgm:prSet presAssocID="{A2C3CD01-E931-42F9-86CB-5042D6D849E2}" presName="iconBgRect" presStyleLbl="bgShp" presStyleIdx="2" presStyleCnt="3"/>
      <dgm:spPr>
        <a:prstGeom prst="round2DiagRect">
          <a:avLst>
            <a:gd name="adj1" fmla="val 29727"/>
            <a:gd name="adj2" fmla="val 0"/>
          </a:avLst>
        </a:prstGeom>
      </dgm:spPr>
    </dgm:pt>
    <dgm:pt modelId="{FC9AF7C1-CFBF-4B59-B85D-CB9D3872634B}" type="pres">
      <dgm:prSet presAssocID="{A2C3CD01-E931-42F9-86CB-5042D6D849E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ursor"/>
        </a:ext>
      </dgm:extLst>
    </dgm:pt>
    <dgm:pt modelId="{0DC32000-4055-4601-84F3-03AA4B87D105}" type="pres">
      <dgm:prSet presAssocID="{A2C3CD01-E931-42F9-86CB-5042D6D849E2}" presName="spaceRect" presStyleCnt="0"/>
      <dgm:spPr/>
    </dgm:pt>
    <dgm:pt modelId="{248214AC-9755-46BF-A979-54F5894AC5A3}" type="pres">
      <dgm:prSet presAssocID="{A2C3CD01-E931-42F9-86CB-5042D6D849E2}" presName="textRect" presStyleLbl="revTx" presStyleIdx="2" presStyleCnt="3">
        <dgm:presLayoutVars>
          <dgm:chMax val="1"/>
          <dgm:chPref val="1"/>
        </dgm:presLayoutVars>
      </dgm:prSet>
      <dgm:spPr/>
    </dgm:pt>
  </dgm:ptLst>
  <dgm:cxnLst>
    <dgm:cxn modelId="{44AB1D7D-9C5D-4A87-8BDE-D4818D882CC1}" srcId="{26E665F0-1418-48DB-AE81-DC5AB953C0ED}" destId="{93560961-754F-4858-B007-A1A0A22B52A0}" srcOrd="0" destOrd="0" parTransId="{C2A48799-C184-470E-A66C-7A629267BA0A}" sibTransId="{CC09CE92-EF57-4F48-9BB5-AA7F3D744B4F}"/>
    <dgm:cxn modelId="{B72D5989-4071-46EB-82DB-59FE886CCB9A}" type="presOf" srcId="{93560961-754F-4858-B007-A1A0A22B52A0}" destId="{57C403A3-47FE-4939-8F7E-96A86B04CE13}" srcOrd="0" destOrd="0" presId="urn:microsoft.com/office/officeart/2018/5/layout/IconLeafLabelList"/>
    <dgm:cxn modelId="{D9507A8B-E113-428E-9EEF-36B293667967}" type="presOf" srcId="{A2C3CD01-E931-42F9-86CB-5042D6D849E2}" destId="{248214AC-9755-46BF-A979-54F5894AC5A3}" srcOrd="0" destOrd="0" presId="urn:microsoft.com/office/officeart/2018/5/layout/IconLeafLabelList"/>
    <dgm:cxn modelId="{F147C2A1-AEBB-4F84-93D7-CDA6A46DF7BF}" type="presOf" srcId="{26E665F0-1418-48DB-AE81-DC5AB953C0ED}" destId="{43500626-7F56-4F7F-9D3E-A6B8AC5D885B}" srcOrd="0" destOrd="0" presId="urn:microsoft.com/office/officeart/2018/5/layout/IconLeafLabelList"/>
    <dgm:cxn modelId="{D12DC2B9-C7C8-4D46-849B-638F97BCAE81}" type="presOf" srcId="{0013C4DF-6CF5-4E34-988E-D2C3726AC84E}" destId="{B05ACE00-2807-48AE-850F-4FF235E3D807}" srcOrd="0" destOrd="0" presId="urn:microsoft.com/office/officeart/2018/5/layout/IconLeafLabelList"/>
    <dgm:cxn modelId="{340321BA-6798-45FA-A7AF-1F732AEDF504}" srcId="{26E665F0-1418-48DB-AE81-DC5AB953C0ED}" destId="{A2C3CD01-E931-42F9-86CB-5042D6D849E2}" srcOrd="2" destOrd="0" parTransId="{047C97E7-87D8-4D78-B099-F5A86760647B}" sibTransId="{3FAD5464-74AC-4B15-996C-741200B08320}"/>
    <dgm:cxn modelId="{33CE5EDC-7769-4A13-93FE-86415C140A12}" srcId="{26E665F0-1418-48DB-AE81-DC5AB953C0ED}" destId="{0013C4DF-6CF5-4E34-988E-D2C3726AC84E}" srcOrd="1" destOrd="0" parTransId="{1DED1F02-5514-4D43-A3F8-3D5E20157323}" sibTransId="{01921641-BEA7-4EA4-8D66-400D28630AE3}"/>
    <dgm:cxn modelId="{9511E295-1486-45A1-A0C7-8234180CF13F}" type="presParOf" srcId="{43500626-7F56-4F7F-9D3E-A6B8AC5D885B}" destId="{C94DFC39-F6CF-45BA-B44F-7B56082A871F}" srcOrd="0" destOrd="0" presId="urn:microsoft.com/office/officeart/2018/5/layout/IconLeafLabelList"/>
    <dgm:cxn modelId="{4F2C1D3F-A888-47EA-B322-FCAB2953999D}" type="presParOf" srcId="{C94DFC39-F6CF-45BA-B44F-7B56082A871F}" destId="{4C9884A1-710E-4057-B349-66C2833436A0}" srcOrd="0" destOrd="0" presId="urn:microsoft.com/office/officeart/2018/5/layout/IconLeafLabelList"/>
    <dgm:cxn modelId="{78E5D2BF-7611-4D43-AAAF-AF9223C33641}" type="presParOf" srcId="{C94DFC39-F6CF-45BA-B44F-7B56082A871F}" destId="{5D9ED428-E445-4070-95C2-1B91EAFDA126}" srcOrd="1" destOrd="0" presId="urn:microsoft.com/office/officeart/2018/5/layout/IconLeafLabelList"/>
    <dgm:cxn modelId="{F5CD4C4B-EF34-417A-9EEF-CF2C640BEB1B}" type="presParOf" srcId="{C94DFC39-F6CF-45BA-B44F-7B56082A871F}" destId="{8470FC30-A627-415D-B039-A30912E9DDA5}" srcOrd="2" destOrd="0" presId="urn:microsoft.com/office/officeart/2018/5/layout/IconLeafLabelList"/>
    <dgm:cxn modelId="{3E908906-A280-4B52-BF65-4AA927400D92}" type="presParOf" srcId="{C94DFC39-F6CF-45BA-B44F-7B56082A871F}" destId="{57C403A3-47FE-4939-8F7E-96A86B04CE13}" srcOrd="3" destOrd="0" presId="urn:microsoft.com/office/officeart/2018/5/layout/IconLeafLabelList"/>
    <dgm:cxn modelId="{3FD9A58E-6D9C-48F8-8959-33A7A52DF28A}" type="presParOf" srcId="{43500626-7F56-4F7F-9D3E-A6B8AC5D885B}" destId="{C55AB886-1A89-4804-90E5-9AF9A88D99FB}" srcOrd="1" destOrd="0" presId="urn:microsoft.com/office/officeart/2018/5/layout/IconLeafLabelList"/>
    <dgm:cxn modelId="{3DE8EDC9-5F65-4397-AA42-D28A5A0509FA}" type="presParOf" srcId="{43500626-7F56-4F7F-9D3E-A6B8AC5D885B}" destId="{57426BEE-9654-4728-9E60-AE0BED60F1DE}" srcOrd="2" destOrd="0" presId="urn:microsoft.com/office/officeart/2018/5/layout/IconLeafLabelList"/>
    <dgm:cxn modelId="{EC7BF9C3-A6DA-4CD0-B00C-540A1C3D9E8F}" type="presParOf" srcId="{57426BEE-9654-4728-9E60-AE0BED60F1DE}" destId="{D68EACC4-CEF5-440C-99F5-F4D6B040C6F7}" srcOrd="0" destOrd="0" presId="urn:microsoft.com/office/officeart/2018/5/layout/IconLeafLabelList"/>
    <dgm:cxn modelId="{A638BA18-2E18-4190-9EE6-417C7BDC9E2E}" type="presParOf" srcId="{57426BEE-9654-4728-9E60-AE0BED60F1DE}" destId="{8ADBBB78-795D-4E7A-8D48-47E20C132156}" srcOrd="1" destOrd="0" presId="urn:microsoft.com/office/officeart/2018/5/layout/IconLeafLabelList"/>
    <dgm:cxn modelId="{16395A51-C37A-4E26-8F27-410EA9C39B92}" type="presParOf" srcId="{57426BEE-9654-4728-9E60-AE0BED60F1DE}" destId="{9596BBF6-5095-4104-82BA-5D5A7607CEC0}" srcOrd="2" destOrd="0" presId="urn:microsoft.com/office/officeart/2018/5/layout/IconLeafLabelList"/>
    <dgm:cxn modelId="{A616B172-5195-442C-A7E2-EBE26A91CB60}" type="presParOf" srcId="{57426BEE-9654-4728-9E60-AE0BED60F1DE}" destId="{B05ACE00-2807-48AE-850F-4FF235E3D807}" srcOrd="3" destOrd="0" presId="urn:microsoft.com/office/officeart/2018/5/layout/IconLeafLabelList"/>
    <dgm:cxn modelId="{7CBBD44F-C1EC-49AC-B096-8B7C0045E8BB}" type="presParOf" srcId="{43500626-7F56-4F7F-9D3E-A6B8AC5D885B}" destId="{597E8D2C-B2BC-4866-9842-EE9AB1C04401}" srcOrd="3" destOrd="0" presId="urn:microsoft.com/office/officeart/2018/5/layout/IconLeafLabelList"/>
    <dgm:cxn modelId="{9850A59E-77AE-4573-90E2-A6A548F894A9}" type="presParOf" srcId="{43500626-7F56-4F7F-9D3E-A6B8AC5D885B}" destId="{B02C1860-D0AD-402F-8F6B-ABD432EA95D2}" srcOrd="4" destOrd="0" presId="urn:microsoft.com/office/officeart/2018/5/layout/IconLeafLabelList"/>
    <dgm:cxn modelId="{5FB371FC-CE30-4934-BCDD-40B17D97DAF7}" type="presParOf" srcId="{B02C1860-D0AD-402F-8F6B-ABD432EA95D2}" destId="{ABF98E35-4F95-4A1D-8BB1-B0F09DE4A46E}" srcOrd="0" destOrd="0" presId="urn:microsoft.com/office/officeart/2018/5/layout/IconLeafLabelList"/>
    <dgm:cxn modelId="{BC3DD93F-D388-4B80-A550-E932A74EB0BD}" type="presParOf" srcId="{B02C1860-D0AD-402F-8F6B-ABD432EA95D2}" destId="{FC9AF7C1-CFBF-4B59-B85D-CB9D3872634B}" srcOrd="1" destOrd="0" presId="urn:microsoft.com/office/officeart/2018/5/layout/IconLeafLabelList"/>
    <dgm:cxn modelId="{D6C07679-A4B4-450F-96C9-D6291A22919A}" type="presParOf" srcId="{B02C1860-D0AD-402F-8F6B-ABD432EA95D2}" destId="{0DC32000-4055-4601-84F3-03AA4B87D105}" srcOrd="2" destOrd="0" presId="urn:microsoft.com/office/officeart/2018/5/layout/IconLeafLabelList"/>
    <dgm:cxn modelId="{2DE93EF8-0427-45BD-A7CB-3C8062F28AC4}" type="presParOf" srcId="{B02C1860-D0AD-402F-8F6B-ABD432EA95D2}" destId="{248214AC-9755-46BF-A979-54F5894AC5A3}"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AA3AB7B-C480-4C26-9F30-D25660D184E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361331C-011C-48BA-810D-FB298A08870E}">
      <dgm:prSet/>
      <dgm:spPr/>
      <dgm:t>
        <a:bodyPr/>
        <a:lstStyle/>
        <a:p>
          <a:r>
            <a:rPr lang="en-US"/>
            <a:t>For the WebAP dataset, </a:t>
          </a:r>
          <a:r>
            <a:rPr lang="en-US" b="1"/>
            <a:t>stop words removal</a:t>
          </a:r>
          <a:r>
            <a:rPr lang="en-US"/>
            <a:t> involves identifying and eliminating common words (e.g., "the", "is", "and") from the tokenized text of passages. These words are deemed to have little or no relevance to the search queries.</a:t>
          </a:r>
        </a:p>
      </dgm:t>
    </dgm:pt>
    <dgm:pt modelId="{88FA3EBF-2B70-422A-B246-806266A40146}" type="parTrans" cxnId="{4B0A1791-E87E-4043-80FE-52FFA3B053A0}">
      <dgm:prSet/>
      <dgm:spPr/>
      <dgm:t>
        <a:bodyPr/>
        <a:lstStyle/>
        <a:p>
          <a:endParaRPr lang="en-US"/>
        </a:p>
      </dgm:t>
    </dgm:pt>
    <dgm:pt modelId="{9CC5A58E-4BC5-46AE-9897-F9126FD0FCF4}" type="sibTrans" cxnId="{4B0A1791-E87E-4043-80FE-52FFA3B053A0}">
      <dgm:prSet/>
      <dgm:spPr/>
      <dgm:t>
        <a:bodyPr/>
        <a:lstStyle/>
        <a:p>
          <a:endParaRPr lang="en-US"/>
        </a:p>
      </dgm:t>
    </dgm:pt>
    <dgm:pt modelId="{A4D55043-7A69-4D83-A677-D116F97471FA}">
      <dgm:prSet/>
      <dgm:spPr/>
      <dgm:t>
        <a:bodyPr/>
        <a:lstStyle/>
        <a:p>
          <a:r>
            <a:rPr lang="en-US"/>
            <a:t>Stop words contribute minimal value to the meaning of a document and can add noise to the indexing and search process. By removing them, we improve the relevance of retrieved results and reduce the storage and processing overhead.</a:t>
          </a:r>
        </a:p>
      </dgm:t>
    </dgm:pt>
    <dgm:pt modelId="{5A29F9CC-59C5-43B1-836C-F3D75D796E42}" type="parTrans" cxnId="{50CDF2DA-E08C-42BB-89B4-FFC88DC06E8D}">
      <dgm:prSet/>
      <dgm:spPr/>
      <dgm:t>
        <a:bodyPr/>
        <a:lstStyle/>
        <a:p>
          <a:endParaRPr lang="en-US"/>
        </a:p>
      </dgm:t>
    </dgm:pt>
    <dgm:pt modelId="{D2F1F453-D09B-4516-805F-E3E0E6CC568E}" type="sibTrans" cxnId="{50CDF2DA-E08C-42BB-89B4-FFC88DC06E8D}">
      <dgm:prSet/>
      <dgm:spPr/>
      <dgm:t>
        <a:bodyPr/>
        <a:lstStyle/>
        <a:p>
          <a:endParaRPr lang="en-US"/>
        </a:p>
      </dgm:t>
    </dgm:pt>
    <dgm:pt modelId="{45F97679-D77F-467A-B022-7DECC1832F4D}">
      <dgm:prSet/>
      <dgm:spPr/>
      <dgm:t>
        <a:bodyPr/>
        <a:lstStyle/>
        <a:p>
          <a:r>
            <a:rPr lang="en-US"/>
            <a:t>Removing stop words reduced the size of the index, improving the </a:t>
          </a:r>
          <a:r>
            <a:rPr lang="en-US" b="1"/>
            <a:t>efficiency</a:t>
          </a:r>
          <a:r>
            <a:rPr lang="en-US"/>
            <a:t> and </a:t>
          </a:r>
          <a:r>
            <a:rPr lang="en-US" b="1"/>
            <a:t>speed</a:t>
          </a:r>
          <a:r>
            <a:rPr lang="en-US"/>
            <a:t> of the search process. It also ensured that only meaningful terms contributed to ranking documents, making results more accurate and focused on relevant content.</a:t>
          </a:r>
        </a:p>
      </dgm:t>
    </dgm:pt>
    <dgm:pt modelId="{7084D1B9-A1F8-4CCD-A37B-842A4BEC3809}" type="parTrans" cxnId="{94DD5B69-020F-4AC8-8057-6A22F1F82A12}">
      <dgm:prSet/>
      <dgm:spPr/>
      <dgm:t>
        <a:bodyPr/>
        <a:lstStyle/>
        <a:p>
          <a:endParaRPr lang="en-US"/>
        </a:p>
      </dgm:t>
    </dgm:pt>
    <dgm:pt modelId="{2AAD2795-DACF-4202-AF42-FA09987A3F4D}" type="sibTrans" cxnId="{94DD5B69-020F-4AC8-8057-6A22F1F82A12}">
      <dgm:prSet/>
      <dgm:spPr/>
      <dgm:t>
        <a:bodyPr/>
        <a:lstStyle/>
        <a:p>
          <a:endParaRPr lang="en-US"/>
        </a:p>
      </dgm:t>
    </dgm:pt>
    <dgm:pt modelId="{AC6E9B62-5DD8-4B23-8ED1-72E06534C0FC}" type="pres">
      <dgm:prSet presAssocID="{EAA3AB7B-C480-4C26-9F30-D25660D184EB}" presName="linear" presStyleCnt="0">
        <dgm:presLayoutVars>
          <dgm:animLvl val="lvl"/>
          <dgm:resizeHandles val="exact"/>
        </dgm:presLayoutVars>
      </dgm:prSet>
      <dgm:spPr/>
    </dgm:pt>
    <dgm:pt modelId="{7A454A38-0E14-4D71-91DB-0D1DB137D3CE}" type="pres">
      <dgm:prSet presAssocID="{F361331C-011C-48BA-810D-FB298A08870E}" presName="parentText" presStyleLbl="node1" presStyleIdx="0" presStyleCnt="3">
        <dgm:presLayoutVars>
          <dgm:chMax val="0"/>
          <dgm:bulletEnabled val="1"/>
        </dgm:presLayoutVars>
      </dgm:prSet>
      <dgm:spPr/>
    </dgm:pt>
    <dgm:pt modelId="{F1163289-831D-465B-B93B-70A2E15A560D}" type="pres">
      <dgm:prSet presAssocID="{9CC5A58E-4BC5-46AE-9897-F9126FD0FCF4}" presName="spacer" presStyleCnt="0"/>
      <dgm:spPr/>
    </dgm:pt>
    <dgm:pt modelId="{325B837D-528D-4E40-9EFC-5B23F2760359}" type="pres">
      <dgm:prSet presAssocID="{A4D55043-7A69-4D83-A677-D116F97471FA}" presName="parentText" presStyleLbl="node1" presStyleIdx="1" presStyleCnt="3">
        <dgm:presLayoutVars>
          <dgm:chMax val="0"/>
          <dgm:bulletEnabled val="1"/>
        </dgm:presLayoutVars>
      </dgm:prSet>
      <dgm:spPr/>
    </dgm:pt>
    <dgm:pt modelId="{C8EE824D-943E-4E65-8766-4FEAA3504346}" type="pres">
      <dgm:prSet presAssocID="{D2F1F453-D09B-4516-805F-E3E0E6CC568E}" presName="spacer" presStyleCnt="0"/>
      <dgm:spPr/>
    </dgm:pt>
    <dgm:pt modelId="{DAD4D24F-3B33-4D4D-95DC-469FAAA8B396}" type="pres">
      <dgm:prSet presAssocID="{45F97679-D77F-467A-B022-7DECC1832F4D}" presName="parentText" presStyleLbl="node1" presStyleIdx="2" presStyleCnt="3">
        <dgm:presLayoutVars>
          <dgm:chMax val="0"/>
          <dgm:bulletEnabled val="1"/>
        </dgm:presLayoutVars>
      </dgm:prSet>
      <dgm:spPr/>
    </dgm:pt>
  </dgm:ptLst>
  <dgm:cxnLst>
    <dgm:cxn modelId="{0F4BAD2B-A035-4C80-A9CB-206E49703838}" type="presOf" srcId="{A4D55043-7A69-4D83-A677-D116F97471FA}" destId="{325B837D-528D-4E40-9EFC-5B23F2760359}" srcOrd="0" destOrd="0" presId="urn:microsoft.com/office/officeart/2005/8/layout/vList2"/>
    <dgm:cxn modelId="{8F234F3D-6E97-433D-AF27-5391C87DE5C3}" type="presOf" srcId="{F361331C-011C-48BA-810D-FB298A08870E}" destId="{7A454A38-0E14-4D71-91DB-0D1DB137D3CE}" srcOrd="0" destOrd="0" presId="urn:microsoft.com/office/officeart/2005/8/layout/vList2"/>
    <dgm:cxn modelId="{94DD5B69-020F-4AC8-8057-6A22F1F82A12}" srcId="{EAA3AB7B-C480-4C26-9F30-D25660D184EB}" destId="{45F97679-D77F-467A-B022-7DECC1832F4D}" srcOrd="2" destOrd="0" parTransId="{7084D1B9-A1F8-4CCD-A37B-842A4BEC3809}" sibTransId="{2AAD2795-DACF-4202-AF42-FA09987A3F4D}"/>
    <dgm:cxn modelId="{80FE964B-5F33-4BCA-B47E-D7649C598FF0}" type="presOf" srcId="{45F97679-D77F-467A-B022-7DECC1832F4D}" destId="{DAD4D24F-3B33-4D4D-95DC-469FAAA8B396}" srcOrd="0" destOrd="0" presId="urn:microsoft.com/office/officeart/2005/8/layout/vList2"/>
    <dgm:cxn modelId="{C6CDF753-DB88-4FA5-B24D-A929C35204C3}" type="presOf" srcId="{EAA3AB7B-C480-4C26-9F30-D25660D184EB}" destId="{AC6E9B62-5DD8-4B23-8ED1-72E06534C0FC}" srcOrd="0" destOrd="0" presId="urn:microsoft.com/office/officeart/2005/8/layout/vList2"/>
    <dgm:cxn modelId="{4B0A1791-E87E-4043-80FE-52FFA3B053A0}" srcId="{EAA3AB7B-C480-4C26-9F30-D25660D184EB}" destId="{F361331C-011C-48BA-810D-FB298A08870E}" srcOrd="0" destOrd="0" parTransId="{88FA3EBF-2B70-422A-B246-806266A40146}" sibTransId="{9CC5A58E-4BC5-46AE-9897-F9126FD0FCF4}"/>
    <dgm:cxn modelId="{50CDF2DA-E08C-42BB-89B4-FFC88DC06E8D}" srcId="{EAA3AB7B-C480-4C26-9F30-D25660D184EB}" destId="{A4D55043-7A69-4D83-A677-D116F97471FA}" srcOrd="1" destOrd="0" parTransId="{5A29F9CC-59C5-43B1-836C-F3D75D796E42}" sibTransId="{D2F1F453-D09B-4516-805F-E3E0E6CC568E}"/>
    <dgm:cxn modelId="{DD4489AC-5152-4792-B9C7-03684FAE21B5}" type="presParOf" srcId="{AC6E9B62-5DD8-4B23-8ED1-72E06534C0FC}" destId="{7A454A38-0E14-4D71-91DB-0D1DB137D3CE}" srcOrd="0" destOrd="0" presId="urn:microsoft.com/office/officeart/2005/8/layout/vList2"/>
    <dgm:cxn modelId="{9698AC48-288F-409C-9BA2-C09EE313A653}" type="presParOf" srcId="{AC6E9B62-5DD8-4B23-8ED1-72E06534C0FC}" destId="{F1163289-831D-465B-B93B-70A2E15A560D}" srcOrd="1" destOrd="0" presId="urn:microsoft.com/office/officeart/2005/8/layout/vList2"/>
    <dgm:cxn modelId="{3B180B70-3DF8-4A73-8E20-0D47EE44A906}" type="presParOf" srcId="{AC6E9B62-5DD8-4B23-8ED1-72E06534C0FC}" destId="{325B837D-528D-4E40-9EFC-5B23F2760359}" srcOrd="2" destOrd="0" presId="urn:microsoft.com/office/officeart/2005/8/layout/vList2"/>
    <dgm:cxn modelId="{F31BBBBF-F4FA-4CC1-B845-5F78D87E8B87}" type="presParOf" srcId="{AC6E9B62-5DD8-4B23-8ED1-72E06534C0FC}" destId="{C8EE824D-943E-4E65-8766-4FEAA3504346}" srcOrd="3" destOrd="0" presId="urn:microsoft.com/office/officeart/2005/8/layout/vList2"/>
    <dgm:cxn modelId="{B3BBECC9-2FEB-4A0A-81BA-0F6D7A0F1DF1}" type="presParOf" srcId="{AC6E9B62-5DD8-4B23-8ED1-72E06534C0FC}" destId="{DAD4D24F-3B33-4D4D-95DC-469FAAA8B39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3786CE2-22A3-4555-9D4A-60DE1DB032E5}"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B3F2201F-0078-4EBF-8CA2-14EE919758D6}">
      <dgm:prSet/>
      <dgm:spPr/>
      <dgm:t>
        <a:bodyPr/>
        <a:lstStyle/>
        <a:p>
          <a:pPr>
            <a:lnSpc>
              <a:spcPct val="100000"/>
            </a:lnSpc>
          </a:pPr>
          <a:r>
            <a:rPr lang="en-US"/>
            <a:t>In the WebAP dataset, </a:t>
          </a:r>
          <a:r>
            <a:rPr lang="en-US" b="1"/>
            <a:t>query processing</a:t>
          </a:r>
          <a:r>
            <a:rPr lang="en-US"/>
            <a:t> involves interpreting user queries by breaking them down into tokens, analyzing their structure, and matching them with the indexed terms in the dataset. Techniques such as tokenization, stemming, and synonym matching are used.</a:t>
          </a:r>
        </a:p>
      </dgm:t>
    </dgm:pt>
    <dgm:pt modelId="{C755CD71-CB0D-4BA3-8B3D-D51517885216}" type="parTrans" cxnId="{8D63E1B1-7D52-4C86-8F4F-4E0B3F639F82}">
      <dgm:prSet/>
      <dgm:spPr/>
      <dgm:t>
        <a:bodyPr/>
        <a:lstStyle/>
        <a:p>
          <a:endParaRPr lang="en-US"/>
        </a:p>
      </dgm:t>
    </dgm:pt>
    <dgm:pt modelId="{5B2F4A9A-6136-4BDF-BF50-8F2EE88D253A}" type="sibTrans" cxnId="{8D63E1B1-7D52-4C86-8F4F-4E0B3F639F82}">
      <dgm:prSet/>
      <dgm:spPr/>
      <dgm:t>
        <a:bodyPr/>
        <a:lstStyle/>
        <a:p>
          <a:endParaRPr lang="en-US"/>
        </a:p>
      </dgm:t>
    </dgm:pt>
    <dgm:pt modelId="{A6037F7E-6CDA-43E0-AEEB-E3720DDABC3A}">
      <dgm:prSet/>
      <dgm:spPr/>
      <dgm:t>
        <a:bodyPr/>
        <a:lstStyle/>
        <a:p>
          <a:pPr>
            <a:lnSpc>
              <a:spcPct val="100000"/>
            </a:lnSpc>
          </a:pPr>
          <a:r>
            <a:rPr lang="en-US"/>
            <a:t>Query processing helps in understanding and </a:t>
          </a:r>
          <a:r>
            <a:rPr lang="en-US" b="1"/>
            <a:t>optimizing user queries</a:t>
          </a:r>
          <a:r>
            <a:rPr lang="en-US"/>
            <a:t>, ensuring that the retrieval system matches relevant documents to user intent.</a:t>
          </a:r>
        </a:p>
      </dgm:t>
    </dgm:pt>
    <dgm:pt modelId="{BC916E01-2439-4D5C-A20A-0A566B0F9D50}" type="parTrans" cxnId="{A537D631-B254-48AE-B334-A208491A43A7}">
      <dgm:prSet/>
      <dgm:spPr/>
      <dgm:t>
        <a:bodyPr/>
        <a:lstStyle/>
        <a:p>
          <a:endParaRPr lang="en-US"/>
        </a:p>
      </dgm:t>
    </dgm:pt>
    <dgm:pt modelId="{C0114789-9E56-44BF-8153-B699C742FAA4}" type="sibTrans" cxnId="{A537D631-B254-48AE-B334-A208491A43A7}">
      <dgm:prSet/>
      <dgm:spPr/>
      <dgm:t>
        <a:bodyPr/>
        <a:lstStyle/>
        <a:p>
          <a:endParaRPr lang="en-US"/>
        </a:p>
      </dgm:t>
    </dgm:pt>
    <dgm:pt modelId="{2DDF24A4-3511-4B8F-8AE0-DC772AE14FE8}">
      <dgm:prSet/>
      <dgm:spPr/>
      <dgm:t>
        <a:bodyPr/>
        <a:lstStyle/>
        <a:p>
          <a:pPr>
            <a:lnSpc>
              <a:spcPct val="100000"/>
            </a:lnSpc>
          </a:pPr>
          <a:r>
            <a:rPr lang="en-US"/>
            <a:t>Effective query processing improved </a:t>
          </a:r>
          <a:r>
            <a:rPr lang="en-US" b="1"/>
            <a:t>retrieval accuracy</a:t>
          </a:r>
          <a:r>
            <a:rPr lang="en-US"/>
            <a:t> by ensuring the system could interpret queries correctly, handle variations, and return the most relevant passages.</a:t>
          </a:r>
        </a:p>
      </dgm:t>
    </dgm:pt>
    <dgm:pt modelId="{FEB82C30-792A-4670-9079-50EEE5F311DB}" type="parTrans" cxnId="{023BB02E-3036-4BA9-A348-0BF9399E7337}">
      <dgm:prSet/>
      <dgm:spPr/>
      <dgm:t>
        <a:bodyPr/>
        <a:lstStyle/>
        <a:p>
          <a:endParaRPr lang="en-US"/>
        </a:p>
      </dgm:t>
    </dgm:pt>
    <dgm:pt modelId="{173761BE-37F9-4868-A4F3-3C2412A71C66}" type="sibTrans" cxnId="{023BB02E-3036-4BA9-A348-0BF9399E7337}">
      <dgm:prSet/>
      <dgm:spPr/>
      <dgm:t>
        <a:bodyPr/>
        <a:lstStyle/>
        <a:p>
          <a:endParaRPr lang="en-US"/>
        </a:p>
      </dgm:t>
    </dgm:pt>
    <dgm:pt modelId="{B41A84F6-C7CC-46A8-AA1C-BD569D412559}" type="pres">
      <dgm:prSet presAssocID="{23786CE2-22A3-4555-9D4A-60DE1DB032E5}" presName="root" presStyleCnt="0">
        <dgm:presLayoutVars>
          <dgm:dir/>
          <dgm:resizeHandles val="exact"/>
        </dgm:presLayoutVars>
      </dgm:prSet>
      <dgm:spPr/>
    </dgm:pt>
    <dgm:pt modelId="{2043E0B9-C60B-4B96-B1F4-589889C163AA}" type="pres">
      <dgm:prSet presAssocID="{B3F2201F-0078-4EBF-8CA2-14EE919758D6}" presName="compNode" presStyleCnt="0"/>
      <dgm:spPr/>
    </dgm:pt>
    <dgm:pt modelId="{56421692-5B8D-424D-A143-75B4105FD957}" type="pres">
      <dgm:prSet presAssocID="{B3F2201F-0078-4EBF-8CA2-14EE919758D6}" presName="bgRect" presStyleLbl="bgShp" presStyleIdx="0" presStyleCnt="3"/>
      <dgm:spPr/>
    </dgm:pt>
    <dgm:pt modelId="{A634B5D7-B787-4FFD-915B-551A98F95A56}" type="pres">
      <dgm:prSet presAssocID="{B3F2201F-0078-4EBF-8CA2-14EE919758D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7446ADFF-F32B-4560-A844-2C6990D91F45}" type="pres">
      <dgm:prSet presAssocID="{B3F2201F-0078-4EBF-8CA2-14EE919758D6}" presName="spaceRect" presStyleCnt="0"/>
      <dgm:spPr/>
    </dgm:pt>
    <dgm:pt modelId="{85987CCA-DF83-40EC-BC9C-8CEFBEDFEF39}" type="pres">
      <dgm:prSet presAssocID="{B3F2201F-0078-4EBF-8CA2-14EE919758D6}" presName="parTx" presStyleLbl="revTx" presStyleIdx="0" presStyleCnt="3">
        <dgm:presLayoutVars>
          <dgm:chMax val="0"/>
          <dgm:chPref val="0"/>
        </dgm:presLayoutVars>
      </dgm:prSet>
      <dgm:spPr/>
    </dgm:pt>
    <dgm:pt modelId="{DCB0ACAF-980C-4D54-8811-7286217266BF}" type="pres">
      <dgm:prSet presAssocID="{5B2F4A9A-6136-4BDF-BF50-8F2EE88D253A}" presName="sibTrans" presStyleCnt="0"/>
      <dgm:spPr/>
    </dgm:pt>
    <dgm:pt modelId="{D5E6A5D6-CEA9-4C9E-A3E9-8614A24A92C9}" type="pres">
      <dgm:prSet presAssocID="{A6037F7E-6CDA-43E0-AEEB-E3720DDABC3A}" presName="compNode" presStyleCnt="0"/>
      <dgm:spPr/>
    </dgm:pt>
    <dgm:pt modelId="{74E5A65A-2973-4013-9A00-3B37802AA4D8}" type="pres">
      <dgm:prSet presAssocID="{A6037F7E-6CDA-43E0-AEEB-E3720DDABC3A}" presName="bgRect" presStyleLbl="bgShp" presStyleIdx="1" presStyleCnt="3"/>
      <dgm:spPr/>
    </dgm:pt>
    <dgm:pt modelId="{6EC3461E-8BB2-47DD-9202-E79FC1D7F922}" type="pres">
      <dgm:prSet presAssocID="{A6037F7E-6CDA-43E0-AEEB-E3720DDABC3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387F60E6-3745-4ECE-8470-D40EE8EF476D}" type="pres">
      <dgm:prSet presAssocID="{A6037F7E-6CDA-43E0-AEEB-E3720DDABC3A}" presName="spaceRect" presStyleCnt="0"/>
      <dgm:spPr/>
    </dgm:pt>
    <dgm:pt modelId="{19500EF3-0F9D-4DB4-8848-033A2C123EC5}" type="pres">
      <dgm:prSet presAssocID="{A6037F7E-6CDA-43E0-AEEB-E3720DDABC3A}" presName="parTx" presStyleLbl="revTx" presStyleIdx="1" presStyleCnt="3">
        <dgm:presLayoutVars>
          <dgm:chMax val="0"/>
          <dgm:chPref val="0"/>
        </dgm:presLayoutVars>
      </dgm:prSet>
      <dgm:spPr/>
    </dgm:pt>
    <dgm:pt modelId="{49F0F339-F424-477C-AA46-EED0C4F33C0B}" type="pres">
      <dgm:prSet presAssocID="{C0114789-9E56-44BF-8153-B699C742FAA4}" presName="sibTrans" presStyleCnt="0"/>
      <dgm:spPr/>
    </dgm:pt>
    <dgm:pt modelId="{6D9A4127-1FDE-44C3-A32B-4C06E4598310}" type="pres">
      <dgm:prSet presAssocID="{2DDF24A4-3511-4B8F-8AE0-DC772AE14FE8}" presName="compNode" presStyleCnt="0"/>
      <dgm:spPr/>
    </dgm:pt>
    <dgm:pt modelId="{E3D427B0-261C-460E-8BDE-1135DD8FADC3}" type="pres">
      <dgm:prSet presAssocID="{2DDF24A4-3511-4B8F-8AE0-DC772AE14FE8}" presName="bgRect" presStyleLbl="bgShp" presStyleIdx="2" presStyleCnt="3"/>
      <dgm:spPr/>
    </dgm:pt>
    <dgm:pt modelId="{6A39CCB7-44C8-45AC-8D98-509807FA2906}" type="pres">
      <dgm:prSet presAssocID="{2DDF24A4-3511-4B8F-8AE0-DC772AE14FE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4A9A8AFC-DB27-471A-8FB1-DD3BFD681744}" type="pres">
      <dgm:prSet presAssocID="{2DDF24A4-3511-4B8F-8AE0-DC772AE14FE8}" presName="spaceRect" presStyleCnt="0"/>
      <dgm:spPr/>
    </dgm:pt>
    <dgm:pt modelId="{3BC98BF5-0DEB-444F-8DBF-30AD59D967D9}" type="pres">
      <dgm:prSet presAssocID="{2DDF24A4-3511-4B8F-8AE0-DC772AE14FE8}" presName="parTx" presStyleLbl="revTx" presStyleIdx="2" presStyleCnt="3">
        <dgm:presLayoutVars>
          <dgm:chMax val="0"/>
          <dgm:chPref val="0"/>
        </dgm:presLayoutVars>
      </dgm:prSet>
      <dgm:spPr/>
    </dgm:pt>
  </dgm:ptLst>
  <dgm:cxnLst>
    <dgm:cxn modelId="{C8F91D0C-F87E-4A37-B793-3C14F883F075}" type="presOf" srcId="{2DDF24A4-3511-4B8F-8AE0-DC772AE14FE8}" destId="{3BC98BF5-0DEB-444F-8DBF-30AD59D967D9}" srcOrd="0" destOrd="0" presId="urn:microsoft.com/office/officeart/2018/2/layout/IconVerticalSolidList"/>
    <dgm:cxn modelId="{A0017B20-97CE-47CF-92FA-C2C12801C70A}" type="presOf" srcId="{23786CE2-22A3-4555-9D4A-60DE1DB032E5}" destId="{B41A84F6-C7CC-46A8-AA1C-BD569D412559}" srcOrd="0" destOrd="0" presId="urn:microsoft.com/office/officeart/2018/2/layout/IconVerticalSolidList"/>
    <dgm:cxn modelId="{023BB02E-3036-4BA9-A348-0BF9399E7337}" srcId="{23786CE2-22A3-4555-9D4A-60DE1DB032E5}" destId="{2DDF24A4-3511-4B8F-8AE0-DC772AE14FE8}" srcOrd="2" destOrd="0" parTransId="{FEB82C30-792A-4670-9079-50EEE5F311DB}" sibTransId="{173761BE-37F9-4868-A4F3-3C2412A71C66}"/>
    <dgm:cxn modelId="{A537D631-B254-48AE-B334-A208491A43A7}" srcId="{23786CE2-22A3-4555-9D4A-60DE1DB032E5}" destId="{A6037F7E-6CDA-43E0-AEEB-E3720DDABC3A}" srcOrd="1" destOrd="0" parTransId="{BC916E01-2439-4D5C-A20A-0A566B0F9D50}" sibTransId="{C0114789-9E56-44BF-8153-B699C742FAA4}"/>
    <dgm:cxn modelId="{7170E15D-B3FA-4AF6-A32C-65706DD796C2}" type="presOf" srcId="{A6037F7E-6CDA-43E0-AEEB-E3720DDABC3A}" destId="{19500EF3-0F9D-4DB4-8848-033A2C123EC5}" srcOrd="0" destOrd="0" presId="urn:microsoft.com/office/officeart/2018/2/layout/IconVerticalSolidList"/>
    <dgm:cxn modelId="{8D63E1B1-7D52-4C86-8F4F-4E0B3F639F82}" srcId="{23786CE2-22A3-4555-9D4A-60DE1DB032E5}" destId="{B3F2201F-0078-4EBF-8CA2-14EE919758D6}" srcOrd="0" destOrd="0" parTransId="{C755CD71-CB0D-4BA3-8B3D-D51517885216}" sibTransId="{5B2F4A9A-6136-4BDF-BF50-8F2EE88D253A}"/>
    <dgm:cxn modelId="{0DBE79C8-F319-4EB4-B50B-49F5E22B3673}" type="presOf" srcId="{B3F2201F-0078-4EBF-8CA2-14EE919758D6}" destId="{85987CCA-DF83-40EC-BC9C-8CEFBEDFEF39}" srcOrd="0" destOrd="0" presId="urn:microsoft.com/office/officeart/2018/2/layout/IconVerticalSolidList"/>
    <dgm:cxn modelId="{27952027-5D4F-4558-90F8-0E05FC2C9322}" type="presParOf" srcId="{B41A84F6-C7CC-46A8-AA1C-BD569D412559}" destId="{2043E0B9-C60B-4B96-B1F4-589889C163AA}" srcOrd="0" destOrd="0" presId="urn:microsoft.com/office/officeart/2018/2/layout/IconVerticalSolidList"/>
    <dgm:cxn modelId="{9CFD92E6-DDC5-403E-A097-14AE850C045F}" type="presParOf" srcId="{2043E0B9-C60B-4B96-B1F4-589889C163AA}" destId="{56421692-5B8D-424D-A143-75B4105FD957}" srcOrd="0" destOrd="0" presId="urn:microsoft.com/office/officeart/2018/2/layout/IconVerticalSolidList"/>
    <dgm:cxn modelId="{A87CF6C5-0561-4D96-AD92-B1F481B138E8}" type="presParOf" srcId="{2043E0B9-C60B-4B96-B1F4-589889C163AA}" destId="{A634B5D7-B787-4FFD-915B-551A98F95A56}" srcOrd="1" destOrd="0" presId="urn:microsoft.com/office/officeart/2018/2/layout/IconVerticalSolidList"/>
    <dgm:cxn modelId="{5CB6962E-DE2D-4BC7-91D2-ED405FB432CD}" type="presParOf" srcId="{2043E0B9-C60B-4B96-B1F4-589889C163AA}" destId="{7446ADFF-F32B-4560-A844-2C6990D91F45}" srcOrd="2" destOrd="0" presId="urn:microsoft.com/office/officeart/2018/2/layout/IconVerticalSolidList"/>
    <dgm:cxn modelId="{C13B4D87-37A9-4C2D-B0A2-4C8A3A56AF38}" type="presParOf" srcId="{2043E0B9-C60B-4B96-B1F4-589889C163AA}" destId="{85987CCA-DF83-40EC-BC9C-8CEFBEDFEF39}" srcOrd="3" destOrd="0" presId="urn:microsoft.com/office/officeart/2018/2/layout/IconVerticalSolidList"/>
    <dgm:cxn modelId="{34EE7EC3-0CCB-435E-B555-3521810C0F72}" type="presParOf" srcId="{B41A84F6-C7CC-46A8-AA1C-BD569D412559}" destId="{DCB0ACAF-980C-4D54-8811-7286217266BF}" srcOrd="1" destOrd="0" presId="urn:microsoft.com/office/officeart/2018/2/layout/IconVerticalSolidList"/>
    <dgm:cxn modelId="{833415E5-2880-4ED6-BA48-362FF3E4F885}" type="presParOf" srcId="{B41A84F6-C7CC-46A8-AA1C-BD569D412559}" destId="{D5E6A5D6-CEA9-4C9E-A3E9-8614A24A92C9}" srcOrd="2" destOrd="0" presId="urn:microsoft.com/office/officeart/2018/2/layout/IconVerticalSolidList"/>
    <dgm:cxn modelId="{852CA3EF-EC3F-48CA-B855-93DC6F173817}" type="presParOf" srcId="{D5E6A5D6-CEA9-4C9E-A3E9-8614A24A92C9}" destId="{74E5A65A-2973-4013-9A00-3B37802AA4D8}" srcOrd="0" destOrd="0" presId="urn:microsoft.com/office/officeart/2018/2/layout/IconVerticalSolidList"/>
    <dgm:cxn modelId="{C9C94284-BAD5-482F-9DD2-40CAC8315C96}" type="presParOf" srcId="{D5E6A5D6-CEA9-4C9E-A3E9-8614A24A92C9}" destId="{6EC3461E-8BB2-47DD-9202-E79FC1D7F922}" srcOrd="1" destOrd="0" presId="urn:microsoft.com/office/officeart/2018/2/layout/IconVerticalSolidList"/>
    <dgm:cxn modelId="{51AEDB4B-9716-4E59-948E-B1EC87D8EE8B}" type="presParOf" srcId="{D5E6A5D6-CEA9-4C9E-A3E9-8614A24A92C9}" destId="{387F60E6-3745-4ECE-8470-D40EE8EF476D}" srcOrd="2" destOrd="0" presId="urn:microsoft.com/office/officeart/2018/2/layout/IconVerticalSolidList"/>
    <dgm:cxn modelId="{7372A2C7-C10A-4628-9E72-5A32460BD82E}" type="presParOf" srcId="{D5E6A5D6-CEA9-4C9E-A3E9-8614A24A92C9}" destId="{19500EF3-0F9D-4DB4-8848-033A2C123EC5}" srcOrd="3" destOrd="0" presId="urn:microsoft.com/office/officeart/2018/2/layout/IconVerticalSolidList"/>
    <dgm:cxn modelId="{E56ADAF9-27B9-410D-A23C-A73CF8254E48}" type="presParOf" srcId="{B41A84F6-C7CC-46A8-AA1C-BD569D412559}" destId="{49F0F339-F424-477C-AA46-EED0C4F33C0B}" srcOrd="3" destOrd="0" presId="urn:microsoft.com/office/officeart/2018/2/layout/IconVerticalSolidList"/>
    <dgm:cxn modelId="{3144AACF-0C39-4707-AF1C-D96ABCD8A1F0}" type="presParOf" srcId="{B41A84F6-C7CC-46A8-AA1C-BD569D412559}" destId="{6D9A4127-1FDE-44C3-A32B-4C06E4598310}" srcOrd="4" destOrd="0" presId="urn:microsoft.com/office/officeart/2018/2/layout/IconVerticalSolidList"/>
    <dgm:cxn modelId="{8DEF2503-3D76-4010-8BF6-419A9D4BD21B}" type="presParOf" srcId="{6D9A4127-1FDE-44C3-A32B-4C06E4598310}" destId="{E3D427B0-261C-460E-8BDE-1135DD8FADC3}" srcOrd="0" destOrd="0" presId="urn:microsoft.com/office/officeart/2018/2/layout/IconVerticalSolidList"/>
    <dgm:cxn modelId="{68ABA8B2-B393-4FC9-83EB-B397EAEEDD6F}" type="presParOf" srcId="{6D9A4127-1FDE-44C3-A32B-4C06E4598310}" destId="{6A39CCB7-44C8-45AC-8D98-509807FA2906}" srcOrd="1" destOrd="0" presId="urn:microsoft.com/office/officeart/2018/2/layout/IconVerticalSolidList"/>
    <dgm:cxn modelId="{28C65533-9E8D-4294-9770-776278155C84}" type="presParOf" srcId="{6D9A4127-1FDE-44C3-A32B-4C06E4598310}" destId="{4A9A8AFC-DB27-471A-8FB1-DD3BFD681744}" srcOrd="2" destOrd="0" presId="urn:microsoft.com/office/officeart/2018/2/layout/IconVerticalSolidList"/>
    <dgm:cxn modelId="{DD2C8B07-7F08-4846-A741-FF829458153B}" type="presParOf" srcId="{6D9A4127-1FDE-44C3-A32B-4C06E4598310}" destId="{3BC98BF5-0DEB-444F-8DBF-30AD59D967D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310B729-E370-4E98-96EC-9D3E7B21CAF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73D3A52-E4B0-477B-B499-01B9AA4DBF62}">
      <dgm:prSet/>
      <dgm:spPr/>
      <dgm:t>
        <a:bodyPr/>
        <a:lstStyle/>
        <a:p>
          <a:pPr>
            <a:lnSpc>
              <a:spcPct val="100000"/>
            </a:lnSpc>
          </a:pPr>
          <a:r>
            <a:rPr lang="en-US"/>
            <a:t>The Boolean Retrieval Model is applied by creating a system where queries use Boolean operators like AND, OR, and NOT to retrieve passages from the WebAP dataset. The system identifies documents that either fully match or don't match based on the query structure.</a:t>
          </a:r>
        </a:p>
      </dgm:t>
    </dgm:pt>
    <dgm:pt modelId="{9B51E726-3EFF-4643-95A7-7938C81A87FA}" type="parTrans" cxnId="{A0CE729A-B465-4F38-B101-C7CDE0E11E49}">
      <dgm:prSet/>
      <dgm:spPr/>
      <dgm:t>
        <a:bodyPr/>
        <a:lstStyle/>
        <a:p>
          <a:endParaRPr lang="en-US"/>
        </a:p>
      </dgm:t>
    </dgm:pt>
    <dgm:pt modelId="{BEADEA13-8CE0-4E7B-A552-8098E9A5612C}" type="sibTrans" cxnId="{A0CE729A-B465-4F38-B101-C7CDE0E11E49}">
      <dgm:prSet/>
      <dgm:spPr/>
      <dgm:t>
        <a:bodyPr/>
        <a:lstStyle/>
        <a:p>
          <a:endParaRPr lang="en-US"/>
        </a:p>
      </dgm:t>
    </dgm:pt>
    <dgm:pt modelId="{E54C8B46-1458-4C66-B1D7-EFA5206307A3}">
      <dgm:prSet/>
      <dgm:spPr/>
      <dgm:t>
        <a:bodyPr/>
        <a:lstStyle/>
        <a:p>
          <a:pPr>
            <a:lnSpc>
              <a:spcPct val="100000"/>
            </a:lnSpc>
          </a:pPr>
          <a:r>
            <a:rPr lang="en-US"/>
            <a:t>Boolean retrieval allows for </a:t>
          </a:r>
          <a:r>
            <a:rPr lang="en-US" b="1"/>
            <a:t>exact matching</a:t>
          </a:r>
          <a:r>
            <a:rPr lang="en-US"/>
            <a:t> of query terms, making it suitable for users who need specific passages that match certain criteria.</a:t>
          </a:r>
        </a:p>
      </dgm:t>
    </dgm:pt>
    <dgm:pt modelId="{68654262-D360-41BE-9642-EC13F6A581F1}" type="parTrans" cxnId="{9D7CE01D-AC7E-474F-9222-175F2B5B0846}">
      <dgm:prSet/>
      <dgm:spPr/>
      <dgm:t>
        <a:bodyPr/>
        <a:lstStyle/>
        <a:p>
          <a:endParaRPr lang="en-US"/>
        </a:p>
      </dgm:t>
    </dgm:pt>
    <dgm:pt modelId="{979C9B6C-F0FB-491B-B217-C0064B89BE0A}" type="sibTrans" cxnId="{9D7CE01D-AC7E-474F-9222-175F2B5B0846}">
      <dgm:prSet/>
      <dgm:spPr/>
      <dgm:t>
        <a:bodyPr/>
        <a:lstStyle/>
        <a:p>
          <a:endParaRPr lang="en-US"/>
        </a:p>
      </dgm:t>
    </dgm:pt>
    <dgm:pt modelId="{381F556D-F1F9-48A0-91AE-0EF73155813B}">
      <dgm:prSet/>
      <dgm:spPr/>
      <dgm:t>
        <a:bodyPr/>
        <a:lstStyle/>
        <a:p>
          <a:pPr>
            <a:lnSpc>
              <a:spcPct val="100000"/>
            </a:lnSpc>
          </a:pPr>
          <a:r>
            <a:rPr lang="en-US"/>
            <a:t>It provided a simple, efficient way to retrieve relevant passages when precise matching was required, enabling </a:t>
          </a:r>
          <a:r>
            <a:rPr lang="en-US" b="1"/>
            <a:t>quick filtering</a:t>
          </a:r>
          <a:r>
            <a:rPr lang="en-US"/>
            <a:t> of the dataset.</a:t>
          </a:r>
        </a:p>
      </dgm:t>
    </dgm:pt>
    <dgm:pt modelId="{40ACA486-4FFB-4ACF-A2D4-CD8DC45D6FE1}" type="parTrans" cxnId="{A0300932-6E2C-4BA0-9951-F639B4F0A80C}">
      <dgm:prSet/>
      <dgm:spPr/>
      <dgm:t>
        <a:bodyPr/>
        <a:lstStyle/>
        <a:p>
          <a:endParaRPr lang="en-US"/>
        </a:p>
      </dgm:t>
    </dgm:pt>
    <dgm:pt modelId="{B2C36019-9950-4531-9E62-19AA0CB26AFF}" type="sibTrans" cxnId="{A0300932-6E2C-4BA0-9951-F639B4F0A80C}">
      <dgm:prSet/>
      <dgm:spPr/>
      <dgm:t>
        <a:bodyPr/>
        <a:lstStyle/>
        <a:p>
          <a:endParaRPr lang="en-US"/>
        </a:p>
      </dgm:t>
    </dgm:pt>
    <dgm:pt modelId="{22EF661D-F095-475B-A4B9-A51CE2987FC2}" type="pres">
      <dgm:prSet presAssocID="{8310B729-E370-4E98-96EC-9D3E7B21CAFB}" presName="root" presStyleCnt="0">
        <dgm:presLayoutVars>
          <dgm:dir/>
          <dgm:resizeHandles val="exact"/>
        </dgm:presLayoutVars>
      </dgm:prSet>
      <dgm:spPr/>
    </dgm:pt>
    <dgm:pt modelId="{D9A40746-5704-4C7E-A50D-AC3B80F97D05}" type="pres">
      <dgm:prSet presAssocID="{173D3A52-E4B0-477B-B499-01B9AA4DBF62}" presName="compNode" presStyleCnt="0"/>
      <dgm:spPr/>
    </dgm:pt>
    <dgm:pt modelId="{9563014B-672B-4F5B-92FD-047D31A0BA93}" type="pres">
      <dgm:prSet presAssocID="{173D3A52-E4B0-477B-B499-01B9AA4DBF62}" presName="bgRect" presStyleLbl="bgShp" presStyleIdx="0" presStyleCnt="3"/>
      <dgm:spPr/>
    </dgm:pt>
    <dgm:pt modelId="{82AE8644-9193-4070-ADD1-7E5F1DF05758}" type="pres">
      <dgm:prSet presAssocID="{173D3A52-E4B0-477B-B499-01B9AA4DBF6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CC277448-2938-49B2-B84E-2EE8393400A3}" type="pres">
      <dgm:prSet presAssocID="{173D3A52-E4B0-477B-B499-01B9AA4DBF62}" presName="spaceRect" presStyleCnt="0"/>
      <dgm:spPr/>
    </dgm:pt>
    <dgm:pt modelId="{B71CE111-4420-4221-AD56-75B6019B3FFD}" type="pres">
      <dgm:prSet presAssocID="{173D3A52-E4B0-477B-B499-01B9AA4DBF62}" presName="parTx" presStyleLbl="revTx" presStyleIdx="0" presStyleCnt="3">
        <dgm:presLayoutVars>
          <dgm:chMax val="0"/>
          <dgm:chPref val="0"/>
        </dgm:presLayoutVars>
      </dgm:prSet>
      <dgm:spPr/>
    </dgm:pt>
    <dgm:pt modelId="{268B5590-ED2F-4A81-86C7-B4F9BBC2CAEF}" type="pres">
      <dgm:prSet presAssocID="{BEADEA13-8CE0-4E7B-A552-8098E9A5612C}" presName="sibTrans" presStyleCnt="0"/>
      <dgm:spPr/>
    </dgm:pt>
    <dgm:pt modelId="{DF79F1A1-305A-46E7-9062-8D3BD051AFEC}" type="pres">
      <dgm:prSet presAssocID="{E54C8B46-1458-4C66-B1D7-EFA5206307A3}" presName="compNode" presStyleCnt="0"/>
      <dgm:spPr/>
    </dgm:pt>
    <dgm:pt modelId="{622D9C45-FFF6-4654-B6CC-66D6ABCD33BC}" type="pres">
      <dgm:prSet presAssocID="{E54C8B46-1458-4C66-B1D7-EFA5206307A3}" presName="bgRect" presStyleLbl="bgShp" presStyleIdx="1" presStyleCnt="3"/>
      <dgm:spPr/>
    </dgm:pt>
    <dgm:pt modelId="{B8347642-7686-4545-B7DA-C657941F593F}" type="pres">
      <dgm:prSet presAssocID="{E54C8B46-1458-4C66-B1D7-EFA5206307A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C5392711-68B4-4722-B311-58EF34952591}" type="pres">
      <dgm:prSet presAssocID="{E54C8B46-1458-4C66-B1D7-EFA5206307A3}" presName="spaceRect" presStyleCnt="0"/>
      <dgm:spPr/>
    </dgm:pt>
    <dgm:pt modelId="{4A0D5D56-B244-42DD-AF40-CCA03FE7C9AA}" type="pres">
      <dgm:prSet presAssocID="{E54C8B46-1458-4C66-B1D7-EFA5206307A3}" presName="parTx" presStyleLbl="revTx" presStyleIdx="1" presStyleCnt="3">
        <dgm:presLayoutVars>
          <dgm:chMax val="0"/>
          <dgm:chPref val="0"/>
        </dgm:presLayoutVars>
      </dgm:prSet>
      <dgm:spPr/>
    </dgm:pt>
    <dgm:pt modelId="{1ECA48C0-8938-44A7-96CD-C6128907A789}" type="pres">
      <dgm:prSet presAssocID="{979C9B6C-F0FB-491B-B217-C0064B89BE0A}" presName="sibTrans" presStyleCnt="0"/>
      <dgm:spPr/>
    </dgm:pt>
    <dgm:pt modelId="{B0064305-302C-48AB-A458-A2B9C130C530}" type="pres">
      <dgm:prSet presAssocID="{381F556D-F1F9-48A0-91AE-0EF73155813B}" presName="compNode" presStyleCnt="0"/>
      <dgm:spPr/>
    </dgm:pt>
    <dgm:pt modelId="{C6536279-BB80-4257-B079-C221F8A47402}" type="pres">
      <dgm:prSet presAssocID="{381F556D-F1F9-48A0-91AE-0EF73155813B}" presName="bgRect" presStyleLbl="bgShp" presStyleIdx="2" presStyleCnt="3"/>
      <dgm:spPr/>
    </dgm:pt>
    <dgm:pt modelId="{E606DE9E-2962-4829-BE95-80415EB6BC8A}" type="pres">
      <dgm:prSet presAssocID="{381F556D-F1F9-48A0-91AE-0EF73155813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FAFCE1C1-797B-4B27-B493-C3FC6DC7B182}" type="pres">
      <dgm:prSet presAssocID="{381F556D-F1F9-48A0-91AE-0EF73155813B}" presName="spaceRect" presStyleCnt="0"/>
      <dgm:spPr/>
    </dgm:pt>
    <dgm:pt modelId="{3FA48E83-4342-4A2D-A338-EB6D06A33925}" type="pres">
      <dgm:prSet presAssocID="{381F556D-F1F9-48A0-91AE-0EF73155813B}" presName="parTx" presStyleLbl="revTx" presStyleIdx="2" presStyleCnt="3">
        <dgm:presLayoutVars>
          <dgm:chMax val="0"/>
          <dgm:chPref val="0"/>
        </dgm:presLayoutVars>
      </dgm:prSet>
      <dgm:spPr/>
    </dgm:pt>
  </dgm:ptLst>
  <dgm:cxnLst>
    <dgm:cxn modelId="{9D7CE01D-AC7E-474F-9222-175F2B5B0846}" srcId="{8310B729-E370-4E98-96EC-9D3E7B21CAFB}" destId="{E54C8B46-1458-4C66-B1D7-EFA5206307A3}" srcOrd="1" destOrd="0" parTransId="{68654262-D360-41BE-9642-EC13F6A581F1}" sibTransId="{979C9B6C-F0FB-491B-B217-C0064B89BE0A}"/>
    <dgm:cxn modelId="{43A89D22-E666-4BB4-8F07-0F66B424DB5B}" type="presOf" srcId="{E54C8B46-1458-4C66-B1D7-EFA5206307A3}" destId="{4A0D5D56-B244-42DD-AF40-CCA03FE7C9AA}" srcOrd="0" destOrd="0" presId="urn:microsoft.com/office/officeart/2018/2/layout/IconVerticalSolidList"/>
    <dgm:cxn modelId="{A0300932-6E2C-4BA0-9951-F639B4F0A80C}" srcId="{8310B729-E370-4E98-96EC-9D3E7B21CAFB}" destId="{381F556D-F1F9-48A0-91AE-0EF73155813B}" srcOrd="2" destOrd="0" parTransId="{40ACA486-4FFB-4ACF-A2D4-CD8DC45D6FE1}" sibTransId="{B2C36019-9950-4531-9E62-19AA0CB26AFF}"/>
    <dgm:cxn modelId="{A2F5A68D-3DD5-4FF3-9941-B99F27B4D243}" type="presOf" srcId="{173D3A52-E4B0-477B-B499-01B9AA4DBF62}" destId="{B71CE111-4420-4221-AD56-75B6019B3FFD}" srcOrd="0" destOrd="0" presId="urn:microsoft.com/office/officeart/2018/2/layout/IconVerticalSolidList"/>
    <dgm:cxn modelId="{A0CE729A-B465-4F38-B101-C7CDE0E11E49}" srcId="{8310B729-E370-4E98-96EC-9D3E7B21CAFB}" destId="{173D3A52-E4B0-477B-B499-01B9AA4DBF62}" srcOrd="0" destOrd="0" parTransId="{9B51E726-3EFF-4643-95A7-7938C81A87FA}" sibTransId="{BEADEA13-8CE0-4E7B-A552-8098E9A5612C}"/>
    <dgm:cxn modelId="{2030F7B1-412B-4C81-9F1C-7B0DC7588CBD}" type="presOf" srcId="{381F556D-F1F9-48A0-91AE-0EF73155813B}" destId="{3FA48E83-4342-4A2D-A338-EB6D06A33925}" srcOrd="0" destOrd="0" presId="urn:microsoft.com/office/officeart/2018/2/layout/IconVerticalSolidList"/>
    <dgm:cxn modelId="{BA08E0D5-F4EA-4122-9DB1-8B17E8C99AAF}" type="presOf" srcId="{8310B729-E370-4E98-96EC-9D3E7B21CAFB}" destId="{22EF661D-F095-475B-A4B9-A51CE2987FC2}" srcOrd="0" destOrd="0" presId="urn:microsoft.com/office/officeart/2018/2/layout/IconVerticalSolidList"/>
    <dgm:cxn modelId="{FE05779E-0CEB-497B-B8F9-8AD01786648D}" type="presParOf" srcId="{22EF661D-F095-475B-A4B9-A51CE2987FC2}" destId="{D9A40746-5704-4C7E-A50D-AC3B80F97D05}" srcOrd="0" destOrd="0" presId="urn:microsoft.com/office/officeart/2018/2/layout/IconVerticalSolidList"/>
    <dgm:cxn modelId="{BC1FA242-235F-449D-B512-90226EA31B17}" type="presParOf" srcId="{D9A40746-5704-4C7E-A50D-AC3B80F97D05}" destId="{9563014B-672B-4F5B-92FD-047D31A0BA93}" srcOrd="0" destOrd="0" presId="urn:microsoft.com/office/officeart/2018/2/layout/IconVerticalSolidList"/>
    <dgm:cxn modelId="{756ECF67-DDB1-4A31-87DC-356972E40F96}" type="presParOf" srcId="{D9A40746-5704-4C7E-A50D-AC3B80F97D05}" destId="{82AE8644-9193-4070-ADD1-7E5F1DF05758}" srcOrd="1" destOrd="0" presId="urn:microsoft.com/office/officeart/2018/2/layout/IconVerticalSolidList"/>
    <dgm:cxn modelId="{EBCA11FE-6D3D-4137-9580-E36F101A9287}" type="presParOf" srcId="{D9A40746-5704-4C7E-A50D-AC3B80F97D05}" destId="{CC277448-2938-49B2-B84E-2EE8393400A3}" srcOrd="2" destOrd="0" presId="urn:microsoft.com/office/officeart/2018/2/layout/IconVerticalSolidList"/>
    <dgm:cxn modelId="{911488A8-6DA9-4219-A843-C8B086E061FB}" type="presParOf" srcId="{D9A40746-5704-4C7E-A50D-AC3B80F97D05}" destId="{B71CE111-4420-4221-AD56-75B6019B3FFD}" srcOrd="3" destOrd="0" presId="urn:microsoft.com/office/officeart/2018/2/layout/IconVerticalSolidList"/>
    <dgm:cxn modelId="{CBC7CCDD-3D5F-4807-A23F-856B784D363B}" type="presParOf" srcId="{22EF661D-F095-475B-A4B9-A51CE2987FC2}" destId="{268B5590-ED2F-4A81-86C7-B4F9BBC2CAEF}" srcOrd="1" destOrd="0" presId="urn:microsoft.com/office/officeart/2018/2/layout/IconVerticalSolidList"/>
    <dgm:cxn modelId="{220B6783-2F94-44C2-9D10-6C4E78F0EF81}" type="presParOf" srcId="{22EF661D-F095-475B-A4B9-A51CE2987FC2}" destId="{DF79F1A1-305A-46E7-9062-8D3BD051AFEC}" srcOrd="2" destOrd="0" presId="urn:microsoft.com/office/officeart/2018/2/layout/IconVerticalSolidList"/>
    <dgm:cxn modelId="{E573C710-257C-4A68-B0B6-1B6829BFC42C}" type="presParOf" srcId="{DF79F1A1-305A-46E7-9062-8D3BD051AFEC}" destId="{622D9C45-FFF6-4654-B6CC-66D6ABCD33BC}" srcOrd="0" destOrd="0" presId="urn:microsoft.com/office/officeart/2018/2/layout/IconVerticalSolidList"/>
    <dgm:cxn modelId="{ADB41417-7E2B-4FCD-8E66-ADD0D4B2F2D8}" type="presParOf" srcId="{DF79F1A1-305A-46E7-9062-8D3BD051AFEC}" destId="{B8347642-7686-4545-B7DA-C657941F593F}" srcOrd="1" destOrd="0" presId="urn:microsoft.com/office/officeart/2018/2/layout/IconVerticalSolidList"/>
    <dgm:cxn modelId="{586E5BCE-B118-458A-8D05-2839D037F885}" type="presParOf" srcId="{DF79F1A1-305A-46E7-9062-8D3BD051AFEC}" destId="{C5392711-68B4-4722-B311-58EF34952591}" srcOrd="2" destOrd="0" presId="urn:microsoft.com/office/officeart/2018/2/layout/IconVerticalSolidList"/>
    <dgm:cxn modelId="{E62E8FBF-1802-47ED-BD8F-6A5FA1882D7D}" type="presParOf" srcId="{DF79F1A1-305A-46E7-9062-8D3BD051AFEC}" destId="{4A0D5D56-B244-42DD-AF40-CCA03FE7C9AA}" srcOrd="3" destOrd="0" presId="urn:microsoft.com/office/officeart/2018/2/layout/IconVerticalSolidList"/>
    <dgm:cxn modelId="{AAE2F7DF-2DE7-4C5E-8344-31C198358AB9}" type="presParOf" srcId="{22EF661D-F095-475B-A4B9-A51CE2987FC2}" destId="{1ECA48C0-8938-44A7-96CD-C6128907A789}" srcOrd="3" destOrd="0" presId="urn:microsoft.com/office/officeart/2018/2/layout/IconVerticalSolidList"/>
    <dgm:cxn modelId="{298A2801-DA08-4F3E-9445-89DF4C633EA3}" type="presParOf" srcId="{22EF661D-F095-475B-A4B9-A51CE2987FC2}" destId="{B0064305-302C-48AB-A458-A2B9C130C530}" srcOrd="4" destOrd="0" presId="urn:microsoft.com/office/officeart/2018/2/layout/IconVerticalSolidList"/>
    <dgm:cxn modelId="{40817442-15E4-4F56-91CC-6122E032D847}" type="presParOf" srcId="{B0064305-302C-48AB-A458-A2B9C130C530}" destId="{C6536279-BB80-4257-B079-C221F8A47402}" srcOrd="0" destOrd="0" presId="urn:microsoft.com/office/officeart/2018/2/layout/IconVerticalSolidList"/>
    <dgm:cxn modelId="{86469E2E-F854-44E6-BB8E-E27DC0FCDE7C}" type="presParOf" srcId="{B0064305-302C-48AB-A458-A2B9C130C530}" destId="{E606DE9E-2962-4829-BE95-80415EB6BC8A}" srcOrd="1" destOrd="0" presId="urn:microsoft.com/office/officeart/2018/2/layout/IconVerticalSolidList"/>
    <dgm:cxn modelId="{D4B89732-10C7-43C3-A9A2-0144CAA8100A}" type="presParOf" srcId="{B0064305-302C-48AB-A458-A2B9C130C530}" destId="{FAFCE1C1-797B-4B27-B493-C3FC6DC7B182}" srcOrd="2" destOrd="0" presId="urn:microsoft.com/office/officeart/2018/2/layout/IconVerticalSolidList"/>
    <dgm:cxn modelId="{080F6EDA-1836-48CC-B1AF-77061BDA2E01}" type="presParOf" srcId="{B0064305-302C-48AB-A458-A2B9C130C530}" destId="{3FA48E83-4342-4A2D-A338-EB6D06A3392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910769B-E556-4EF5-8D98-AF17760FE08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DAFE30D-5787-4975-952E-C26A69138390}">
      <dgm:prSet/>
      <dgm:spPr/>
      <dgm:t>
        <a:bodyPr/>
        <a:lstStyle/>
        <a:p>
          <a:r>
            <a:rPr lang="en-US"/>
            <a:t>In the WebAP dataset, </a:t>
          </a:r>
          <a:r>
            <a:rPr lang="en-US" b="1"/>
            <a:t>proximity queries</a:t>
          </a:r>
          <a:r>
            <a:rPr lang="en-US"/>
            <a:t> retrieve documents where the query terms appear within a specified distance of each other. This is handled by using positional indexes to track the locations of terms within documents.</a:t>
          </a:r>
        </a:p>
      </dgm:t>
    </dgm:pt>
    <dgm:pt modelId="{808A7FAF-F284-47B7-8D0F-E38140C4C22A}" type="parTrans" cxnId="{040EC989-43F9-49EC-BB06-C22736872AC1}">
      <dgm:prSet/>
      <dgm:spPr/>
      <dgm:t>
        <a:bodyPr/>
        <a:lstStyle/>
        <a:p>
          <a:endParaRPr lang="en-US"/>
        </a:p>
      </dgm:t>
    </dgm:pt>
    <dgm:pt modelId="{5F934326-5D30-4F51-9713-E678CD4EAD45}" type="sibTrans" cxnId="{040EC989-43F9-49EC-BB06-C22736872AC1}">
      <dgm:prSet/>
      <dgm:spPr/>
      <dgm:t>
        <a:bodyPr/>
        <a:lstStyle/>
        <a:p>
          <a:endParaRPr lang="en-US"/>
        </a:p>
      </dgm:t>
    </dgm:pt>
    <dgm:pt modelId="{E0F512C1-1B3A-4C55-A69F-D78F48C41443}">
      <dgm:prSet/>
      <dgm:spPr/>
      <dgm:t>
        <a:bodyPr/>
        <a:lstStyle/>
        <a:p>
          <a:r>
            <a:rPr lang="en-US"/>
            <a:t>Proximity queries are useful for refining search results where the </a:t>
          </a:r>
          <a:r>
            <a:rPr lang="en-US" b="1"/>
            <a:t>relationship</a:t>
          </a:r>
          <a:r>
            <a:rPr lang="en-US"/>
            <a:t> between terms is important, such as when terms must appear near each other to be relevant.</a:t>
          </a:r>
        </a:p>
      </dgm:t>
    </dgm:pt>
    <dgm:pt modelId="{23C211CF-D6AD-4F66-AA11-5517C66EBE14}" type="parTrans" cxnId="{A23E7F16-6624-46BB-8DF6-0D9A7F48EDA0}">
      <dgm:prSet/>
      <dgm:spPr/>
      <dgm:t>
        <a:bodyPr/>
        <a:lstStyle/>
        <a:p>
          <a:endParaRPr lang="en-US"/>
        </a:p>
      </dgm:t>
    </dgm:pt>
    <dgm:pt modelId="{01375829-1EA5-4358-8FCA-0D4129116E18}" type="sibTrans" cxnId="{A23E7F16-6624-46BB-8DF6-0D9A7F48EDA0}">
      <dgm:prSet/>
      <dgm:spPr/>
      <dgm:t>
        <a:bodyPr/>
        <a:lstStyle/>
        <a:p>
          <a:endParaRPr lang="en-US"/>
        </a:p>
      </dgm:t>
    </dgm:pt>
    <dgm:pt modelId="{8BDFB644-6E38-4B3C-9716-EC1CD0152C52}">
      <dgm:prSet/>
      <dgm:spPr/>
      <dgm:t>
        <a:bodyPr/>
        <a:lstStyle/>
        <a:p>
          <a:r>
            <a:rPr lang="en-US"/>
            <a:t>Proximity queries ensured more </a:t>
          </a:r>
          <a:r>
            <a:rPr lang="en-US" b="1"/>
            <a:t>accurate retrieval</a:t>
          </a:r>
          <a:r>
            <a:rPr lang="en-US"/>
            <a:t> by focusing on documents where the terms occur close to each other, improving the precision of search results</a:t>
          </a:r>
        </a:p>
      </dgm:t>
    </dgm:pt>
    <dgm:pt modelId="{D722F981-80A0-4B25-8F64-AE3D79AD1EB8}" type="parTrans" cxnId="{CD62F9B5-0787-46D1-AC47-AC9BF60425A5}">
      <dgm:prSet/>
      <dgm:spPr/>
      <dgm:t>
        <a:bodyPr/>
        <a:lstStyle/>
        <a:p>
          <a:endParaRPr lang="en-US"/>
        </a:p>
      </dgm:t>
    </dgm:pt>
    <dgm:pt modelId="{45951717-1440-4A7B-85D5-B97158F2A687}" type="sibTrans" cxnId="{CD62F9B5-0787-46D1-AC47-AC9BF60425A5}">
      <dgm:prSet/>
      <dgm:spPr/>
      <dgm:t>
        <a:bodyPr/>
        <a:lstStyle/>
        <a:p>
          <a:endParaRPr lang="en-US"/>
        </a:p>
      </dgm:t>
    </dgm:pt>
    <dgm:pt modelId="{0D663C4B-31E4-4222-B426-B428FACEF2B8}" type="pres">
      <dgm:prSet presAssocID="{4910769B-E556-4EF5-8D98-AF17760FE08B}" presName="linear" presStyleCnt="0">
        <dgm:presLayoutVars>
          <dgm:animLvl val="lvl"/>
          <dgm:resizeHandles val="exact"/>
        </dgm:presLayoutVars>
      </dgm:prSet>
      <dgm:spPr/>
    </dgm:pt>
    <dgm:pt modelId="{2B2A581A-BF1E-4708-96ED-BDA353670897}" type="pres">
      <dgm:prSet presAssocID="{4DAFE30D-5787-4975-952E-C26A69138390}" presName="parentText" presStyleLbl="node1" presStyleIdx="0" presStyleCnt="3">
        <dgm:presLayoutVars>
          <dgm:chMax val="0"/>
          <dgm:bulletEnabled val="1"/>
        </dgm:presLayoutVars>
      </dgm:prSet>
      <dgm:spPr/>
    </dgm:pt>
    <dgm:pt modelId="{F5D3C494-CE9D-4E57-BA2A-79AFB2E836B6}" type="pres">
      <dgm:prSet presAssocID="{5F934326-5D30-4F51-9713-E678CD4EAD45}" presName="spacer" presStyleCnt="0"/>
      <dgm:spPr/>
    </dgm:pt>
    <dgm:pt modelId="{68E4328C-9635-44A7-A840-CEE3F4A49F85}" type="pres">
      <dgm:prSet presAssocID="{E0F512C1-1B3A-4C55-A69F-D78F48C41443}" presName="parentText" presStyleLbl="node1" presStyleIdx="1" presStyleCnt="3">
        <dgm:presLayoutVars>
          <dgm:chMax val="0"/>
          <dgm:bulletEnabled val="1"/>
        </dgm:presLayoutVars>
      </dgm:prSet>
      <dgm:spPr/>
    </dgm:pt>
    <dgm:pt modelId="{895B0CD3-59FA-4E26-9B38-A0F5E7EA3C76}" type="pres">
      <dgm:prSet presAssocID="{01375829-1EA5-4358-8FCA-0D4129116E18}" presName="spacer" presStyleCnt="0"/>
      <dgm:spPr/>
    </dgm:pt>
    <dgm:pt modelId="{A5BC4C40-9568-44CE-AB82-F81921FA535A}" type="pres">
      <dgm:prSet presAssocID="{8BDFB644-6E38-4B3C-9716-EC1CD0152C52}" presName="parentText" presStyleLbl="node1" presStyleIdx="2" presStyleCnt="3">
        <dgm:presLayoutVars>
          <dgm:chMax val="0"/>
          <dgm:bulletEnabled val="1"/>
        </dgm:presLayoutVars>
      </dgm:prSet>
      <dgm:spPr/>
    </dgm:pt>
  </dgm:ptLst>
  <dgm:cxnLst>
    <dgm:cxn modelId="{A23E7F16-6624-46BB-8DF6-0D9A7F48EDA0}" srcId="{4910769B-E556-4EF5-8D98-AF17760FE08B}" destId="{E0F512C1-1B3A-4C55-A69F-D78F48C41443}" srcOrd="1" destOrd="0" parTransId="{23C211CF-D6AD-4F66-AA11-5517C66EBE14}" sibTransId="{01375829-1EA5-4358-8FCA-0D4129116E18}"/>
    <dgm:cxn modelId="{592A0F4D-8F3F-489D-B116-CA128EA7F075}" type="presOf" srcId="{4910769B-E556-4EF5-8D98-AF17760FE08B}" destId="{0D663C4B-31E4-4222-B426-B428FACEF2B8}" srcOrd="0" destOrd="0" presId="urn:microsoft.com/office/officeart/2005/8/layout/vList2"/>
    <dgm:cxn modelId="{09146656-6953-4E2D-A94C-74A4D6A1AD2C}" type="presOf" srcId="{E0F512C1-1B3A-4C55-A69F-D78F48C41443}" destId="{68E4328C-9635-44A7-A840-CEE3F4A49F85}" srcOrd="0" destOrd="0" presId="urn:microsoft.com/office/officeart/2005/8/layout/vList2"/>
    <dgm:cxn modelId="{040EC989-43F9-49EC-BB06-C22736872AC1}" srcId="{4910769B-E556-4EF5-8D98-AF17760FE08B}" destId="{4DAFE30D-5787-4975-952E-C26A69138390}" srcOrd="0" destOrd="0" parTransId="{808A7FAF-F284-47B7-8D0F-E38140C4C22A}" sibTransId="{5F934326-5D30-4F51-9713-E678CD4EAD45}"/>
    <dgm:cxn modelId="{493DE5AA-2331-4EC4-A356-E40FA0A5F972}" type="presOf" srcId="{4DAFE30D-5787-4975-952E-C26A69138390}" destId="{2B2A581A-BF1E-4708-96ED-BDA353670897}" srcOrd="0" destOrd="0" presId="urn:microsoft.com/office/officeart/2005/8/layout/vList2"/>
    <dgm:cxn modelId="{CD62F9B5-0787-46D1-AC47-AC9BF60425A5}" srcId="{4910769B-E556-4EF5-8D98-AF17760FE08B}" destId="{8BDFB644-6E38-4B3C-9716-EC1CD0152C52}" srcOrd="2" destOrd="0" parTransId="{D722F981-80A0-4B25-8F64-AE3D79AD1EB8}" sibTransId="{45951717-1440-4A7B-85D5-B97158F2A687}"/>
    <dgm:cxn modelId="{60D339C8-389A-4E42-B0B1-DB1761059EF7}" type="presOf" srcId="{8BDFB644-6E38-4B3C-9716-EC1CD0152C52}" destId="{A5BC4C40-9568-44CE-AB82-F81921FA535A}" srcOrd="0" destOrd="0" presId="urn:microsoft.com/office/officeart/2005/8/layout/vList2"/>
    <dgm:cxn modelId="{DE7DA721-8875-4B2D-B222-749D18BE82D4}" type="presParOf" srcId="{0D663C4B-31E4-4222-B426-B428FACEF2B8}" destId="{2B2A581A-BF1E-4708-96ED-BDA353670897}" srcOrd="0" destOrd="0" presId="urn:microsoft.com/office/officeart/2005/8/layout/vList2"/>
    <dgm:cxn modelId="{6E27DE35-1C80-4AF3-99FE-ACDD193AD4C7}" type="presParOf" srcId="{0D663C4B-31E4-4222-B426-B428FACEF2B8}" destId="{F5D3C494-CE9D-4E57-BA2A-79AFB2E836B6}" srcOrd="1" destOrd="0" presId="urn:microsoft.com/office/officeart/2005/8/layout/vList2"/>
    <dgm:cxn modelId="{DFDB1AE4-2686-4F7B-BB9C-E4DC9F67A817}" type="presParOf" srcId="{0D663C4B-31E4-4222-B426-B428FACEF2B8}" destId="{68E4328C-9635-44A7-A840-CEE3F4A49F85}" srcOrd="2" destOrd="0" presId="urn:microsoft.com/office/officeart/2005/8/layout/vList2"/>
    <dgm:cxn modelId="{9C7D0444-F1F2-43E2-AC50-0EB07C5D73DD}" type="presParOf" srcId="{0D663C4B-31E4-4222-B426-B428FACEF2B8}" destId="{895B0CD3-59FA-4E26-9B38-A0F5E7EA3C76}" srcOrd="3" destOrd="0" presId="urn:microsoft.com/office/officeart/2005/8/layout/vList2"/>
    <dgm:cxn modelId="{ED8CBC96-1A13-44A1-BD72-4A2BDFE06CFD}" type="presParOf" srcId="{0D663C4B-31E4-4222-B426-B428FACEF2B8}" destId="{A5BC4C40-9568-44CE-AB82-F81921FA535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02796F-0015-4078-9FFC-C55D2E5E4F87}">
      <dsp:nvSpPr>
        <dsp:cNvPr id="0" name=""/>
        <dsp:cNvSpPr/>
      </dsp:nvSpPr>
      <dsp:spPr>
        <a:xfrm>
          <a:off x="0" y="682"/>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2902E9-D796-45CC-A957-5CE2A39A5C98}">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FF3AB2-D39E-4A26-844F-9A32F2C6AB9E}">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711200">
            <a:lnSpc>
              <a:spcPct val="100000"/>
            </a:lnSpc>
            <a:spcBef>
              <a:spcPct val="0"/>
            </a:spcBef>
            <a:spcAft>
              <a:spcPct val="35000"/>
            </a:spcAft>
            <a:buNone/>
          </a:pPr>
          <a:r>
            <a:rPr lang="en-US" sz="1600" kern="1200"/>
            <a:t>In the WebAP dataset, </a:t>
          </a:r>
          <a:r>
            <a:rPr lang="en-US" sz="1600" b="1" kern="1200"/>
            <a:t>normalization (case folding)</a:t>
          </a:r>
          <a:r>
            <a:rPr lang="en-US" sz="1600" kern="1200"/>
            <a:t> converts all text to lowercase during preprocessing. This ensures that "Cat," "cat," and "CAT" are treated as the same term rather than distinct ones.</a:t>
          </a:r>
        </a:p>
      </dsp:txBody>
      <dsp:txXfrm>
        <a:off x="1844034" y="682"/>
        <a:ext cx="4401230" cy="1596566"/>
      </dsp:txXfrm>
    </dsp:sp>
    <dsp:sp modelId="{C3FB65E2-4E32-4181-B88A-F4EB18E6DF6A}">
      <dsp:nvSpPr>
        <dsp:cNvPr id="0" name=""/>
        <dsp:cNvSpPr/>
      </dsp:nvSpPr>
      <dsp:spPr>
        <a:xfrm>
          <a:off x="0" y="1996390"/>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AD953A-91B7-4451-8609-7737FFE04D15}">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0618C4-3534-4C82-B95F-2CDD3FA226A8}">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711200">
            <a:lnSpc>
              <a:spcPct val="100000"/>
            </a:lnSpc>
            <a:spcBef>
              <a:spcPct val="0"/>
            </a:spcBef>
            <a:spcAft>
              <a:spcPct val="35000"/>
            </a:spcAft>
            <a:buNone/>
          </a:pPr>
          <a:r>
            <a:rPr lang="en-US" sz="1600" kern="1200"/>
            <a:t>Normalization reduces inconsistencies caused by varying capitalizations. It ensures uniformity in the text, making it easier to search and index without case sensitivity, improving retrieval accuracy.</a:t>
          </a:r>
        </a:p>
      </dsp:txBody>
      <dsp:txXfrm>
        <a:off x="1844034" y="1996390"/>
        <a:ext cx="4401230" cy="1596566"/>
      </dsp:txXfrm>
    </dsp:sp>
    <dsp:sp modelId="{A4F4E589-A8BA-4CC0-9A0E-5592C3143F10}">
      <dsp:nvSpPr>
        <dsp:cNvPr id="0" name=""/>
        <dsp:cNvSpPr/>
      </dsp:nvSpPr>
      <dsp:spPr>
        <a:xfrm>
          <a:off x="0" y="3992098"/>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C688FE-B591-4D7A-A0A6-4AF530A3C2E4}">
      <dsp:nvSpPr>
        <dsp:cNvPr id="0" name=""/>
        <dsp:cNvSpPr/>
      </dsp:nvSpPr>
      <dsp:spPr>
        <a:xfrm>
          <a:off x="482961" y="4351325"/>
          <a:ext cx="878111" cy="878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1C4953-02A3-45E2-AD64-5D3CFDE0D7E0}">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711200">
            <a:lnSpc>
              <a:spcPct val="100000"/>
            </a:lnSpc>
            <a:spcBef>
              <a:spcPct val="0"/>
            </a:spcBef>
            <a:spcAft>
              <a:spcPct val="35000"/>
            </a:spcAft>
            <a:buNone/>
          </a:pPr>
          <a:r>
            <a:rPr lang="en-US" sz="1600" kern="1200"/>
            <a:t>Case folding helped by ensuring that queries matched documents irrespective of case, enhancing the </a:t>
          </a:r>
          <a:r>
            <a:rPr lang="en-US" sz="1600" b="1" kern="1200"/>
            <a:t>consistency</a:t>
          </a:r>
          <a:r>
            <a:rPr lang="en-US" sz="1600" kern="1200"/>
            <a:t> and </a:t>
          </a:r>
          <a:r>
            <a:rPr lang="en-US" sz="1600" b="1" kern="1200"/>
            <a:t>accuracy</a:t>
          </a:r>
          <a:r>
            <a:rPr lang="en-US" sz="1600" kern="1200"/>
            <a:t> of the search results across the dataset.</a:t>
          </a:r>
        </a:p>
      </dsp:txBody>
      <dsp:txXfrm>
        <a:off x="1844034" y="3992098"/>
        <a:ext cx="4401230" cy="159656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266632-CC24-4F08-9757-15E687436596}">
      <dsp:nvSpPr>
        <dsp:cNvPr id="0" name=""/>
        <dsp:cNvSpPr/>
      </dsp:nvSpPr>
      <dsp:spPr>
        <a:xfrm>
          <a:off x="0" y="6923"/>
          <a:ext cx="6245265" cy="181817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In the WebAP dataset, </a:t>
          </a:r>
          <a:r>
            <a:rPr lang="en-US" sz="2100" b="1" kern="1200"/>
            <a:t>phrase queries</a:t>
          </a:r>
          <a:r>
            <a:rPr lang="en-US" sz="2100" kern="1200"/>
            <a:t> retrieve documents where the query terms appear in the exact order specified by the user. This is achieved by using positional indexes that track the locations of terms within documents.</a:t>
          </a:r>
        </a:p>
      </dsp:txBody>
      <dsp:txXfrm>
        <a:off x="88756" y="95679"/>
        <a:ext cx="6067753" cy="1640667"/>
      </dsp:txXfrm>
    </dsp:sp>
    <dsp:sp modelId="{6D27019D-A3F1-4EFC-A27E-96D280FBC5BE}">
      <dsp:nvSpPr>
        <dsp:cNvPr id="0" name=""/>
        <dsp:cNvSpPr/>
      </dsp:nvSpPr>
      <dsp:spPr>
        <a:xfrm>
          <a:off x="0" y="1885583"/>
          <a:ext cx="6245265" cy="1818179"/>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Phrase queries ensure that documents where terms appear in the correct sequence are given priority, making them ideal for </a:t>
          </a:r>
          <a:r>
            <a:rPr lang="en-US" sz="2100" b="1" kern="1200"/>
            <a:t>specific phrase-based searches</a:t>
          </a:r>
          <a:r>
            <a:rPr lang="en-US" sz="2100" kern="1200"/>
            <a:t>.</a:t>
          </a:r>
        </a:p>
      </dsp:txBody>
      <dsp:txXfrm>
        <a:off x="88756" y="1974339"/>
        <a:ext cx="6067753" cy="1640667"/>
      </dsp:txXfrm>
    </dsp:sp>
    <dsp:sp modelId="{48A8C2C7-B097-474A-AAFC-8E0A2DB1D7D0}">
      <dsp:nvSpPr>
        <dsp:cNvPr id="0" name=""/>
        <dsp:cNvSpPr/>
      </dsp:nvSpPr>
      <dsp:spPr>
        <a:xfrm>
          <a:off x="0" y="3764243"/>
          <a:ext cx="6245265" cy="181817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Phrase queries improved the </a:t>
          </a:r>
          <a:r>
            <a:rPr lang="en-US" sz="2100" b="1" kern="1200"/>
            <a:t>precision</a:t>
          </a:r>
          <a:r>
            <a:rPr lang="en-US" sz="2100" kern="1200"/>
            <a:t> of search results, enabling the retrieval of passages that exactly matched user expectations based on the query's term order.</a:t>
          </a:r>
        </a:p>
      </dsp:txBody>
      <dsp:txXfrm>
        <a:off x="88756" y="3852999"/>
        <a:ext cx="6067753" cy="164066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1DFD68-843A-4152-8421-EC971F58A840}">
      <dsp:nvSpPr>
        <dsp:cNvPr id="0" name=""/>
        <dsp:cNvSpPr/>
      </dsp:nvSpPr>
      <dsp:spPr>
        <a:xfrm>
          <a:off x="0" y="6923"/>
          <a:ext cx="6245265" cy="181817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In the WebAP dataset, </a:t>
          </a:r>
          <a:r>
            <a:rPr lang="en-US" sz="2100" b="1" kern="1200"/>
            <a:t>efficient query execution</a:t>
          </a:r>
          <a:r>
            <a:rPr lang="en-US" sz="2100" kern="1200"/>
            <a:t> involves using optimized data structures like inverted indexes, skip pointers, and caching techniques to quickly retrieve relevant documents in response to user queries.</a:t>
          </a:r>
        </a:p>
      </dsp:txBody>
      <dsp:txXfrm>
        <a:off x="88756" y="95679"/>
        <a:ext cx="6067753" cy="1640667"/>
      </dsp:txXfrm>
    </dsp:sp>
    <dsp:sp modelId="{C88B7F32-038A-4A5E-B974-70D199ACB842}">
      <dsp:nvSpPr>
        <dsp:cNvPr id="0" name=""/>
        <dsp:cNvSpPr/>
      </dsp:nvSpPr>
      <dsp:spPr>
        <a:xfrm>
          <a:off x="0" y="1885583"/>
          <a:ext cx="6245265" cy="1818179"/>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Efficient query execution ensures </a:t>
          </a:r>
          <a:r>
            <a:rPr lang="en-US" sz="2100" b="1" kern="1200"/>
            <a:t>faster response times</a:t>
          </a:r>
          <a:r>
            <a:rPr lang="en-US" sz="2100" kern="1200"/>
            <a:t> and minimizes computational overhead, allowing the system to handle large datasets and complex queries effectively.</a:t>
          </a:r>
        </a:p>
      </dsp:txBody>
      <dsp:txXfrm>
        <a:off x="88756" y="1974339"/>
        <a:ext cx="6067753" cy="1640667"/>
      </dsp:txXfrm>
    </dsp:sp>
    <dsp:sp modelId="{D5B3421D-127D-4576-8A11-424FB4187C3F}">
      <dsp:nvSpPr>
        <dsp:cNvPr id="0" name=""/>
        <dsp:cNvSpPr/>
      </dsp:nvSpPr>
      <dsp:spPr>
        <a:xfrm>
          <a:off x="0" y="3764243"/>
          <a:ext cx="6245265" cy="181817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It improved the overall </a:t>
          </a:r>
          <a:r>
            <a:rPr lang="en-US" sz="2100" b="1" kern="1200"/>
            <a:t>speed and performance</a:t>
          </a:r>
          <a:r>
            <a:rPr lang="en-US" sz="2100" kern="1200"/>
            <a:t> of the retrieval system, ensuring users received results quickly, even with large or complex queries.</a:t>
          </a:r>
        </a:p>
      </dsp:txBody>
      <dsp:txXfrm>
        <a:off x="88756" y="3852999"/>
        <a:ext cx="6067753" cy="164066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985EA5-18FD-47D8-AE58-856BFE169349}">
      <dsp:nvSpPr>
        <dsp:cNvPr id="0" name=""/>
        <dsp:cNvSpPr/>
      </dsp:nvSpPr>
      <dsp:spPr>
        <a:xfrm>
          <a:off x="0" y="5834"/>
          <a:ext cx="6253721" cy="16450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In the </a:t>
          </a:r>
          <a:r>
            <a:rPr lang="en-US" sz="1900" kern="1200" dirty="0" err="1"/>
            <a:t>WebAP</a:t>
          </a:r>
          <a:r>
            <a:rPr lang="en-US" sz="1900" kern="1200" dirty="0"/>
            <a:t> dataset, </a:t>
          </a:r>
          <a:r>
            <a:rPr lang="en-US" sz="1900" b="1" kern="1200" dirty="0"/>
            <a:t>skip pointers</a:t>
          </a:r>
          <a:r>
            <a:rPr lang="en-US" sz="1900" kern="1200" dirty="0"/>
            <a:t> are used in the postings lists to allow the query processor to bypass sections of the list during searches. This enables the system to skip over non-relevant documents and quickly jump to potentially relevant ones.</a:t>
          </a:r>
        </a:p>
      </dsp:txBody>
      <dsp:txXfrm>
        <a:off x="80303" y="86137"/>
        <a:ext cx="6093115" cy="1484414"/>
      </dsp:txXfrm>
    </dsp:sp>
    <dsp:sp modelId="{57873BC0-29D6-423C-8AB7-35C47621B5F1}">
      <dsp:nvSpPr>
        <dsp:cNvPr id="0" name=""/>
        <dsp:cNvSpPr/>
      </dsp:nvSpPr>
      <dsp:spPr>
        <a:xfrm>
          <a:off x="0" y="1705575"/>
          <a:ext cx="6253721" cy="164502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Skip pointers are implemented to </a:t>
          </a:r>
          <a:r>
            <a:rPr lang="en-US" sz="1900" b="1" kern="1200" dirty="0"/>
            <a:t>speed up query execution</a:t>
          </a:r>
          <a:r>
            <a:rPr lang="en-US" sz="1900" kern="1200" dirty="0"/>
            <a:t> by reducing the number of comparisons required when searching through large postings lists.</a:t>
          </a:r>
        </a:p>
      </dsp:txBody>
      <dsp:txXfrm>
        <a:off x="80303" y="1785878"/>
        <a:ext cx="6093115" cy="1484414"/>
      </dsp:txXfrm>
    </dsp:sp>
    <dsp:sp modelId="{005E217E-7809-409D-88C7-86A1540D6B9F}">
      <dsp:nvSpPr>
        <dsp:cNvPr id="0" name=""/>
        <dsp:cNvSpPr/>
      </dsp:nvSpPr>
      <dsp:spPr>
        <a:xfrm>
          <a:off x="0" y="3405314"/>
          <a:ext cx="6253721" cy="16450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Skip pointers significantly improved </a:t>
          </a:r>
          <a:r>
            <a:rPr lang="en-US" sz="1900" b="1" kern="1200"/>
            <a:t>query processing speed</a:t>
          </a:r>
          <a:r>
            <a:rPr lang="en-US" sz="1900" kern="1200"/>
            <a:t>, making retrieval faster and more efficient, especially for large datasets.</a:t>
          </a:r>
        </a:p>
      </dsp:txBody>
      <dsp:txXfrm>
        <a:off x="80303" y="3485617"/>
        <a:ext cx="6093115" cy="148441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C5936A-FE26-462E-B348-98F5C857649B}">
      <dsp:nvSpPr>
        <dsp:cNvPr id="0" name=""/>
        <dsp:cNvSpPr/>
      </dsp:nvSpPr>
      <dsp:spPr>
        <a:xfrm>
          <a:off x="0" y="189139"/>
          <a:ext cx="6245265" cy="169094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In the WebAP dataset, </a:t>
          </a:r>
          <a:r>
            <a:rPr lang="en-US" sz="2400" b="1" kern="1200"/>
            <a:t>Soundex</a:t>
          </a:r>
          <a:r>
            <a:rPr lang="en-US" sz="2400" kern="1200"/>
            <a:t> is applied to handle phonetic matching for terms that sound similar but may be spelled differently.</a:t>
          </a:r>
        </a:p>
      </dsp:txBody>
      <dsp:txXfrm>
        <a:off x="82545" y="271684"/>
        <a:ext cx="6080175" cy="1525852"/>
      </dsp:txXfrm>
    </dsp:sp>
    <dsp:sp modelId="{EAB39873-93A3-4E4A-89CC-8764BE5A08B2}">
      <dsp:nvSpPr>
        <dsp:cNvPr id="0" name=""/>
        <dsp:cNvSpPr/>
      </dsp:nvSpPr>
      <dsp:spPr>
        <a:xfrm>
          <a:off x="0" y="1949202"/>
          <a:ext cx="6245265" cy="1690942"/>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We used these techniques to improve the system's ability to handle </a:t>
          </a:r>
          <a:r>
            <a:rPr lang="en-US" sz="2400" b="1" kern="1200"/>
            <a:t>semantic variations</a:t>
          </a:r>
          <a:r>
            <a:rPr lang="en-US" sz="2400" kern="1200"/>
            <a:t> and </a:t>
          </a:r>
          <a:r>
            <a:rPr lang="en-US" sz="2400" b="1" kern="1200"/>
            <a:t>spelling errors</a:t>
          </a:r>
          <a:r>
            <a:rPr lang="en-US" sz="2400" kern="1200"/>
            <a:t>, ensuring that related terms or misspellings still yield relevant results.</a:t>
          </a:r>
        </a:p>
      </dsp:txBody>
      <dsp:txXfrm>
        <a:off x="82545" y="2031747"/>
        <a:ext cx="6080175" cy="1525852"/>
      </dsp:txXfrm>
    </dsp:sp>
    <dsp:sp modelId="{62AC16DB-472C-45C4-B0A7-CD1EF1867F89}">
      <dsp:nvSpPr>
        <dsp:cNvPr id="0" name=""/>
        <dsp:cNvSpPr/>
      </dsp:nvSpPr>
      <dsp:spPr>
        <a:xfrm>
          <a:off x="0" y="3709264"/>
          <a:ext cx="6245265" cy="1690942"/>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Soundex helped improve </a:t>
          </a:r>
          <a:r>
            <a:rPr lang="en-US" sz="2400" b="1" kern="1200"/>
            <a:t>recall</a:t>
          </a:r>
          <a:r>
            <a:rPr lang="en-US" sz="2400" kern="1200"/>
            <a:t> by retrieving passages with synonyms and similar-sounding terms, enhancing the system’s flexibility and accuracy.</a:t>
          </a:r>
        </a:p>
      </dsp:txBody>
      <dsp:txXfrm>
        <a:off x="82545" y="3791809"/>
        <a:ext cx="6080175" cy="152585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45C4F4-3AFB-481A-8B9B-D27B2EF6EC82}">
      <dsp:nvSpPr>
        <dsp:cNvPr id="0" name=""/>
        <dsp:cNvSpPr/>
      </dsp:nvSpPr>
      <dsp:spPr>
        <a:xfrm>
          <a:off x="0" y="682"/>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3E0AAE-5E31-4851-9283-EED2D3C2C08C}">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70BFE3-841C-4AA2-B21D-FC6B009161E5}">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622300">
            <a:lnSpc>
              <a:spcPct val="100000"/>
            </a:lnSpc>
            <a:spcBef>
              <a:spcPct val="0"/>
            </a:spcBef>
            <a:spcAft>
              <a:spcPct val="35000"/>
            </a:spcAft>
            <a:buNone/>
          </a:pPr>
          <a:r>
            <a:rPr lang="en-US" sz="1400" kern="1200"/>
            <a:t>In the WebAP dataset, </a:t>
          </a:r>
          <a:r>
            <a:rPr lang="en-US" sz="1400" b="1" kern="1200"/>
            <a:t>Levenshtein distance</a:t>
          </a:r>
          <a:r>
            <a:rPr lang="en-US" sz="1400" kern="1200"/>
            <a:t> is used to calculate the number of single-character edits (insertions, deletions, or substitutions) needed to change one term into another. This helps in identifying similar words for spelling correction.</a:t>
          </a:r>
        </a:p>
      </dsp:txBody>
      <dsp:txXfrm>
        <a:off x="1844034" y="682"/>
        <a:ext cx="4401230" cy="1596566"/>
      </dsp:txXfrm>
    </dsp:sp>
    <dsp:sp modelId="{8E934650-CBD7-43DC-8A64-C4596857BC30}">
      <dsp:nvSpPr>
        <dsp:cNvPr id="0" name=""/>
        <dsp:cNvSpPr/>
      </dsp:nvSpPr>
      <dsp:spPr>
        <a:xfrm>
          <a:off x="0" y="1996390"/>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0E6E5F-63B9-4492-A391-A09D6172D968}">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C98A44-E17D-4043-B6D7-6AC13C6CEB2B}">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622300">
            <a:lnSpc>
              <a:spcPct val="100000"/>
            </a:lnSpc>
            <a:spcBef>
              <a:spcPct val="0"/>
            </a:spcBef>
            <a:spcAft>
              <a:spcPct val="35000"/>
            </a:spcAft>
            <a:buNone/>
          </a:pPr>
          <a:r>
            <a:rPr lang="en-US" sz="1400" kern="1200"/>
            <a:t>Levenshtein distance helps handle </a:t>
          </a:r>
          <a:r>
            <a:rPr lang="en-US" sz="1400" b="1" kern="1200"/>
            <a:t>spelling errors</a:t>
          </a:r>
          <a:r>
            <a:rPr lang="en-US" sz="1400" kern="1200"/>
            <a:t> or variations in queries by identifying closely related terms.</a:t>
          </a:r>
        </a:p>
      </dsp:txBody>
      <dsp:txXfrm>
        <a:off x="1844034" y="1996390"/>
        <a:ext cx="4401230" cy="1596566"/>
      </dsp:txXfrm>
    </dsp:sp>
    <dsp:sp modelId="{776CF2E6-3F95-4880-87B9-E78C9BCD1B95}">
      <dsp:nvSpPr>
        <dsp:cNvPr id="0" name=""/>
        <dsp:cNvSpPr/>
      </dsp:nvSpPr>
      <dsp:spPr>
        <a:xfrm>
          <a:off x="0" y="3992098"/>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7EE0CA-7A91-435D-8E10-0C752E1BAC1A}">
      <dsp:nvSpPr>
        <dsp:cNvPr id="0" name=""/>
        <dsp:cNvSpPr/>
      </dsp:nvSpPr>
      <dsp:spPr>
        <a:xfrm>
          <a:off x="482961" y="4351325"/>
          <a:ext cx="878111" cy="878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847406-4911-4B5D-8090-39329B11D594}">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622300">
            <a:lnSpc>
              <a:spcPct val="100000"/>
            </a:lnSpc>
            <a:spcBef>
              <a:spcPct val="0"/>
            </a:spcBef>
            <a:spcAft>
              <a:spcPct val="35000"/>
            </a:spcAft>
            <a:buNone/>
          </a:pPr>
          <a:r>
            <a:rPr lang="en-US" sz="1400" kern="1200"/>
            <a:t>It improved </a:t>
          </a:r>
          <a:r>
            <a:rPr lang="en-US" sz="1400" b="1" kern="1200"/>
            <a:t>search accuracy</a:t>
          </a:r>
          <a:r>
            <a:rPr lang="en-US" sz="1400" kern="1200"/>
            <a:t> by correcting minor misspellings in user queries, ensuring that relevant passages were retrieved even with typographical errors.</a:t>
          </a:r>
        </a:p>
      </dsp:txBody>
      <dsp:txXfrm>
        <a:off x="1844034" y="3992098"/>
        <a:ext cx="4401230" cy="159656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39F6B-2ED9-45A8-9145-2F694A44A294}">
      <dsp:nvSpPr>
        <dsp:cNvPr id="0" name=""/>
        <dsp:cNvSpPr/>
      </dsp:nvSpPr>
      <dsp:spPr>
        <a:xfrm>
          <a:off x="0" y="6923"/>
          <a:ext cx="6245265" cy="181817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Bigram (or k-gram) indexes are built by breaking down terms in the WebAP dataset into sequences of two or more characters (e.g., "search" becomes "se", "ea", "ar", etc.). These indexed fragments help in handling partial matches.</a:t>
          </a:r>
        </a:p>
      </dsp:txBody>
      <dsp:txXfrm>
        <a:off x="88756" y="95679"/>
        <a:ext cx="6067753" cy="1640667"/>
      </dsp:txXfrm>
    </dsp:sp>
    <dsp:sp modelId="{CABA55BB-A0BA-4021-AB8D-901A21E87C3C}">
      <dsp:nvSpPr>
        <dsp:cNvPr id="0" name=""/>
        <dsp:cNvSpPr/>
      </dsp:nvSpPr>
      <dsp:spPr>
        <a:xfrm>
          <a:off x="0" y="1885583"/>
          <a:ext cx="6245265" cy="1818179"/>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Bigram indexes allow for efficient handling of </a:t>
          </a:r>
          <a:r>
            <a:rPr lang="en-US" sz="2100" b="1" kern="1200"/>
            <a:t>wild-card queries</a:t>
          </a:r>
          <a:r>
            <a:rPr lang="en-US" sz="2100" kern="1200"/>
            <a:t> and help in detecting and correcting </a:t>
          </a:r>
          <a:r>
            <a:rPr lang="en-US" sz="2100" b="1" kern="1200"/>
            <a:t>spelling errors</a:t>
          </a:r>
          <a:r>
            <a:rPr lang="en-US" sz="2100" kern="1200"/>
            <a:t> by matching term fragments.</a:t>
          </a:r>
        </a:p>
      </dsp:txBody>
      <dsp:txXfrm>
        <a:off x="88756" y="1974339"/>
        <a:ext cx="6067753" cy="1640667"/>
      </dsp:txXfrm>
    </dsp:sp>
    <dsp:sp modelId="{2A5CA9F3-2883-4898-8E42-4989B9890699}">
      <dsp:nvSpPr>
        <dsp:cNvPr id="0" name=""/>
        <dsp:cNvSpPr/>
      </dsp:nvSpPr>
      <dsp:spPr>
        <a:xfrm>
          <a:off x="0" y="3764243"/>
          <a:ext cx="6245265" cy="181817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By using bigram indexes, we improved the system’s ability to handle </a:t>
          </a:r>
          <a:r>
            <a:rPr lang="en-US" sz="2100" b="1" kern="1200"/>
            <a:t>partial matches</a:t>
          </a:r>
          <a:r>
            <a:rPr lang="en-US" sz="2100" kern="1200"/>
            <a:t> and </a:t>
          </a:r>
          <a:r>
            <a:rPr lang="en-US" sz="2100" b="1" kern="1200"/>
            <a:t>error tolerance</a:t>
          </a:r>
          <a:r>
            <a:rPr lang="en-US" sz="2100" kern="1200"/>
            <a:t>, leading to better and more flexible search results.</a:t>
          </a:r>
        </a:p>
      </dsp:txBody>
      <dsp:txXfrm>
        <a:off x="88756" y="3852999"/>
        <a:ext cx="6067753" cy="164066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D8E265-A931-46AB-84EF-CB252CAC76DB}">
      <dsp:nvSpPr>
        <dsp:cNvPr id="0" name=""/>
        <dsp:cNvSpPr/>
      </dsp:nvSpPr>
      <dsp:spPr>
        <a:xfrm>
          <a:off x="0" y="682"/>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C22F62-0973-49F9-897B-D844FE49A294}">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FA5CB3-212B-4EA7-B545-01204FF0548C}">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711200">
            <a:lnSpc>
              <a:spcPct val="100000"/>
            </a:lnSpc>
            <a:spcBef>
              <a:spcPct val="0"/>
            </a:spcBef>
            <a:spcAft>
              <a:spcPct val="35000"/>
            </a:spcAft>
            <a:buNone/>
          </a:pPr>
          <a:r>
            <a:rPr lang="en-US" sz="1600" kern="1200"/>
            <a:t>The Jaccard Coefficient is applied by comparing the intersection and union of the terms in a query and a document, calculating the overlap between them. It measures the similarity between sets of terms.</a:t>
          </a:r>
        </a:p>
      </dsp:txBody>
      <dsp:txXfrm>
        <a:off x="1844034" y="682"/>
        <a:ext cx="4401230" cy="1596566"/>
      </dsp:txXfrm>
    </dsp:sp>
    <dsp:sp modelId="{9176F4EA-5172-4E9D-9FE2-191BFDFF341A}">
      <dsp:nvSpPr>
        <dsp:cNvPr id="0" name=""/>
        <dsp:cNvSpPr/>
      </dsp:nvSpPr>
      <dsp:spPr>
        <a:xfrm>
          <a:off x="0" y="1996390"/>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0BB268-B3AD-433B-A67C-245B1F172BBE}">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DFE033-0352-48C1-B31F-840B3395367B}">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711200">
            <a:lnSpc>
              <a:spcPct val="100000"/>
            </a:lnSpc>
            <a:spcBef>
              <a:spcPct val="0"/>
            </a:spcBef>
            <a:spcAft>
              <a:spcPct val="35000"/>
            </a:spcAft>
            <a:buNone/>
          </a:pPr>
          <a:r>
            <a:rPr lang="en-US" sz="1600" kern="1200"/>
            <a:t>We use the Jaccard Coefficient to compute the </a:t>
          </a:r>
          <a:r>
            <a:rPr lang="en-US" sz="1600" b="1" kern="1200"/>
            <a:t>similarity</a:t>
          </a:r>
          <a:r>
            <a:rPr lang="en-US" sz="1600" kern="1200"/>
            <a:t> between query and document sets, especially when exact matching isn't needed.</a:t>
          </a:r>
        </a:p>
      </dsp:txBody>
      <dsp:txXfrm>
        <a:off x="1844034" y="1996390"/>
        <a:ext cx="4401230" cy="1596566"/>
      </dsp:txXfrm>
    </dsp:sp>
    <dsp:sp modelId="{EA15FAE5-ADA0-4F12-95BA-B4662BE8DB98}">
      <dsp:nvSpPr>
        <dsp:cNvPr id="0" name=""/>
        <dsp:cNvSpPr/>
      </dsp:nvSpPr>
      <dsp:spPr>
        <a:xfrm>
          <a:off x="0" y="3992098"/>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DD08E3-1FC0-45C3-B2D5-FEFEB1FC78D0}">
      <dsp:nvSpPr>
        <dsp:cNvPr id="0" name=""/>
        <dsp:cNvSpPr/>
      </dsp:nvSpPr>
      <dsp:spPr>
        <a:xfrm>
          <a:off x="482961" y="4351325"/>
          <a:ext cx="878111" cy="878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BD2DFE-AC77-4AC3-9C2A-E6CF4EE26D22}">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711200">
            <a:lnSpc>
              <a:spcPct val="100000"/>
            </a:lnSpc>
            <a:spcBef>
              <a:spcPct val="0"/>
            </a:spcBef>
            <a:spcAft>
              <a:spcPct val="35000"/>
            </a:spcAft>
            <a:buNone/>
          </a:pPr>
          <a:r>
            <a:rPr lang="en-US" sz="1600" kern="1200"/>
            <a:t>The Jaccard Coefficient provided a </a:t>
          </a:r>
          <a:r>
            <a:rPr lang="en-US" sz="1600" b="1" kern="1200"/>
            <a:t>simple and effective</a:t>
          </a:r>
          <a:r>
            <a:rPr lang="en-US" sz="1600" kern="1200"/>
            <a:t> method to rank passages based on how much they shared common terms with the query, improving retrieval accuracy.</a:t>
          </a:r>
        </a:p>
      </dsp:txBody>
      <dsp:txXfrm>
        <a:off x="1844034" y="3992098"/>
        <a:ext cx="4401230" cy="159656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E1175A-7083-49A8-B586-5B7AF850DBCC}">
      <dsp:nvSpPr>
        <dsp:cNvPr id="0" name=""/>
        <dsp:cNvSpPr/>
      </dsp:nvSpPr>
      <dsp:spPr>
        <a:xfrm>
          <a:off x="0" y="682"/>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BD78A9-4E06-4675-9D91-306075594E70}">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507781-096C-4CFB-B6CC-43FEC9ED94B7}">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622300">
            <a:lnSpc>
              <a:spcPct val="100000"/>
            </a:lnSpc>
            <a:spcBef>
              <a:spcPct val="0"/>
            </a:spcBef>
            <a:spcAft>
              <a:spcPct val="35000"/>
            </a:spcAft>
            <a:buNone/>
          </a:pPr>
          <a:r>
            <a:rPr lang="en-US" sz="1400" kern="1200"/>
            <a:t>In the WebAP dataset, a </a:t>
          </a:r>
          <a:r>
            <a:rPr lang="en-US" sz="1400" b="1" kern="1200"/>
            <a:t>permuterm index</a:t>
          </a:r>
          <a:r>
            <a:rPr lang="en-US" sz="1400" kern="1200"/>
            <a:t> is created by generating permutations of terms, allowing for efficient handling of wild-card queries (e.g., "ca*ion" for "caution"). The index stores these permuted terms and their associated documents.</a:t>
          </a:r>
        </a:p>
      </dsp:txBody>
      <dsp:txXfrm>
        <a:off x="1844034" y="682"/>
        <a:ext cx="4401230" cy="1596566"/>
      </dsp:txXfrm>
    </dsp:sp>
    <dsp:sp modelId="{4BA69626-9751-4C45-B3C0-9F6FC0C1252A}">
      <dsp:nvSpPr>
        <dsp:cNvPr id="0" name=""/>
        <dsp:cNvSpPr/>
      </dsp:nvSpPr>
      <dsp:spPr>
        <a:xfrm>
          <a:off x="0" y="1996390"/>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1EB0E0-C288-4D4D-861A-EE765426C8A0}">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85FE44-EC1F-4019-AE96-51787CE0BDB1}">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622300">
            <a:lnSpc>
              <a:spcPct val="100000"/>
            </a:lnSpc>
            <a:spcBef>
              <a:spcPct val="0"/>
            </a:spcBef>
            <a:spcAft>
              <a:spcPct val="35000"/>
            </a:spcAft>
            <a:buNone/>
          </a:pPr>
          <a:r>
            <a:rPr lang="en-US" sz="1400" kern="1200"/>
            <a:t>The permuterm index is applied to handle </a:t>
          </a:r>
          <a:r>
            <a:rPr lang="en-US" sz="1400" b="1" kern="1200"/>
            <a:t>wild-card queries</a:t>
          </a:r>
          <a:r>
            <a:rPr lang="en-US" sz="1400" kern="1200"/>
            <a:t> more efficiently, enabling users to search for terms with incomplete or variable character sequences.</a:t>
          </a:r>
        </a:p>
      </dsp:txBody>
      <dsp:txXfrm>
        <a:off x="1844034" y="1996390"/>
        <a:ext cx="4401230" cy="1596566"/>
      </dsp:txXfrm>
    </dsp:sp>
    <dsp:sp modelId="{3D1994A4-66CC-459D-9410-23E2771086D5}">
      <dsp:nvSpPr>
        <dsp:cNvPr id="0" name=""/>
        <dsp:cNvSpPr/>
      </dsp:nvSpPr>
      <dsp:spPr>
        <a:xfrm>
          <a:off x="0" y="3992098"/>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15FDB6-C44D-4E2A-9A95-54A3A867ACB7}">
      <dsp:nvSpPr>
        <dsp:cNvPr id="0" name=""/>
        <dsp:cNvSpPr/>
      </dsp:nvSpPr>
      <dsp:spPr>
        <a:xfrm>
          <a:off x="482961" y="4351325"/>
          <a:ext cx="878111" cy="878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53DFF2-ABC4-4510-8CB2-387B1C8FFBE1}">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622300">
            <a:lnSpc>
              <a:spcPct val="100000"/>
            </a:lnSpc>
            <a:spcBef>
              <a:spcPct val="0"/>
            </a:spcBef>
            <a:spcAft>
              <a:spcPct val="35000"/>
            </a:spcAft>
            <a:buNone/>
          </a:pPr>
          <a:r>
            <a:rPr lang="en-US" sz="1400" kern="1200"/>
            <a:t>It improved the system’s ability to process </a:t>
          </a:r>
          <a:r>
            <a:rPr lang="en-US" sz="1400" b="1" kern="1200"/>
            <a:t>wild-card searches</a:t>
          </a:r>
          <a:r>
            <a:rPr lang="en-US" sz="1400" kern="1200"/>
            <a:t>, allowing users to retrieve documents with terms that partially match their query.</a:t>
          </a:r>
        </a:p>
      </dsp:txBody>
      <dsp:txXfrm>
        <a:off x="1844034" y="3992098"/>
        <a:ext cx="4401230" cy="159656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9FC4C0-CCF9-4CD3-A427-1C50B86AC8FC}">
      <dsp:nvSpPr>
        <dsp:cNvPr id="0" name=""/>
        <dsp:cNvSpPr/>
      </dsp:nvSpPr>
      <dsp:spPr>
        <a:xfrm>
          <a:off x="0" y="682"/>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D79365-3A07-4783-B85A-B8D32EE8A273}">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AFFB3F-D1F8-48A8-B469-2D0ECD9EF1EE}">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711200">
            <a:lnSpc>
              <a:spcPct val="100000"/>
            </a:lnSpc>
            <a:spcBef>
              <a:spcPct val="0"/>
            </a:spcBef>
            <a:spcAft>
              <a:spcPct val="35000"/>
            </a:spcAft>
            <a:buNone/>
          </a:pPr>
          <a:r>
            <a:rPr lang="en-US" sz="1600" kern="1200"/>
            <a:t>Wild-card queries are applied by using a </a:t>
          </a:r>
          <a:r>
            <a:rPr lang="en-US" sz="1600" b="1" kern="1200"/>
            <a:t>special index</a:t>
          </a:r>
          <a:r>
            <a:rPr lang="en-US" sz="1600" kern="1200"/>
            <a:t>, like a permuterm or k-gram index, which allows for efficient matching of partial terms or queries with missing characters (e.g., "te*t" to match "test").</a:t>
          </a:r>
        </a:p>
      </dsp:txBody>
      <dsp:txXfrm>
        <a:off x="1844034" y="682"/>
        <a:ext cx="4401230" cy="1596566"/>
      </dsp:txXfrm>
    </dsp:sp>
    <dsp:sp modelId="{28848CEF-A5FC-4491-86A1-863DE737CDB8}">
      <dsp:nvSpPr>
        <dsp:cNvPr id="0" name=""/>
        <dsp:cNvSpPr/>
      </dsp:nvSpPr>
      <dsp:spPr>
        <a:xfrm>
          <a:off x="0" y="1996390"/>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C58546-8607-45B7-8893-A5216DE18849}">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588CB3-AD70-40C1-BF15-B3FF656E870D}">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711200">
            <a:lnSpc>
              <a:spcPct val="100000"/>
            </a:lnSpc>
            <a:spcBef>
              <a:spcPct val="0"/>
            </a:spcBef>
            <a:spcAft>
              <a:spcPct val="35000"/>
            </a:spcAft>
            <a:buNone/>
          </a:pPr>
          <a:r>
            <a:rPr lang="en-US" sz="1600" kern="1200"/>
            <a:t>We used wild-card handling to enable more </a:t>
          </a:r>
          <a:r>
            <a:rPr lang="en-US" sz="1600" b="1" kern="1200"/>
            <a:t>flexible searches</a:t>
          </a:r>
          <a:r>
            <a:rPr lang="en-US" sz="1600" kern="1200"/>
            <a:t>, allowing users to search for terms even when they don't know the full spelling.</a:t>
          </a:r>
        </a:p>
      </dsp:txBody>
      <dsp:txXfrm>
        <a:off x="1844034" y="1996390"/>
        <a:ext cx="4401230" cy="1596566"/>
      </dsp:txXfrm>
    </dsp:sp>
    <dsp:sp modelId="{E9173983-D6A9-4F0B-8C4E-E0F0C7981239}">
      <dsp:nvSpPr>
        <dsp:cNvPr id="0" name=""/>
        <dsp:cNvSpPr/>
      </dsp:nvSpPr>
      <dsp:spPr>
        <a:xfrm>
          <a:off x="0" y="3992098"/>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BC2797-FFB3-40F7-AE07-0BD9BD08E2EE}">
      <dsp:nvSpPr>
        <dsp:cNvPr id="0" name=""/>
        <dsp:cNvSpPr/>
      </dsp:nvSpPr>
      <dsp:spPr>
        <a:xfrm>
          <a:off x="482961" y="4351325"/>
          <a:ext cx="878111" cy="878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400E7D-695A-4D9A-BEF5-1D2F72B9DBCF}">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711200">
            <a:lnSpc>
              <a:spcPct val="100000"/>
            </a:lnSpc>
            <a:spcBef>
              <a:spcPct val="0"/>
            </a:spcBef>
            <a:spcAft>
              <a:spcPct val="35000"/>
            </a:spcAft>
            <a:buNone/>
          </a:pPr>
          <a:r>
            <a:rPr lang="en-US" sz="1600" kern="1200"/>
            <a:t>Handling wild-card queries allowed the system to retrieve relevant passages more accurately when users provided </a:t>
          </a:r>
          <a:r>
            <a:rPr lang="en-US" sz="1600" b="1" kern="1200"/>
            <a:t>incomplete terms</a:t>
          </a:r>
          <a:r>
            <a:rPr lang="en-US" sz="1600" kern="1200"/>
            <a:t>, improving the overall search experience.</a:t>
          </a:r>
        </a:p>
      </dsp:txBody>
      <dsp:txXfrm>
        <a:off x="1844034" y="3992098"/>
        <a:ext cx="4401230" cy="159656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1A9200-E25C-43D1-B0BB-9E0E8D47467C}">
      <dsp:nvSpPr>
        <dsp:cNvPr id="0" name=""/>
        <dsp:cNvSpPr/>
      </dsp:nvSpPr>
      <dsp:spPr>
        <a:xfrm>
          <a:off x="0" y="682"/>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93445E-982F-4142-8C66-7024D6D98AE3}">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5D96DB-54E8-4A70-AD95-89C94A7F92CF}">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711200">
            <a:lnSpc>
              <a:spcPct val="100000"/>
            </a:lnSpc>
            <a:spcBef>
              <a:spcPct val="0"/>
            </a:spcBef>
            <a:spcAft>
              <a:spcPct val="35000"/>
            </a:spcAft>
            <a:buNone/>
          </a:pPr>
          <a:r>
            <a:rPr lang="en-US" sz="1600" kern="1200"/>
            <a:t>In the WebAP dataset, </a:t>
          </a:r>
          <a:r>
            <a:rPr lang="en-US" sz="1600" b="1" kern="1200"/>
            <a:t>spelling correction</a:t>
          </a:r>
          <a:r>
            <a:rPr lang="en-US" sz="1600" kern="1200"/>
            <a:t> is implemented by analyzing query terms and identifying possible misspellings using algorithms like Levenshtein (edit) distance. The system then suggests correct or similar terms.</a:t>
          </a:r>
        </a:p>
      </dsp:txBody>
      <dsp:txXfrm>
        <a:off x="1844034" y="682"/>
        <a:ext cx="4401230" cy="1596566"/>
      </dsp:txXfrm>
    </dsp:sp>
    <dsp:sp modelId="{9AC4E42B-4238-4CA0-A8AD-F838D31CD939}">
      <dsp:nvSpPr>
        <dsp:cNvPr id="0" name=""/>
        <dsp:cNvSpPr/>
      </dsp:nvSpPr>
      <dsp:spPr>
        <a:xfrm>
          <a:off x="0" y="1996390"/>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5D319C-D66F-4A54-AAED-E1B9F3467572}">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4228DA-699E-462E-8CCA-1A053E6DA880}">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711200">
            <a:lnSpc>
              <a:spcPct val="100000"/>
            </a:lnSpc>
            <a:spcBef>
              <a:spcPct val="0"/>
            </a:spcBef>
            <a:spcAft>
              <a:spcPct val="35000"/>
            </a:spcAft>
            <a:buNone/>
          </a:pPr>
          <a:r>
            <a:rPr lang="en-US" sz="1600" kern="1200"/>
            <a:t>Spelling correction is necessary to ensure that </a:t>
          </a:r>
          <a:r>
            <a:rPr lang="en-US" sz="1600" b="1" kern="1200"/>
            <a:t>user errors</a:t>
          </a:r>
          <a:r>
            <a:rPr lang="en-US" sz="1600" kern="1200"/>
            <a:t> in queries don’t result in missed relevant documents, improving the search system's tolerance to typographical mistakes.</a:t>
          </a:r>
        </a:p>
      </dsp:txBody>
      <dsp:txXfrm>
        <a:off x="1844034" y="1996390"/>
        <a:ext cx="4401230" cy="1596566"/>
      </dsp:txXfrm>
    </dsp:sp>
    <dsp:sp modelId="{3DA47775-101D-4E86-AA44-67B245DC3018}">
      <dsp:nvSpPr>
        <dsp:cNvPr id="0" name=""/>
        <dsp:cNvSpPr/>
      </dsp:nvSpPr>
      <dsp:spPr>
        <a:xfrm>
          <a:off x="0" y="3992098"/>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35566B-3BD2-4CC9-A79B-882EAE1E0009}">
      <dsp:nvSpPr>
        <dsp:cNvPr id="0" name=""/>
        <dsp:cNvSpPr/>
      </dsp:nvSpPr>
      <dsp:spPr>
        <a:xfrm>
          <a:off x="482961" y="4351325"/>
          <a:ext cx="878111" cy="878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2BB58F-348F-4F73-BE6F-3CB624670923}">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711200">
            <a:lnSpc>
              <a:spcPct val="100000"/>
            </a:lnSpc>
            <a:spcBef>
              <a:spcPct val="0"/>
            </a:spcBef>
            <a:spcAft>
              <a:spcPct val="35000"/>
            </a:spcAft>
            <a:buNone/>
          </a:pPr>
          <a:r>
            <a:rPr lang="en-US" sz="1600" kern="1200"/>
            <a:t>Spelling correction improved </a:t>
          </a:r>
          <a:r>
            <a:rPr lang="en-US" sz="1600" b="1" kern="1200"/>
            <a:t>search accuracy</a:t>
          </a:r>
          <a:r>
            <a:rPr lang="en-US" sz="1600" kern="1200"/>
            <a:t>, ensuring that users retrieved relevant results even when queries contained minor spelling errors.</a:t>
          </a:r>
        </a:p>
      </dsp:txBody>
      <dsp:txXfrm>
        <a:off x="1844034" y="3992098"/>
        <a:ext cx="4401230" cy="15965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F577CD-604A-4436-98D1-F0BC478CEB45}">
      <dsp:nvSpPr>
        <dsp:cNvPr id="0" name=""/>
        <dsp:cNvSpPr/>
      </dsp:nvSpPr>
      <dsp:spPr>
        <a:xfrm>
          <a:off x="0" y="486038"/>
          <a:ext cx="6245265" cy="149877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For the WebAP dataset, </a:t>
          </a:r>
          <a:r>
            <a:rPr lang="en-US" sz="2100" b="1" kern="1200"/>
            <a:t>stemming</a:t>
          </a:r>
          <a:r>
            <a:rPr lang="en-US" sz="2100" kern="1200"/>
            <a:t> reduces words to their root forms (e.g., "running" becomes "run"), while </a:t>
          </a:r>
          <a:r>
            <a:rPr lang="en-US" sz="2100" b="1" kern="1200"/>
            <a:t>lemmatization</a:t>
          </a:r>
          <a:r>
            <a:rPr lang="en-US" sz="2100" kern="1200"/>
            <a:t> converts words to their dictionary form based on context (e.g., "better" becomes "good").</a:t>
          </a:r>
        </a:p>
      </dsp:txBody>
      <dsp:txXfrm>
        <a:off x="73164" y="559202"/>
        <a:ext cx="6098937" cy="1352442"/>
      </dsp:txXfrm>
    </dsp:sp>
    <dsp:sp modelId="{CC75B978-9F81-4E89-85A5-6D5D2E7CC8D2}">
      <dsp:nvSpPr>
        <dsp:cNvPr id="0" name=""/>
        <dsp:cNvSpPr/>
      </dsp:nvSpPr>
      <dsp:spPr>
        <a:xfrm>
          <a:off x="0" y="2045288"/>
          <a:ext cx="6245265" cy="149877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Stemming and lemmatization help standardize different forms of the same word, improving search results by grouping related terms together, regardless of tense or suffix.</a:t>
          </a:r>
        </a:p>
      </dsp:txBody>
      <dsp:txXfrm>
        <a:off x="73164" y="2118452"/>
        <a:ext cx="6098937" cy="1352442"/>
      </dsp:txXfrm>
    </dsp:sp>
    <dsp:sp modelId="{2643A579-22FF-4F42-84B4-C2ECCD365CC4}">
      <dsp:nvSpPr>
        <dsp:cNvPr id="0" name=""/>
        <dsp:cNvSpPr/>
      </dsp:nvSpPr>
      <dsp:spPr>
        <a:xfrm>
          <a:off x="0" y="3604538"/>
          <a:ext cx="6245265" cy="149877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These techniques improved the </a:t>
          </a:r>
          <a:r>
            <a:rPr lang="en-US" sz="2100" b="1" kern="1200"/>
            <a:t>recall</a:t>
          </a:r>
          <a:r>
            <a:rPr lang="en-US" sz="2100" kern="1200"/>
            <a:t> and </a:t>
          </a:r>
          <a:r>
            <a:rPr lang="en-US" sz="2100" b="1" kern="1200"/>
            <a:t>precision</a:t>
          </a:r>
          <a:r>
            <a:rPr lang="en-US" sz="2100" kern="1200"/>
            <a:t> of our retrieval system by ensuring that different word variations (e.g., plural vs. singular) were treated as the same term, returning more relevant passages.</a:t>
          </a:r>
        </a:p>
      </dsp:txBody>
      <dsp:txXfrm>
        <a:off x="73164" y="3677702"/>
        <a:ext cx="6098937" cy="135244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96B25F-D730-41E0-98BC-E1ABA62D831C}">
      <dsp:nvSpPr>
        <dsp:cNvPr id="0" name=""/>
        <dsp:cNvSpPr/>
      </dsp:nvSpPr>
      <dsp:spPr>
        <a:xfrm>
          <a:off x="0" y="682"/>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531542-0481-46D9-B54A-392D40E42A0B}">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583FE5-BD6F-475D-B589-1C17EDF1B7EB}">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666750">
            <a:lnSpc>
              <a:spcPct val="100000"/>
            </a:lnSpc>
            <a:spcBef>
              <a:spcPct val="0"/>
            </a:spcBef>
            <a:spcAft>
              <a:spcPct val="35000"/>
            </a:spcAft>
            <a:buNone/>
          </a:pPr>
          <a:r>
            <a:rPr lang="en-US" sz="1500" kern="1200"/>
            <a:t>In the WebAP dataset, the </a:t>
          </a:r>
          <a:r>
            <a:rPr lang="en-US" sz="1500" b="1" kern="1200"/>
            <a:t>Bag of Words</a:t>
          </a:r>
          <a:r>
            <a:rPr lang="en-US" sz="1500" kern="1200"/>
            <a:t> model represents each document as a collection of individual terms, disregarding grammar and word order. Each term’s frequency is recorded, but the relationships between terms are not considered.</a:t>
          </a:r>
        </a:p>
      </dsp:txBody>
      <dsp:txXfrm>
        <a:off x="1844034" y="682"/>
        <a:ext cx="4401230" cy="1596566"/>
      </dsp:txXfrm>
    </dsp:sp>
    <dsp:sp modelId="{9530BCAA-0324-41C0-9623-C702C0103C49}">
      <dsp:nvSpPr>
        <dsp:cNvPr id="0" name=""/>
        <dsp:cNvSpPr/>
      </dsp:nvSpPr>
      <dsp:spPr>
        <a:xfrm>
          <a:off x="0" y="1996390"/>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62EDA7-F5CF-47DD-AF08-3A2A4EFD4EEC}">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B72C08-64E8-42DB-AE6D-16131A6EC8BF}">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666750">
            <a:lnSpc>
              <a:spcPct val="100000"/>
            </a:lnSpc>
            <a:spcBef>
              <a:spcPct val="0"/>
            </a:spcBef>
            <a:spcAft>
              <a:spcPct val="35000"/>
            </a:spcAft>
            <a:buNone/>
          </a:pPr>
          <a:r>
            <a:rPr lang="en-US" sz="1500" kern="1200"/>
            <a:t>The Bag of Words model simplifies the text by treating each document as a set of independent terms, making it easier to index and retrieve based solely on term frequency.</a:t>
          </a:r>
        </a:p>
      </dsp:txBody>
      <dsp:txXfrm>
        <a:off x="1844034" y="1996390"/>
        <a:ext cx="4401230" cy="1596566"/>
      </dsp:txXfrm>
    </dsp:sp>
    <dsp:sp modelId="{0E126715-9E58-4E5D-9228-C653080E2908}">
      <dsp:nvSpPr>
        <dsp:cNvPr id="0" name=""/>
        <dsp:cNvSpPr/>
      </dsp:nvSpPr>
      <dsp:spPr>
        <a:xfrm>
          <a:off x="0" y="3992098"/>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7BDB06-4810-4EC3-B87C-1EACFE7EC433}">
      <dsp:nvSpPr>
        <dsp:cNvPr id="0" name=""/>
        <dsp:cNvSpPr/>
      </dsp:nvSpPr>
      <dsp:spPr>
        <a:xfrm>
          <a:off x="482961" y="4351325"/>
          <a:ext cx="878111" cy="878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4C46E9-C727-44BA-A333-928B6BC60DBA}">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666750">
            <a:lnSpc>
              <a:spcPct val="100000"/>
            </a:lnSpc>
            <a:spcBef>
              <a:spcPct val="0"/>
            </a:spcBef>
            <a:spcAft>
              <a:spcPct val="35000"/>
            </a:spcAft>
            <a:buNone/>
          </a:pPr>
          <a:r>
            <a:rPr lang="en-US" sz="1500" kern="1200"/>
            <a:t>It enabled efficient </a:t>
          </a:r>
          <a:r>
            <a:rPr lang="en-US" sz="1500" b="1" kern="1200"/>
            <a:t>term-based indexing</a:t>
          </a:r>
          <a:r>
            <a:rPr lang="en-US" sz="1500" kern="1200"/>
            <a:t> and retrieval, providing a straightforward method to compare query terms with documents.</a:t>
          </a:r>
        </a:p>
      </dsp:txBody>
      <dsp:txXfrm>
        <a:off x="1844034" y="3992098"/>
        <a:ext cx="4401230" cy="159656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EE9916-85DA-4228-9D53-4F3F13E22C5C}">
      <dsp:nvSpPr>
        <dsp:cNvPr id="0" name=""/>
        <dsp:cNvSpPr/>
      </dsp:nvSpPr>
      <dsp:spPr>
        <a:xfrm>
          <a:off x="0" y="682"/>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35C1FC-9DA9-4BE4-AD9F-AB82F8BBE12B}">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9C4998-A940-4A87-98FE-AEA3A309945B}">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711200">
            <a:lnSpc>
              <a:spcPct val="100000"/>
            </a:lnSpc>
            <a:spcBef>
              <a:spcPct val="0"/>
            </a:spcBef>
            <a:spcAft>
              <a:spcPct val="35000"/>
            </a:spcAft>
            <a:buNone/>
          </a:pPr>
          <a:r>
            <a:rPr lang="en-US" sz="1600" kern="1200"/>
            <a:t>In the WebAP dataset, </a:t>
          </a:r>
          <a:r>
            <a:rPr lang="en-US" sz="1600" b="1" kern="1200"/>
            <a:t>term frequency (TF)</a:t>
          </a:r>
          <a:r>
            <a:rPr lang="en-US" sz="1600" kern="1200"/>
            <a:t> is applied by counting how many times a term appears in a document. This value is used to assess the importance of the term within that specific document.</a:t>
          </a:r>
        </a:p>
      </dsp:txBody>
      <dsp:txXfrm>
        <a:off x="1844034" y="682"/>
        <a:ext cx="4401230" cy="1596566"/>
      </dsp:txXfrm>
    </dsp:sp>
    <dsp:sp modelId="{34319738-4B28-4127-BE1D-2846DBD23E2F}">
      <dsp:nvSpPr>
        <dsp:cNvPr id="0" name=""/>
        <dsp:cNvSpPr/>
      </dsp:nvSpPr>
      <dsp:spPr>
        <a:xfrm>
          <a:off x="0" y="1996390"/>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5B057A-EF00-4B44-AE68-4C8FC11B4723}">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46D8F4-0387-4591-A3B5-D5D0E90F0B2B}">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711200">
            <a:lnSpc>
              <a:spcPct val="100000"/>
            </a:lnSpc>
            <a:spcBef>
              <a:spcPct val="0"/>
            </a:spcBef>
            <a:spcAft>
              <a:spcPct val="35000"/>
            </a:spcAft>
            <a:buNone/>
          </a:pPr>
          <a:r>
            <a:rPr lang="en-US" sz="1600" kern="1200"/>
            <a:t>TF helps quantify the </a:t>
          </a:r>
          <a:r>
            <a:rPr lang="en-US" sz="1600" b="1" kern="1200"/>
            <a:t>relevance</a:t>
          </a:r>
          <a:r>
            <a:rPr lang="en-US" sz="1600" kern="1200"/>
            <a:t> of a term within a document, giving higher importance to terms that appear more frequently.</a:t>
          </a:r>
        </a:p>
      </dsp:txBody>
      <dsp:txXfrm>
        <a:off x="1844034" y="1996390"/>
        <a:ext cx="4401230" cy="1596566"/>
      </dsp:txXfrm>
    </dsp:sp>
    <dsp:sp modelId="{832C5C3D-01D3-4A78-A596-C126A7FE9A03}">
      <dsp:nvSpPr>
        <dsp:cNvPr id="0" name=""/>
        <dsp:cNvSpPr/>
      </dsp:nvSpPr>
      <dsp:spPr>
        <a:xfrm>
          <a:off x="0" y="3992098"/>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DCEB3C-D9E0-4F52-9669-972F7E82EDF5}">
      <dsp:nvSpPr>
        <dsp:cNvPr id="0" name=""/>
        <dsp:cNvSpPr/>
      </dsp:nvSpPr>
      <dsp:spPr>
        <a:xfrm>
          <a:off x="482961" y="4351325"/>
          <a:ext cx="878111" cy="878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D6D52B-D956-445B-94B2-8780D403A883}">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711200">
            <a:lnSpc>
              <a:spcPct val="100000"/>
            </a:lnSpc>
            <a:spcBef>
              <a:spcPct val="0"/>
            </a:spcBef>
            <a:spcAft>
              <a:spcPct val="35000"/>
            </a:spcAft>
            <a:buNone/>
          </a:pPr>
          <a:r>
            <a:rPr lang="en-US" sz="1600" kern="1200"/>
            <a:t>By using TF, the system could better assess a document's relevance based on the prominence of the query terms within the document, improving </a:t>
          </a:r>
          <a:r>
            <a:rPr lang="en-US" sz="1600" b="1" kern="1200"/>
            <a:t>ranking accuracy</a:t>
          </a:r>
          <a:r>
            <a:rPr lang="en-US" sz="1600" kern="1200"/>
            <a:t>.</a:t>
          </a:r>
        </a:p>
      </dsp:txBody>
      <dsp:txXfrm>
        <a:off x="1844034" y="3992098"/>
        <a:ext cx="4401230" cy="1596566"/>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0921F7-B16C-4435-A2F9-1570B87EDEA6}">
      <dsp:nvSpPr>
        <dsp:cNvPr id="0" name=""/>
        <dsp:cNvSpPr/>
      </dsp:nvSpPr>
      <dsp:spPr>
        <a:xfrm>
          <a:off x="0" y="682"/>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C4BBE4-0F76-4211-8346-37FB1B82E072}">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0DB348-6EED-4C1E-BB3D-CB509C8D1D73}">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711200">
            <a:lnSpc>
              <a:spcPct val="100000"/>
            </a:lnSpc>
            <a:spcBef>
              <a:spcPct val="0"/>
            </a:spcBef>
            <a:spcAft>
              <a:spcPct val="35000"/>
            </a:spcAft>
            <a:buNone/>
          </a:pPr>
          <a:r>
            <a:rPr lang="en-US" sz="1600" kern="1200"/>
            <a:t>In the WebAP dataset, </a:t>
          </a:r>
          <a:r>
            <a:rPr lang="en-US" sz="1600" b="1" kern="1200"/>
            <a:t>IDF</a:t>
          </a:r>
          <a:r>
            <a:rPr lang="en-US" sz="1600" kern="1200"/>
            <a:t> is applied by calculating how rare a term is across all documents. Terms that appear in fewer documents receive a higher IDF score, reflecting their uniqueness and importance.</a:t>
          </a:r>
        </a:p>
      </dsp:txBody>
      <dsp:txXfrm>
        <a:off x="1844034" y="682"/>
        <a:ext cx="4401230" cy="1596566"/>
      </dsp:txXfrm>
    </dsp:sp>
    <dsp:sp modelId="{F5D45ACF-CB71-497D-9288-9E68FC9A7BDC}">
      <dsp:nvSpPr>
        <dsp:cNvPr id="0" name=""/>
        <dsp:cNvSpPr/>
      </dsp:nvSpPr>
      <dsp:spPr>
        <a:xfrm>
          <a:off x="0" y="1996390"/>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572E17-418C-4EF1-9B7F-064FC4B8EAAE}">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A5B7E7-F87E-408E-832A-6BBF07E9ECCA}">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711200">
            <a:lnSpc>
              <a:spcPct val="100000"/>
            </a:lnSpc>
            <a:spcBef>
              <a:spcPct val="0"/>
            </a:spcBef>
            <a:spcAft>
              <a:spcPct val="35000"/>
            </a:spcAft>
            <a:buNone/>
          </a:pPr>
          <a:r>
            <a:rPr lang="en-US" sz="1600" kern="1200"/>
            <a:t>IDF is used to </a:t>
          </a:r>
          <a:r>
            <a:rPr lang="en-US" sz="1600" b="1" kern="1200"/>
            <a:t>weigh rare terms more heavily</a:t>
          </a:r>
          <a:r>
            <a:rPr lang="en-US" sz="1600" kern="1200"/>
            <a:t> than common ones, ensuring that unique terms contribute more to the document's relevance score.</a:t>
          </a:r>
        </a:p>
      </dsp:txBody>
      <dsp:txXfrm>
        <a:off x="1844034" y="1996390"/>
        <a:ext cx="4401230" cy="1596566"/>
      </dsp:txXfrm>
    </dsp:sp>
    <dsp:sp modelId="{9371AC28-000F-484D-9FE9-17243D7CC9B2}">
      <dsp:nvSpPr>
        <dsp:cNvPr id="0" name=""/>
        <dsp:cNvSpPr/>
      </dsp:nvSpPr>
      <dsp:spPr>
        <a:xfrm>
          <a:off x="0" y="3992098"/>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147702-0F43-41EA-8E81-E3FADE75B8CE}">
      <dsp:nvSpPr>
        <dsp:cNvPr id="0" name=""/>
        <dsp:cNvSpPr/>
      </dsp:nvSpPr>
      <dsp:spPr>
        <a:xfrm>
          <a:off x="482961" y="4351325"/>
          <a:ext cx="878111" cy="878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57902C-88BB-4D83-9821-E4CB2599F659}">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711200">
            <a:lnSpc>
              <a:spcPct val="100000"/>
            </a:lnSpc>
            <a:spcBef>
              <a:spcPct val="0"/>
            </a:spcBef>
            <a:spcAft>
              <a:spcPct val="35000"/>
            </a:spcAft>
            <a:buNone/>
          </a:pPr>
          <a:r>
            <a:rPr lang="en-US" sz="1600" kern="1200"/>
            <a:t>IDF helped emphasize </a:t>
          </a:r>
          <a:r>
            <a:rPr lang="en-US" sz="1600" b="1" kern="1200"/>
            <a:t>important, rare terms</a:t>
          </a:r>
          <a:r>
            <a:rPr lang="en-US" sz="1600" kern="1200"/>
            <a:t> in the dataset, improving the precision of retrieval by highlighting more relevant documents.</a:t>
          </a:r>
        </a:p>
      </dsp:txBody>
      <dsp:txXfrm>
        <a:off x="1844034" y="3992098"/>
        <a:ext cx="4401230" cy="1596566"/>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0EABAC-C742-4AF7-B090-FE21194A368D}">
      <dsp:nvSpPr>
        <dsp:cNvPr id="0" name=""/>
        <dsp:cNvSpPr/>
      </dsp:nvSpPr>
      <dsp:spPr>
        <a:xfrm>
          <a:off x="0" y="6923"/>
          <a:ext cx="6245265" cy="181817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TF-IDF is applied by calculating the term frequency (TF) for each word in a passage and multiplying it by the inverse document frequency (IDF) across the dataset. This assigns higher weights to important, rare terms.</a:t>
          </a:r>
        </a:p>
      </dsp:txBody>
      <dsp:txXfrm>
        <a:off x="88756" y="95679"/>
        <a:ext cx="6067753" cy="1640667"/>
      </dsp:txXfrm>
    </dsp:sp>
    <dsp:sp modelId="{D337E9D8-9F7A-4D3A-B98D-7B4F18C3E4D9}">
      <dsp:nvSpPr>
        <dsp:cNvPr id="0" name=""/>
        <dsp:cNvSpPr/>
      </dsp:nvSpPr>
      <dsp:spPr>
        <a:xfrm>
          <a:off x="0" y="1885583"/>
          <a:ext cx="6245265" cy="1818179"/>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To prioritize significant words that are frequent within specific passages but uncommon across the entire dataset, improving relevance.</a:t>
          </a:r>
        </a:p>
      </dsp:txBody>
      <dsp:txXfrm>
        <a:off x="88756" y="1974339"/>
        <a:ext cx="6067753" cy="1640667"/>
      </dsp:txXfrm>
    </dsp:sp>
    <dsp:sp modelId="{719A5F70-96F3-4303-BF47-7F4F027AF523}">
      <dsp:nvSpPr>
        <dsp:cNvPr id="0" name=""/>
        <dsp:cNvSpPr/>
      </dsp:nvSpPr>
      <dsp:spPr>
        <a:xfrm>
          <a:off x="0" y="3764243"/>
          <a:ext cx="6245265" cy="181817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TF-IDF helped us rank passages effectively by assigning greater weight to important, rare terms, boosting the retrieval system's accuracy.</a:t>
          </a:r>
        </a:p>
      </dsp:txBody>
      <dsp:txXfrm>
        <a:off x="88756" y="3852999"/>
        <a:ext cx="6067753" cy="1640667"/>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228999-E083-4E45-941C-302F58BE5A15}">
      <dsp:nvSpPr>
        <dsp:cNvPr id="0" name=""/>
        <dsp:cNvSpPr/>
      </dsp:nvSpPr>
      <dsp:spPr>
        <a:xfrm>
          <a:off x="0" y="3410"/>
          <a:ext cx="6245265" cy="15011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5BFAD6-7739-4643-9C8B-0F208AB2E64A}">
      <dsp:nvSpPr>
        <dsp:cNvPr id="0" name=""/>
        <dsp:cNvSpPr/>
      </dsp:nvSpPr>
      <dsp:spPr>
        <a:xfrm>
          <a:off x="454107" y="341177"/>
          <a:ext cx="826457" cy="8256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79C752-A67C-4621-8495-02ACEC74D798}">
      <dsp:nvSpPr>
        <dsp:cNvPr id="0" name=""/>
        <dsp:cNvSpPr/>
      </dsp:nvSpPr>
      <dsp:spPr>
        <a:xfrm>
          <a:off x="1734673" y="3410"/>
          <a:ext cx="4458049" cy="1595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805" tIns="168805" rIns="168805" bIns="168805" numCol="1" spcCol="1270" anchor="ctr" anchorCtr="0">
          <a:noAutofit/>
        </a:bodyPr>
        <a:lstStyle/>
        <a:p>
          <a:pPr marL="0" lvl="0" indent="0" algn="l" defTabSz="622300">
            <a:lnSpc>
              <a:spcPct val="100000"/>
            </a:lnSpc>
            <a:spcBef>
              <a:spcPct val="0"/>
            </a:spcBef>
            <a:spcAft>
              <a:spcPct val="35000"/>
            </a:spcAft>
            <a:buNone/>
          </a:pPr>
          <a:r>
            <a:rPr lang="en-US" sz="1400" kern="1200"/>
            <a:t>In the WebAP dataset, </a:t>
          </a:r>
          <a:r>
            <a:rPr lang="en-US" sz="1400" b="1" kern="1200"/>
            <a:t>logarithmic term frequency</a:t>
          </a:r>
          <a:r>
            <a:rPr lang="en-US" sz="1400" kern="1200"/>
            <a:t> is applied by calculating the logarithm of the raw term frequency (TF) for each term in a document. This reduces the weight of terms that appear very frequently and helps to normalize the impact of term frequency on the overall score.</a:t>
          </a:r>
        </a:p>
      </dsp:txBody>
      <dsp:txXfrm>
        <a:off x="1734673" y="3410"/>
        <a:ext cx="4458049" cy="1595007"/>
      </dsp:txXfrm>
    </dsp:sp>
    <dsp:sp modelId="{D0998FE8-806E-46C3-A1CB-C4E5B9E183F1}">
      <dsp:nvSpPr>
        <dsp:cNvPr id="0" name=""/>
        <dsp:cNvSpPr/>
      </dsp:nvSpPr>
      <dsp:spPr>
        <a:xfrm>
          <a:off x="0" y="1997169"/>
          <a:ext cx="6245265" cy="15011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8C9FA0-5F94-4E30-8D1E-FB4A98652E94}">
      <dsp:nvSpPr>
        <dsp:cNvPr id="0" name=""/>
        <dsp:cNvSpPr/>
      </dsp:nvSpPr>
      <dsp:spPr>
        <a:xfrm>
          <a:off x="454107" y="2334936"/>
          <a:ext cx="826457" cy="8256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78AF69-3DC4-466E-86ED-0943CE9C55F6}">
      <dsp:nvSpPr>
        <dsp:cNvPr id="0" name=""/>
        <dsp:cNvSpPr/>
      </dsp:nvSpPr>
      <dsp:spPr>
        <a:xfrm>
          <a:off x="1734673" y="1997169"/>
          <a:ext cx="4458049" cy="1595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805" tIns="168805" rIns="168805" bIns="168805" numCol="1" spcCol="1270" anchor="ctr" anchorCtr="0">
          <a:noAutofit/>
        </a:bodyPr>
        <a:lstStyle/>
        <a:p>
          <a:pPr marL="0" lvl="0" indent="0" algn="l" defTabSz="622300">
            <a:lnSpc>
              <a:spcPct val="100000"/>
            </a:lnSpc>
            <a:spcBef>
              <a:spcPct val="0"/>
            </a:spcBef>
            <a:spcAft>
              <a:spcPct val="35000"/>
            </a:spcAft>
            <a:buNone/>
          </a:pPr>
          <a:r>
            <a:rPr lang="en-US" sz="1400" kern="1200"/>
            <a:t>Logarithmic term frequency is used to ensure that </a:t>
          </a:r>
          <a:r>
            <a:rPr lang="en-US" sz="1400" b="1" kern="1200"/>
            <a:t>high-frequency terms</a:t>
          </a:r>
          <a:r>
            <a:rPr lang="en-US" sz="1400" kern="1200"/>
            <a:t> do not disproportionately affect document relevance scores, providing a more balanced representation of term importance.</a:t>
          </a:r>
        </a:p>
      </dsp:txBody>
      <dsp:txXfrm>
        <a:off x="1734673" y="1997169"/>
        <a:ext cx="4458049" cy="1595007"/>
      </dsp:txXfrm>
    </dsp:sp>
    <dsp:sp modelId="{FF8AF4C8-B277-410E-B156-3E381DC90B01}">
      <dsp:nvSpPr>
        <dsp:cNvPr id="0" name=""/>
        <dsp:cNvSpPr/>
      </dsp:nvSpPr>
      <dsp:spPr>
        <a:xfrm>
          <a:off x="0" y="3990928"/>
          <a:ext cx="6245265" cy="15011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27723-DDD8-475A-9B11-7C15C671D9DA}">
      <dsp:nvSpPr>
        <dsp:cNvPr id="0" name=""/>
        <dsp:cNvSpPr/>
      </dsp:nvSpPr>
      <dsp:spPr>
        <a:xfrm>
          <a:off x="454107" y="4328695"/>
          <a:ext cx="826457" cy="8256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18486C-3FA7-44B9-A32B-C68A315D3062}">
      <dsp:nvSpPr>
        <dsp:cNvPr id="0" name=""/>
        <dsp:cNvSpPr/>
      </dsp:nvSpPr>
      <dsp:spPr>
        <a:xfrm>
          <a:off x="1734673" y="3990928"/>
          <a:ext cx="4458049" cy="1595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805" tIns="168805" rIns="168805" bIns="168805" numCol="1" spcCol="1270" anchor="ctr" anchorCtr="0">
          <a:noAutofit/>
        </a:bodyPr>
        <a:lstStyle/>
        <a:p>
          <a:pPr marL="0" lvl="0" indent="0" algn="l" defTabSz="622300">
            <a:lnSpc>
              <a:spcPct val="100000"/>
            </a:lnSpc>
            <a:spcBef>
              <a:spcPct val="0"/>
            </a:spcBef>
            <a:spcAft>
              <a:spcPct val="35000"/>
            </a:spcAft>
            <a:buNone/>
          </a:pPr>
          <a:r>
            <a:rPr lang="en-US" sz="1400" kern="1200"/>
            <a:t>It improved the </a:t>
          </a:r>
          <a:r>
            <a:rPr lang="en-US" sz="1400" b="1" kern="1200"/>
            <a:t>accuracy of relevance scoring</a:t>
          </a:r>
          <a:r>
            <a:rPr lang="en-US" sz="1400" kern="1200"/>
            <a:t>, allowing for a more equitable assessment of documents based on their term frequencies.</a:t>
          </a:r>
        </a:p>
      </dsp:txBody>
      <dsp:txXfrm>
        <a:off x="1734673" y="3990928"/>
        <a:ext cx="4458049" cy="1595007"/>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AF81C2-A20D-4C92-847E-09BBDFC2DCE7}">
      <dsp:nvSpPr>
        <dsp:cNvPr id="0" name=""/>
        <dsp:cNvSpPr/>
      </dsp:nvSpPr>
      <dsp:spPr>
        <a:xfrm>
          <a:off x="0" y="682"/>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B3F58A-D5E0-4ACA-8D76-A0D99A2B37A4}">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7CFB7B-63EA-455B-8D66-600A4910206C}">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622300">
            <a:lnSpc>
              <a:spcPct val="100000"/>
            </a:lnSpc>
            <a:spcBef>
              <a:spcPct val="0"/>
            </a:spcBef>
            <a:spcAft>
              <a:spcPct val="35000"/>
            </a:spcAft>
            <a:buNone/>
          </a:pPr>
          <a:r>
            <a:rPr lang="en-US" sz="1400" kern="1200"/>
            <a:t>In the WebAP dataset, </a:t>
          </a:r>
          <a:r>
            <a:rPr lang="en-US" sz="1400" b="1" kern="1200"/>
            <a:t>vector normalization</a:t>
          </a:r>
          <a:r>
            <a:rPr lang="en-US" sz="1400" kern="1200"/>
            <a:t> is applied by adjusting the magnitude of document and query vectors to a standard length, often using the L2 norm. This ensures that each vector has a uniform scale, typically converting them into unit vectors.</a:t>
          </a:r>
        </a:p>
      </dsp:txBody>
      <dsp:txXfrm>
        <a:off x="1844034" y="682"/>
        <a:ext cx="4401230" cy="1596566"/>
      </dsp:txXfrm>
    </dsp:sp>
    <dsp:sp modelId="{8CA9A7CD-F460-4390-B6FB-870F894AFABE}">
      <dsp:nvSpPr>
        <dsp:cNvPr id="0" name=""/>
        <dsp:cNvSpPr/>
      </dsp:nvSpPr>
      <dsp:spPr>
        <a:xfrm>
          <a:off x="0" y="1996390"/>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35CF7C-02FC-4930-8DC0-4B46762A59D5}">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D9E410-1511-46DC-BE69-4A17EECC5EAA}">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622300">
            <a:lnSpc>
              <a:spcPct val="100000"/>
            </a:lnSpc>
            <a:spcBef>
              <a:spcPct val="0"/>
            </a:spcBef>
            <a:spcAft>
              <a:spcPct val="35000"/>
            </a:spcAft>
            <a:buNone/>
          </a:pPr>
          <a:r>
            <a:rPr lang="en-US" sz="1400" kern="1200"/>
            <a:t>Normalization is crucial to ensure that the </a:t>
          </a:r>
          <a:r>
            <a:rPr lang="en-US" sz="1400" b="1" kern="1200"/>
            <a:t>comparison</a:t>
          </a:r>
          <a:r>
            <a:rPr lang="en-US" sz="1400" kern="1200"/>
            <a:t> between vectors (e.g., for cosine similarity) is meaningful and not skewed by the length of the documents.</a:t>
          </a:r>
        </a:p>
      </dsp:txBody>
      <dsp:txXfrm>
        <a:off x="1844034" y="1996390"/>
        <a:ext cx="4401230" cy="1596566"/>
      </dsp:txXfrm>
    </dsp:sp>
    <dsp:sp modelId="{CB2A5BC2-4DC9-4205-B292-AA25D5246CA3}">
      <dsp:nvSpPr>
        <dsp:cNvPr id="0" name=""/>
        <dsp:cNvSpPr/>
      </dsp:nvSpPr>
      <dsp:spPr>
        <a:xfrm>
          <a:off x="0" y="3992098"/>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536F21-CC62-46C6-B6D5-0F549C63FC2B}">
      <dsp:nvSpPr>
        <dsp:cNvPr id="0" name=""/>
        <dsp:cNvSpPr/>
      </dsp:nvSpPr>
      <dsp:spPr>
        <a:xfrm>
          <a:off x="482961" y="4351325"/>
          <a:ext cx="878111" cy="878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1ED096-A8BD-45B1-B9E3-36175EB2882B}">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622300">
            <a:lnSpc>
              <a:spcPct val="100000"/>
            </a:lnSpc>
            <a:spcBef>
              <a:spcPct val="0"/>
            </a:spcBef>
            <a:spcAft>
              <a:spcPct val="35000"/>
            </a:spcAft>
            <a:buNone/>
          </a:pPr>
          <a:r>
            <a:rPr lang="en-US" sz="1400" kern="1200"/>
            <a:t>Vector normalization enhanced the </a:t>
          </a:r>
          <a:r>
            <a:rPr lang="en-US" sz="1400" b="1" kern="1200"/>
            <a:t>accuracy</a:t>
          </a:r>
          <a:r>
            <a:rPr lang="en-US" sz="1400" kern="1200"/>
            <a:t> of similarity measurements, allowing for fair and effective ranking of documents based on their relevance to the query.</a:t>
          </a:r>
        </a:p>
      </dsp:txBody>
      <dsp:txXfrm>
        <a:off x="1844034" y="3992098"/>
        <a:ext cx="4401230" cy="1596566"/>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2C3A32-69E6-40F1-91C7-F5248A87C6D7}">
      <dsp:nvSpPr>
        <dsp:cNvPr id="0" name=""/>
        <dsp:cNvSpPr/>
      </dsp:nvSpPr>
      <dsp:spPr>
        <a:xfrm>
          <a:off x="0" y="486038"/>
          <a:ext cx="6245265" cy="149877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Cosine similarity is applied by calculating the cosine of the angle between the query vector and the document vector, using their TF-IDF weights. This gives a score representing how similar the two vectors are.</a:t>
          </a:r>
        </a:p>
      </dsp:txBody>
      <dsp:txXfrm>
        <a:off x="73164" y="559202"/>
        <a:ext cx="6098937" cy="1352442"/>
      </dsp:txXfrm>
    </dsp:sp>
    <dsp:sp modelId="{6FA899A0-35B4-4AB5-AB70-14B9D7E0AC9B}">
      <dsp:nvSpPr>
        <dsp:cNvPr id="0" name=""/>
        <dsp:cNvSpPr/>
      </dsp:nvSpPr>
      <dsp:spPr>
        <a:xfrm>
          <a:off x="0" y="2045288"/>
          <a:ext cx="6245265" cy="149877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We use cosine similarity to measure the relevance of a document to a query, providing a mathematical way to rank documents based on their content overlap.</a:t>
          </a:r>
        </a:p>
      </dsp:txBody>
      <dsp:txXfrm>
        <a:off x="73164" y="2118452"/>
        <a:ext cx="6098937" cy="1352442"/>
      </dsp:txXfrm>
    </dsp:sp>
    <dsp:sp modelId="{C5E9019F-A451-4E9C-8D7E-66916A33D1CD}">
      <dsp:nvSpPr>
        <dsp:cNvPr id="0" name=""/>
        <dsp:cNvSpPr/>
      </dsp:nvSpPr>
      <dsp:spPr>
        <a:xfrm>
          <a:off x="0" y="3604538"/>
          <a:ext cx="6245265" cy="149877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Cosine similarity helped in effectively ranking passages based on their </a:t>
          </a:r>
          <a:r>
            <a:rPr lang="en-US" sz="2100" b="1" kern="1200"/>
            <a:t>closeness</a:t>
          </a:r>
          <a:r>
            <a:rPr lang="en-US" sz="2100" kern="1200"/>
            <a:t> to the query, ensuring that the most relevant passages were prioritized in search results.</a:t>
          </a:r>
        </a:p>
      </dsp:txBody>
      <dsp:txXfrm>
        <a:off x="73164" y="3677702"/>
        <a:ext cx="6098937" cy="1352442"/>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6A1819-A580-4447-A0B5-7A5DEADDB0D6}">
      <dsp:nvSpPr>
        <dsp:cNvPr id="0" name=""/>
        <dsp:cNvSpPr/>
      </dsp:nvSpPr>
      <dsp:spPr>
        <a:xfrm>
          <a:off x="0" y="682"/>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EE5A90-8815-48EF-8BD4-DF9599A18ACC}">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227E1B-7378-4FCE-B20A-420D94D913DD}">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622300">
            <a:lnSpc>
              <a:spcPct val="100000"/>
            </a:lnSpc>
            <a:spcBef>
              <a:spcPct val="0"/>
            </a:spcBef>
            <a:spcAft>
              <a:spcPct val="35000"/>
            </a:spcAft>
            <a:buNone/>
          </a:pPr>
          <a:r>
            <a:rPr lang="en-US" sz="1400" kern="1200"/>
            <a:t>In the WebAP dataset, </a:t>
          </a:r>
          <a:r>
            <a:rPr lang="en-US" sz="1400" b="1" kern="1200"/>
            <a:t>cumulative TF-IDF score ranking</a:t>
          </a:r>
          <a:r>
            <a:rPr lang="en-US" sz="1400" kern="1200"/>
            <a:t> is applied by calculating the TF-IDF scores for each term in a document and summing these scores for all terms in response to a query. This creates a single score representing the overall relevance of each document.</a:t>
          </a:r>
        </a:p>
      </dsp:txBody>
      <dsp:txXfrm>
        <a:off x="1844034" y="682"/>
        <a:ext cx="4401230" cy="1596566"/>
      </dsp:txXfrm>
    </dsp:sp>
    <dsp:sp modelId="{449B6EA8-6060-42D4-90C5-4C1D1ED8468D}">
      <dsp:nvSpPr>
        <dsp:cNvPr id="0" name=""/>
        <dsp:cNvSpPr/>
      </dsp:nvSpPr>
      <dsp:spPr>
        <a:xfrm>
          <a:off x="0" y="1996390"/>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0D8CAE-D8DD-49D7-8569-3D6DCCBB7CC6}">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6B2D2E-9150-48D0-8C3C-BD0CE8A8EC4E}">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622300">
            <a:lnSpc>
              <a:spcPct val="100000"/>
            </a:lnSpc>
            <a:spcBef>
              <a:spcPct val="0"/>
            </a:spcBef>
            <a:spcAft>
              <a:spcPct val="35000"/>
            </a:spcAft>
            <a:buNone/>
          </a:pPr>
          <a:r>
            <a:rPr lang="en-US" sz="1400" kern="1200"/>
            <a:t>Cumulative scoring allows for an </a:t>
          </a:r>
          <a:r>
            <a:rPr lang="en-US" sz="1400" b="1" kern="1200"/>
            <a:t>aggregate evaluation</a:t>
          </a:r>
          <a:r>
            <a:rPr lang="en-US" sz="1400" kern="1200"/>
            <a:t> of documents based on their term relevance, making it easier to rank them effectively.</a:t>
          </a:r>
        </a:p>
      </dsp:txBody>
      <dsp:txXfrm>
        <a:off x="1844034" y="1996390"/>
        <a:ext cx="4401230" cy="1596566"/>
      </dsp:txXfrm>
    </dsp:sp>
    <dsp:sp modelId="{1B4C6D15-6045-493A-8230-ADC5194405F0}">
      <dsp:nvSpPr>
        <dsp:cNvPr id="0" name=""/>
        <dsp:cNvSpPr/>
      </dsp:nvSpPr>
      <dsp:spPr>
        <a:xfrm>
          <a:off x="0" y="3992098"/>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B5BBF5-63E5-4726-AA5D-BB34DF8B2147}">
      <dsp:nvSpPr>
        <dsp:cNvPr id="0" name=""/>
        <dsp:cNvSpPr/>
      </dsp:nvSpPr>
      <dsp:spPr>
        <a:xfrm>
          <a:off x="482961" y="4351325"/>
          <a:ext cx="878111" cy="878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508825-6F3B-4F14-B89D-CB2CF9D5F2FC}">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622300">
            <a:lnSpc>
              <a:spcPct val="100000"/>
            </a:lnSpc>
            <a:spcBef>
              <a:spcPct val="0"/>
            </a:spcBef>
            <a:spcAft>
              <a:spcPct val="35000"/>
            </a:spcAft>
            <a:buNone/>
          </a:pPr>
          <a:r>
            <a:rPr lang="en-US" sz="1400" kern="1200"/>
            <a:t>This method facilitated the retrieval of the </a:t>
          </a:r>
          <a:r>
            <a:rPr lang="en-US" sz="1400" b="1" kern="1200"/>
            <a:t>most relevant documents</a:t>
          </a:r>
          <a:r>
            <a:rPr lang="en-US" sz="1400" kern="1200"/>
            <a:t> by providing a clear ranking based on cumulative importance, enhancing search result quality.</a:t>
          </a:r>
        </a:p>
      </dsp:txBody>
      <dsp:txXfrm>
        <a:off x="1844034" y="3992098"/>
        <a:ext cx="4401230" cy="1596566"/>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E2BFEF-F66E-4B45-A023-540A2AFA8372}">
      <dsp:nvSpPr>
        <dsp:cNvPr id="0" name=""/>
        <dsp:cNvSpPr/>
      </dsp:nvSpPr>
      <dsp:spPr>
        <a:xfrm>
          <a:off x="0" y="682"/>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E7CBDD-C3A3-4940-BAB0-AC2EE19C8056}">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E84905-3541-440C-9D80-4FE8C25CBA13}">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666750">
            <a:lnSpc>
              <a:spcPct val="100000"/>
            </a:lnSpc>
            <a:spcBef>
              <a:spcPct val="0"/>
            </a:spcBef>
            <a:spcAft>
              <a:spcPct val="35000"/>
            </a:spcAft>
            <a:buNone/>
          </a:pPr>
          <a:r>
            <a:rPr lang="en-US" sz="1500" kern="1200"/>
            <a:t>In the WebAP dataset, </a:t>
          </a:r>
          <a:r>
            <a:rPr lang="en-US" sz="1500" b="1" kern="1200"/>
            <a:t>corpus parsing</a:t>
          </a:r>
          <a:r>
            <a:rPr lang="en-US" sz="1500" kern="1200"/>
            <a:t> involves processing the entire collection of documents to extract structured elements like terms, phrases, or entities. This step is crucial for creating a searchable index by organizing the text data.</a:t>
          </a:r>
        </a:p>
      </dsp:txBody>
      <dsp:txXfrm>
        <a:off x="1844034" y="682"/>
        <a:ext cx="4401230" cy="1596566"/>
      </dsp:txXfrm>
    </dsp:sp>
    <dsp:sp modelId="{C8CE59EF-A027-4140-9638-534192E39A7F}">
      <dsp:nvSpPr>
        <dsp:cNvPr id="0" name=""/>
        <dsp:cNvSpPr/>
      </dsp:nvSpPr>
      <dsp:spPr>
        <a:xfrm>
          <a:off x="0" y="1996390"/>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23E16C-CDF2-455A-8631-9A5EDBBB4250}">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7C7A6C-5523-4747-B7D2-07B07D685936}">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666750">
            <a:lnSpc>
              <a:spcPct val="100000"/>
            </a:lnSpc>
            <a:spcBef>
              <a:spcPct val="0"/>
            </a:spcBef>
            <a:spcAft>
              <a:spcPct val="35000"/>
            </a:spcAft>
            <a:buNone/>
          </a:pPr>
          <a:r>
            <a:rPr lang="en-US" sz="1500" kern="1200"/>
            <a:t>Corpus parsing helps break down the entire dataset into </a:t>
          </a:r>
          <a:r>
            <a:rPr lang="en-US" sz="1500" b="1" kern="1200"/>
            <a:t>manageable units</a:t>
          </a:r>
          <a:r>
            <a:rPr lang="en-US" sz="1500" kern="1200"/>
            <a:t>, enabling efficient indexing and retrieval.</a:t>
          </a:r>
        </a:p>
      </dsp:txBody>
      <dsp:txXfrm>
        <a:off x="1844034" y="1996390"/>
        <a:ext cx="4401230" cy="1596566"/>
      </dsp:txXfrm>
    </dsp:sp>
    <dsp:sp modelId="{983119D5-01D7-496B-853E-ADD4D62CAF35}">
      <dsp:nvSpPr>
        <dsp:cNvPr id="0" name=""/>
        <dsp:cNvSpPr/>
      </dsp:nvSpPr>
      <dsp:spPr>
        <a:xfrm>
          <a:off x="0" y="3992098"/>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CAEC76-0237-4BDB-B63D-F69BAD164253}">
      <dsp:nvSpPr>
        <dsp:cNvPr id="0" name=""/>
        <dsp:cNvSpPr/>
      </dsp:nvSpPr>
      <dsp:spPr>
        <a:xfrm>
          <a:off x="482961" y="4351325"/>
          <a:ext cx="878111" cy="878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C0A292-6C36-4429-904B-A80D8EA964F6}">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666750">
            <a:lnSpc>
              <a:spcPct val="100000"/>
            </a:lnSpc>
            <a:spcBef>
              <a:spcPct val="0"/>
            </a:spcBef>
            <a:spcAft>
              <a:spcPct val="35000"/>
            </a:spcAft>
            <a:buNone/>
          </a:pPr>
          <a:r>
            <a:rPr lang="en-US" sz="1500" kern="1200"/>
            <a:t>Parsing the corpus allowed for </a:t>
          </a:r>
          <a:r>
            <a:rPr lang="en-US" sz="1500" b="1" kern="1200"/>
            <a:t>structured indexing</a:t>
          </a:r>
          <a:r>
            <a:rPr lang="en-US" sz="1500" kern="1200"/>
            <a:t>, making it possible to handle queries and retrieve relevant documents from a large dataset accurately.</a:t>
          </a:r>
        </a:p>
      </dsp:txBody>
      <dsp:txXfrm>
        <a:off x="1844034" y="3992098"/>
        <a:ext cx="4401230" cy="1596566"/>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FE26BD-BC1F-4F0D-A1FA-54433BB2BBEF}">
      <dsp:nvSpPr>
        <dsp:cNvPr id="0" name=""/>
        <dsp:cNvSpPr/>
      </dsp:nvSpPr>
      <dsp:spPr>
        <a:xfrm>
          <a:off x="0" y="486038"/>
          <a:ext cx="6245265" cy="149877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In the WebAP dataset, </a:t>
          </a:r>
          <a:r>
            <a:rPr lang="en-US" sz="2100" b="1" kern="1200"/>
            <a:t>BSBI</a:t>
          </a:r>
          <a:r>
            <a:rPr lang="en-US" sz="2100" kern="1200"/>
            <a:t> is applied by breaking the dataset into smaller manageable blocks. Each block is processed in memory, creating partial indexes that are later merged to form the final inverted index.</a:t>
          </a:r>
        </a:p>
      </dsp:txBody>
      <dsp:txXfrm>
        <a:off x="73164" y="559202"/>
        <a:ext cx="6098937" cy="1352442"/>
      </dsp:txXfrm>
    </dsp:sp>
    <dsp:sp modelId="{AD48D99A-4936-487F-8098-F464878749BA}">
      <dsp:nvSpPr>
        <dsp:cNvPr id="0" name=""/>
        <dsp:cNvSpPr/>
      </dsp:nvSpPr>
      <dsp:spPr>
        <a:xfrm>
          <a:off x="0" y="2045288"/>
          <a:ext cx="6245265" cy="149877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BSBI is used to efficiently handle </a:t>
          </a:r>
          <a:r>
            <a:rPr lang="en-US" sz="2100" b="1" kern="1200"/>
            <a:t>large datasets</a:t>
          </a:r>
          <a:r>
            <a:rPr lang="en-US" sz="2100" kern="1200"/>
            <a:t> that cannot fit entirely in memory by processing and sorting blocks independently, reducing the memory overhead.</a:t>
          </a:r>
        </a:p>
      </dsp:txBody>
      <dsp:txXfrm>
        <a:off x="73164" y="2118452"/>
        <a:ext cx="6098937" cy="1352442"/>
      </dsp:txXfrm>
    </dsp:sp>
    <dsp:sp modelId="{B1CB5229-AE1B-436D-8217-7C549F20487F}">
      <dsp:nvSpPr>
        <dsp:cNvPr id="0" name=""/>
        <dsp:cNvSpPr/>
      </dsp:nvSpPr>
      <dsp:spPr>
        <a:xfrm>
          <a:off x="0" y="3604538"/>
          <a:ext cx="6245265" cy="149877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BSBI enabled the system to scale by managing memory effectively, allowing for efficient </a:t>
          </a:r>
          <a:r>
            <a:rPr lang="en-US" sz="2100" b="1" kern="1200"/>
            <a:t>index construction</a:t>
          </a:r>
          <a:r>
            <a:rPr lang="en-US" sz="2100" kern="1200"/>
            <a:t> even for large datasets like WebAP.</a:t>
          </a:r>
        </a:p>
      </dsp:txBody>
      <dsp:txXfrm>
        <a:off x="73164" y="3677702"/>
        <a:ext cx="6098937" cy="13524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F8DA0F-1F4A-4ADB-A2E7-F1C7C5465E84}">
      <dsp:nvSpPr>
        <dsp:cNvPr id="0" name=""/>
        <dsp:cNvSpPr/>
      </dsp:nvSpPr>
      <dsp:spPr>
        <a:xfrm>
          <a:off x="0" y="537923"/>
          <a:ext cx="6245265" cy="14718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Inverted index construction takes the </a:t>
          </a:r>
          <a:r>
            <a:rPr lang="en-US" sz="1700" b="1" kern="1200"/>
            <a:t>WebAP dataset's passages</a:t>
          </a:r>
          <a:r>
            <a:rPr lang="en-US" sz="1700" kern="1200"/>
            <a:t> and creates a mapping of each </a:t>
          </a:r>
          <a:r>
            <a:rPr lang="en-US" sz="1700" b="1" kern="1200"/>
            <a:t>unique term</a:t>
          </a:r>
          <a:r>
            <a:rPr lang="en-US" sz="1700" kern="1200"/>
            <a:t> to the </a:t>
          </a:r>
          <a:r>
            <a:rPr lang="en-US" sz="1700" b="1" kern="1200"/>
            <a:t>document IDs</a:t>
          </a:r>
          <a:r>
            <a:rPr lang="en-US" sz="1700" kern="1200"/>
            <a:t> (or passage IDs) where that term appears. This process involves tokenizing the text into terms, normalizing them, and storing their occurrence locations (document or passage).</a:t>
          </a:r>
        </a:p>
      </dsp:txBody>
      <dsp:txXfrm>
        <a:off x="71850" y="609773"/>
        <a:ext cx="6101565" cy="1328160"/>
      </dsp:txXfrm>
    </dsp:sp>
    <dsp:sp modelId="{CB865891-4B18-4265-9582-06EB2DEC5AFC}">
      <dsp:nvSpPr>
        <dsp:cNvPr id="0" name=""/>
        <dsp:cNvSpPr/>
      </dsp:nvSpPr>
      <dsp:spPr>
        <a:xfrm>
          <a:off x="0" y="2058743"/>
          <a:ext cx="6245265" cy="147186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An inverted index enables </a:t>
          </a:r>
          <a:r>
            <a:rPr lang="en-US" sz="1700" b="1" kern="1200"/>
            <a:t>efficient document retrieval</a:t>
          </a:r>
          <a:r>
            <a:rPr lang="en-US" sz="1700" kern="1200"/>
            <a:t> by allowing fast lookups of which documents contain specific query terms. It's a foundational structure for search engines.</a:t>
          </a:r>
        </a:p>
      </dsp:txBody>
      <dsp:txXfrm>
        <a:off x="71850" y="2130593"/>
        <a:ext cx="6101565" cy="1328160"/>
      </dsp:txXfrm>
    </dsp:sp>
    <dsp:sp modelId="{9BCDB0A1-3A82-408D-BC87-6EA0D6214C0E}">
      <dsp:nvSpPr>
        <dsp:cNvPr id="0" name=""/>
        <dsp:cNvSpPr/>
      </dsp:nvSpPr>
      <dsp:spPr>
        <a:xfrm>
          <a:off x="0" y="3579563"/>
          <a:ext cx="6245265" cy="14718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inverted index is critical for achieving </a:t>
          </a:r>
          <a:r>
            <a:rPr lang="en-US" sz="1700" b="1" kern="1200"/>
            <a:t>fast, ranked retrieval</a:t>
          </a:r>
          <a:r>
            <a:rPr lang="en-US" sz="1700" kern="1200"/>
            <a:t> in the WebAP dataset. It allows users to quickly find the most relevant passages in response to a query, optimizing the system's </a:t>
          </a:r>
          <a:r>
            <a:rPr lang="en-US" sz="1700" b="1" kern="1200"/>
            <a:t>speed</a:t>
          </a:r>
          <a:r>
            <a:rPr lang="en-US" sz="1700" kern="1200"/>
            <a:t> and </a:t>
          </a:r>
          <a:r>
            <a:rPr lang="en-US" sz="1700" b="1" kern="1200"/>
            <a:t>accuracy</a:t>
          </a:r>
          <a:r>
            <a:rPr lang="en-US" sz="1700" kern="1200"/>
            <a:t> in locating relevant information based on term frequency and importance.</a:t>
          </a:r>
        </a:p>
      </dsp:txBody>
      <dsp:txXfrm>
        <a:off x="71850" y="3651413"/>
        <a:ext cx="6101565" cy="1328160"/>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FEFD40-C506-414A-BF30-D3D342C06A3F}">
      <dsp:nvSpPr>
        <dsp:cNvPr id="0" name=""/>
        <dsp:cNvSpPr/>
      </dsp:nvSpPr>
      <dsp:spPr>
        <a:xfrm>
          <a:off x="0" y="511"/>
          <a:ext cx="10927829" cy="119765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706885-1EEE-4501-AF0A-633DB78EE10D}">
      <dsp:nvSpPr>
        <dsp:cNvPr id="0" name=""/>
        <dsp:cNvSpPr/>
      </dsp:nvSpPr>
      <dsp:spPr>
        <a:xfrm>
          <a:off x="362289" y="269983"/>
          <a:ext cx="658708" cy="6587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2954D0-CEE8-4F5E-9456-ED2AAF823278}">
      <dsp:nvSpPr>
        <dsp:cNvPr id="0" name=""/>
        <dsp:cNvSpPr/>
      </dsp:nvSpPr>
      <dsp:spPr>
        <a:xfrm>
          <a:off x="1383287" y="511"/>
          <a:ext cx="9544541"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889000">
            <a:lnSpc>
              <a:spcPct val="100000"/>
            </a:lnSpc>
            <a:spcBef>
              <a:spcPct val="0"/>
            </a:spcBef>
            <a:spcAft>
              <a:spcPct val="35000"/>
            </a:spcAft>
            <a:buNone/>
          </a:pPr>
          <a:r>
            <a:rPr lang="en-US" sz="2000" kern="1200"/>
            <a:t>In the WebAP dataset, </a:t>
          </a:r>
          <a:r>
            <a:rPr lang="en-US" sz="2000" b="1" kern="1200"/>
            <a:t>merging blocks</a:t>
          </a:r>
          <a:r>
            <a:rPr lang="en-US" sz="2000" kern="1200"/>
            <a:t> involves combining smaller, independently processed blocks of data or postings lists into a unified index. Each block is processed separately and then merged in a multi-way merge step.</a:t>
          </a:r>
        </a:p>
      </dsp:txBody>
      <dsp:txXfrm>
        <a:off x="1383287" y="511"/>
        <a:ext cx="9544541" cy="1197651"/>
      </dsp:txXfrm>
    </dsp:sp>
    <dsp:sp modelId="{2FEA8082-2D26-49C0-B66D-E154B37176B7}">
      <dsp:nvSpPr>
        <dsp:cNvPr id="0" name=""/>
        <dsp:cNvSpPr/>
      </dsp:nvSpPr>
      <dsp:spPr>
        <a:xfrm>
          <a:off x="0" y="1497576"/>
          <a:ext cx="10927829" cy="119765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BE7DE2-FE06-4E7F-BB03-1FD7B1D0E5CA}">
      <dsp:nvSpPr>
        <dsp:cNvPr id="0" name=""/>
        <dsp:cNvSpPr/>
      </dsp:nvSpPr>
      <dsp:spPr>
        <a:xfrm>
          <a:off x="362289" y="1767048"/>
          <a:ext cx="658708" cy="6587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B98E7C-2D30-4CFF-B826-08D2B6E40370}">
      <dsp:nvSpPr>
        <dsp:cNvPr id="0" name=""/>
        <dsp:cNvSpPr/>
      </dsp:nvSpPr>
      <dsp:spPr>
        <a:xfrm>
          <a:off x="1383287" y="1497576"/>
          <a:ext cx="9544541"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889000">
            <a:lnSpc>
              <a:spcPct val="100000"/>
            </a:lnSpc>
            <a:spcBef>
              <a:spcPct val="0"/>
            </a:spcBef>
            <a:spcAft>
              <a:spcPct val="35000"/>
            </a:spcAft>
            <a:buNone/>
          </a:pPr>
          <a:r>
            <a:rPr lang="en-US" sz="2000" kern="1200"/>
            <a:t>Merging blocks allows the system to efficiently handle </a:t>
          </a:r>
          <a:r>
            <a:rPr lang="en-US" sz="2000" b="1" kern="1200"/>
            <a:t>large datasets</a:t>
          </a:r>
          <a:r>
            <a:rPr lang="en-US" sz="2000" kern="1200"/>
            <a:t> that are processed in smaller chunks, improving scalability and memory management.</a:t>
          </a:r>
        </a:p>
      </dsp:txBody>
      <dsp:txXfrm>
        <a:off x="1383287" y="1497576"/>
        <a:ext cx="9544541" cy="1197651"/>
      </dsp:txXfrm>
    </dsp:sp>
    <dsp:sp modelId="{36FB0745-E586-4668-A691-274FFCFFD8C8}">
      <dsp:nvSpPr>
        <dsp:cNvPr id="0" name=""/>
        <dsp:cNvSpPr/>
      </dsp:nvSpPr>
      <dsp:spPr>
        <a:xfrm>
          <a:off x="0" y="2994641"/>
          <a:ext cx="10927829" cy="119765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B6C697-C243-47CF-8769-1C5BB162844B}">
      <dsp:nvSpPr>
        <dsp:cNvPr id="0" name=""/>
        <dsp:cNvSpPr/>
      </dsp:nvSpPr>
      <dsp:spPr>
        <a:xfrm>
          <a:off x="362289" y="3264113"/>
          <a:ext cx="658708" cy="6587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958695-44DA-4BFD-BF06-CCAFD6FBF072}">
      <dsp:nvSpPr>
        <dsp:cNvPr id="0" name=""/>
        <dsp:cNvSpPr/>
      </dsp:nvSpPr>
      <dsp:spPr>
        <a:xfrm>
          <a:off x="1383287" y="2994641"/>
          <a:ext cx="9544541"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889000">
            <a:lnSpc>
              <a:spcPct val="100000"/>
            </a:lnSpc>
            <a:spcBef>
              <a:spcPct val="0"/>
            </a:spcBef>
            <a:spcAft>
              <a:spcPct val="35000"/>
            </a:spcAft>
            <a:buNone/>
          </a:pPr>
          <a:r>
            <a:rPr lang="en-US" sz="2000" kern="1200"/>
            <a:t>Merging blocks ensured </a:t>
          </a:r>
          <a:r>
            <a:rPr lang="en-US" sz="2000" b="1" kern="1200"/>
            <a:t>efficient index construction</a:t>
          </a:r>
          <a:r>
            <a:rPr lang="en-US" sz="2000" kern="1200"/>
            <a:t>, enabling the retrieval system to scale effectively and handle large amounts of data while maintaining fast query performance.</a:t>
          </a:r>
        </a:p>
      </dsp:txBody>
      <dsp:txXfrm>
        <a:off x="1383287" y="2994641"/>
        <a:ext cx="9544541" cy="1197651"/>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38FA11-3DF0-4F3B-B264-63BAA04CB96E}">
      <dsp:nvSpPr>
        <dsp:cNvPr id="0" name=""/>
        <dsp:cNvSpPr/>
      </dsp:nvSpPr>
      <dsp:spPr>
        <a:xfrm>
          <a:off x="0" y="533231"/>
          <a:ext cx="6589260" cy="135602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In the WebAP dataset, </a:t>
          </a:r>
          <a:r>
            <a:rPr lang="en-US" sz="1900" b="1" kern="1200"/>
            <a:t>SPIMI</a:t>
          </a:r>
          <a:r>
            <a:rPr lang="en-US" sz="1900" kern="1200"/>
            <a:t> processes one block of documents at a time, generating postings lists for terms directly in memory without sorting them. Each block’s index is written to disk, and then the final index is created by merging these partial indexes.</a:t>
          </a:r>
        </a:p>
      </dsp:txBody>
      <dsp:txXfrm>
        <a:off x="66196" y="599427"/>
        <a:ext cx="6456868" cy="1223637"/>
      </dsp:txXfrm>
    </dsp:sp>
    <dsp:sp modelId="{2EC27A99-263F-46E0-B7AA-5BE0D0E56C4F}">
      <dsp:nvSpPr>
        <dsp:cNvPr id="0" name=""/>
        <dsp:cNvSpPr/>
      </dsp:nvSpPr>
      <dsp:spPr>
        <a:xfrm>
          <a:off x="0" y="1943981"/>
          <a:ext cx="6589260" cy="1356029"/>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SPIMI is ideal for </a:t>
          </a:r>
          <a:r>
            <a:rPr lang="en-US" sz="1900" b="1" kern="1200"/>
            <a:t>memory efficiency</a:t>
          </a:r>
          <a:r>
            <a:rPr lang="en-US" sz="1900" kern="1200"/>
            <a:t>, as it processes one block at a time and doesn’t require sorting, making it suitable for large datasets like WebAP.</a:t>
          </a:r>
        </a:p>
      </dsp:txBody>
      <dsp:txXfrm>
        <a:off x="66196" y="2010177"/>
        <a:ext cx="6456868" cy="1223637"/>
      </dsp:txXfrm>
    </dsp:sp>
    <dsp:sp modelId="{74B2DB08-1955-4805-A1B9-E9FAAB0154C8}">
      <dsp:nvSpPr>
        <dsp:cNvPr id="0" name=""/>
        <dsp:cNvSpPr/>
      </dsp:nvSpPr>
      <dsp:spPr>
        <a:xfrm>
          <a:off x="0" y="3354731"/>
          <a:ext cx="6589260" cy="135602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SPIMI allowed for </a:t>
          </a:r>
          <a:r>
            <a:rPr lang="en-US" sz="1900" b="1" kern="1200"/>
            <a:t>faster index construction</a:t>
          </a:r>
          <a:r>
            <a:rPr lang="en-US" sz="1900" kern="1200"/>
            <a:t> with reduced memory usage, improving the efficiency of handling large document collections.</a:t>
          </a:r>
        </a:p>
      </dsp:txBody>
      <dsp:txXfrm>
        <a:off x="66196" y="3420927"/>
        <a:ext cx="6456868" cy="1223637"/>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8D994D-22C7-49D2-8199-180BEEA55135}">
      <dsp:nvSpPr>
        <dsp:cNvPr id="0" name=""/>
        <dsp:cNvSpPr/>
      </dsp:nvSpPr>
      <dsp:spPr>
        <a:xfrm>
          <a:off x="0" y="93491"/>
          <a:ext cx="6589260" cy="164150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In the WebAP dataset, </a:t>
          </a:r>
          <a:r>
            <a:rPr lang="en-US" sz="2300" b="1" kern="1200"/>
            <a:t>logging</a:t>
          </a:r>
          <a:r>
            <a:rPr lang="en-US" sz="2300" kern="1200"/>
            <a:t> involves recording details of query executions, document retrievals, and system operations for analysis. This can include query times, document access, and error tracking.</a:t>
          </a:r>
        </a:p>
      </dsp:txBody>
      <dsp:txXfrm>
        <a:off x="80132" y="173623"/>
        <a:ext cx="6428996" cy="1481245"/>
      </dsp:txXfrm>
    </dsp:sp>
    <dsp:sp modelId="{E4943086-95C3-408F-B2BF-5EF6B2102482}">
      <dsp:nvSpPr>
        <dsp:cNvPr id="0" name=""/>
        <dsp:cNvSpPr/>
      </dsp:nvSpPr>
      <dsp:spPr>
        <a:xfrm>
          <a:off x="0" y="1801241"/>
          <a:ext cx="6589260" cy="1641509"/>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Logging is crucial for </a:t>
          </a:r>
          <a:r>
            <a:rPr lang="en-US" sz="2300" b="1" kern="1200"/>
            <a:t>monitoring system performance</a:t>
          </a:r>
          <a:r>
            <a:rPr lang="en-US" sz="2300" kern="1200"/>
            <a:t>, debugging issues, and ensuring the system operates efficiently by tracking its behavior and usage patterns.</a:t>
          </a:r>
        </a:p>
      </dsp:txBody>
      <dsp:txXfrm>
        <a:off x="80132" y="1881373"/>
        <a:ext cx="6428996" cy="1481245"/>
      </dsp:txXfrm>
    </dsp:sp>
    <dsp:sp modelId="{626906D1-9009-48BF-9AC8-828E9901D74A}">
      <dsp:nvSpPr>
        <dsp:cNvPr id="0" name=""/>
        <dsp:cNvSpPr/>
      </dsp:nvSpPr>
      <dsp:spPr>
        <a:xfrm>
          <a:off x="0" y="3508991"/>
          <a:ext cx="6589260" cy="164150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Logging provided valuable insights into system </a:t>
          </a:r>
          <a:r>
            <a:rPr lang="en-US" sz="2300" b="1" kern="1200"/>
            <a:t>performance and usage</a:t>
          </a:r>
          <a:r>
            <a:rPr lang="en-US" sz="2300" kern="1200"/>
            <a:t>, helping optimize the retrieval process and troubleshoot any operational issues.</a:t>
          </a:r>
        </a:p>
      </dsp:txBody>
      <dsp:txXfrm>
        <a:off x="80132" y="3589123"/>
        <a:ext cx="6428996" cy="1481245"/>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EB8369-7DEB-4B04-91A3-554619CE6F05}">
      <dsp:nvSpPr>
        <dsp:cNvPr id="0" name=""/>
        <dsp:cNvSpPr/>
      </dsp:nvSpPr>
      <dsp:spPr>
        <a:xfrm>
          <a:off x="0" y="423296"/>
          <a:ext cx="6589260" cy="1427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In the WebAP dataset, </a:t>
          </a:r>
          <a:r>
            <a:rPr lang="en-US" sz="2000" b="1" kern="1200"/>
            <a:t>time measurement</a:t>
          </a:r>
          <a:r>
            <a:rPr lang="en-US" sz="2000" kern="1200"/>
            <a:t> is applied to track how long it takes to execute queries, retrieve documents, and complete indexing. This involves capturing start and end times for specific processes to calculate total elapsed time.</a:t>
          </a:r>
        </a:p>
      </dsp:txBody>
      <dsp:txXfrm>
        <a:off x="69680" y="492976"/>
        <a:ext cx="6449900" cy="1288040"/>
      </dsp:txXfrm>
    </dsp:sp>
    <dsp:sp modelId="{4AAC3DC1-02AE-46AB-B2A4-4F2863819D33}">
      <dsp:nvSpPr>
        <dsp:cNvPr id="0" name=""/>
        <dsp:cNvSpPr/>
      </dsp:nvSpPr>
      <dsp:spPr>
        <a:xfrm>
          <a:off x="0" y="1908296"/>
          <a:ext cx="6589260" cy="142740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Time measurement helps in assessing the </a:t>
          </a:r>
          <a:r>
            <a:rPr lang="en-US" sz="2000" b="1" kern="1200"/>
            <a:t>performance</a:t>
          </a:r>
          <a:r>
            <a:rPr lang="en-US" sz="2000" kern="1200"/>
            <a:t> of the system, allowing for optimizations and ensuring the system meets efficiency goals.</a:t>
          </a:r>
        </a:p>
      </dsp:txBody>
      <dsp:txXfrm>
        <a:off x="69680" y="1977976"/>
        <a:ext cx="6449900" cy="1288040"/>
      </dsp:txXfrm>
    </dsp:sp>
    <dsp:sp modelId="{D3D5A682-2FB7-4D1F-8EAE-228865077210}">
      <dsp:nvSpPr>
        <dsp:cNvPr id="0" name=""/>
        <dsp:cNvSpPr/>
      </dsp:nvSpPr>
      <dsp:spPr>
        <a:xfrm>
          <a:off x="0" y="3393296"/>
          <a:ext cx="6589260" cy="14274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It provided insights into </a:t>
          </a:r>
          <a:r>
            <a:rPr lang="en-US" sz="2000" b="1" kern="1200"/>
            <a:t>system speed</a:t>
          </a:r>
          <a:r>
            <a:rPr lang="en-US" sz="2000" kern="1200"/>
            <a:t>, helping identify bottlenecks and improve query execution and retrieval times.</a:t>
          </a:r>
        </a:p>
      </dsp:txBody>
      <dsp:txXfrm>
        <a:off x="69680" y="3462976"/>
        <a:ext cx="6449900" cy="1288040"/>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753613-BA52-453B-B62B-A899338C458E}">
      <dsp:nvSpPr>
        <dsp:cNvPr id="0" name=""/>
        <dsp:cNvSpPr/>
      </dsp:nvSpPr>
      <dsp:spPr>
        <a:xfrm>
          <a:off x="0" y="3410"/>
          <a:ext cx="6245265" cy="15011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BCB6EC-5D60-4EA9-B75F-2B677EDB2FAB}">
      <dsp:nvSpPr>
        <dsp:cNvPr id="0" name=""/>
        <dsp:cNvSpPr/>
      </dsp:nvSpPr>
      <dsp:spPr>
        <a:xfrm>
          <a:off x="454107" y="341177"/>
          <a:ext cx="826457" cy="8256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59AA11-DF3F-4CB2-86AF-B81FB9878814}">
      <dsp:nvSpPr>
        <dsp:cNvPr id="0" name=""/>
        <dsp:cNvSpPr/>
      </dsp:nvSpPr>
      <dsp:spPr>
        <a:xfrm>
          <a:off x="1734673" y="3410"/>
          <a:ext cx="4458049" cy="1595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805" tIns="168805" rIns="168805" bIns="168805" numCol="1" spcCol="1270" anchor="ctr" anchorCtr="0">
          <a:noAutofit/>
        </a:bodyPr>
        <a:lstStyle/>
        <a:p>
          <a:pPr marL="0" lvl="0" indent="0" algn="l" defTabSz="622300">
            <a:lnSpc>
              <a:spcPct val="100000"/>
            </a:lnSpc>
            <a:spcBef>
              <a:spcPct val="0"/>
            </a:spcBef>
            <a:spcAft>
              <a:spcPct val="35000"/>
            </a:spcAft>
            <a:buNone/>
          </a:pPr>
          <a:r>
            <a:rPr lang="en-US" sz="1400" kern="1200"/>
            <a:t>In the WebAP dataset, </a:t>
          </a:r>
          <a:r>
            <a:rPr lang="en-US" sz="1400" b="1" kern="1200"/>
            <a:t>error handling</a:t>
          </a:r>
          <a:r>
            <a:rPr lang="en-US" sz="1400" kern="1200"/>
            <a:t> involves anticipating and managing potential issues during query processing, indexing, or retrieval. This includes handling invalid queries, missing data, or unexpected system failures by logging errors and providing informative feedback.</a:t>
          </a:r>
        </a:p>
      </dsp:txBody>
      <dsp:txXfrm>
        <a:off x="1734673" y="3410"/>
        <a:ext cx="4458049" cy="1595007"/>
      </dsp:txXfrm>
    </dsp:sp>
    <dsp:sp modelId="{37C55EB5-A3B6-49E4-82D4-9CFC1B284EC2}">
      <dsp:nvSpPr>
        <dsp:cNvPr id="0" name=""/>
        <dsp:cNvSpPr/>
      </dsp:nvSpPr>
      <dsp:spPr>
        <a:xfrm>
          <a:off x="0" y="1997169"/>
          <a:ext cx="6245265" cy="15011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684B2A-B444-4EAA-BEEC-5211A20AFDD9}">
      <dsp:nvSpPr>
        <dsp:cNvPr id="0" name=""/>
        <dsp:cNvSpPr/>
      </dsp:nvSpPr>
      <dsp:spPr>
        <a:xfrm>
          <a:off x="454107" y="2334936"/>
          <a:ext cx="826457" cy="8256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CD1F88-13A0-40DB-A449-289B6490B808}">
      <dsp:nvSpPr>
        <dsp:cNvPr id="0" name=""/>
        <dsp:cNvSpPr/>
      </dsp:nvSpPr>
      <dsp:spPr>
        <a:xfrm>
          <a:off x="1734673" y="1997169"/>
          <a:ext cx="4458049" cy="1595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805" tIns="168805" rIns="168805" bIns="168805" numCol="1" spcCol="1270" anchor="ctr" anchorCtr="0">
          <a:noAutofit/>
        </a:bodyPr>
        <a:lstStyle/>
        <a:p>
          <a:pPr marL="0" lvl="0" indent="0" algn="l" defTabSz="622300">
            <a:lnSpc>
              <a:spcPct val="100000"/>
            </a:lnSpc>
            <a:spcBef>
              <a:spcPct val="0"/>
            </a:spcBef>
            <a:spcAft>
              <a:spcPct val="35000"/>
            </a:spcAft>
            <a:buNone/>
          </a:pPr>
          <a:r>
            <a:rPr lang="en-US" sz="1400" kern="1200"/>
            <a:t>Error handling ensures the system can </a:t>
          </a:r>
          <a:r>
            <a:rPr lang="en-US" sz="1400" b="1" kern="1200"/>
            <a:t>gracefully recover</a:t>
          </a:r>
          <a:r>
            <a:rPr lang="en-US" sz="1400" kern="1200"/>
            <a:t> from failures, maintaining reliability and providing meaningful responses to the user when issues arise.</a:t>
          </a:r>
        </a:p>
      </dsp:txBody>
      <dsp:txXfrm>
        <a:off x="1734673" y="1997169"/>
        <a:ext cx="4458049" cy="1595007"/>
      </dsp:txXfrm>
    </dsp:sp>
    <dsp:sp modelId="{5A308D4E-0811-4F69-959F-F2CBA66EB445}">
      <dsp:nvSpPr>
        <dsp:cNvPr id="0" name=""/>
        <dsp:cNvSpPr/>
      </dsp:nvSpPr>
      <dsp:spPr>
        <a:xfrm>
          <a:off x="0" y="3990928"/>
          <a:ext cx="6245265" cy="15011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07073A-083C-4158-A8E4-B8606B9E4451}">
      <dsp:nvSpPr>
        <dsp:cNvPr id="0" name=""/>
        <dsp:cNvSpPr/>
      </dsp:nvSpPr>
      <dsp:spPr>
        <a:xfrm>
          <a:off x="454107" y="4328695"/>
          <a:ext cx="826457" cy="8256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BEE8B8-E8C4-4616-BA68-6BC84B90DDBA}">
      <dsp:nvSpPr>
        <dsp:cNvPr id="0" name=""/>
        <dsp:cNvSpPr/>
      </dsp:nvSpPr>
      <dsp:spPr>
        <a:xfrm>
          <a:off x="1734673" y="3990928"/>
          <a:ext cx="4458049" cy="1595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805" tIns="168805" rIns="168805" bIns="168805" numCol="1" spcCol="1270" anchor="ctr" anchorCtr="0">
          <a:noAutofit/>
        </a:bodyPr>
        <a:lstStyle/>
        <a:p>
          <a:pPr marL="0" lvl="0" indent="0" algn="l" defTabSz="622300">
            <a:lnSpc>
              <a:spcPct val="100000"/>
            </a:lnSpc>
            <a:spcBef>
              <a:spcPct val="0"/>
            </a:spcBef>
            <a:spcAft>
              <a:spcPct val="35000"/>
            </a:spcAft>
            <a:buNone/>
          </a:pPr>
          <a:r>
            <a:rPr lang="en-US" sz="1400" kern="1200"/>
            <a:t>It improved system </a:t>
          </a:r>
          <a:r>
            <a:rPr lang="en-US" sz="1400" b="1" kern="1200"/>
            <a:t>stability and user experience</a:t>
          </a:r>
          <a:r>
            <a:rPr lang="en-US" sz="1400" kern="1200"/>
            <a:t> by preventing crashes and enabling smooth operation, even in cases of errors or invalid input.</a:t>
          </a:r>
        </a:p>
      </dsp:txBody>
      <dsp:txXfrm>
        <a:off x="1734673" y="3990928"/>
        <a:ext cx="4458049" cy="1595007"/>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AFA5B5-7F02-4FBB-BE24-5A744CAAD0B3}">
      <dsp:nvSpPr>
        <dsp:cNvPr id="0" name=""/>
        <dsp:cNvSpPr/>
      </dsp:nvSpPr>
      <dsp:spPr>
        <a:xfrm>
          <a:off x="0" y="6923"/>
          <a:ext cx="6245265" cy="181817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In the WebAP dataset, </a:t>
          </a:r>
          <a:r>
            <a:rPr lang="en-US" sz="2100" b="1" kern="1200"/>
            <a:t>inverted index compression</a:t>
          </a:r>
          <a:r>
            <a:rPr lang="en-US" sz="2100" kern="1200"/>
            <a:t> involves reducing the size of the index by applying techniques such as variable-length encoding (e.g., variable byte codes or gamma codes) to compress the document IDs and posting lists.</a:t>
          </a:r>
        </a:p>
      </dsp:txBody>
      <dsp:txXfrm>
        <a:off x="88756" y="95679"/>
        <a:ext cx="6067753" cy="1640667"/>
      </dsp:txXfrm>
    </dsp:sp>
    <dsp:sp modelId="{2BD15193-C9E3-4279-B641-95BD5AFC8EEA}">
      <dsp:nvSpPr>
        <dsp:cNvPr id="0" name=""/>
        <dsp:cNvSpPr/>
      </dsp:nvSpPr>
      <dsp:spPr>
        <a:xfrm>
          <a:off x="0" y="1885583"/>
          <a:ext cx="6245265" cy="1818179"/>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Compression reduces the </a:t>
          </a:r>
          <a:r>
            <a:rPr lang="en-US" sz="2100" b="1" kern="1200"/>
            <a:t>storage requirements</a:t>
          </a:r>
          <a:r>
            <a:rPr lang="en-US" sz="2100" kern="1200"/>
            <a:t> for the inverted index, allowing the system to handle large datasets more efficiently while maintaining quick access to data.</a:t>
          </a:r>
        </a:p>
      </dsp:txBody>
      <dsp:txXfrm>
        <a:off x="88756" y="1974339"/>
        <a:ext cx="6067753" cy="1640667"/>
      </dsp:txXfrm>
    </dsp:sp>
    <dsp:sp modelId="{F7DAB4E1-7AAC-4C55-A66B-3D8BA05D6048}">
      <dsp:nvSpPr>
        <dsp:cNvPr id="0" name=""/>
        <dsp:cNvSpPr/>
      </dsp:nvSpPr>
      <dsp:spPr>
        <a:xfrm>
          <a:off x="0" y="3764243"/>
          <a:ext cx="6245265" cy="181817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Inverted index compression improved </a:t>
          </a:r>
          <a:r>
            <a:rPr lang="en-US" sz="2100" b="1" kern="1200"/>
            <a:t>storage efficiency</a:t>
          </a:r>
          <a:r>
            <a:rPr lang="en-US" sz="2100" kern="1200"/>
            <a:t> and sped up retrieval by reducing the size of the index, making data access faster and more resource-efficient.</a:t>
          </a:r>
        </a:p>
      </dsp:txBody>
      <dsp:txXfrm>
        <a:off x="88756" y="3852999"/>
        <a:ext cx="6067753" cy="1640667"/>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871BE4-092F-4893-BB6B-E10CF4538D5C}">
      <dsp:nvSpPr>
        <dsp:cNvPr id="0" name=""/>
        <dsp:cNvSpPr/>
      </dsp:nvSpPr>
      <dsp:spPr>
        <a:xfrm>
          <a:off x="0" y="682"/>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6DC3A3-1A06-40BD-91E0-CE4E521076F8}">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77F42E-F1CA-4622-9763-3277AA014AFB}">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711200">
            <a:lnSpc>
              <a:spcPct val="100000"/>
            </a:lnSpc>
            <a:spcBef>
              <a:spcPct val="0"/>
            </a:spcBef>
            <a:spcAft>
              <a:spcPct val="35000"/>
            </a:spcAft>
            <a:buNone/>
          </a:pPr>
          <a:r>
            <a:rPr lang="en-US" sz="1600" kern="1200"/>
            <a:t>In the WebAP dataset, document IDs are converted to integers during indexing. Each document is assigned a unique integer ID, which simplifies storage and processing in the inverted index.</a:t>
          </a:r>
        </a:p>
      </dsp:txBody>
      <dsp:txXfrm>
        <a:off x="1844034" y="682"/>
        <a:ext cx="4401230" cy="1596566"/>
      </dsp:txXfrm>
    </dsp:sp>
    <dsp:sp modelId="{19E66ECC-ADEC-492F-97D6-BF5F38899071}">
      <dsp:nvSpPr>
        <dsp:cNvPr id="0" name=""/>
        <dsp:cNvSpPr/>
      </dsp:nvSpPr>
      <dsp:spPr>
        <a:xfrm>
          <a:off x="0" y="1996390"/>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7F4480-F890-495E-8C63-D507C30B2207}">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E6E0F1-A704-46AA-9A93-9AEFC3679F65}">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711200">
            <a:lnSpc>
              <a:spcPct val="100000"/>
            </a:lnSpc>
            <a:spcBef>
              <a:spcPct val="0"/>
            </a:spcBef>
            <a:spcAft>
              <a:spcPct val="35000"/>
            </a:spcAft>
            <a:buNone/>
          </a:pPr>
          <a:r>
            <a:rPr lang="en-US" sz="1600" kern="1200"/>
            <a:t>By using integers instead of complex identifiers, we reduce </a:t>
          </a:r>
          <a:r>
            <a:rPr lang="en-US" sz="1600" b="1" kern="1200"/>
            <a:t>storage space</a:t>
          </a:r>
          <a:r>
            <a:rPr lang="en-US" sz="1600" kern="1200"/>
            <a:t> and make operations like searching and sorting faster and more efficient.</a:t>
          </a:r>
        </a:p>
      </dsp:txBody>
      <dsp:txXfrm>
        <a:off x="1844034" y="1996390"/>
        <a:ext cx="4401230" cy="1596566"/>
      </dsp:txXfrm>
    </dsp:sp>
    <dsp:sp modelId="{F527F4CB-129C-4504-A01A-054CAAE77446}">
      <dsp:nvSpPr>
        <dsp:cNvPr id="0" name=""/>
        <dsp:cNvSpPr/>
      </dsp:nvSpPr>
      <dsp:spPr>
        <a:xfrm>
          <a:off x="0" y="3992098"/>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E19C15-A428-43D7-B76B-7281176B58F3}">
      <dsp:nvSpPr>
        <dsp:cNvPr id="0" name=""/>
        <dsp:cNvSpPr/>
      </dsp:nvSpPr>
      <dsp:spPr>
        <a:xfrm>
          <a:off x="482961" y="4351325"/>
          <a:ext cx="878111" cy="878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4F14F0-33BE-4E36-84CE-37EAD281C589}">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711200">
            <a:lnSpc>
              <a:spcPct val="100000"/>
            </a:lnSpc>
            <a:spcBef>
              <a:spcPct val="0"/>
            </a:spcBef>
            <a:spcAft>
              <a:spcPct val="35000"/>
            </a:spcAft>
            <a:buNone/>
          </a:pPr>
          <a:r>
            <a:rPr lang="en-US" sz="1600" kern="1200"/>
            <a:t>It improved </a:t>
          </a:r>
          <a:r>
            <a:rPr lang="en-US" sz="1600" b="1" kern="1200"/>
            <a:t>retrieval speed</a:t>
          </a:r>
          <a:r>
            <a:rPr lang="en-US" sz="1600" kern="1200"/>
            <a:t> and efficiency, as integer-based operations are faster and take up less space in the inverted index compared to using full document identifiers.</a:t>
          </a:r>
        </a:p>
      </dsp:txBody>
      <dsp:txXfrm>
        <a:off x="1844034" y="3992098"/>
        <a:ext cx="4401230" cy="1596566"/>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AA28DD-C929-4C18-9D8C-ED1F42E853DA}">
      <dsp:nvSpPr>
        <dsp:cNvPr id="0" name=""/>
        <dsp:cNvSpPr/>
      </dsp:nvSpPr>
      <dsp:spPr>
        <a:xfrm>
          <a:off x="0" y="682"/>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973715-3C0A-4F64-95CF-4C083B7D6421}">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CECC11-3C1C-4A6A-A430-CCFD5BBE4051}">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622300">
            <a:lnSpc>
              <a:spcPct val="100000"/>
            </a:lnSpc>
            <a:spcBef>
              <a:spcPct val="0"/>
            </a:spcBef>
            <a:spcAft>
              <a:spcPct val="35000"/>
            </a:spcAft>
            <a:buNone/>
          </a:pPr>
          <a:r>
            <a:rPr lang="en-US" sz="1400" kern="1200"/>
            <a:t>In the WebAP dataset, </a:t>
          </a:r>
          <a:r>
            <a:rPr lang="en-US" sz="1400" b="1" kern="1200"/>
            <a:t>gap encoding</a:t>
          </a:r>
          <a:r>
            <a:rPr lang="en-US" sz="1400" kern="1200"/>
            <a:t> is applied by storing the differences (gaps) between consecutive document IDs rather than the actual document IDs in the postings lists. This reduces the size of the postings, especially when document IDs are closely spaced.</a:t>
          </a:r>
        </a:p>
      </dsp:txBody>
      <dsp:txXfrm>
        <a:off x="1844034" y="682"/>
        <a:ext cx="4401230" cy="1596566"/>
      </dsp:txXfrm>
    </dsp:sp>
    <dsp:sp modelId="{AD011B5F-6735-4A84-AC79-9542A26EFA90}">
      <dsp:nvSpPr>
        <dsp:cNvPr id="0" name=""/>
        <dsp:cNvSpPr/>
      </dsp:nvSpPr>
      <dsp:spPr>
        <a:xfrm>
          <a:off x="0" y="1996390"/>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EC1123-C050-4D9B-BFA6-BEBF3F7FA9BE}">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717714-5426-4A08-8611-5B3491141900}">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622300">
            <a:lnSpc>
              <a:spcPct val="100000"/>
            </a:lnSpc>
            <a:spcBef>
              <a:spcPct val="0"/>
            </a:spcBef>
            <a:spcAft>
              <a:spcPct val="35000"/>
            </a:spcAft>
            <a:buNone/>
          </a:pPr>
          <a:r>
            <a:rPr lang="en-US" sz="1400" kern="1200"/>
            <a:t>Gap encoding reduces </a:t>
          </a:r>
          <a:r>
            <a:rPr lang="en-US" sz="1400" b="1" kern="1200"/>
            <a:t>storage requirements</a:t>
          </a:r>
          <a:r>
            <a:rPr lang="en-US" sz="1400" kern="1200"/>
            <a:t> by representing document IDs more compactly, especially when documents are indexed in sequence.</a:t>
          </a:r>
        </a:p>
      </dsp:txBody>
      <dsp:txXfrm>
        <a:off x="1844034" y="1996390"/>
        <a:ext cx="4401230" cy="1596566"/>
      </dsp:txXfrm>
    </dsp:sp>
    <dsp:sp modelId="{D34E7B91-45C1-4F48-A602-EA667F23CE6E}">
      <dsp:nvSpPr>
        <dsp:cNvPr id="0" name=""/>
        <dsp:cNvSpPr/>
      </dsp:nvSpPr>
      <dsp:spPr>
        <a:xfrm>
          <a:off x="0" y="3992098"/>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B8DA7E-4867-416B-A9B8-966C078E10C4}">
      <dsp:nvSpPr>
        <dsp:cNvPr id="0" name=""/>
        <dsp:cNvSpPr/>
      </dsp:nvSpPr>
      <dsp:spPr>
        <a:xfrm>
          <a:off x="482961" y="4351325"/>
          <a:ext cx="878111" cy="878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1261D8-41D3-4479-91C6-71BDFDEA809E}">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622300">
            <a:lnSpc>
              <a:spcPct val="100000"/>
            </a:lnSpc>
            <a:spcBef>
              <a:spcPct val="0"/>
            </a:spcBef>
            <a:spcAft>
              <a:spcPct val="35000"/>
            </a:spcAft>
            <a:buNone/>
          </a:pPr>
          <a:r>
            <a:rPr lang="en-US" sz="1400" kern="1200"/>
            <a:t>Gap encoding made the inverted index more </a:t>
          </a:r>
          <a:r>
            <a:rPr lang="en-US" sz="1400" b="1" kern="1200"/>
            <a:t>space-efficient</a:t>
          </a:r>
          <a:r>
            <a:rPr lang="en-US" sz="1400" kern="1200"/>
            <a:t> while maintaining fast lookup and retrieval performance.</a:t>
          </a:r>
        </a:p>
      </dsp:txBody>
      <dsp:txXfrm>
        <a:off x="1844034" y="3992098"/>
        <a:ext cx="4401230" cy="1596566"/>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F4CDF9-160A-48EE-80FA-AEE5439789B7}">
      <dsp:nvSpPr>
        <dsp:cNvPr id="0" name=""/>
        <dsp:cNvSpPr/>
      </dsp:nvSpPr>
      <dsp:spPr>
        <a:xfrm>
          <a:off x="0" y="682"/>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467949-F4C8-4110-B168-F07B11BD8801}">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C21E3A-6074-45EE-AE93-F579F0F32279}">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711200">
            <a:lnSpc>
              <a:spcPct val="100000"/>
            </a:lnSpc>
            <a:spcBef>
              <a:spcPct val="0"/>
            </a:spcBef>
            <a:spcAft>
              <a:spcPct val="35000"/>
            </a:spcAft>
            <a:buNone/>
          </a:pPr>
          <a:r>
            <a:rPr lang="en-US" sz="1600" kern="1200"/>
            <a:t>In the WebAP dataset, </a:t>
          </a:r>
          <a:r>
            <a:rPr lang="en-US" sz="1600" b="1" kern="1200"/>
            <a:t>variable-length encoding</a:t>
          </a:r>
          <a:r>
            <a:rPr lang="en-US" sz="1600" kern="1200"/>
            <a:t> is applied to compress the postings lists by encoding document IDs or gaps using fewer bits for smaller values. The encoding adapts based on the size of the numbers.</a:t>
          </a:r>
        </a:p>
      </dsp:txBody>
      <dsp:txXfrm>
        <a:off x="1844034" y="682"/>
        <a:ext cx="4401230" cy="1596566"/>
      </dsp:txXfrm>
    </dsp:sp>
    <dsp:sp modelId="{FBC60813-7A0C-42AE-BE54-3FCD6C6C27A6}">
      <dsp:nvSpPr>
        <dsp:cNvPr id="0" name=""/>
        <dsp:cNvSpPr/>
      </dsp:nvSpPr>
      <dsp:spPr>
        <a:xfrm>
          <a:off x="0" y="1996390"/>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7E6DC4-2677-43F3-82E6-B4EDA3A860EC}">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A0D716-E6DE-4C77-A31A-DD091E08C1CA}">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711200">
            <a:lnSpc>
              <a:spcPct val="100000"/>
            </a:lnSpc>
            <a:spcBef>
              <a:spcPct val="0"/>
            </a:spcBef>
            <a:spcAft>
              <a:spcPct val="35000"/>
            </a:spcAft>
            <a:buNone/>
          </a:pPr>
          <a:r>
            <a:rPr lang="en-US" sz="1600" kern="1200"/>
            <a:t>We applied variable-length encoding to reduce the </a:t>
          </a:r>
          <a:r>
            <a:rPr lang="en-US" sz="1600" b="1" kern="1200"/>
            <a:t>space required</a:t>
          </a:r>
          <a:r>
            <a:rPr lang="en-US" sz="1600" kern="1200"/>
            <a:t> for storing postings, improving the efficiency of data storage and retrieval.</a:t>
          </a:r>
        </a:p>
      </dsp:txBody>
      <dsp:txXfrm>
        <a:off x="1844034" y="1996390"/>
        <a:ext cx="4401230" cy="1596566"/>
      </dsp:txXfrm>
    </dsp:sp>
    <dsp:sp modelId="{4A9F81C0-7724-482C-9048-7DED9684B9D1}">
      <dsp:nvSpPr>
        <dsp:cNvPr id="0" name=""/>
        <dsp:cNvSpPr/>
      </dsp:nvSpPr>
      <dsp:spPr>
        <a:xfrm>
          <a:off x="0" y="3992098"/>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7DD53F-26AA-4C20-8496-346E3C1F65C8}">
      <dsp:nvSpPr>
        <dsp:cNvPr id="0" name=""/>
        <dsp:cNvSpPr/>
      </dsp:nvSpPr>
      <dsp:spPr>
        <a:xfrm>
          <a:off x="482961" y="4351325"/>
          <a:ext cx="878111" cy="878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416475-3BDA-4065-B46E-B8CF748034A3}">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711200">
            <a:lnSpc>
              <a:spcPct val="100000"/>
            </a:lnSpc>
            <a:spcBef>
              <a:spcPct val="0"/>
            </a:spcBef>
            <a:spcAft>
              <a:spcPct val="35000"/>
            </a:spcAft>
            <a:buNone/>
          </a:pPr>
          <a:r>
            <a:rPr lang="en-US" sz="1600" kern="1200"/>
            <a:t>Variable-length encoding significantly reduced the </a:t>
          </a:r>
          <a:r>
            <a:rPr lang="en-US" sz="1600" b="1" kern="1200"/>
            <a:t>storage overhead</a:t>
          </a:r>
          <a:r>
            <a:rPr lang="en-US" sz="1600" kern="1200"/>
            <a:t>, allowing faster retrieval of postings due to compressed data structures.</a:t>
          </a:r>
        </a:p>
      </dsp:txBody>
      <dsp:txXfrm>
        <a:off x="1844034" y="3992098"/>
        <a:ext cx="4401230" cy="1596566"/>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8F2B7A-29B7-4269-B255-F0D895F917B9}">
      <dsp:nvSpPr>
        <dsp:cNvPr id="0" name=""/>
        <dsp:cNvSpPr/>
      </dsp:nvSpPr>
      <dsp:spPr>
        <a:xfrm>
          <a:off x="0" y="682"/>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BB19F3-729B-45BE-9A54-94C937759D06}">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D9F4ED-5A92-4D0A-A60E-37B6C9FB5C72}">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711200">
            <a:lnSpc>
              <a:spcPct val="100000"/>
            </a:lnSpc>
            <a:spcBef>
              <a:spcPct val="0"/>
            </a:spcBef>
            <a:spcAft>
              <a:spcPct val="35000"/>
            </a:spcAft>
            <a:buNone/>
          </a:pPr>
          <a:r>
            <a:rPr lang="en-US" sz="1600" kern="1200"/>
            <a:t>In the WebAP dataset, </a:t>
          </a:r>
          <a:r>
            <a:rPr lang="en-US" sz="1600" b="1" kern="1200"/>
            <a:t>Variable Byte (VB) codes</a:t>
          </a:r>
          <a:r>
            <a:rPr lang="en-US" sz="1600" kern="1200"/>
            <a:t> are used to compress the postings lists by encoding gaps between document IDs. Each gap is encoded using a variable number of bytes, with smaller gaps taking fewer bytes.</a:t>
          </a:r>
        </a:p>
      </dsp:txBody>
      <dsp:txXfrm>
        <a:off x="1844034" y="682"/>
        <a:ext cx="4401230" cy="1596566"/>
      </dsp:txXfrm>
    </dsp:sp>
    <dsp:sp modelId="{1609F67D-B43B-4FB5-BEEF-8D5F1A4E6449}">
      <dsp:nvSpPr>
        <dsp:cNvPr id="0" name=""/>
        <dsp:cNvSpPr/>
      </dsp:nvSpPr>
      <dsp:spPr>
        <a:xfrm>
          <a:off x="0" y="1996390"/>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CC6C5A-9E1D-41B3-8BDC-9A13A4D88A49}">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B08186-55C8-4B88-B9CD-6453DB54CA86}">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711200">
            <a:lnSpc>
              <a:spcPct val="100000"/>
            </a:lnSpc>
            <a:spcBef>
              <a:spcPct val="0"/>
            </a:spcBef>
            <a:spcAft>
              <a:spcPct val="35000"/>
            </a:spcAft>
            <a:buNone/>
          </a:pPr>
          <a:r>
            <a:rPr lang="en-US" sz="1600" kern="1200"/>
            <a:t>VB codes reduce the </a:t>
          </a:r>
          <a:r>
            <a:rPr lang="en-US" sz="1600" b="1" kern="1200"/>
            <a:t>space required</a:t>
          </a:r>
          <a:r>
            <a:rPr lang="en-US" sz="1600" kern="1200"/>
            <a:t> for storing large postings lists, optimizing both storage and retrieval performance.</a:t>
          </a:r>
        </a:p>
      </dsp:txBody>
      <dsp:txXfrm>
        <a:off x="1844034" y="1996390"/>
        <a:ext cx="4401230" cy="1596566"/>
      </dsp:txXfrm>
    </dsp:sp>
    <dsp:sp modelId="{4F7F5650-FCA8-4D5A-BCFA-965C541524AB}">
      <dsp:nvSpPr>
        <dsp:cNvPr id="0" name=""/>
        <dsp:cNvSpPr/>
      </dsp:nvSpPr>
      <dsp:spPr>
        <a:xfrm>
          <a:off x="0" y="3992098"/>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0A0643-A985-4595-90CA-85286F039321}">
      <dsp:nvSpPr>
        <dsp:cNvPr id="0" name=""/>
        <dsp:cNvSpPr/>
      </dsp:nvSpPr>
      <dsp:spPr>
        <a:xfrm>
          <a:off x="482961" y="4351325"/>
          <a:ext cx="878111" cy="878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718DCE-28DF-4EBC-99E6-7CC6122D7164}">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711200">
            <a:lnSpc>
              <a:spcPct val="100000"/>
            </a:lnSpc>
            <a:spcBef>
              <a:spcPct val="0"/>
            </a:spcBef>
            <a:spcAft>
              <a:spcPct val="35000"/>
            </a:spcAft>
            <a:buNone/>
          </a:pPr>
          <a:r>
            <a:rPr lang="en-US" sz="1600" kern="1200"/>
            <a:t>VB codes improved </a:t>
          </a:r>
          <a:r>
            <a:rPr lang="en-US" sz="1600" b="1" kern="1200"/>
            <a:t>storage efficiency</a:t>
          </a:r>
          <a:r>
            <a:rPr lang="en-US" sz="1600" kern="1200"/>
            <a:t> while maintaining fast decoding, resulting in a more compact and responsive retrieval system.</a:t>
          </a:r>
        </a:p>
      </dsp:txBody>
      <dsp:txXfrm>
        <a:off x="1844034" y="3992098"/>
        <a:ext cx="4401230" cy="15965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55546D-F64A-4C22-BA36-E4D66900DF6B}">
      <dsp:nvSpPr>
        <dsp:cNvPr id="0" name=""/>
        <dsp:cNvSpPr/>
      </dsp:nvSpPr>
      <dsp:spPr>
        <a:xfrm>
          <a:off x="0" y="376103"/>
          <a:ext cx="6245265" cy="15701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In the WebAP dataset, </a:t>
          </a:r>
          <a:r>
            <a:rPr lang="en-US" sz="2200" b="1" kern="1200"/>
            <a:t>document parsing</a:t>
          </a:r>
          <a:r>
            <a:rPr lang="en-US" sz="2200" kern="1200"/>
            <a:t> involves breaking down raw documents into structured elements like tokens, sentences, or terms, preparing them for further indexing and analysis.</a:t>
          </a:r>
        </a:p>
      </dsp:txBody>
      <dsp:txXfrm>
        <a:off x="76648" y="452751"/>
        <a:ext cx="6091969" cy="1416844"/>
      </dsp:txXfrm>
    </dsp:sp>
    <dsp:sp modelId="{05402192-94E0-46EB-B4EC-08A935C16F95}">
      <dsp:nvSpPr>
        <dsp:cNvPr id="0" name=""/>
        <dsp:cNvSpPr/>
      </dsp:nvSpPr>
      <dsp:spPr>
        <a:xfrm>
          <a:off x="0" y="2009603"/>
          <a:ext cx="6245265" cy="157014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Document parsing is essential for converting unstructured text into a </a:t>
          </a:r>
          <a:r>
            <a:rPr lang="en-US" sz="2200" b="1" kern="1200"/>
            <a:t>structured format</a:t>
          </a:r>
          <a:r>
            <a:rPr lang="en-US" sz="2200" kern="1200"/>
            <a:t> that can be indexed, searched, and analyzed efficiently.</a:t>
          </a:r>
        </a:p>
      </dsp:txBody>
      <dsp:txXfrm>
        <a:off x="76648" y="2086251"/>
        <a:ext cx="6091969" cy="1416844"/>
      </dsp:txXfrm>
    </dsp:sp>
    <dsp:sp modelId="{64FB83C1-7E90-46E7-8393-86EE54E3D43B}">
      <dsp:nvSpPr>
        <dsp:cNvPr id="0" name=""/>
        <dsp:cNvSpPr/>
      </dsp:nvSpPr>
      <dsp:spPr>
        <a:xfrm>
          <a:off x="0" y="3643103"/>
          <a:ext cx="6245265" cy="15701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By parsing documents, the system could </a:t>
          </a:r>
          <a:r>
            <a:rPr lang="en-US" sz="2200" b="1" kern="1200"/>
            <a:t>extract key terms and structure</a:t>
          </a:r>
          <a:r>
            <a:rPr lang="en-US" sz="2200" kern="1200"/>
            <a:t> from each passage, enabling accurate indexing and retrieval for user queries.</a:t>
          </a:r>
        </a:p>
      </dsp:txBody>
      <dsp:txXfrm>
        <a:off x="76648" y="3719751"/>
        <a:ext cx="6091969" cy="1416844"/>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9FE0CC-C9D3-4906-9353-9910C8F0B046}">
      <dsp:nvSpPr>
        <dsp:cNvPr id="0" name=""/>
        <dsp:cNvSpPr/>
      </dsp:nvSpPr>
      <dsp:spPr>
        <a:xfrm>
          <a:off x="0" y="682"/>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0EEC82-A8B6-4462-B253-AEFFC3ED2186}">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808AB4-A101-4BCC-BCA7-C1DCDBB75D1E}">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711200">
            <a:lnSpc>
              <a:spcPct val="100000"/>
            </a:lnSpc>
            <a:spcBef>
              <a:spcPct val="0"/>
            </a:spcBef>
            <a:spcAft>
              <a:spcPct val="35000"/>
            </a:spcAft>
            <a:buNone/>
          </a:pPr>
          <a:r>
            <a:rPr lang="en-US" sz="1600" kern="1200"/>
            <a:t>In the WebAP dataset, </a:t>
          </a:r>
          <a:r>
            <a:rPr lang="en-US" sz="1600" b="1" kern="1200"/>
            <a:t>Gamma codes</a:t>
          </a:r>
          <a:r>
            <a:rPr lang="en-US" sz="1600" kern="1200"/>
            <a:t> are used to compress the gaps between document IDs in the postings lists. Gamma coding represents each gap using a unary code for the length and a binary code for the actual value.</a:t>
          </a:r>
        </a:p>
      </dsp:txBody>
      <dsp:txXfrm>
        <a:off x="1844034" y="682"/>
        <a:ext cx="4401230" cy="1596566"/>
      </dsp:txXfrm>
    </dsp:sp>
    <dsp:sp modelId="{BEA7594F-C4F6-4ED4-8B49-34E6242D4514}">
      <dsp:nvSpPr>
        <dsp:cNvPr id="0" name=""/>
        <dsp:cNvSpPr/>
      </dsp:nvSpPr>
      <dsp:spPr>
        <a:xfrm>
          <a:off x="0" y="1996390"/>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53180C-8983-447A-8BF7-A94F4CEA61DB}">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A7940B-99DF-4A91-9BF4-5E774F780A34}">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711200">
            <a:lnSpc>
              <a:spcPct val="100000"/>
            </a:lnSpc>
            <a:spcBef>
              <a:spcPct val="0"/>
            </a:spcBef>
            <a:spcAft>
              <a:spcPct val="35000"/>
            </a:spcAft>
            <a:buNone/>
          </a:pPr>
          <a:r>
            <a:rPr lang="en-US" sz="1600" kern="1200"/>
            <a:t>Gamma codes help reduce the </a:t>
          </a:r>
          <a:r>
            <a:rPr lang="en-US" sz="1600" b="1" kern="1200"/>
            <a:t>storage size</a:t>
          </a:r>
          <a:r>
            <a:rPr lang="en-US" sz="1600" kern="1200"/>
            <a:t> of postings by encoding smaller numbers with fewer bits, making the index more space-efficient.</a:t>
          </a:r>
        </a:p>
      </dsp:txBody>
      <dsp:txXfrm>
        <a:off x="1844034" y="1996390"/>
        <a:ext cx="4401230" cy="1596566"/>
      </dsp:txXfrm>
    </dsp:sp>
    <dsp:sp modelId="{3A228A6C-CA4E-4665-A990-B8119151DAE7}">
      <dsp:nvSpPr>
        <dsp:cNvPr id="0" name=""/>
        <dsp:cNvSpPr/>
      </dsp:nvSpPr>
      <dsp:spPr>
        <a:xfrm>
          <a:off x="0" y="3992098"/>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441130-0596-41ED-A0A1-62E8F5CE76FB}">
      <dsp:nvSpPr>
        <dsp:cNvPr id="0" name=""/>
        <dsp:cNvSpPr/>
      </dsp:nvSpPr>
      <dsp:spPr>
        <a:xfrm>
          <a:off x="482961" y="4351325"/>
          <a:ext cx="878111" cy="878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699836-EC85-44C0-AD12-7232111D3F20}">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711200">
            <a:lnSpc>
              <a:spcPct val="100000"/>
            </a:lnSpc>
            <a:spcBef>
              <a:spcPct val="0"/>
            </a:spcBef>
            <a:spcAft>
              <a:spcPct val="35000"/>
            </a:spcAft>
            <a:buNone/>
          </a:pPr>
          <a:r>
            <a:rPr lang="en-US" sz="1600" kern="1200"/>
            <a:t>Gamma codes provided a highly </a:t>
          </a:r>
          <a:r>
            <a:rPr lang="en-US" sz="1600" b="1" kern="1200"/>
            <a:t>space-efficient</a:t>
          </a:r>
          <a:r>
            <a:rPr lang="en-US" sz="1600" kern="1200"/>
            <a:t> way to store document IDs, reducing the overall size of the index while maintaining retrieval speed.</a:t>
          </a:r>
        </a:p>
      </dsp:txBody>
      <dsp:txXfrm>
        <a:off x="1844034" y="3992098"/>
        <a:ext cx="4401230" cy="1596566"/>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9EF0E0-0C40-4D36-961E-0C9362508396}">
      <dsp:nvSpPr>
        <dsp:cNvPr id="0" name=""/>
        <dsp:cNvSpPr/>
      </dsp:nvSpPr>
      <dsp:spPr>
        <a:xfrm>
          <a:off x="0" y="682"/>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6B6AD8-CDEE-44AF-BCCE-305022A6C3AD}">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15A49F-66A5-437A-89A7-39F5CCBC77FB}">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711200">
            <a:lnSpc>
              <a:spcPct val="100000"/>
            </a:lnSpc>
            <a:spcBef>
              <a:spcPct val="0"/>
            </a:spcBef>
            <a:spcAft>
              <a:spcPct val="35000"/>
            </a:spcAft>
            <a:buNone/>
          </a:pPr>
          <a:r>
            <a:rPr lang="en-US" sz="1600" kern="1200"/>
            <a:t>In the WebAP dataset, </a:t>
          </a:r>
          <a:r>
            <a:rPr lang="en-US" sz="1600" b="1" kern="1200"/>
            <a:t>dictionary compression</a:t>
          </a:r>
          <a:r>
            <a:rPr lang="en-US" sz="1600" kern="1200"/>
            <a:t> is applied by using techniques such as front coding or blocking, where common prefixes among terms are stored only once, and pointers are used to reduce redundancy.</a:t>
          </a:r>
        </a:p>
      </dsp:txBody>
      <dsp:txXfrm>
        <a:off x="1844034" y="682"/>
        <a:ext cx="4401230" cy="1596566"/>
      </dsp:txXfrm>
    </dsp:sp>
    <dsp:sp modelId="{BB263E11-2E6E-4AAC-8FC1-3EC690BC45D6}">
      <dsp:nvSpPr>
        <dsp:cNvPr id="0" name=""/>
        <dsp:cNvSpPr/>
      </dsp:nvSpPr>
      <dsp:spPr>
        <a:xfrm>
          <a:off x="0" y="1996390"/>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B9F87E-6A87-4F4D-B857-CACB80A3E843}">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2AF549-D742-4BC9-A336-BA89F4F98289}">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711200">
            <a:lnSpc>
              <a:spcPct val="100000"/>
            </a:lnSpc>
            <a:spcBef>
              <a:spcPct val="0"/>
            </a:spcBef>
            <a:spcAft>
              <a:spcPct val="35000"/>
            </a:spcAft>
            <a:buNone/>
          </a:pPr>
          <a:r>
            <a:rPr lang="en-US" sz="1600" kern="1200"/>
            <a:t>Dictionary compression reduces the </a:t>
          </a:r>
          <a:r>
            <a:rPr lang="en-US" sz="1600" b="1" kern="1200"/>
            <a:t>memory footprint</a:t>
          </a:r>
          <a:r>
            <a:rPr lang="en-US" sz="1600" kern="1200"/>
            <a:t> of the dictionary, ensuring that it consumes less space while maintaining quick lookup times.</a:t>
          </a:r>
        </a:p>
      </dsp:txBody>
      <dsp:txXfrm>
        <a:off x="1844034" y="1996390"/>
        <a:ext cx="4401230" cy="1596566"/>
      </dsp:txXfrm>
    </dsp:sp>
    <dsp:sp modelId="{EE24F289-E5EC-4A07-B025-662051C9A2DB}">
      <dsp:nvSpPr>
        <dsp:cNvPr id="0" name=""/>
        <dsp:cNvSpPr/>
      </dsp:nvSpPr>
      <dsp:spPr>
        <a:xfrm>
          <a:off x="0" y="3992098"/>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9E6C11-3167-4BE2-868E-04089C42DE17}">
      <dsp:nvSpPr>
        <dsp:cNvPr id="0" name=""/>
        <dsp:cNvSpPr/>
      </dsp:nvSpPr>
      <dsp:spPr>
        <a:xfrm>
          <a:off x="482961" y="4351325"/>
          <a:ext cx="878111" cy="878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7509A6-40BE-4007-B147-59EC73CB0181}">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711200">
            <a:lnSpc>
              <a:spcPct val="100000"/>
            </a:lnSpc>
            <a:spcBef>
              <a:spcPct val="0"/>
            </a:spcBef>
            <a:spcAft>
              <a:spcPct val="35000"/>
            </a:spcAft>
            <a:buNone/>
          </a:pPr>
          <a:r>
            <a:rPr lang="en-US" sz="1600" kern="1200"/>
            <a:t>It enabled more </a:t>
          </a:r>
          <a:r>
            <a:rPr lang="en-US" sz="1600" b="1" kern="1200"/>
            <a:t>efficient use of memory</a:t>
          </a:r>
          <a:r>
            <a:rPr lang="en-US" sz="1600" kern="1200"/>
            <a:t>, allowing the system to handle larger dictionaries and speed up search operations by reducing storage overhead.</a:t>
          </a:r>
        </a:p>
      </dsp:txBody>
      <dsp:txXfrm>
        <a:off x="1844034" y="3992098"/>
        <a:ext cx="4401230" cy="1596566"/>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005C1C-1016-45FA-8B60-6B85628E1686}">
      <dsp:nvSpPr>
        <dsp:cNvPr id="0" name=""/>
        <dsp:cNvSpPr/>
      </dsp:nvSpPr>
      <dsp:spPr>
        <a:xfrm>
          <a:off x="0" y="682"/>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3F9BFE-22CC-4164-AD2F-296483DFDD1B}">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985062-56B6-4D83-8C75-F4F7E022EC8E}">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666750">
            <a:lnSpc>
              <a:spcPct val="100000"/>
            </a:lnSpc>
            <a:spcBef>
              <a:spcPct val="0"/>
            </a:spcBef>
            <a:spcAft>
              <a:spcPct val="35000"/>
            </a:spcAft>
            <a:buNone/>
          </a:pPr>
          <a:r>
            <a:rPr lang="en-US" sz="1500" kern="1200"/>
            <a:t>In the WebAP dataset, </a:t>
          </a:r>
          <a:r>
            <a:rPr lang="en-US" sz="1500" b="1" kern="1200"/>
            <a:t>blocking compression</a:t>
          </a:r>
          <a:r>
            <a:rPr lang="en-US" sz="1500" kern="1200"/>
            <a:t> is applied by storing pointers for only every </a:t>
          </a:r>
          <a:r>
            <a:rPr lang="en-US" sz="1500" i="1" kern="1200"/>
            <a:t>k</a:t>
          </a:r>
          <a:r>
            <a:rPr lang="en-US" sz="1500" kern="1200"/>
            <a:t>th term in the dictionary, rather than for each term individually. This reduces the number of pointers stored in memory, compressing the dictionary.</a:t>
          </a:r>
        </a:p>
      </dsp:txBody>
      <dsp:txXfrm>
        <a:off x="1844034" y="682"/>
        <a:ext cx="4401230" cy="1596566"/>
      </dsp:txXfrm>
    </dsp:sp>
    <dsp:sp modelId="{D20C7261-E0E0-401D-A625-E2015BF883C8}">
      <dsp:nvSpPr>
        <dsp:cNvPr id="0" name=""/>
        <dsp:cNvSpPr/>
      </dsp:nvSpPr>
      <dsp:spPr>
        <a:xfrm>
          <a:off x="0" y="1996390"/>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A709FA-E06F-4830-93B4-7426D9E3152B}">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3A5888-1984-41CE-9133-6A394BAA3E73}">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666750">
            <a:lnSpc>
              <a:spcPct val="100000"/>
            </a:lnSpc>
            <a:spcBef>
              <a:spcPct val="0"/>
            </a:spcBef>
            <a:spcAft>
              <a:spcPct val="35000"/>
            </a:spcAft>
            <a:buNone/>
          </a:pPr>
          <a:r>
            <a:rPr lang="en-US" sz="1500" kern="1200"/>
            <a:t>Blocking compression optimizes memory usage by reducing the amount of storage needed for term pointers, while still allowing efficient term lookups.</a:t>
          </a:r>
        </a:p>
      </dsp:txBody>
      <dsp:txXfrm>
        <a:off x="1844034" y="1996390"/>
        <a:ext cx="4401230" cy="1596566"/>
      </dsp:txXfrm>
    </dsp:sp>
    <dsp:sp modelId="{214E99FB-119A-471A-82B3-2190D39DAAC3}">
      <dsp:nvSpPr>
        <dsp:cNvPr id="0" name=""/>
        <dsp:cNvSpPr/>
      </dsp:nvSpPr>
      <dsp:spPr>
        <a:xfrm>
          <a:off x="0" y="3992098"/>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ADBB65-58D6-435B-836D-E9E9A53249C6}">
      <dsp:nvSpPr>
        <dsp:cNvPr id="0" name=""/>
        <dsp:cNvSpPr/>
      </dsp:nvSpPr>
      <dsp:spPr>
        <a:xfrm>
          <a:off x="482961" y="4351325"/>
          <a:ext cx="878111" cy="878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C495B2-1F8B-497A-AF97-5EA722624399}">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666750">
            <a:lnSpc>
              <a:spcPct val="100000"/>
            </a:lnSpc>
            <a:spcBef>
              <a:spcPct val="0"/>
            </a:spcBef>
            <a:spcAft>
              <a:spcPct val="35000"/>
            </a:spcAft>
            <a:buNone/>
          </a:pPr>
          <a:r>
            <a:rPr lang="en-US" sz="1500" kern="1200"/>
            <a:t>It provided a more </a:t>
          </a:r>
          <a:r>
            <a:rPr lang="en-US" sz="1500" b="1" kern="1200"/>
            <a:t>space-efficient</a:t>
          </a:r>
          <a:r>
            <a:rPr lang="en-US" sz="1500" kern="1200"/>
            <a:t> dictionary structure, helping manage large datasets without sacrificing lookup speed.</a:t>
          </a:r>
        </a:p>
      </dsp:txBody>
      <dsp:txXfrm>
        <a:off x="1844034" y="3992098"/>
        <a:ext cx="4401230" cy="1596566"/>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5E25E-29CF-4496-AFFD-E9032FAC2087}">
      <dsp:nvSpPr>
        <dsp:cNvPr id="0" name=""/>
        <dsp:cNvSpPr/>
      </dsp:nvSpPr>
      <dsp:spPr>
        <a:xfrm>
          <a:off x="0" y="272423"/>
          <a:ext cx="6245265" cy="16450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In the WebAP dataset, </a:t>
          </a:r>
          <a:r>
            <a:rPr lang="en-US" sz="1900" b="1" kern="1200"/>
            <a:t>decompression</a:t>
          </a:r>
          <a:r>
            <a:rPr lang="en-US" sz="1900" kern="1200"/>
            <a:t> of the inverted index is performed when retrieving data. Compressed data, such as document IDs or gaps encoded with techniques like Variable Byte or Gamma codes, is decompressed during query processing to reconstruct the original postings lists.</a:t>
          </a:r>
        </a:p>
      </dsp:txBody>
      <dsp:txXfrm>
        <a:off x="80303" y="352726"/>
        <a:ext cx="6084659" cy="1484414"/>
      </dsp:txXfrm>
    </dsp:sp>
    <dsp:sp modelId="{1F21EFE1-88E3-4D9B-B296-D11C6C1F6EAB}">
      <dsp:nvSpPr>
        <dsp:cNvPr id="0" name=""/>
        <dsp:cNvSpPr/>
      </dsp:nvSpPr>
      <dsp:spPr>
        <a:xfrm>
          <a:off x="0" y="1972163"/>
          <a:ext cx="6245265" cy="164502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Decompression is essential for </a:t>
          </a:r>
          <a:r>
            <a:rPr lang="en-US" sz="1900" b="1" kern="1200"/>
            <a:t>restoring the compressed data</a:t>
          </a:r>
          <a:r>
            <a:rPr lang="en-US" sz="1900" kern="1200"/>
            <a:t> into its usable form for query processing and document retrieval.</a:t>
          </a:r>
        </a:p>
      </dsp:txBody>
      <dsp:txXfrm>
        <a:off x="80303" y="2052466"/>
        <a:ext cx="6084659" cy="1484414"/>
      </dsp:txXfrm>
    </dsp:sp>
    <dsp:sp modelId="{40B1E5D0-1C13-4279-9D92-8ECD36AD5381}">
      <dsp:nvSpPr>
        <dsp:cNvPr id="0" name=""/>
        <dsp:cNvSpPr/>
      </dsp:nvSpPr>
      <dsp:spPr>
        <a:xfrm>
          <a:off x="0" y="3671903"/>
          <a:ext cx="6245265" cy="16450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Decompression allowed the system to efficiently store data while ensuring fast </a:t>
          </a:r>
          <a:r>
            <a:rPr lang="en-US" sz="1900" b="1" kern="1200"/>
            <a:t>access and retrieval</a:t>
          </a:r>
          <a:r>
            <a:rPr lang="en-US" sz="1900" kern="1200"/>
            <a:t> during query execution.</a:t>
          </a:r>
        </a:p>
      </dsp:txBody>
      <dsp:txXfrm>
        <a:off x="80303" y="3752206"/>
        <a:ext cx="6084659" cy="1484414"/>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9DF1D6-3F38-4C4C-BA52-041137DC2067}">
      <dsp:nvSpPr>
        <dsp:cNvPr id="0" name=""/>
        <dsp:cNvSpPr/>
      </dsp:nvSpPr>
      <dsp:spPr>
        <a:xfrm>
          <a:off x="0" y="511"/>
          <a:ext cx="10927829" cy="11976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88765C-55B9-41D0-AEA9-9C305BC88FCF}">
      <dsp:nvSpPr>
        <dsp:cNvPr id="0" name=""/>
        <dsp:cNvSpPr/>
      </dsp:nvSpPr>
      <dsp:spPr>
        <a:xfrm>
          <a:off x="362289" y="269983"/>
          <a:ext cx="658708" cy="6587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1F3CAC-C607-4454-A1F4-2E6A22F383C2}">
      <dsp:nvSpPr>
        <dsp:cNvPr id="0" name=""/>
        <dsp:cNvSpPr/>
      </dsp:nvSpPr>
      <dsp:spPr>
        <a:xfrm>
          <a:off x="1383287" y="511"/>
          <a:ext cx="9544541"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844550">
            <a:lnSpc>
              <a:spcPct val="100000"/>
            </a:lnSpc>
            <a:spcBef>
              <a:spcPct val="0"/>
            </a:spcBef>
            <a:spcAft>
              <a:spcPct val="35000"/>
            </a:spcAft>
            <a:buNone/>
          </a:pPr>
          <a:r>
            <a:rPr lang="en-US" sz="1900" kern="1200"/>
            <a:t>In the WebAP dataset, </a:t>
          </a:r>
          <a:r>
            <a:rPr lang="en-US" sz="1900" b="1" kern="1200"/>
            <a:t>statistical analysis</a:t>
          </a:r>
          <a:r>
            <a:rPr lang="en-US" sz="1900" kern="1200"/>
            <a:t> involves analyzing term frequencies, document lengths, and query performance metrics like precision and recall. Techniques such as calculating averages, variances, and distributions help in understanding patterns in the data.</a:t>
          </a:r>
        </a:p>
      </dsp:txBody>
      <dsp:txXfrm>
        <a:off x="1383287" y="511"/>
        <a:ext cx="9544541" cy="1197651"/>
      </dsp:txXfrm>
    </dsp:sp>
    <dsp:sp modelId="{B986627C-B22C-4313-A715-E633B3EDFE0E}">
      <dsp:nvSpPr>
        <dsp:cNvPr id="0" name=""/>
        <dsp:cNvSpPr/>
      </dsp:nvSpPr>
      <dsp:spPr>
        <a:xfrm>
          <a:off x="0" y="1497576"/>
          <a:ext cx="10927829" cy="11976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3A6633-896F-4A4A-8E81-08AD17B85EFF}">
      <dsp:nvSpPr>
        <dsp:cNvPr id="0" name=""/>
        <dsp:cNvSpPr/>
      </dsp:nvSpPr>
      <dsp:spPr>
        <a:xfrm>
          <a:off x="362289" y="1767048"/>
          <a:ext cx="658708" cy="6587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873A65-435B-4428-B015-1B0FEF17F9C8}">
      <dsp:nvSpPr>
        <dsp:cNvPr id="0" name=""/>
        <dsp:cNvSpPr/>
      </dsp:nvSpPr>
      <dsp:spPr>
        <a:xfrm>
          <a:off x="1383287" y="1497576"/>
          <a:ext cx="9544541"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844550">
            <a:lnSpc>
              <a:spcPct val="100000"/>
            </a:lnSpc>
            <a:spcBef>
              <a:spcPct val="0"/>
            </a:spcBef>
            <a:spcAft>
              <a:spcPct val="35000"/>
            </a:spcAft>
            <a:buNone/>
          </a:pPr>
          <a:r>
            <a:rPr lang="en-US" sz="1900" kern="1200"/>
            <a:t>Statistical analysis is applied to assess the </a:t>
          </a:r>
          <a:r>
            <a:rPr lang="en-US" sz="1900" b="1" kern="1200"/>
            <a:t>effectiveness of the retrieval system</a:t>
          </a:r>
          <a:r>
            <a:rPr lang="en-US" sz="1900" kern="1200"/>
            <a:t>, enabling optimizations by identifying trends and areas of improvement.</a:t>
          </a:r>
        </a:p>
      </dsp:txBody>
      <dsp:txXfrm>
        <a:off x="1383287" y="1497576"/>
        <a:ext cx="9544541" cy="1197651"/>
      </dsp:txXfrm>
    </dsp:sp>
    <dsp:sp modelId="{1CFAFAE4-CDE5-4B35-8C14-5FCC7C2B22C1}">
      <dsp:nvSpPr>
        <dsp:cNvPr id="0" name=""/>
        <dsp:cNvSpPr/>
      </dsp:nvSpPr>
      <dsp:spPr>
        <a:xfrm>
          <a:off x="0" y="2994641"/>
          <a:ext cx="10927829" cy="11976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D24D31-94BE-44F2-8B9D-A3040B84A81D}">
      <dsp:nvSpPr>
        <dsp:cNvPr id="0" name=""/>
        <dsp:cNvSpPr/>
      </dsp:nvSpPr>
      <dsp:spPr>
        <a:xfrm>
          <a:off x="362289" y="3264113"/>
          <a:ext cx="658708" cy="6587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1D1184-A9A3-4A15-87F1-138621D2D203}">
      <dsp:nvSpPr>
        <dsp:cNvPr id="0" name=""/>
        <dsp:cNvSpPr/>
      </dsp:nvSpPr>
      <dsp:spPr>
        <a:xfrm>
          <a:off x="1383287" y="2994641"/>
          <a:ext cx="9544541"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844550">
            <a:lnSpc>
              <a:spcPct val="100000"/>
            </a:lnSpc>
            <a:spcBef>
              <a:spcPct val="0"/>
            </a:spcBef>
            <a:spcAft>
              <a:spcPct val="35000"/>
            </a:spcAft>
            <a:buNone/>
          </a:pPr>
          <a:r>
            <a:rPr lang="en-US" sz="1900" kern="1200"/>
            <a:t>It helped us evaluate </a:t>
          </a:r>
          <a:r>
            <a:rPr lang="en-US" sz="1900" b="1" kern="1200"/>
            <a:t>system performance</a:t>
          </a:r>
          <a:r>
            <a:rPr lang="en-US" sz="1900" kern="1200"/>
            <a:t> and optimize retrieval accuracy by understanding data trends, allowing for informed adjustments to the search algorithms.</a:t>
          </a:r>
        </a:p>
      </dsp:txBody>
      <dsp:txXfrm>
        <a:off x="1383287" y="2994641"/>
        <a:ext cx="9544541" cy="1197651"/>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69B293-9D8A-4190-8EB8-5A94DD352FF7}">
      <dsp:nvSpPr>
        <dsp:cNvPr id="0" name=""/>
        <dsp:cNvSpPr/>
      </dsp:nvSpPr>
      <dsp:spPr>
        <a:xfrm>
          <a:off x="0" y="682"/>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773210-73CB-4575-BC97-92C3E89E4A5E}">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EA6A91-9FB2-49CE-8B27-CA45FB59D641}">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666750">
            <a:lnSpc>
              <a:spcPct val="100000"/>
            </a:lnSpc>
            <a:spcBef>
              <a:spcPct val="0"/>
            </a:spcBef>
            <a:spcAft>
              <a:spcPct val="35000"/>
            </a:spcAft>
            <a:buNone/>
          </a:pPr>
          <a:r>
            <a:rPr lang="en-US" sz="1500" kern="1200"/>
            <a:t>In the WebAP dataset, </a:t>
          </a:r>
          <a:r>
            <a:rPr lang="en-US" sz="1500" b="1" kern="1200"/>
            <a:t>Zipf's Law</a:t>
          </a:r>
          <a:r>
            <a:rPr lang="en-US" sz="1500" kern="1200"/>
            <a:t> is used to analyze the frequency distribution of terms, indicating that a small number of terms are used very frequently, while most terms are rare. This relationship helps in understanding term usage patterns.</a:t>
          </a:r>
        </a:p>
      </dsp:txBody>
      <dsp:txXfrm>
        <a:off x="1844034" y="682"/>
        <a:ext cx="4401230" cy="1596566"/>
      </dsp:txXfrm>
    </dsp:sp>
    <dsp:sp modelId="{3B71D11F-9D94-4D97-8959-4940B3933D67}">
      <dsp:nvSpPr>
        <dsp:cNvPr id="0" name=""/>
        <dsp:cNvSpPr/>
      </dsp:nvSpPr>
      <dsp:spPr>
        <a:xfrm>
          <a:off x="0" y="1996390"/>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0DF130-ADE7-4CB6-B345-3D751D7C9AEE}">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901CEC-6062-4FE0-9AC5-031C07A8CC90}">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666750">
            <a:lnSpc>
              <a:spcPct val="100000"/>
            </a:lnSpc>
            <a:spcBef>
              <a:spcPct val="0"/>
            </a:spcBef>
            <a:spcAft>
              <a:spcPct val="35000"/>
            </a:spcAft>
            <a:buNone/>
          </a:pPr>
          <a:r>
            <a:rPr lang="en-US" sz="1500" kern="1200"/>
            <a:t>Zipf's Law assists in predicting the distribution of term frequencies, guiding decisions on </a:t>
          </a:r>
          <a:r>
            <a:rPr lang="en-US" sz="1500" b="1" kern="1200"/>
            <a:t>indexing and storage strategies</a:t>
          </a:r>
          <a:r>
            <a:rPr lang="en-US" sz="1500" kern="1200"/>
            <a:t> based on expected term frequency behavior.</a:t>
          </a:r>
        </a:p>
      </dsp:txBody>
      <dsp:txXfrm>
        <a:off x="1844034" y="1996390"/>
        <a:ext cx="4401230" cy="1596566"/>
      </dsp:txXfrm>
    </dsp:sp>
    <dsp:sp modelId="{77230EA5-4EF2-4F73-8FE4-7BDE6CD2A85A}">
      <dsp:nvSpPr>
        <dsp:cNvPr id="0" name=""/>
        <dsp:cNvSpPr/>
      </dsp:nvSpPr>
      <dsp:spPr>
        <a:xfrm>
          <a:off x="0" y="3992098"/>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373BC6-E0EC-4AB7-B8B7-8D453FA0E91E}">
      <dsp:nvSpPr>
        <dsp:cNvPr id="0" name=""/>
        <dsp:cNvSpPr/>
      </dsp:nvSpPr>
      <dsp:spPr>
        <a:xfrm>
          <a:off x="482961" y="4351325"/>
          <a:ext cx="878111" cy="878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5EB613-4FE5-47ED-8E36-7EB37BEAAA81}">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666750">
            <a:lnSpc>
              <a:spcPct val="100000"/>
            </a:lnSpc>
            <a:spcBef>
              <a:spcPct val="0"/>
            </a:spcBef>
            <a:spcAft>
              <a:spcPct val="35000"/>
            </a:spcAft>
            <a:buNone/>
          </a:pPr>
          <a:r>
            <a:rPr lang="en-US" sz="1500" kern="1200"/>
            <a:t>It informed the design of more efficient </a:t>
          </a:r>
          <a:r>
            <a:rPr lang="en-US" sz="1500" b="1" kern="1200"/>
            <a:t>retrieval algorithms</a:t>
          </a:r>
          <a:r>
            <a:rPr lang="en-US" sz="1500" kern="1200"/>
            <a:t>, optimizing the system for common queries and terms, ultimately enhancing performance and resource allocation.</a:t>
          </a:r>
        </a:p>
      </dsp:txBody>
      <dsp:txXfrm>
        <a:off x="1844034" y="3992098"/>
        <a:ext cx="4401230" cy="1596566"/>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79EF74-BF38-4C12-AFE1-C2D0B3D20D98}">
      <dsp:nvSpPr>
        <dsp:cNvPr id="0" name=""/>
        <dsp:cNvSpPr/>
      </dsp:nvSpPr>
      <dsp:spPr>
        <a:xfrm>
          <a:off x="0" y="3410"/>
          <a:ext cx="6245265" cy="15011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B61838-B8A5-4CA6-9B2C-7FA74CCF2ED7}">
      <dsp:nvSpPr>
        <dsp:cNvPr id="0" name=""/>
        <dsp:cNvSpPr/>
      </dsp:nvSpPr>
      <dsp:spPr>
        <a:xfrm>
          <a:off x="454107" y="341177"/>
          <a:ext cx="826457" cy="8256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5D9759-EABD-44DC-9533-9175E4E7759F}">
      <dsp:nvSpPr>
        <dsp:cNvPr id="0" name=""/>
        <dsp:cNvSpPr/>
      </dsp:nvSpPr>
      <dsp:spPr>
        <a:xfrm>
          <a:off x="1734673" y="3410"/>
          <a:ext cx="4458049" cy="1595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805" tIns="168805" rIns="168805" bIns="168805" numCol="1" spcCol="1270" anchor="ctr" anchorCtr="0">
          <a:noAutofit/>
        </a:bodyPr>
        <a:lstStyle/>
        <a:p>
          <a:pPr marL="0" lvl="0" indent="0" algn="l" defTabSz="622300">
            <a:lnSpc>
              <a:spcPct val="100000"/>
            </a:lnSpc>
            <a:spcBef>
              <a:spcPct val="0"/>
            </a:spcBef>
            <a:spcAft>
              <a:spcPct val="35000"/>
            </a:spcAft>
            <a:buNone/>
          </a:pPr>
          <a:r>
            <a:rPr lang="en-US" sz="1400" kern="1200"/>
            <a:t>In the WebAP dataset, </a:t>
          </a:r>
          <a:r>
            <a:rPr lang="en-US" sz="1400" b="1" kern="1200"/>
            <a:t>evaluating compression performance</a:t>
          </a:r>
          <a:r>
            <a:rPr lang="en-US" sz="1400" kern="1200"/>
            <a:t> involves measuring the effectiveness of compression algorithms by assessing factors like compression ratio, speed, and impact on retrieval times. This analysis compares the size of compressed data against the original.</a:t>
          </a:r>
        </a:p>
      </dsp:txBody>
      <dsp:txXfrm>
        <a:off x="1734673" y="3410"/>
        <a:ext cx="4458049" cy="1595007"/>
      </dsp:txXfrm>
    </dsp:sp>
    <dsp:sp modelId="{C1D574A6-D778-40C0-BD33-53FA8A0C96C6}">
      <dsp:nvSpPr>
        <dsp:cNvPr id="0" name=""/>
        <dsp:cNvSpPr/>
      </dsp:nvSpPr>
      <dsp:spPr>
        <a:xfrm>
          <a:off x="0" y="1997169"/>
          <a:ext cx="6245265" cy="15011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A82027-CEC6-468F-B583-8DD8D079BD11}">
      <dsp:nvSpPr>
        <dsp:cNvPr id="0" name=""/>
        <dsp:cNvSpPr/>
      </dsp:nvSpPr>
      <dsp:spPr>
        <a:xfrm>
          <a:off x="454107" y="2334936"/>
          <a:ext cx="826457" cy="8256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B25A9C-E19B-44FE-8B70-ED5925A22295}">
      <dsp:nvSpPr>
        <dsp:cNvPr id="0" name=""/>
        <dsp:cNvSpPr/>
      </dsp:nvSpPr>
      <dsp:spPr>
        <a:xfrm>
          <a:off x="1734673" y="1997169"/>
          <a:ext cx="4458049" cy="1595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805" tIns="168805" rIns="168805" bIns="168805" numCol="1" spcCol="1270" anchor="ctr" anchorCtr="0">
          <a:noAutofit/>
        </a:bodyPr>
        <a:lstStyle/>
        <a:p>
          <a:pPr marL="0" lvl="0" indent="0" algn="l" defTabSz="622300">
            <a:lnSpc>
              <a:spcPct val="100000"/>
            </a:lnSpc>
            <a:spcBef>
              <a:spcPct val="0"/>
            </a:spcBef>
            <a:spcAft>
              <a:spcPct val="35000"/>
            </a:spcAft>
            <a:buNone/>
          </a:pPr>
          <a:r>
            <a:rPr lang="en-US" sz="1400" kern="1200"/>
            <a:t>Evaluating compression performance is crucial to ensure that the trade-off between </a:t>
          </a:r>
          <a:r>
            <a:rPr lang="en-US" sz="1400" b="1" kern="1200"/>
            <a:t>storage efficiency</a:t>
          </a:r>
          <a:r>
            <a:rPr lang="en-US" sz="1400" kern="1200"/>
            <a:t> and retrieval speed is optimized for system performance.</a:t>
          </a:r>
        </a:p>
      </dsp:txBody>
      <dsp:txXfrm>
        <a:off x="1734673" y="1997169"/>
        <a:ext cx="4458049" cy="1595007"/>
      </dsp:txXfrm>
    </dsp:sp>
    <dsp:sp modelId="{430CB144-C00B-462C-B178-14E9F5ED4C05}">
      <dsp:nvSpPr>
        <dsp:cNvPr id="0" name=""/>
        <dsp:cNvSpPr/>
      </dsp:nvSpPr>
      <dsp:spPr>
        <a:xfrm>
          <a:off x="0" y="3990928"/>
          <a:ext cx="6245265" cy="15011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BAC733-E3A9-481A-B710-A37F574EEC3E}">
      <dsp:nvSpPr>
        <dsp:cNvPr id="0" name=""/>
        <dsp:cNvSpPr/>
      </dsp:nvSpPr>
      <dsp:spPr>
        <a:xfrm>
          <a:off x="454107" y="4328695"/>
          <a:ext cx="826457" cy="8256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F9C774-F9BD-493F-99CB-09A28575C544}">
      <dsp:nvSpPr>
        <dsp:cNvPr id="0" name=""/>
        <dsp:cNvSpPr/>
      </dsp:nvSpPr>
      <dsp:spPr>
        <a:xfrm>
          <a:off x="1734673" y="3990928"/>
          <a:ext cx="4458049" cy="1595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805" tIns="168805" rIns="168805" bIns="168805" numCol="1" spcCol="1270" anchor="ctr" anchorCtr="0">
          <a:noAutofit/>
        </a:bodyPr>
        <a:lstStyle/>
        <a:p>
          <a:pPr marL="0" lvl="0" indent="0" algn="l" defTabSz="622300">
            <a:lnSpc>
              <a:spcPct val="100000"/>
            </a:lnSpc>
            <a:spcBef>
              <a:spcPct val="0"/>
            </a:spcBef>
            <a:spcAft>
              <a:spcPct val="35000"/>
            </a:spcAft>
            <a:buNone/>
          </a:pPr>
          <a:r>
            <a:rPr lang="en-US" sz="1400" kern="1200"/>
            <a:t>It provided insights into the effectiveness of different compression techniques, guiding decisions to enhance </a:t>
          </a:r>
          <a:r>
            <a:rPr lang="en-US" sz="1400" b="1" kern="1200"/>
            <a:t>system efficiency</a:t>
          </a:r>
          <a:r>
            <a:rPr lang="en-US" sz="1400" kern="1200"/>
            <a:t> and overall performance.</a:t>
          </a:r>
        </a:p>
      </dsp:txBody>
      <dsp:txXfrm>
        <a:off x="1734673" y="3990928"/>
        <a:ext cx="4458049" cy="1595007"/>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27F363-3A32-405A-A572-9C676161C55D}">
      <dsp:nvSpPr>
        <dsp:cNvPr id="0" name=""/>
        <dsp:cNvSpPr/>
      </dsp:nvSpPr>
      <dsp:spPr>
        <a:xfrm>
          <a:off x="0" y="3410"/>
          <a:ext cx="6245265" cy="15011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A36868-9EA3-46FF-839E-CC205EB71F55}">
      <dsp:nvSpPr>
        <dsp:cNvPr id="0" name=""/>
        <dsp:cNvSpPr/>
      </dsp:nvSpPr>
      <dsp:spPr>
        <a:xfrm>
          <a:off x="454107" y="341177"/>
          <a:ext cx="826457" cy="8256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278F08-826D-4ADA-974E-7DA8CB5423E3}">
      <dsp:nvSpPr>
        <dsp:cNvPr id="0" name=""/>
        <dsp:cNvSpPr/>
      </dsp:nvSpPr>
      <dsp:spPr>
        <a:xfrm>
          <a:off x="1734673" y="3410"/>
          <a:ext cx="4458049" cy="1595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805" tIns="168805" rIns="168805" bIns="168805" numCol="1" spcCol="1270" anchor="ctr" anchorCtr="0">
          <a:noAutofit/>
        </a:bodyPr>
        <a:lstStyle/>
        <a:p>
          <a:pPr marL="0" lvl="0" indent="0" algn="l" defTabSz="622300">
            <a:lnSpc>
              <a:spcPct val="100000"/>
            </a:lnSpc>
            <a:spcBef>
              <a:spcPct val="0"/>
            </a:spcBef>
            <a:spcAft>
              <a:spcPct val="35000"/>
            </a:spcAft>
            <a:buNone/>
          </a:pPr>
          <a:r>
            <a:rPr lang="en-US" sz="1400" kern="1200"/>
            <a:t>In the WebAP dataset, </a:t>
          </a:r>
          <a:r>
            <a:rPr lang="en-US" sz="1400" b="1" kern="1200"/>
            <a:t>lossy compression</a:t>
          </a:r>
          <a:r>
            <a:rPr lang="en-US" sz="1400" kern="1200"/>
            <a:t> involves reducing data size by permanently eliminating some information, particularly less critical details, to achieve higher compression ratios. This method might be applied to textual data where slight information loss is acceptable.</a:t>
          </a:r>
        </a:p>
      </dsp:txBody>
      <dsp:txXfrm>
        <a:off x="1734673" y="3410"/>
        <a:ext cx="4458049" cy="1595007"/>
      </dsp:txXfrm>
    </dsp:sp>
    <dsp:sp modelId="{C325B9B6-C987-4EF2-BEB3-FDD89B942EC3}">
      <dsp:nvSpPr>
        <dsp:cNvPr id="0" name=""/>
        <dsp:cNvSpPr/>
      </dsp:nvSpPr>
      <dsp:spPr>
        <a:xfrm>
          <a:off x="0" y="1997169"/>
          <a:ext cx="6245265" cy="15011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9806FE-1FB7-44FF-A50A-5E3860550785}">
      <dsp:nvSpPr>
        <dsp:cNvPr id="0" name=""/>
        <dsp:cNvSpPr/>
      </dsp:nvSpPr>
      <dsp:spPr>
        <a:xfrm>
          <a:off x="454107" y="2334936"/>
          <a:ext cx="826457" cy="8256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E18873-C031-4DE4-886E-DC3E34F1414D}">
      <dsp:nvSpPr>
        <dsp:cNvPr id="0" name=""/>
        <dsp:cNvSpPr/>
      </dsp:nvSpPr>
      <dsp:spPr>
        <a:xfrm>
          <a:off x="1734673" y="1997169"/>
          <a:ext cx="4458049" cy="1595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805" tIns="168805" rIns="168805" bIns="168805" numCol="1" spcCol="1270" anchor="ctr" anchorCtr="0">
          <a:noAutofit/>
        </a:bodyPr>
        <a:lstStyle/>
        <a:p>
          <a:pPr marL="0" lvl="0" indent="0" algn="l" defTabSz="622300">
            <a:lnSpc>
              <a:spcPct val="100000"/>
            </a:lnSpc>
            <a:spcBef>
              <a:spcPct val="0"/>
            </a:spcBef>
            <a:spcAft>
              <a:spcPct val="35000"/>
            </a:spcAft>
            <a:buNone/>
          </a:pPr>
          <a:r>
            <a:rPr lang="en-US" sz="1400" kern="1200"/>
            <a:t>Lossy compression is used to significantly reduce </a:t>
          </a:r>
          <a:r>
            <a:rPr lang="en-US" sz="1400" b="1" kern="1200"/>
            <a:t>storage requirements</a:t>
          </a:r>
          <a:r>
            <a:rPr lang="en-US" sz="1400" kern="1200"/>
            <a:t>, making it easier to handle large datasets without requiring excessive resources.</a:t>
          </a:r>
        </a:p>
      </dsp:txBody>
      <dsp:txXfrm>
        <a:off x="1734673" y="1997169"/>
        <a:ext cx="4458049" cy="1595007"/>
      </dsp:txXfrm>
    </dsp:sp>
    <dsp:sp modelId="{3900C50A-364D-48D3-A17A-3686E92E97CC}">
      <dsp:nvSpPr>
        <dsp:cNvPr id="0" name=""/>
        <dsp:cNvSpPr/>
      </dsp:nvSpPr>
      <dsp:spPr>
        <a:xfrm>
          <a:off x="0" y="3990928"/>
          <a:ext cx="6245265" cy="15011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EC14BB-D756-4480-821F-CF8EED2BB128}">
      <dsp:nvSpPr>
        <dsp:cNvPr id="0" name=""/>
        <dsp:cNvSpPr/>
      </dsp:nvSpPr>
      <dsp:spPr>
        <a:xfrm>
          <a:off x="454107" y="4328695"/>
          <a:ext cx="826457" cy="8256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DC2B9F-3893-4499-92B8-56206C9CD1F2}">
      <dsp:nvSpPr>
        <dsp:cNvPr id="0" name=""/>
        <dsp:cNvSpPr/>
      </dsp:nvSpPr>
      <dsp:spPr>
        <a:xfrm>
          <a:off x="1734673" y="3990928"/>
          <a:ext cx="4458049" cy="1595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805" tIns="168805" rIns="168805" bIns="168805" numCol="1" spcCol="1270" anchor="ctr" anchorCtr="0">
          <a:noAutofit/>
        </a:bodyPr>
        <a:lstStyle/>
        <a:p>
          <a:pPr marL="0" lvl="0" indent="0" algn="l" defTabSz="622300">
            <a:lnSpc>
              <a:spcPct val="100000"/>
            </a:lnSpc>
            <a:spcBef>
              <a:spcPct val="0"/>
            </a:spcBef>
            <a:spcAft>
              <a:spcPct val="35000"/>
            </a:spcAft>
            <a:buNone/>
          </a:pPr>
          <a:r>
            <a:rPr lang="en-US" sz="1400" kern="1200"/>
            <a:t>It allowed for more efficient data management while balancing the need for performance and acceptable quality loss in certain retrieval tasks.</a:t>
          </a:r>
        </a:p>
      </dsp:txBody>
      <dsp:txXfrm>
        <a:off x="1734673" y="3990928"/>
        <a:ext cx="4458049" cy="159500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9884A1-710E-4057-B349-66C2833436A0}">
      <dsp:nvSpPr>
        <dsp:cNvPr id="0" name=""/>
        <dsp:cNvSpPr/>
      </dsp:nvSpPr>
      <dsp:spPr>
        <a:xfrm>
          <a:off x="674477" y="568961"/>
          <a:ext cx="1887187" cy="188718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9ED428-E445-4070-95C2-1B91EAFDA126}">
      <dsp:nvSpPr>
        <dsp:cNvPr id="0" name=""/>
        <dsp:cNvSpPr/>
      </dsp:nvSpPr>
      <dsp:spPr>
        <a:xfrm>
          <a:off x="1076665" y="971149"/>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C403A3-47FE-4939-8F7E-96A86B04CE13}">
      <dsp:nvSpPr>
        <dsp:cNvPr id="0" name=""/>
        <dsp:cNvSpPr/>
      </dsp:nvSpPr>
      <dsp:spPr>
        <a:xfrm>
          <a:off x="71196" y="3043962"/>
          <a:ext cx="309375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Skip pointers are applied by adding "skips" or shortcuts within the posting lists of terms in the WebAP dataset. These pointers allow the system to skip over sections of the list during search, reducing the time needed for retrieval.</a:t>
          </a:r>
        </a:p>
      </dsp:txBody>
      <dsp:txXfrm>
        <a:off x="71196" y="3043962"/>
        <a:ext cx="3093750" cy="922500"/>
      </dsp:txXfrm>
    </dsp:sp>
    <dsp:sp modelId="{D68EACC4-CEF5-440C-99F5-F4D6B040C6F7}">
      <dsp:nvSpPr>
        <dsp:cNvPr id="0" name=""/>
        <dsp:cNvSpPr/>
      </dsp:nvSpPr>
      <dsp:spPr>
        <a:xfrm>
          <a:off x="4309634" y="568961"/>
          <a:ext cx="1887187" cy="188718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DBBB78-795D-4E7A-8D48-47E20C132156}">
      <dsp:nvSpPr>
        <dsp:cNvPr id="0" name=""/>
        <dsp:cNvSpPr/>
      </dsp:nvSpPr>
      <dsp:spPr>
        <a:xfrm>
          <a:off x="4711821" y="971149"/>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5ACE00-2807-48AE-850F-4FF235E3D807}">
      <dsp:nvSpPr>
        <dsp:cNvPr id="0" name=""/>
        <dsp:cNvSpPr/>
      </dsp:nvSpPr>
      <dsp:spPr>
        <a:xfrm>
          <a:off x="3706353" y="3043962"/>
          <a:ext cx="309375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Skip pointers help improve </a:t>
          </a:r>
          <a:r>
            <a:rPr lang="en-US" sz="1100" b="1" kern="1200" dirty="0"/>
            <a:t>efficiency</a:t>
          </a:r>
          <a:r>
            <a:rPr lang="en-US" sz="1100" kern="1200" dirty="0"/>
            <a:t> by allowing faster access to relevant documents, especially for long posting lists in large datasets.</a:t>
          </a:r>
        </a:p>
      </dsp:txBody>
      <dsp:txXfrm>
        <a:off x="3706353" y="3043962"/>
        <a:ext cx="3093750" cy="922500"/>
      </dsp:txXfrm>
    </dsp:sp>
    <dsp:sp modelId="{ABF98E35-4F95-4A1D-8BB1-B0F09DE4A46E}">
      <dsp:nvSpPr>
        <dsp:cNvPr id="0" name=""/>
        <dsp:cNvSpPr/>
      </dsp:nvSpPr>
      <dsp:spPr>
        <a:xfrm>
          <a:off x="7944790" y="568961"/>
          <a:ext cx="1887187" cy="188718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9AF7C1-CFBF-4B59-B85D-CB9D3872634B}">
      <dsp:nvSpPr>
        <dsp:cNvPr id="0" name=""/>
        <dsp:cNvSpPr/>
      </dsp:nvSpPr>
      <dsp:spPr>
        <a:xfrm>
          <a:off x="8346978" y="971149"/>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8214AC-9755-46BF-A979-54F5894AC5A3}">
      <dsp:nvSpPr>
        <dsp:cNvPr id="0" name=""/>
        <dsp:cNvSpPr/>
      </dsp:nvSpPr>
      <dsp:spPr>
        <a:xfrm>
          <a:off x="7341509" y="3043962"/>
          <a:ext cx="309375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By using skip pointers, we significantly reduced the </a:t>
          </a:r>
          <a:r>
            <a:rPr lang="en-US" sz="1100" b="1" kern="1200"/>
            <a:t>search time</a:t>
          </a:r>
          <a:r>
            <a:rPr lang="en-US" sz="1100" kern="1200"/>
            <a:t> for queries, enabling quicker retrieval of passages from large posting lists.</a:t>
          </a:r>
        </a:p>
      </dsp:txBody>
      <dsp:txXfrm>
        <a:off x="7341509" y="3043962"/>
        <a:ext cx="3093750" cy="9225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454A38-0E14-4D71-91DB-0D1DB137D3CE}">
      <dsp:nvSpPr>
        <dsp:cNvPr id="0" name=""/>
        <dsp:cNvSpPr/>
      </dsp:nvSpPr>
      <dsp:spPr>
        <a:xfrm>
          <a:off x="0" y="6923"/>
          <a:ext cx="6245265" cy="181817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For the WebAP dataset, </a:t>
          </a:r>
          <a:r>
            <a:rPr lang="en-US" sz="2100" b="1" kern="1200"/>
            <a:t>stop words removal</a:t>
          </a:r>
          <a:r>
            <a:rPr lang="en-US" sz="2100" kern="1200"/>
            <a:t> involves identifying and eliminating common words (e.g., "the", "is", "and") from the tokenized text of passages. These words are deemed to have little or no relevance to the search queries.</a:t>
          </a:r>
        </a:p>
      </dsp:txBody>
      <dsp:txXfrm>
        <a:off x="88756" y="95679"/>
        <a:ext cx="6067753" cy="1640667"/>
      </dsp:txXfrm>
    </dsp:sp>
    <dsp:sp modelId="{325B837D-528D-4E40-9EFC-5B23F2760359}">
      <dsp:nvSpPr>
        <dsp:cNvPr id="0" name=""/>
        <dsp:cNvSpPr/>
      </dsp:nvSpPr>
      <dsp:spPr>
        <a:xfrm>
          <a:off x="0" y="1885583"/>
          <a:ext cx="6245265" cy="1818179"/>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Stop words contribute minimal value to the meaning of a document and can add noise to the indexing and search process. By removing them, we improve the relevance of retrieved results and reduce the storage and processing overhead.</a:t>
          </a:r>
        </a:p>
      </dsp:txBody>
      <dsp:txXfrm>
        <a:off x="88756" y="1974339"/>
        <a:ext cx="6067753" cy="1640667"/>
      </dsp:txXfrm>
    </dsp:sp>
    <dsp:sp modelId="{DAD4D24F-3B33-4D4D-95DC-469FAAA8B396}">
      <dsp:nvSpPr>
        <dsp:cNvPr id="0" name=""/>
        <dsp:cNvSpPr/>
      </dsp:nvSpPr>
      <dsp:spPr>
        <a:xfrm>
          <a:off x="0" y="3764243"/>
          <a:ext cx="6245265" cy="181817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Removing stop words reduced the size of the index, improving the </a:t>
          </a:r>
          <a:r>
            <a:rPr lang="en-US" sz="2100" b="1" kern="1200"/>
            <a:t>efficiency</a:t>
          </a:r>
          <a:r>
            <a:rPr lang="en-US" sz="2100" kern="1200"/>
            <a:t> and </a:t>
          </a:r>
          <a:r>
            <a:rPr lang="en-US" sz="2100" b="1" kern="1200"/>
            <a:t>speed</a:t>
          </a:r>
          <a:r>
            <a:rPr lang="en-US" sz="2100" kern="1200"/>
            <a:t> of the search process. It also ensured that only meaningful terms contributed to ranking documents, making results more accurate and focused on relevant content.</a:t>
          </a:r>
        </a:p>
      </dsp:txBody>
      <dsp:txXfrm>
        <a:off x="88756" y="3852999"/>
        <a:ext cx="6067753" cy="164066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421692-5B8D-424D-A143-75B4105FD957}">
      <dsp:nvSpPr>
        <dsp:cNvPr id="0" name=""/>
        <dsp:cNvSpPr/>
      </dsp:nvSpPr>
      <dsp:spPr>
        <a:xfrm>
          <a:off x="0" y="3410"/>
          <a:ext cx="6245265" cy="15011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34B5D7-B787-4FFD-915B-551A98F95A56}">
      <dsp:nvSpPr>
        <dsp:cNvPr id="0" name=""/>
        <dsp:cNvSpPr/>
      </dsp:nvSpPr>
      <dsp:spPr>
        <a:xfrm>
          <a:off x="454107" y="341177"/>
          <a:ext cx="826457" cy="8256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987CCA-DF83-40EC-BC9C-8CEFBEDFEF39}">
      <dsp:nvSpPr>
        <dsp:cNvPr id="0" name=""/>
        <dsp:cNvSpPr/>
      </dsp:nvSpPr>
      <dsp:spPr>
        <a:xfrm>
          <a:off x="1734673" y="3410"/>
          <a:ext cx="4458049" cy="1595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805" tIns="168805" rIns="168805" bIns="168805" numCol="1" spcCol="1270" anchor="ctr" anchorCtr="0">
          <a:noAutofit/>
        </a:bodyPr>
        <a:lstStyle/>
        <a:p>
          <a:pPr marL="0" lvl="0" indent="0" algn="l" defTabSz="622300">
            <a:lnSpc>
              <a:spcPct val="100000"/>
            </a:lnSpc>
            <a:spcBef>
              <a:spcPct val="0"/>
            </a:spcBef>
            <a:spcAft>
              <a:spcPct val="35000"/>
            </a:spcAft>
            <a:buNone/>
          </a:pPr>
          <a:r>
            <a:rPr lang="en-US" sz="1400" kern="1200"/>
            <a:t>In the WebAP dataset, </a:t>
          </a:r>
          <a:r>
            <a:rPr lang="en-US" sz="1400" b="1" kern="1200"/>
            <a:t>query processing</a:t>
          </a:r>
          <a:r>
            <a:rPr lang="en-US" sz="1400" kern="1200"/>
            <a:t> involves interpreting user queries by breaking them down into tokens, analyzing their structure, and matching them with the indexed terms in the dataset. Techniques such as tokenization, stemming, and synonym matching are used.</a:t>
          </a:r>
        </a:p>
      </dsp:txBody>
      <dsp:txXfrm>
        <a:off x="1734673" y="3410"/>
        <a:ext cx="4458049" cy="1595007"/>
      </dsp:txXfrm>
    </dsp:sp>
    <dsp:sp modelId="{74E5A65A-2973-4013-9A00-3B37802AA4D8}">
      <dsp:nvSpPr>
        <dsp:cNvPr id="0" name=""/>
        <dsp:cNvSpPr/>
      </dsp:nvSpPr>
      <dsp:spPr>
        <a:xfrm>
          <a:off x="0" y="1997169"/>
          <a:ext cx="6245265" cy="15011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C3461E-8BB2-47DD-9202-E79FC1D7F922}">
      <dsp:nvSpPr>
        <dsp:cNvPr id="0" name=""/>
        <dsp:cNvSpPr/>
      </dsp:nvSpPr>
      <dsp:spPr>
        <a:xfrm>
          <a:off x="454107" y="2334936"/>
          <a:ext cx="826457" cy="8256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500EF3-0F9D-4DB4-8848-033A2C123EC5}">
      <dsp:nvSpPr>
        <dsp:cNvPr id="0" name=""/>
        <dsp:cNvSpPr/>
      </dsp:nvSpPr>
      <dsp:spPr>
        <a:xfrm>
          <a:off x="1734673" y="1997169"/>
          <a:ext cx="4458049" cy="1595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805" tIns="168805" rIns="168805" bIns="168805" numCol="1" spcCol="1270" anchor="ctr" anchorCtr="0">
          <a:noAutofit/>
        </a:bodyPr>
        <a:lstStyle/>
        <a:p>
          <a:pPr marL="0" lvl="0" indent="0" algn="l" defTabSz="622300">
            <a:lnSpc>
              <a:spcPct val="100000"/>
            </a:lnSpc>
            <a:spcBef>
              <a:spcPct val="0"/>
            </a:spcBef>
            <a:spcAft>
              <a:spcPct val="35000"/>
            </a:spcAft>
            <a:buNone/>
          </a:pPr>
          <a:r>
            <a:rPr lang="en-US" sz="1400" kern="1200"/>
            <a:t>Query processing helps in understanding and </a:t>
          </a:r>
          <a:r>
            <a:rPr lang="en-US" sz="1400" b="1" kern="1200"/>
            <a:t>optimizing user queries</a:t>
          </a:r>
          <a:r>
            <a:rPr lang="en-US" sz="1400" kern="1200"/>
            <a:t>, ensuring that the retrieval system matches relevant documents to user intent.</a:t>
          </a:r>
        </a:p>
      </dsp:txBody>
      <dsp:txXfrm>
        <a:off x="1734673" y="1997169"/>
        <a:ext cx="4458049" cy="1595007"/>
      </dsp:txXfrm>
    </dsp:sp>
    <dsp:sp modelId="{E3D427B0-261C-460E-8BDE-1135DD8FADC3}">
      <dsp:nvSpPr>
        <dsp:cNvPr id="0" name=""/>
        <dsp:cNvSpPr/>
      </dsp:nvSpPr>
      <dsp:spPr>
        <a:xfrm>
          <a:off x="0" y="3990928"/>
          <a:ext cx="6245265" cy="15011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39CCB7-44C8-45AC-8D98-509807FA2906}">
      <dsp:nvSpPr>
        <dsp:cNvPr id="0" name=""/>
        <dsp:cNvSpPr/>
      </dsp:nvSpPr>
      <dsp:spPr>
        <a:xfrm>
          <a:off x="454107" y="4328695"/>
          <a:ext cx="826457" cy="8256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C98BF5-0DEB-444F-8DBF-30AD59D967D9}">
      <dsp:nvSpPr>
        <dsp:cNvPr id="0" name=""/>
        <dsp:cNvSpPr/>
      </dsp:nvSpPr>
      <dsp:spPr>
        <a:xfrm>
          <a:off x="1734673" y="3990928"/>
          <a:ext cx="4458049" cy="1595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805" tIns="168805" rIns="168805" bIns="168805" numCol="1" spcCol="1270" anchor="ctr" anchorCtr="0">
          <a:noAutofit/>
        </a:bodyPr>
        <a:lstStyle/>
        <a:p>
          <a:pPr marL="0" lvl="0" indent="0" algn="l" defTabSz="622300">
            <a:lnSpc>
              <a:spcPct val="100000"/>
            </a:lnSpc>
            <a:spcBef>
              <a:spcPct val="0"/>
            </a:spcBef>
            <a:spcAft>
              <a:spcPct val="35000"/>
            </a:spcAft>
            <a:buNone/>
          </a:pPr>
          <a:r>
            <a:rPr lang="en-US" sz="1400" kern="1200"/>
            <a:t>Effective query processing improved </a:t>
          </a:r>
          <a:r>
            <a:rPr lang="en-US" sz="1400" b="1" kern="1200"/>
            <a:t>retrieval accuracy</a:t>
          </a:r>
          <a:r>
            <a:rPr lang="en-US" sz="1400" kern="1200"/>
            <a:t> by ensuring the system could interpret queries correctly, handle variations, and return the most relevant passages.</a:t>
          </a:r>
        </a:p>
      </dsp:txBody>
      <dsp:txXfrm>
        <a:off x="1734673" y="3990928"/>
        <a:ext cx="4458049" cy="159500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63014B-672B-4F5B-92FD-047D31A0BA93}">
      <dsp:nvSpPr>
        <dsp:cNvPr id="0" name=""/>
        <dsp:cNvSpPr/>
      </dsp:nvSpPr>
      <dsp:spPr>
        <a:xfrm>
          <a:off x="0" y="682"/>
          <a:ext cx="6245265" cy="15026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AE8644-9193-4070-ADD1-7E5F1DF05758}">
      <dsp:nvSpPr>
        <dsp:cNvPr id="0" name=""/>
        <dsp:cNvSpPr/>
      </dsp:nvSpPr>
      <dsp:spPr>
        <a:xfrm>
          <a:off x="454551" y="338778"/>
          <a:ext cx="826457" cy="8264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1CE111-4420-4221-AD56-75B6019B3FFD}">
      <dsp:nvSpPr>
        <dsp:cNvPr id="0" name=""/>
        <dsp:cNvSpPr/>
      </dsp:nvSpPr>
      <dsp:spPr>
        <a:xfrm>
          <a:off x="1735561" y="682"/>
          <a:ext cx="4458049"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622300">
            <a:lnSpc>
              <a:spcPct val="100000"/>
            </a:lnSpc>
            <a:spcBef>
              <a:spcPct val="0"/>
            </a:spcBef>
            <a:spcAft>
              <a:spcPct val="35000"/>
            </a:spcAft>
            <a:buNone/>
          </a:pPr>
          <a:r>
            <a:rPr lang="en-US" sz="1400" kern="1200"/>
            <a:t>The Boolean Retrieval Model is applied by creating a system where queries use Boolean operators like AND, OR, and NOT to retrieve passages from the WebAP dataset. The system identifies documents that either fully match or don't match based on the query structure.</a:t>
          </a:r>
        </a:p>
      </dsp:txBody>
      <dsp:txXfrm>
        <a:off x="1735561" y="682"/>
        <a:ext cx="4458049" cy="1596566"/>
      </dsp:txXfrm>
    </dsp:sp>
    <dsp:sp modelId="{622D9C45-FFF6-4654-B6CC-66D6ABCD33BC}">
      <dsp:nvSpPr>
        <dsp:cNvPr id="0" name=""/>
        <dsp:cNvSpPr/>
      </dsp:nvSpPr>
      <dsp:spPr>
        <a:xfrm>
          <a:off x="0" y="1996390"/>
          <a:ext cx="6245265" cy="15026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347642-7686-4545-B7DA-C657941F593F}">
      <dsp:nvSpPr>
        <dsp:cNvPr id="0" name=""/>
        <dsp:cNvSpPr/>
      </dsp:nvSpPr>
      <dsp:spPr>
        <a:xfrm>
          <a:off x="454551" y="2334486"/>
          <a:ext cx="826457" cy="8264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0D5D56-B244-42DD-AF40-CCA03FE7C9AA}">
      <dsp:nvSpPr>
        <dsp:cNvPr id="0" name=""/>
        <dsp:cNvSpPr/>
      </dsp:nvSpPr>
      <dsp:spPr>
        <a:xfrm>
          <a:off x="1735561" y="1996390"/>
          <a:ext cx="4458049"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622300">
            <a:lnSpc>
              <a:spcPct val="100000"/>
            </a:lnSpc>
            <a:spcBef>
              <a:spcPct val="0"/>
            </a:spcBef>
            <a:spcAft>
              <a:spcPct val="35000"/>
            </a:spcAft>
            <a:buNone/>
          </a:pPr>
          <a:r>
            <a:rPr lang="en-US" sz="1400" kern="1200"/>
            <a:t>Boolean retrieval allows for </a:t>
          </a:r>
          <a:r>
            <a:rPr lang="en-US" sz="1400" b="1" kern="1200"/>
            <a:t>exact matching</a:t>
          </a:r>
          <a:r>
            <a:rPr lang="en-US" sz="1400" kern="1200"/>
            <a:t> of query terms, making it suitable for users who need specific passages that match certain criteria.</a:t>
          </a:r>
        </a:p>
      </dsp:txBody>
      <dsp:txXfrm>
        <a:off x="1735561" y="1996390"/>
        <a:ext cx="4458049" cy="1596566"/>
      </dsp:txXfrm>
    </dsp:sp>
    <dsp:sp modelId="{C6536279-BB80-4257-B079-C221F8A47402}">
      <dsp:nvSpPr>
        <dsp:cNvPr id="0" name=""/>
        <dsp:cNvSpPr/>
      </dsp:nvSpPr>
      <dsp:spPr>
        <a:xfrm>
          <a:off x="0" y="3992098"/>
          <a:ext cx="6245265" cy="15026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06DE9E-2962-4829-BE95-80415EB6BC8A}">
      <dsp:nvSpPr>
        <dsp:cNvPr id="0" name=""/>
        <dsp:cNvSpPr/>
      </dsp:nvSpPr>
      <dsp:spPr>
        <a:xfrm>
          <a:off x="454551" y="4330194"/>
          <a:ext cx="826457" cy="8264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A48E83-4342-4A2D-A338-EB6D06A33925}">
      <dsp:nvSpPr>
        <dsp:cNvPr id="0" name=""/>
        <dsp:cNvSpPr/>
      </dsp:nvSpPr>
      <dsp:spPr>
        <a:xfrm>
          <a:off x="1735561" y="3992098"/>
          <a:ext cx="4458049"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622300">
            <a:lnSpc>
              <a:spcPct val="100000"/>
            </a:lnSpc>
            <a:spcBef>
              <a:spcPct val="0"/>
            </a:spcBef>
            <a:spcAft>
              <a:spcPct val="35000"/>
            </a:spcAft>
            <a:buNone/>
          </a:pPr>
          <a:r>
            <a:rPr lang="en-US" sz="1400" kern="1200"/>
            <a:t>It provided a simple, efficient way to retrieve relevant passages when precise matching was required, enabling </a:t>
          </a:r>
          <a:r>
            <a:rPr lang="en-US" sz="1400" b="1" kern="1200"/>
            <a:t>quick filtering</a:t>
          </a:r>
          <a:r>
            <a:rPr lang="en-US" sz="1400" kern="1200"/>
            <a:t> of the dataset.</a:t>
          </a:r>
        </a:p>
      </dsp:txBody>
      <dsp:txXfrm>
        <a:off x="1735561" y="3992098"/>
        <a:ext cx="4458049" cy="159656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2A581A-BF1E-4708-96ED-BDA353670897}">
      <dsp:nvSpPr>
        <dsp:cNvPr id="0" name=""/>
        <dsp:cNvSpPr/>
      </dsp:nvSpPr>
      <dsp:spPr>
        <a:xfrm>
          <a:off x="0" y="6923"/>
          <a:ext cx="6245265" cy="181817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In the WebAP dataset, </a:t>
          </a:r>
          <a:r>
            <a:rPr lang="en-US" sz="2100" b="1" kern="1200"/>
            <a:t>proximity queries</a:t>
          </a:r>
          <a:r>
            <a:rPr lang="en-US" sz="2100" kern="1200"/>
            <a:t> retrieve documents where the query terms appear within a specified distance of each other. This is handled by using positional indexes to track the locations of terms within documents.</a:t>
          </a:r>
        </a:p>
      </dsp:txBody>
      <dsp:txXfrm>
        <a:off x="88756" y="95679"/>
        <a:ext cx="6067753" cy="1640667"/>
      </dsp:txXfrm>
    </dsp:sp>
    <dsp:sp modelId="{68E4328C-9635-44A7-A840-CEE3F4A49F85}">
      <dsp:nvSpPr>
        <dsp:cNvPr id="0" name=""/>
        <dsp:cNvSpPr/>
      </dsp:nvSpPr>
      <dsp:spPr>
        <a:xfrm>
          <a:off x="0" y="1885583"/>
          <a:ext cx="6245265" cy="1818179"/>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Proximity queries are useful for refining search results where the </a:t>
          </a:r>
          <a:r>
            <a:rPr lang="en-US" sz="2100" b="1" kern="1200"/>
            <a:t>relationship</a:t>
          </a:r>
          <a:r>
            <a:rPr lang="en-US" sz="2100" kern="1200"/>
            <a:t> between terms is important, such as when terms must appear near each other to be relevant.</a:t>
          </a:r>
        </a:p>
      </dsp:txBody>
      <dsp:txXfrm>
        <a:off x="88756" y="1974339"/>
        <a:ext cx="6067753" cy="1640667"/>
      </dsp:txXfrm>
    </dsp:sp>
    <dsp:sp modelId="{A5BC4C40-9568-44CE-AB82-F81921FA535A}">
      <dsp:nvSpPr>
        <dsp:cNvPr id="0" name=""/>
        <dsp:cNvSpPr/>
      </dsp:nvSpPr>
      <dsp:spPr>
        <a:xfrm>
          <a:off x="0" y="3764243"/>
          <a:ext cx="6245265" cy="181817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Proximity queries ensured more </a:t>
          </a:r>
          <a:r>
            <a:rPr lang="en-US" sz="2100" b="1" kern="1200"/>
            <a:t>accurate retrieval</a:t>
          </a:r>
          <a:r>
            <a:rPr lang="en-US" sz="2100" kern="1200"/>
            <a:t> by focusing on documents where the terms occur close to each other, improving the precision of search results</a:t>
          </a:r>
        </a:p>
      </dsp:txBody>
      <dsp:txXfrm>
        <a:off x="88756" y="3852999"/>
        <a:ext cx="6067753" cy="164066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BEBF0-1C71-E8A8-7D1A-87E6D5C008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C2D38F-6A51-ED46-77F8-521721FFB8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D68721-4D01-BDA2-63E4-9EE588CABDA6}"/>
              </a:ext>
            </a:extLst>
          </p:cNvPr>
          <p:cNvSpPr>
            <a:spLocks noGrp="1"/>
          </p:cNvSpPr>
          <p:nvPr>
            <p:ph type="dt" sz="half" idx="10"/>
          </p:nvPr>
        </p:nvSpPr>
        <p:spPr/>
        <p:txBody>
          <a:bodyPr/>
          <a:lstStyle/>
          <a:p>
            <a:fld id="{745301E2-1C8E-48E2-9A50-3AE0FBABFAEB}" type="datetimeFigureOut">
              <a:rPr lang="en-US" smtClean="0"/>
              <a:t>10/8/2024</a:t>
            </a:fld>
            <a:endParaRPr lang="en-US"/>
          </a:p>
        </p:txBody>
      </p:sp>
      <p:sp>
        <p:nvSpPr>
          <p:cNvPr id="5" name="Footer Placeholder 4">
            <a:extLst>
              <a:ext uri="{FF2B5EF4-FFF2-40B4-BE49-F238E27FC236}">
                <a16:creationId xmlns:a16="http://schemas.microsoft.com/office/drawing/2014/main" id="{191261CA-D8CF-3AAC-8BEB-B70FF88ED7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B3CF52-E2D5-7824-CD84-DE51FC311281}"/>
              </a:ext>
            </a:extLst>
          </p:cNvPr>
          <p:cNvSpPr>
            <a:spLocks noGrp="1"/>
          </p:cNvSpPr>
          <p:nvPr>
            <p:ph type="sldNum" sz="quarter" idx="12"/>
          </p:nvPr>
        </p:nvSpPr>
        <p:spPr/>
        <p:txBody>
          <a:bodyPr/>
          <a:lstStyle/>
          <a:p>
            <a:fld id="{10DC3615-30A3-4762-9040-828D721071AA}" type="slidenum">
              <a:rPr lang="en-US" smtClean="0"/>
              <a:t>‹#›</a:t>
            </a:fld>
            <a:endParaRPr lang="en-US"/>
          </a:p>
        </p:txBody>
      </p:sp>
    </p:spTree>
    <p:extLst>
      <p:ext uri="{BB962C8B-B14F-4D97-AF65-F5344CB8AC3E}">
        <p14:creationId xmlns:p14="http://schemas.microsoft.com/office/powerpoint/2010/main" val="203213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6D38F-6474-52B1-F2A4-A4795835CE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5FAFA0-8F78-E996-2F5E-DC0FC2D00C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D3601C-C850-8B47-1EAC-7961D5A3AD30}"/>
              </a:ext>
            </a:extLst>
          </p:cNvPr>
          <p:cNvSpPr>
            <a:spLocks noGrp="1"/>
          </p:cNvSpPr>
          <p:nvPr>
            <p:ph type="dt" sz="half" idx="10"/>
          </p:nvPr>
        </p:nvSpPr>
        <p:spPr/>
        <p:txBody>
          <a:bodyPr/>
          <a:lstStyle/>
          <a:p>
            <a:fld id="{745301E2-1C8E-48E2-9A50-3AE0FBABFAEB}" type="datetimeFigureOut">
              <a:rPr lang="en-US" smtClean="0"/>
              <a:t>10/8/2024</a:t>
            </a:fld>
            <a:endParaRPr lang="en-US"/>
          </a:p>
        </p:txBody>
      </p:sp>
      <p:sp>
        <p:nvSpPr>
          <p:cNvPr id="5" name="Footer Placeholder 4">
            <a:extLst>
              <a:ext uri="{FF2B5EF4-FFF2-40B4-BE49-F238E27FC236}">
                <a16:creationId xmlns:a16="http://schemas.microsoft.com/office/drawing/2014/main" id="{DBEA398A-4808-833A-55D6-DD1FEED9B1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292486-2F68-41E2-C3D2-BA2723B25AC5}"/>
              </a:ext>
            </a:extLst>
          </p:cNvPr>
          <p:cNvSpPr>
            <a:spLocks noGrp="1"/>
          </p:cNvSpPr>
          <p:nvPr>
            <p:ph type="sldNum" sz="quarter" idx="12"/>
          </p:nvPr>
        </p:nvSpPr>
        <p:spPr/>
        <p:txBody>
          <a:bodyPr/>
          <a:lstStyle/>
          <a:p>
            <a:fld id="{10DC3615-30A3-4762-9040-828D721071AA}" type="slidenum">
              <a:rPr lang="en-US" smtClean="0"/>
              <a:t>‹#›</a:t>
            </a:fld>
            <a:endParaRPr lang="en-US"/>
          </a:p>
        </p:txBody>
      </p:sp>
    </p:spTree>
    <p:extLst>
      <p:ext uri="{BB962C8B-B14F-4D97-AF65-F5344CB8AC3E}">
        <p14:creationId xmlns:p14="http://schemas.microsoft.com/office/powerpoint/2010/main" val="2382762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CB092F-D6BD-3736-C3CF-52A6FEF3E5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68A6CC-0FB7-7239-23AC-46340C7074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BF494C-5D47-EDE9-536E-2A13BC83E121}"/>
              </a:ext>
            </a:extLst>
          </p:cNvPr>
          <p:cNvSpPr>
            <a:spLocks noGrp="1"/>
          </p:cNvSpPr>
          <p:nvPr>
            <p:ph type="dt" sz="half" idx="10"/>
          </p:nvPr>
        </p:nvSpPr>
        <p:spPr/>
        <p:txBody>
          <a:bodyPr/>
          <a:lstStyle/>
          <a:p>
            <a:fld id="{745301E2-1C8E-48E2-9A50-3AE0FBABFAEB}" type="datetimeFigureOut">
              <a:rPr lang="en-US" smtClean="0"/>
              <a:t>10/8/2024</a:t>
            </a:fld>
            <a:endParaRPr lang="en-US"/>
          </a:p>
        </p:txBody>
      </p:sp>
      <p:sp>
        <p:nvSpPr>
          <p:cNvPr id="5" name="Footer Placeholder 4">
            <a:extLst>
              <a:ext uri="{FF2B5EF4-FFF2-40B4-BE49-F238E27FC236}">
                <a16:creationId xmlns:a16="http://schemas.microsoft.com/office/drawing/2014/main" id="{AF8022D3-E4FD-FE10-4C6D-E3C054AB0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DA148A-6056-BB43-62A3-F873BEF365CB}"/>
              </a:ext>
            </a:extLst>
          </p:cNvPr>
          <p:cNvSpPr>
            <a:spLocks noGrp="1"/>
          </p:cNvSpPr>
          <p:nvPr>
            <p:ph type="sldNum" sz="quarter" idx="12"/>
          </p:nvPr>
        </p:nvSpPr>
        <p:spPr/>
        <p:txBody>
          <a:bodyPr/>
          <a:lstStyle/>
          <a:p>
            <a:fld id="{10DC3615-30A3-4762-9040-828D721071AA}" type="slidenum">
              <a:rPr lang="en-US" smtClean="0"/>
              <a:t>‹#›</a:t>
            </a:fld>
            <a:endParaRPr lang="en-US"/>
          </a:p>
        </p:txBody>
      </p:sp>
    </p:spTree>
    <p:extLst>
      <p:ext uri="{BB962C8B-B14F-4D97-AF65-F5344CB8AC3E}">
        <p14:creationId xmlns:p14="http://schemas.microsoft.com/office/powerpoint/2010/main" val="15482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800E1-5989-31B4-2C20-6D7580FF04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E73DD-6A5D-D0CB-7B0F-27294A56D6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973F48-62C8-ACDF-356B-979302AB658A}"/>
              </a:ext>
            </a:extLst>
          </p:cNvPr>
          <p:cNvSpPr>
            <a:spLocks noGrp="1"/>
          </p:cNvSpPr>
          <p:nvPr>
            <p:ph type="dt" sz="half" idx="10"/>
          </p:nvPr>
        </p:nvSpPr>
        <p:spPr/>
        <p:txBody>
          <a:bodyPr/>
          <a:lstStyle/>
          <a:p>
            <a:fld id="{745301E2-1C8E-48E2-9A50-3AE0FBABFAEB}" type="datetimeFigureOut">
              <a:rPr lang="en-US" smtClean="0"/>
              <a:t>10/8/2024</a:t>
            </a:fld>
            <a:endParaRPr lang="en-US"/>
          </a:p>
        </p:txBody>
      </p:sp>
      <p:sp>
        <p:nvSpPr>
          <p:cNvPr id="5" name="Footer Placeholder 4">
            <a:extLst>
              <a:ext uri="{FF2B5EF4-FFF2-40B4-BE49-F238E27FC236}">
                <a16:creationId xmlns:a16="http://schemas.microsoft.com/office/drawing/2014/main" id="{580F50AC-847E-D943-2957-E7EB7AF573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7948D0-3E83-762B-085E-F51321236F09}"/>
              </a:ext>
            </a:extLst>
          </p:cNvPr>
          <p:cNvSpPr>
            <a:spLocks noGrp="1"/>
          </p:cNvSpPr>
          <p:nvPr>
            <p:ph type="sldNum" sz="quarter" idx="12"/>
          </p:nvPr>
        </p:nvSpPr>
        <p:spPr/>
        <p:txBody>
          <a:bodyPr/>
          <a:lstStyle/>
          <a:p>
            <a:fld id="{10DC3615-30A3-4762-9040-828D721071AA}" type="slidenum">
              <a:rPr lang="en-US" smtClean="0"/>
              <a:t>‹#›</a:t>
            </a:fld>
            <a:endParaRPr lang="en-US"/>
          </a:p>
        </p:txBody>
      </p:sp>
    </p:spTree>
    <p:extLst>
      <p:ext uri="{BB962C8B-B14F-4D97-AF65-F5344CB8AC3E}">
        <p14:creationId xmlns:p14="http://schemas.microsoft.com/office/powerpoint/2010/main" val="1079426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FD022-57B9-896B-3582-5020AA5FE7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DEF202-71BD-5688-CC65-92CD61A1DF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DC43F5-2FCD-B1C6-9976-7A75556BE4EC}"/>
              </a:ext>
            </a:extLst>
          </p:cNvPr>
          <p:cNvSpPr>
            <a:spLocks noGrp="1"/>
          </p:cNvSpPr>
          <p:nvPr>
            <p:ph type="dt" sz="half" idx="10"/>
          </p:nvPr>
        </p:nvSpPr>
        <p:spPr/>
        <p:txBody>
          <a:bodyPr/>
          <a:lstStyle/>
          <a:p>
            <a:fld id="{745301E2-1C8E-48E2-9A50-3AE0FBABFAEB}" type="datetimeFigureOut">
              <a:rPr lang="en-US" smtClean="0"/>
              <a:t>10/8/2024</a:t>
            </a:fld>
            <a:endParaRPr lang="en-US"/>
          </a:p>
        </p:txBody>
      </p:sp>
      <p:sp>
        <p:nvSpPr>
          <p:cNvPr id="5" name="Footer Placeholder 4">
            <a:extLst>
              <a:ext uri="{FF2B5EF4-FFF2-40B4-BE49-F238E27FC236}">
                <a16:creationId xmlns:a16="http://schemas.microsoft.com/office/drawing/2014/main" id="{F359513F-73CE-6B69-0DE4-419D59301A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72ADC5-F1FC-6708-4941-AB24F8ABE6BD}"/>
              </a:ext>
            </a:extLst>
          </p:cNvPr>
          <p:cNvSpPr>
            <a:spLocks noGrp="1"/>
          </p:cNvSpPr>
          <p:nvPr>
            <p:ph type="sldNum" sz="quarter" idx="12"/>
          </p:nvPr>
        </p:nvSpPr>
        <p:spPr/>
        <p:txBody>
          <a:bodyPr/>
          <a:lstStyle/>
          <a:p>
            <a:fld id="{10DC3615-30A3-4762-9040-828D721071AA}" type="slidenum">
              <a:rPr lang="en-US" smtClean="0"/>
              <a:t>‹#›</a:t>
            </a:fld>
            <a:endParaRPr lang="en-US"/>
          </a:p>
        </p:txBody>
      </p:sp>
    </p:spTree>
    <p:extLst>
      <p:ext uri="{BB962C8B-B14F-4D97-AF65-F5344CB8AC3E}">
        <p14:creationId xmlns:p14="http://schemas.microsoft.com/office/powerpoint/2010/main" val="3871250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FC733-B0AA-F386-5FD8-84022A91A1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8D6D29-694A-B1D5-765C-3150C636A7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A3C128-6E0F-B37A-D03D-7FFB5536E4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EDA0F0-72D4-2F47-9DE3-189443702C23}"/>
              </a:ext>
            </a:extLst>
          </p:cNvPr>
          <p:cNvSpPr>
            <a:spLocks noGrp="1"/>
          </p:cNvSpPr>
          <p:nvPr>
            <p:ph type="dt" sz="half" idx="10"/>
          </p:nvPr>
        </p:nvSpPr>
        <p:spPr/>
        <p:txBody>
          <a:bodyPr/>
          <a:lstStyle/>
          <a:p>
            <a:fld id="{745301E2-1C8E-48E2-9A50-3AE0FBABFAEB}" type="datetimeFigureOut">
              <a:rPr lang="en-US" smtClean="0"/>
              <a:t>10/8/2024</a:t>
            </a:fld>
            <a:endParaRPr lang="en-US"/>
          </a:p>
        </p:txBody>
      </p:sp>
      <p:sp>
        <p:nvSpPr>
          <p:cNvPr id="6" name="Footer Placeholder 5">
            <a:extLst>
              <a:ext uri="{FF2B5EF4-FFF2-40B4-BE49-F238E27FC236}">
                <a16:creationId xmlns:a16="http://schemas.microsoft.com/office/drawing/2014/main" id="{C246E83C-6989-0111-0F68-CBCAA4B62B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FBC446-017B-665B-0667-3B92FD3F0C39}"/>
              </a:ext>
            </a:extLst>
          </p:cNvPr>
          <p:cNvSpPr>
            <a:spLocks noGrp="1"/>
          </p:cNvSpPr>
          <p:nvPr>
            <p:ph type="sldNum" sz="quarter" idx="12"/>
          </p:nvPr>
        </p:nvSpPr>
        <p:spPr/>
        <p:txBody>
          <a:bodyPr/>
          <a:lstStyle/>
          <a:p>
            <a:fld id="{10DC3615-30A3-4762-9040-828D721071AA}" type="slidenum">
              <a:rPr lang="en-US" smtClean="0"/>
              <a:t>‹#›</a:t>
            </a:fld>
            <a:endParaRPr lang="en-US"/>
          </a:p>
        </p:txBody>
      </p:sp>
    </p:spTree>
    <p:extLst>
      <p:ext uri="{BB962C8B-B14F-4D97-AF65-F5344CB8AC3E}">
        <p14:creationId xmlns:p14="http://schemas.microsoft.com/office/powerpoint/2010/main" val="17089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1D9A1-3871-FD5A-E28D-ECDDE7F9D3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325F2B-C095-F856-E712-8DF4E72F2C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809598-55D1-4D82-C50A-A16493130E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CD707D-DAF3-B539-DE55-8B39398625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1731B1-EB7E-9678-5AF2-B7A03003F0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F33220-784B-DDAC-5E0D-AACD91DCC1D9}"/>
              </a:ext>
            </a:extLst>
          </p:cNvPr>
          <p:cNvSpPr>
            <a:spLocks noGrp="1"/>
          </p:cNvSpPr>
          <p:nvPr>
            <p:ph type="dt" sz="half" idx="10"/>
          </p:nvPr>
        </p:nvSpPr>
        <p:spPr/>
        <p:txBody>
          <a:bodyPr/>
          <a:lstStyle/>
          <a:p>
            <a:fld id="{745301E2-1C8E-48E2-9A50-3AE0FBABFAEB}" type="datetimeFigureOut">
              <a:rPr lang="en-US" smtClean="0"/>
              <a:t>10/8/2024</a:t>
            </a:fld>
            <a:endParaRPr lang="en-US"/>
          </a:p>
        </p:txBody>
      </p:sp>
      <p:sp>
        <p:nvSpPr>
          <p:cNvPr id="8" name="Footer Placeholder 7">
            <a:extLst>
              <a:ext uri="{FF2B5EF4-FFF2-40B4-BE49-F238E27FC236}">
                <a16:creationId xmlns:a16="http://schemas.microsoft.com/office/drawing/2014/main" id="{75EAB590-4FA4-2008-4D3F-8806DC7051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948987-87D2-F858-96E0-EA5D604968A4}"/>
              </a:ext>
            </a:extLst>
          </p:cNvPr>
          <p:cNvSpPr>
            <a:spLocks noGrp="1"/>
          </p:cNvSpPr>
          <p:nvPr>
            <p:ph type="sldNum" sz="quarter" idx="12"/>
          </p:nvPr>
        </p:nvSpPr>
        <p:spPr/>
        <p:txBody>
          <a:bodyPr/>
          <a:lstStyle/>
          <a:p>
            <a:fld id="{10DC3615-30A3-4762-9040-828D721071AA}" type="slidenum">
              <a:rPr lang="en-US" smtClean="0"/>
              <a:t>‹#›</a:t>
            </a:fld>
            <a:endParaRPr lang="en-US"/>
          </a:p>
        </p:txBody>
      </p:sp>
    </p:spTree>
    <p:extLst>
      <p:ext uri="{BB962C8B-B14F-4D97-AF65-F5344CB8AC3E}">
        <p14:creationId xmlns:p14="http://schemas.microsoft.com/office/powerpoint/2010/main" val="3234830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148AD-09A1-09F2-C475-CF739A6B83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EF1586-1194-153E-3E9A-EECB36936C98}"/>
              </a:ext>
            </a:extLst>
          </p:cNvPr>
          <p:cNvSpPr>
            <a:spLocks noGrp="1"/>
          </p:cNvSpPr>
          <p:nvPr>
            <p:ph type="dt" sz="half" idx="10"/>
          </p:nvPr>
        </p:nvSpPr>
        <p:spPr/>
        <p:txBody>
          <a:bodyPr/>
          <a:lstStyle/>
          <a:p>
            <a:fld id="{745301E2-1C8E-48E2-9A50-3AE0FBABFAEB}" type="datetimeFigureOut">
              <a:rPr lang="en-US" smtClean="0"/>
              <a:t>10/8/2024</a:t>
            </a:fld>
            <a:endParaRPr lang="en-US"/>
          </a:p>
        </p:txBody>
      </p:sp>
      <p:sp>
        <p:nvSpPr>
          <p:cNvPr id="4" name="Footer Placeholder 3">
            <a:extLst>
              <a:ext uri="{FF2B5EF4-FFF2-40B4-BE49-F238E27FC236}">
                <a16:creationId xmlns:a16="http://schemas.microsoft.com/office/drawing/2014/main" id="{B2DDFEAB-FD3F-EBAD-3853-27B29DE777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27549C-4889-FA66-CD82-52DDC3350651}"/>
              </a:ext>
            </a:extLst>
          </p:cNvPr>
          <p:cNvSpPr>
            <a:spLocks noGrp="1"/>
          </p:cNvSpPr>
          <p:nvPr>
            <p:ph type="sldNum" sz="quarter" idx="12"/>
          </p:nvPr>
        </p:nvSpPr>
        <p:spPr/>
        <p:txBody>
          <a:bodyPr/>
          <a:lstStyle/>
          <a:p>
            <a:fld id="{10DC3615-30A3-4762-9040-828D721071AA}" type="slidenum">
              <a:rPr lang="en-US" smtClean="0"/>
              <a:t>‹#›</a:t>
            </a:fld>
            <a:endParaRPr lang="en-US"/>
          </a:p>
        </p:txBody>
      </p:sp>
    </p:spTree>
    <p:extLst>
      <p:ext uri="{BB962C8B-B14F-4D97-AF65-F5344CB8AC3E}">
        <p14:creationId xmlns:p14="http://schemas.microsoft.com/office/powerpoint/2010/main" val="2630573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3580F7-6E1E-3148-30C2-6BC528A6D457}"/>
              </a:ext>
            </a:extLst>
          </p:cNvPr>
          <p:cNvSpPr>
            <a:spLocks noGrp="1"/>
          </p:cNvSpPr>
          <p:nvPr>
            <p:ph type="dt" sz="half" idx="10"/>
          </p:nvPr>
        </p:nvSpPr>
        <p:spPr/>
        <p:txBody>
          <a:bodyPr/>
          <a:lstStyle/>
          <a:p>
            <a:fld id="{745301E2-1C8E-48E2-9A50-3AE0FBABFAEB}" type="datetimeFigureOut">
              <a:rPr lang="en-US" smtClean="0"/>
              <a:t>10/8/2024</a:t>
            </a:fld>
            <a:endParaRPr lang="en-US"/>
          </a:p>
        </p:txBody>
      </p:sp>
      <p:sp>
        <p:nvSpPr>
          <p:cNvPr id="3" name="Footer Placeholder 2">
            <a:extLst>
              <a:ext uri="{FF2B5EF4-FFF2-40B4-BE49-F238E27FC236}">
                <a16:creationId xmlns:a16="http://schemas.microsoft.com/office/drawing/2014/main" id="{283F5951-5C8A-31C9-F87F-33F7DB036F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204C88-0DB4-251A-57CD-1B8ADA0716FC}"/>
              </a:ext>
            </a:extLst>
          </p:cNvPr>
          <p:cNvSpPr>
            <a:spLocks noGrp="1"/>
          </p:cNvSpPr>
          <p:nvPr>
            <p:ph type="sldNum" sz="quarter" idx="12"/>
          </p:nvPr>
        </p:nvSpPr>
        <p:spPr/>
        <p:txBody>
          <a:bodyPr/>
          <a:lstStyle/>
          <a:p>
            <a:fld id="{10DC3615-30A3-4762-9040-828D721071AA}" type="slidenum">
              <a:rPr lang="en-US" smtClean="0"/>
              <a:t>‹#›</a:t>
            </a:fld>
            <a:endParaRPr lang="en-US"/>
          </a:p>
        </p:txBody>
      </p:sp>
    </p:spTree>
    <p:extLst>
      <p:ext uri="{BB962C8B-B14F-4D97-AF65-F5344CB8AC3E}">
        <p14:creationId xmlns:p14="http://schemas.microsoft.com/office/powerpoint/2010/main" val="3652359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F4C55-314A-925C-8DCE-537D66F635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267922-2B63-B773-A531-A23D88AA8C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4C280A-798A-D7D1-B451-D31E34C275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5BD465-C9C8-B4E8-1ADC-53FA2864D3D5}"/>
              </a:ext>
            </a:extLst>
          </p:cNvPr>
          <p:cNvSpPr>
            <a:spLocks noGrp="1"/>
          </p:cNvSpPr>
          <p:nvPr>
            <p:ph type="dt" sz="half" idx="10"/>
          </p:nvPr>
        </p:nvSpPr>
        <p:spPr/>
        <p:txBody>
          <a:bodyPr/>
          <a:lstStyle/>
          <a:p>
            <a:fld id="{745301E2-1C8E-48E2-9A50-3AE0FBABFAEB}" type="datetimeFigureOut">
              <a:rPr lang="en-US" smtClean="0"/>
              <a:t>10/8/2024</a:t>
            </a:fld>
            <a:endParaRPr lang="en-US"/>
          </a:p>
        </p:txBody>
      </p:sp>
      <p:sp>
        <p:nvSpPr>
          <p:cNvPr id="6" name="Footer Placeholder 5">
            <a:extLst>
              <a:ext uri="{FF2B5EF4-FFF2-40B4-BE49-F238E27FC236}">
                <a16:creationId xmlns:a16="http://schemas.microsoft.com/office/drawing/2014/main" id="{4F20EAD2-C95B-2B4A-54FD-3A44B113A1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58E403-B417-C864-E68A-424025C18A10}"/>
              </a:ext>
            </a:extLst>
          </p:cNvPr>
          <p:cNvSpPr>
            <a:spLocks noGrp="1"/>
          </p:cNvSpPr>
          <p:nvPr>
            <p:ph type="sldNum" sz="quarter" idx="12"/>
          </p:nvPr>
        </p:nvSpPr>
        <p:spPr/>
        <p:txBody>
          <a:bodyPr/>
          <a:lstStyle/>
          <a:p>
            <a:fld id="{10DC3615-30A3-4762-9040-828D721071AA}" type="slidenum">
              <a:rPr lang="en-US" smtClean="0"/>
              <a:t>‹#›</a:t>
            </a:fld>
            <a:endParaRPr lang="en-US"/>
          </a:p>
        </p:txBody>
      </p:sp>
    </p:spTree>
    <p:extLst>
      <p:ext uri="{BB962C8B-B14F-4D97-AF65-F5344CB8AC3E}">
        <p14:creationId xmlns:p14="http://schemas.microsoft.com/office/powerpoint/2010/main" val="1106516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3A91B-B864-F9F0-E2FD-5711A9AD6B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68C9EF-0488-BB17-DCA4-3AD1009269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C26673-6A4F-2025-6838-FCF51B030E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70CD51-ECE2-341A-E9EA-256584C2A071}"/>
              </a:ext>
            </a:extLst>
          </p:cNvPr>
          <p:cNvSpPr>
            <a:spLocks noGrp="1"/>
          </p:cNvSpPr>
          <p:nvPr>
            <p:ph type="dt" sz="half" idx="10"/>
          </p:nvPr>
        </p:nvSpPr>
        <p:spPr/>
        <p:txBody>
          <a:bodyPr/>
          <a:lstStyle/>
          <a:p>
            <a:fld id="{745301E2-1C8E-48E2-9A50-3AE0FBABFAEB}" type="datetimeFigureOut">
              <a:rPr lang="en-US" smtClean="0"/>
              <a:t>10/8/2024</a:t>
            </a:fld>
            <a:endParaRPr lang="en-US"/>
          </a:p>
        </p:txBody>
      </p:sp>
      <p:sp>
        <p:nvSpPr>
          <p:cNvPr id="6" name="Footer Placeholder 5">
            <a:extLst>
              <a:ext uri="{FF2B5EF4-FFF2-40B4-BE49-F238E27FC236}">
                <a16:creationId xmlns:a16="http://schemas.microsoft.com/office/drawing/2014/main" id="{5AE4ADBD-50C0-E70E-47A0-CB60706257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D14846-B324-56E3-FB9A-E6D77C5C392E}"/>
              </a:ext>
            </a:extLst>
          </p:cNvPr>
          <p:cNvSpPr>
            <a:spLocks noGrp="1"/>
          </p:cNvSpPr>
          <p:nvPr>
            <p:ph type="sldNum" sz="quarter" idx="12"/>
          </p:nvPr>
        </p:nvSpPr>
        <p:spPr/>
        <p:txBody>
          <a:bodyPr/>
          <a:lstStyle/>
          <a:p>
            <a:fld id="{10DC3615-30A3-4762-9040-828D721071AA}" type="slidenum">
              <a:rPr lang="en-US" smtClean="0"/>
              <a:t>‹#›</a:t>
            </a:fld>
            <a:endParaRPr lang="en-US"/>
          </a:p>
        </p:txBody>
      </p:sp>
    </p:spTree>
    <p:extLst>
      <p:ext uri="{BB962C8B-B14F-4D97-AF65-F5344CB8AC3E}">
        <p14:creationId xmlns:p14="http://schemas.microsoft.com/office/powerpoint/2010/main" val="3972399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1B7824-9EB0-3E6B-6FBB-B42EE354D8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F31B82-14E1-4B4A-5219-5EAC649B60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7A4173-50A5-67AE-57D9-C672189CAD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5301E2-1C8E-48E2-9A50-3AE0FBABFAEB}" type="datetimeFigureOut">
              <a:rPr lang="en-US" smtClean="0"/>
              <a:t>10/8/2024</a:t>
            </a:fld>
            <a:endParaRPr lang="en-US"/>
          </a:p>
        </p:txBody>
      </p:sp>
      <p:sp>
        <p:nvSpPr>
          <p:cNvPr id="5" name="Footer Placeholder 4">
            <a:extLst>
              <a:ext uri="{FF2B5EF4-FFF2-40B4-BE49-F238E27FC236}">
                <a16:creationId xmlns:a16="http://schemas.microsoft.com/office/drawing/2014/main" id="{AD55B3ED-CBCB-AA24-1657-68588F4E73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5350B1-906C-6176-FFBF-15EAB2CC52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DC3615-30A3-4762-9040-828D721071AA}" type="slidenum">
              <a:rPr lang="en-US" smtClean="0"/>
              <a:t>‹#›</a:t>
            </a:fld>
            <a:endParaRPr lang="en-US"/>
          </a:p>
        </p:txBody>
      </p:sp>
    </p:spTree>
    <p:extLst>
      <p:ext uri="{BB962C8B-B14F-4D97-AF65-F5344CB8AC3E}">
        <p14:creationId xmlns:p14="http://schemas.microsoft.com/office/powerpoint/2010/main" val="3339987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27.png"/><Relationship Id="rId2" Type="http://schemas.openxmlformats.org/officeDocument/2006/relationships/diagramData" Target="../diagrams/data8.xml"/><Relationship Id="rId1" Type="http://schemas.openxmlformats.org/officeDocument/2006/relationships/slideLayout" Target="../slideLayouts/slideLayout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28.png"/><Relationship Id="rId2" Type="http://schemas.openxmlformats.org/officeDocument/2006/relationships/diagramData" Target="../diagrams/data9.xml"/><Relationship Id="rId1" Type="http://schemas.openxmlformats.org/officeDocument/2006/relationships/slideLayout" Target="../slideLayouts/slideLayout6.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28.png"/><Relationship Id="rId2" Type="http://schemas.openxmlformats.org/officeDocument/2006/relationships/diagramData" Target="../diagrams/data10.xml"/><Relationship Id="rId1" Type="http://schemas.openxmlformats.org/officeDocument/2006/relationships/slideLayout" Target="../slideLayouts/slideLayout6.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6.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29.png"/><Relationship Id="rId2" Type="http://schemas.openxmlformats.org/officeDocument/2006/relationships/diagramData" Target="../diagrams/data12.xml"/><Relationship Id="rId1" Type="http://schemas.openxmlformats.org/officeDocument/2006/relationships/slideLayout" Target="../slideLayouts/slideLayout6.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6.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6.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6.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6.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6.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6.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6.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6.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6.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6.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6.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6.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6.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6.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6.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3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6.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6.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6.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6.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6.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6.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slideLayout" Target="../slideLayouts/slideLayout6.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46.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6.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6.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37.xml"/><Relationship Id="rId2" Type="http://schemas.openxmlformats.org/officeDocument/2006/relationships/diagramData" Target="../diagrams/data37.xml"/><Relationship Id="rId1" Type="http://schemas.openxmlformats.org/officeDocument/2006/relationships/slideLayout" Target="../slideLayouts/slideLayout6.xml"/><Relationship Id="rId6" Type="http://schemas.microsoft.com/office/2007/relationships/diagramDrawing" Target="../diagrams/drawing37.xml"/><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38.xml"/><Relationship Id="rId2" Type="http://schemas.openxmlformats.org/officeDocument/2006/relationships/diagramData" Target="../diagrams/data38.xml"/><Relationship Id="rId1" Type="http://schemas.openxmlformats.org/officeDocument/2006/relationships/slideLayout" Target="../slideLayouts/slideLayout6.xml"/><Relationship Id="rId6" Type="http://schemas.microsoft.com/office/2007/relationships/diagramDrawing" Target="../diagrams/drawing38.xml"/><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39.xml"/><Relationship Id="rId2" Type="http://schemas.openxmlformats.org/officeDocument/2006/relationships/diagramData" Target="../diagrams/data39.xml"/><Relationship Id="rId1" Type="http://schemas.openxmlformats.org/officeDocument/2006/relationships/slideLayout" Target="../slideLayouts/slideLayout6.xml"/><Relationship Id="rId6" Type="http://schemas.microsoft.com/office/2007/relationships/diagramDrawing" Target="../diagrams/drawing39.xml"/><Relationship Id="rId5" Type="http://schemas.openxmlformats.org/officeDocument/2006/relationships/diagramColors" Target="../diagrams/colors39.xml"/><Relationship Id="rId4" Type="http://schemas.openxmlformats.org/officeDocument/2006/relationships/diagramQuickStyle" Target="../diagrams/quickStyle39.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40.xml"/><Relationship Id="rId2" Type="http://schemas.openxmlformats.org/officeDocument/2006/relationships/diagramData" Target="../diagrams/data40.xml"/><Relationship Id="rId1" Type="http://schemas.openxmlformats.org/officeDocument/2006/relationships/slideLayout" Target="../slideLayouts/slideLayout6.xml"/><Relationship Id="rId6" Type="http://schemas.microsoft.com/office/2007/relationships/diagramDrawing" Target="../diagrams/drawing40.xml"/><Relationship Id="rId5" Type="http://schemas.openxmlformats.org/officeDocument/2006/relationships/diagramColors" Target="../diagrams/colors40.xml"/><Relationship Id="rId4" Type="http://schemas.openxmlformats.org/officeDocument/2006/relationships/diagramQuickStyle" Target="../diagrams/quickStyle40.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41.xml"/><Relationship Id="rId2" Type="http://schemas.openxmlformats.org/officeDocument/2006/relationships/diagramData" Target="../diagrams/data41.xml"/><Relationship Id="rId1" Type="http://schemas.openxmlformats.org/officeDocument/2006/relationships/slideLayout" Target="../slideLayouts/slideLayout6.xml"/><Relationship Id="rId6" Type="http://schemas.microsoft.com/office/2007/relationships/diagramDrawing" Target="../diagrams/drawing41.xml"/><Relationship Id="rId5" Type="http://schemas.openxmlformats.org/officeDocument/2006/relationships/diagramColors" Target="../diagrams/colors41.xml"/><Relationship Id="rId4" Type="http://schemas.openxmlformats.org/officeDocument/2006/relationships/diagramQuickStyle" Target="../diagrams/quickStyle41.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42.xml"/><Relationship Id="rId2" Type="http://schemas.openxmlformats.org/officeDocument/2006/relationships/diagramData" Target="../diagrams/data42.xml"/><Relationship Id="rId1" Type="http://schemas.openxmlformats.org/officeDocument/2006/relationships/slideLayout" Target="../slideLayouts/slideLayout6.xml"/><Relationship Id="rId6" Type="http://schemas.microsoft.com/office/2007/relationships/diagramDrawing" Target="../diagrams/drawing42.xml"/><Relationship Id="rId5" Type="http://schemas.openxmlformats.org/officeDocument/2006/relationships/diagramColors" Target="../diagrams/colors42.xml"/><Relationship Id="rId4" Type="http://schemas.openxmlformats.org/officeDocument/2006/relationships/diagramQuickStyle" Target="../diagrams/quickStyle42.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43.xml"/><Relationship Id="rId2" Type="http://schemas.openxmlformats.org/officeDocument/2006/relationships/diagramData" Target="../diagrams/data43.xml"/><Relationship Id="rId1" Type="http://schemas.openxmlformats.org/officeDocument/2006/relationships/slideLayout" Target="../slideLayouts/slideLayout6.xml"/><Relationship Id="rId6" Type="http://schemas.microsoft.com/office/2007/relationships/diagramDrawing" Target="../diagrams/drawing43.xml"/><Relationship Id="rId5" Type="http://schemas.openxmlformats.org/officeDocument/2006/relationships/diagramColors" Target="../diagrams/colors43.xml"/><Relationship Id="rId4" Type="http://schemas.openxmlformats.org/officeDocument/2006/relationships/diagramQuickStyle" Target="../diagrams/quickStyle43.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44.xml"/><Relationship Id="rId2" Type="http://schemas.openxmlformats.org/officeDocument/2006/relationships/diagramData" Target="../diagrams/data44.xml"/><Relationship Id="rId1" Type="http://schemas.openxmlformats.org/officeDocument/2006/relationships/slideLayout" Target="../slideLayouts/slideLayout6.xml"/><Relationship Id="rId6" Type="http://schemas.microsoft.com/office/2007/relationships/diagramDrawing" Target="../diagrams/drawing44.xml"/><Relationship Id="rId5" Type="http://schemas.openxmlformats.org/officeDocument/2006/relationships/diagramColors" Target="../diagrams/colors44.xml"/><Relationship Id="rId4" Type="http://schemas.openxmlformats.org/officeDocument/2006/relationships/diagramQuickStyle" Target="../diagrams/quickStyle4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45.xml"/><Relationship Id="rId2" Type="http://schemas.openxmlformats.org/officeDocument/2006/relationships/diagramData" Target="../diagrams/data45.xml"/><Relationship Id="rId1" Type="http://schemas.openxmlformats.org/officeDocument/2006/relationships/slideLayout" Target="../slideLayouts/slideLayout6.xml"/><Relationship Id="rId6" Type="http://schemas.microsoft.com/office/2007/relationships/diagramDrawing" Target="../diagrams/drawing45.xml"/><Relationship Id="rId5" Type="http://schemas.openxmlformats.org/officeDocument/2006/relationships/diagramColors" Target="../diagrams/colors45.xml"/><Relationship Id="rId4" Type="http://schemas.openxmlformats.org/officeDocument/2006/relationships/diagramQuickStyle" Target="../diagrams/quickStyle4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46.xml"/><Relationship Id="rId2" Type="http://schemas.openxmlformats.org/officeDocument/2006/relationships/diagramData" Target="../diagrams/data46.xml"/><Relationship Id="rId1" Type="http://schemas.openxmlformats.org/officeDocument/2006/relationships/slideLayout" Target="../slideLayouts/slideLayout6.xml"/><Relationship Id="rId6" Type="http://schemas.microsoft.com/office/2007/relationships/diagramDrawing" Target="../diagrams/drawing46.xml"/><Relationship Id="rId5" Type="http://schemas.openxmlformats.org/officeDocument/2006/relationships/diagramColors" Target="../diagrams/colors46.xml"/><Relationship Id="rId4" Type="http://schemas.openxmlformats.org/officeDocument/2006/relationships/diagramQuickStyle" Target="../diagrams/quickStyle46.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47.xml"/><Relationship Id="rId2" Type="http://schemas.openxmlformats.org/officeDocument/2006/relationships/diagramData" Target="../diagrams/data47.xml"/><Relationship Id="rId1" Type="http://schemas.openxmlformats.org/officeDocument/2006/relationships/slideLayout" Target="../slideLayouts/slideLayout6.xml"/><Relationship Id="rId6" Type="http://schemas.microsoft.com/office/2007/relationships/diagramDrawing" Target="../diagrams/drawing47.xml"/><Relationship Id="rId5" Type="http://schemas.openxmlformats.org/officeDocument/2006/relationships/diagramColors" Target="../diagrams/colors47.xml"/><Relationship Id="rId4" Type="http://schemas.openxmlformats.org/officeDocument/2006/relationships/diagramQuickStyle" Target="../diagrams/quickStyle47.xml"/></Relationships>
</file>

<file path=ppt/slides/_rels/slide62.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0.png"/><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BE33E3-FAC3-38BE-7D17-5BB007A9EBDC}"/>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5100" kern="1200" cap="all" dirty="0">
                <a:solidFill>
                  <a:schemeClr val="tx1"/>
                </a:solidFill>
                <a:latin typeface="+mj-lt"/>
                <a:ea typeface="+mj-ea"/>
                <a:cs typeface="+mj-cs"/>
              </a:rPr>
              <a:t>19CSE454 - Information retrieval</a:t>
            </a:r>
            <a:endParaRPr lang="en-US" sz="5100" kern="1200" dirty="0">
              <a:solidFill>
                <a:schemeClr val="tx1"/>
              </a:solidFill>
              <a:latin typeface="+mj-lt"/>
              <a:ea typeface="+mj-ea"/>
              <a:cs typeface="+mj-cs"/>
            </a:endParaRPr>
          </a:p>
        </p:txBody>
      </p:sp>
      <p:sp>
        <p:nvSpPr>
          <p:cNvPr id="10"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7EAADB4-0986-FBE7-CEDF-2A377EB2BBF4}"/>
              </a:ext>
            </a:extLst>
          </p:cNvPr>
          <p:cNvSpPr txBox="1"/>
          <p:nvPr/>
        </p:nvSpPr>
        <p:spPr>
          <a:xfrm>
            <a:off x="2228574" y="4174912"/>
            <a:ext cx="8982765"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cap="all" dirty="0">
                <a:latin typeface="Times New Roman"/>
                <a:cs typeface="Times New Roman"/>
              </a:rPr>
              <a:t>GROUP 3 – CASE STUDY REVIEW</a:t>
            </a:r>
            <a:endParaRPr lang="en-US" dirty="0"/>
          </a:p>
          <a:p>
            <a:endParaRPr lang="en-US" sz="2500" cap="all" dirty="0">
              <a:latin typeface="Times New Roman"/>
              <a:cs typeface="Times New Roman"/>
            </a:endParaRPr>
          </a:p>
          <a:p>
            <a:pPr marL="347345" indent="-347345">
              <a:buFont typeface="Arial"/>
              <a:buAutoNum type="arabicPeriod"/>
            </a:pPr>
            <a:r>
              <a:rPr lang="en-US" sz="2500" cap="all" dirty="0">
                <a:latin typeface="Times New Roman"/>
                <a:cs typeface="Times New Roman"/>
              </a:rPr>
              <a:t>ALA VENKATA CHANDANA       - CB.EN.U4CSE21005</a:t>
            </a:r>
          </a:p>
          <a:p>
            <a:pPr marL="347345" indent="-347345">
              <a:buFont typeface="Arial"/>
              <a:buAutoNum type="arabicPeriod"/>
            </a:pPr>
            <a:r>
              <a:rPr lang="en-US" sz="2500" cap="all" dirty="0">
                <a:latin typeface="Times New Roman"/>
                <a:cs typeface="Times New Roman"/>
              </a:rPr>
              <a:t>ENUGURU YASHASWINI             - CB.EN.U4CSE21017</a:t>
            </a:r>
          </a:p>
          <a:p>
            <a:pPr marL="347345" indent="-347345">
              <a:buFont typeface="Arial"/>
              <a:buAutoNum type="arabicPeriod"/>
            </a:pPr>
            <a:r>
              <a:rPr lang="en-US" sz="2500" cap="all" dirty="0">
                <a:latin typeface="Times New Roman"/>
                <a:cs typeface="Times New Roman"/>
              </a:rPr>
              <a:t>TANGUDU HARSHA VARDHAN - CB.EN.U4CSE21062</a:t>
            </a:r>
          </a:p>
          <a:p>
            <a:pPr marL="347345" indent="-347345">
              <a:buFont typeface="Arial"/>
              <a:buAutoNum type="arabicPeriod"/>
            </a:pPr>
            <a:r>
              <a:rPr lang="en-US" sz="2500" cap="all" dirty="0">
                <a:latin typeface="Times New Roman"/>
                <a:cs typeface="Times New Roman"/>
              </a:rPr>
              <a:t>V VIGNESH	                            - CB.EN.U4CSE21068</a:t>
            </a:r>
          </a:p>
          <a:p>
            <a:endParaRPr lang="en-IN" sz="2500" dirty="0">
              <a:latin typeface="Times New Roman"/>
              <a:cs typeface="Times New Roman"/>
            </a:endParaRPr>
          </a:p>
          <a:p>
            <a:endParaRPr lang="en-IN" sz="2500" dirty="0">
              <a:latin typeface="Times New Roman"/>
              <a:cs typeface="Times New Roman"/>
            </a:endParaRPr>
          </a:p>
        </p:txBody>
      </p:sp>
      <p:pic>
        <p:nvPicPr>
          <p:cNvPr id="9" name="Picture 8" descr="A red and white sign with white text&#10;&#10;Description automatically generated">
            <a:extLst>
              <a:ext uri="{FF2B5EF4-FFF2-40B4-BE49-F238E27FC236}">
                <a16:creationId xmlns:a16="http://schemas.microsoft.com/office/drawing/2014/main" id="{B3FB704A-772C-6EF3-7F7C-8047AB3B08D0}"/>
              </a:ext>
            </a:extLst>
          </p:cNvPr>
          <p:cNvPicPr>
            <a:picLocks noChangeAspect="1"/>
          </p:cNvPicPr>
          <p:nvPr/>
        </p:nvPicPr>
        <p:blipFill>
          <a:blip r:embed="rId2"/>
          <a:stretch>
            <a:fillRect/>
          </a:stretch>
        </p:blipFill>
        <p:spPr>
          <a:xfrm>
            <a:off x="1648612" y="1998793"/>
            <a:ext cx="9696921" cy="1729952"/>
          </a:xfrm>
          <a:prstGeom prst="rect">
            <a:avLst/>
          </a:prstGeom>
        </p:spPr>
      </p:pic>
    </p:spTree>
    <p:extLst>
      <p:ext uri="{BB962C8B-B14F-4D97-AF65-F5344CB8AC3E}">
        <p14:creationId xmlns:p14="http://schemas.microsoft.com/office/powerpoint/2010/main" val="2607257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D8D68FF0-C5F0-CDA3-4C57-009CA2D78155}"/>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6800" kern="1200">
                <a:solidFill>
                  <a:schemeClr val="tx1"/>
                </a:solidFill>
                <a:latin typeface="+mj-lt"/>
                <a:ea typeface="+mj-ea"/>
                <a:cs typeface="+mj-cs"/>
              </a:rPr>
              <a:t>Document Parsing</a:t>
            </a:r>
          </a:p>
        </p:txBody>
      </p:sp>
      <p:cxnSp>
        <p:nvCxnSpPr>
          <p:cNvPr id="12" name="Straight Connector 1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6" name="TextBox 3">
            <a:extLst>
              <a:ext uri="{FF2B5EF4-FFF2-40B4-BE49-F238E27FC236}">
                <a16:creationId xmlns:a16="http://schemas.microsoft.com/office/drawing/2014/main" id="{03832690-D3CE-A4DE-054B-B2DD3199615E}"/>
              </a:ext>
            </a:extLst>
          </p:cNvPr>
          <p:cNvGraphicFramePr/>
          <p:nvPr>
            <p:extLst>
              <p:ext uri="{D42A27DB-BD31-4B8C-83A1-F6EECF244321}">
                <p14:modId xmlns:p14="http://schemas.microsoft.com/office/powerpoint/2010/main" val="1458292711"/>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6075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794E6E-3FAF-9D08-3218-A8E06F7CBE52}"/>
              </a:ext>
            </a:extLst>
          </p:cNvPr>
          <p:cNvSpPr>
            <a:spLocks noGrp="1"/>
          </p:cNvSpPr>
          <p:nvPr>
            <p:ph type="title"/>
          </p:nvPr>
        </p:nvSpPr>
        <p:spPr>
          <a:xfrm>
            <a:off x="841248" y="334644"/>
            <a:ext cx="10509504" cy="1076914"/>
          </a:xfrm>
        </p:spPr>
        <p:txBody>
          <a:bodyPr vert="horz" lIns="91440" tIns="45720" rIns="91440" bIns="45720" rtlCol="0" anchor="ctr">
            <a:normAutofit/>
          </a:bodyPr>
          <a:lstStyle/>
          <a:p>
            <a:r>
              <a:rPr lang="en-US" sz="4000" kern="1200">
                <a:solidFill>
                  <a:schemeClr val="tx1"/>
                </a:solidFill>
                <a:latin typeface="+mj-lt"/>
                <a:ea typeface="+mj-ea"/>
                <a:cs typeface="+mj-cs"/>
              </a:rPr>
              <a:t>Skip Pointers in Postings</a:t>
            </a:r>
          </a:p>
        </p:txBody>
      </p:sp>
      <p:sp>
        <p:nvSpPr>
          <p:cNvPr id="12" name="Rectangle 11">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TextBox 3">
            <a:extLst>
              <a:ext uri="{FF2B5EF4-FFF2-40B4-BE49-F238E27FC236}">
                <a16:creationId xmlns:a16="http://schemas.microsoft.com/office/drawing/2014/main" id="{2B17B12E-0353-86FC-A25E-EB7DDE1BE9E3}"/>
              </a:ext>
            </a:extLst>
          </p:cNvPr>
          <p:cNvGraphicFramePr/>
          <p:nvPr>
            <p:extLst>
              <p:ext uri="{D42A27DB-BD31-4B8C-83A1-F6EECF244321}">
                <p14:modId xmlns:p14="http://schemas.microsoft.com/office/powerpoint/2010/main" val="2438470645"/>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7203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722297E8-2C87-C403-5174-0EC906B25353}"/>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8000" kern="1200">
                <a:solidFill>
                  <a:schemeClr val="tx1"/>
                </a:solidFill>
                <a:latin typeface="+mj-lt"/>
                <a:ea typeface="+mj-ea"/>
                <a:cs typeface="+mj-cs"/>
              </a:rPr>
              <a:t>Stop Words Removal</a:t>
            </a:r>
          </a:p>
        </p:txBody>
      </p:sp>
      <p:cxnSp>
        <p:nvCxnSpPr>
          <p:cNvPr id="12" name="Straight Connector 1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6" name="TextBox 3">
            <a:extLst>
              <a:ext uri="{FF2B5EF4-FFF2-40B4-BE49-F238E27FC236}">
                <a16:creationId xmlns:a16="http://schemas.microsoft.com/office/drawing/2014/main" id="{B215C795-3B62-B19F-C335-7B8E54BF87FF}"/>
              </a:ext>
            </a:extLst>
          </p:cNvPr>
          <p:cNvGraphicFramePr/>
          <p:nvPr>
            <p:extLst>
              <p:ext uri="{D42A27DB-BD31-4B8C-83A1-F6EECF244321}">
                <p14:modId xmlns:p14="http://schemas.microsoft.com/office/powerpoint/2010/main" val="4184097401"/>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0343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323431FA-07B1-C491-B22B-23B65031ED51}"/>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6800" kern="1200">
                <a:solidFill>
                  <a:schemeClr val="tx1"/>
                </a:solidFill>
                <a:latin typeface="+mj-lt"/>
                <a:ea typeface="+mj-ea"/>
                <a:cs typeface="+mj-cs"/>
              </a:rPr>
              <a:t>Query Processing</a:t>
            </a:r>
          </a:p>
        </p:txBody>
      </p:sp>
      <p:cxnSp>
        <p:nvCxnSpPr>
          <p:cNvPr id="19" name="Straight Connector 18">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6" name="TextBox 3">
            <a:extLst>
              <a:ext uri="{FF2B5EF4-FFF2-40B4-BE49-F238E27FC236}">
                <a16:creationId xmlns:a16="http://schemas.microsoft.com/office/drawing/2014/main" id="{3F8ED62B-2DB9-99F2-0EBB-2DD433BCCDEE}"/>
              </a:ext>
            </a:extLst>
          </p:cNvPr>
          <p:cNvGraphicFramePr/>
          <p:nvPr>
            <p:extLst>
              <p:ext uri="{D42A27DB-BD31-4B8C-83A1-F6EECF244321}">
                <p14:modId xmlns:p14="http://schemas.microsoft.com/office/powerpoint/2010/main" val="3419826072"/>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5326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3EE2F089-E39E-547C-BA3B-897DDC7FAF66}"/>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8000" kern="1200">
                <a:solidFill>
                  <a:schemeClr val="tx1"/>
                </a:solidFill>
                <a:latin typeface="+mj-lt"/>
                <a:ea typeface="+mj-ea"/>
                <a:cs typeface="+mj-cs"/>
              </a:rPr>
              <a:t>Boolean Retrieval Model</a:t>
            </a:r>
          </a:p>
        </p:txBody>
      </p:sp>
      <p:cxnSp>
        <p:nvCxnSpPr>
          <p:cNvPr id="25" name="Straight Connector 24">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18" name="TextBox 3">
            <a:extLst>
              <a:ext uri="{FF2B5EF4-FFF2-40B4-BE49-F238E27FC236}">
                <a16:creationId xmlns:a16="http://schemas.microsoft.com/office/drawing/2014/main" id="{2B06BB2A-5855-E972-D8FB-EA22B1EB8C3E}"/>
              </a:ext>
            </a:extLst>
          </p:cNvPr>
          <p:cNvGraphicFramePr/>
          <p:nvPr>
            <p:extLst>
              <p:ext uri="{D42A27DB-BD31-4B8C-83A1-F6EECF244321}">
                <p14:modId xmlns:p14="http://schemas.microsoft.com/office/powerpoint/2010/main" val="2002429362"/>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EB5C3B46-D9AB-748C-78F8-DA0C53537B6C}"/>
              </a:ext>
            </a:extLst>
          </p:cNvPr>
          <p:cNvPicPr>
            <a:picLocks noChangeAspect="1"/>
          </p:cNvPicPr>
          <p:nvPr/>
        </p:nvPicPr>
        <p:blipFill>
          <a:blip r:embed="rId7"/>
          <a:stretch>
            <a:fillRect/>
          </a:stretch>
        </p:blipFill>
        <p:spPr>
          <a:xfrm>
            <a:off x="0" y="169926"/>
            <a:ext cx="12017636" cy="800575"/>
          </a:xfrm>
          <a:prstGeom prst="rect">
            <a:avLst/>
          </a:prstGeom>
        </p:spPr>
      </p:pic>
    </p:spTree>
    <p:extLst>
      <p:ext uri="{BB962C8B-B14F-4D97-AF65-F5344CB8AC3E}">
        <p14:creationId xmlns:p14="http://schemas.microsoft.com/office/powerpoint/2010/main" val="1923215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5BF830AC-0E7D-BA94-17D5-3AB16CCD91FA}"/>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7400" kern="1200">
                <a:solidFill>
                  <a:schemeClr val="tx1"/>
                </a:solidFill>
                <a:latin typeface="+mj-lt"/>
                <a:ea typeface="+mj-ea"/>
                <a:cs typeface="+mj-cs"/>
              </a:rPr>
              <a:t>Proximity Queries</a:t>
            </a:r>
          </a:p>
        </p:txBody>
      </p:sp>
      <p:cxnSp>
        <p:nvCxnSpPr>
          <p:cNvPr id="19" name="Straight Connector 18">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20" name="TextBox 3">
            <a:extLst>
              <a:ext uri="{FF2B5EF4-FFF2-40B4-BE49-F238E27FC236}">
                <a16:creationId xmlns:a16="http://schemas.microsoft.com/office/drawing/2014/main" id="{FCBF88FA-4518-A797-FF72-823B6D88AAC4}"/>
              </a:ext>
            </a:extLst>
          </p:cNvPr>
          <p:cNvGraphicFramePr/>
          <p:nvPr>
            <p:extLst>
              <p:ext uri="{D42A27DB-BD31-4B8C-83A1-F6EECF244321}">
                <p14:modId xmlns:p14="http://schemas.microsoft.com/office/powerpoint/2010/main" val="1096613170"/>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CDC1BCA8-A942-838B-96BC-1072334FF327}"/>
              </a:ext>
            </a:extLst>
          </p:cNvPr>
          <p:cNvPicPr>
            <a:picLocks noChangeAspect="1"/>
          </p:cNvPicPr>
          <p:nvPr/>
        </p:nvPicPr>
        <p:blipFill>
          <a:blip r:embed="rId7"/>
          <a:stretch>
            <a:fillRect/>
          </a:stretch>
        </p:blipFill>
        <p:spPr>
          <a:xfrm>
            <a:off x="1436530" y="523156"/>
            <a:ext cx="9526329" cy="457264"/>
          </a:xfrm>
          <a:prstGeom prst="rect">
            <a:avLst/>
          </a:prstGeom>
        </p:spPr>
      </p:pic>
    </p:spTree>
    <p:extLst>
      <p:ext uri="{BB962C8B-B14F-4D97-AF65-F5344CB8AC3E}">
        <p14:creationId xmlns:p14="http://schemas.microsoft.com/office/powerpoint/2010/main" val="3889085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D90EAC0E-E654-63AE-1F00-6CE2BD27F265}"/>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8000" kern="1200">
                <a:solidFill>
                  <a:schemeClr val="tx1"/>
                </a:solidFill>
                <a:latin typeface="+mj-lt"/>
                <a:ea typeface="+mj-ea"/>
                <a:cs typeface="+mj-cs"/>
              </a:rPr>
              <a:t>Pharse Queries</a:t>
            </a:r>
          </a:p>
        </p:txBody>
      </p:sp>
      <p:cxnSp>
        <p:nvCxnSpPr>
          <p:cNvPr id="12" name="Straight Connector 1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6" name="TextBox 3">
            <a:extLst>
              <a:ext uri="{FF2B5EF4-FFF2-40B4-BE49-F238E27FC236}">
                <a16:creationId xmlns:a16="http://schemas.microsoft.com/office/drawing/2014/main" id="{ADB78380-4C52-AFAC-0FC5-B8AB9EC7DF14}"/>
              </a:ext>
            </a:extLst>
          </p:cNvPr>
          <p:cNvGraphicFramePr/>
          <p:nvPr>
            <p:extLst>
              <p:ext uri="{D42A27DB-BD31-4B8C-83A1-F6EECF244321}">
                <p14:modId xmlns:p14="http://schemas.microsoft.com/office/powerpoint/2010/main" val="2251734083"/>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07E81201-342D-39A7-7064-CC6777CF42C2}"/>
              </a:ext>
            </a:extLst>
          </p:cNvPr>
          <p:cNvPicPr>
            <a:picLocks noChangeAspect="1"/>
          </p:cNvPicPr>
          <p:nvPr/>
        </p:nvPicPr>
        <p:blipFill>
          <a:blip r:embed="rId7"/>
          <a:stretch>
            <a:fillRect/>
          </a:stretch>
        </p:blipFill>
        <p:spPr>
          <a:xfrm>
            <a:off x="1332835" y="494875"/>
            <a:ext cx="9526329" cy="457264"/>
          </a:xfrm>
          <a:prstGeom prst="rect">
            <a:avLst/>
          </a:prstGeom>
        </p:spPr>
      </p:pic>
    </p:spTree>
    <p:extLst>
      <p:ext uri="{BB962C8B-B14F-4D97-AF65-F5344CB8AC3E}">
        <p14:creationId xmlns:p14="http://schemas.microsoft.com/office/powerpoint/2010/main" val="4222422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A17BEDF3-8D44-ED6A-9A20-5297DD47B449}"/>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7400" kern="1200">
                <a:solidFill>
                  <a:schemeClr val="tx1"/>
                </a:solidFill>
                <a:latin typeface="+mj-lt"/>
                <a:ea typeface="+mj-ea"/>
                <a:cs typeface="+mj-cs"/>
              </a:rPr>
              <a:t>Efficient Query Execution</a:t>
            </a:r>
          </a:p>
        </p:txBody>
      </p:sp>
      <p:cxnSp>
        <p:nvCxnSpPr>
          <p:cNvPr id="12" name="Straight Connector 1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6" name="TextBox 3">
            <a:extLst>
              <a:ext uri="{FF2B5EF4-FFF2-40B4-BE49-F238E27FC236}">
                <a16:creationId xmlns:a16="http://schemas.microsoft.com/office/drawing/2014/main" id="{83D77CAC-AAFA-4AEC-44C0-34871DA6BFF2}"/>
              </a:ext>
            </a:extLst>
          </p:cNvPr>
          <p:cNvGraphicFramePr/>
          <p:nvPr>
            <p:extLst>
              <p:ext uri="{D42A27DB-BD31-4B8C-83A1-F6EECF244321}">
                <p14:modId xmlns:p14="http://schemas.microsoft.com/office/powerpoint/2010/main" val="1799631016"/>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3725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35" name="Straight Connector 34">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1" name="Oval 20">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1" name="Straight Connector 30">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9" name="Straight Connector 38">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F2E55C6-5FE9-6293-6EEB-BBE0CEA23B1C}"/>
              </a:ext>
            </a:extLst>
          </p:cNvPr>
          <p:cNvSpPr>
            <a:spLocks noGrp="1"/>
          </p:cNvSpPr>
          <p:nvPr>
            <p:ph type="title"/>
          </p:nvPr>
        </p:nvSpPr>
        <p:spPr>
          <a:xfrm>
            <a:off x="802982" y="1104087"/>
            <a:ext cx="4195140" cy="5638831"/>
          </a:xfrm>
          <a:noFill/>
        </p:spPr>
        <p:txBody>
          <a:bodyPr vert="horz" lIns="91440" tIns="45720" rIns="91440" bIns="45720" rtlCol="0" anchor="ctr">
            <a:normAutofit/>
          </a:bodyPr>
          <a:lstStyle/>
          <a:p>
            <a:r>
              <a:rPr lang="en-US" sz="4800" kern="1200" dirty="0">
                <a:solidFill>
                  <a:schemeClr val="tx1"/>
                </a:solidFill>
                <a:latin typeface="+mj-lt"/>
                <a:ea typeface="+mj-ea"/>
                <a:cs typeface="+mj-cs"/>
              </a:rPr>
              <a:t>Skip Pointers to optimize Query Processing</a:t>
            </a:r>
          </a:p>
        </p:txBody>
      </p:sp>
      <p:graphicFrame>
        <p:nvGraphicFramePr>
          <p:cNvPr id="43" name="TextBox 3">
            <a:extLst>
              <a:ext uri="{FF2B5EF4-FFF2-40B4-BE49-F238E27FC236}">
                <a16:creationId xmlns:a16="http://schemas.microsoft.com/office/drawing/2014/main" id="{F16ACD7E-F0C8-2BB2-79F0-F45B746BD549}"/>
              </a:ext>
            </a:extLst>
          </p:cNvPr>
          <p:cNvGraphicFramePr/>
          <p:nvPr>
            <p:extLst>
              <p:ext uri="{D42A27DB-BD31-4B8C-83A1-F6EECF244321}">
                <p14:modId xmlns:p14="http://schemas.microsoft.com/office/powerpoint/2010/main" val="1905655543"/>
              </p:ext>
            </p:extLst>
          </p:nvPr>
        </p:nvGraphicFramePr>
        <p:xfrm>
          <a:off x="5832199" y="1638608"/>
          <a:ext cx="6253722"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BA56DCBB-2DD6-7128-6532-E5248902C7E1}"/>
              </a:ext>
            </a:extLst>
          </p:cNvPr>
          <p:cNvPicPr>
            <a:picLocks noChangeAspect="1"/>
          </p:cNvPicPr>
          <p:nvPr/>
        </p:nvPicPr>
        <p:blipFill>
          <a:blip r:embed="rId7"/>
          <a:stretch>
            <a:fillRect/>
          </a:stretch>
        </p:blipFill>
        <p:spPr>
          <a:xfrm>
            <a:off x="69596" y="194109"/>
            <a:ext cx="11959793" cy="1438537"/>
          </a:xfrm>
          <a:prstGeom prst="rect">
            <a:avLst/>
          </a:prstGeom>
        </p:spPr>
      </p:pic>
    </p:spTree>
    <p:extLst>
      <p:ext uri="{BB962C8B-B14F-4D97-AF65-F5344CB8AC3E}">
        <p14:creationId xmlns:p14="http://schemas.microsoft.com/office/powerpoint/2010/main" val="1648580734"/>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F7427F0-5E57-9B6B-4EA7-BF7150FB5138}"/>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LECTURE 3</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6515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BDAB5A-5FE5-1714-20C7-9A0AFF4B9242}"/>
              </a:ext>
            </a:extLst>
          </p:cNvPr>
          <p:cNvSpPr>
            <a:spLocks noGrp="1"/>
          </p:cNvSpPr>
          <p:nvPr>
            <p:ph type="title"/>
          </p:nvPr>
        </p:nvSpPr>
        <p:spPr>
          <a:xfrm>
            <a:off x="-295278" y="586855"/>
            <a:ext cx="3201366" cy="3387497"/>
          </a:xfrm>
        </p:spPr>
        <p:txBody>
          <a:bodyPr vert="horz" lIns="91440" tIns="45720" rIns="91440" bIns="45720" rtlCol="0" anchor="b">
            <a:normAutofit/>
          </a:bodyPr>
          <a:lstStyle/>
          <a:p>
            <a:pPr algn="r"/>
            <a:r>
              <a:rPr lang="en-US" sz="4000" dirty="0">
                <a:solidFill>
                  <a:srgbClr val="FFFFFF"/>
                </a:solidFill>
              </a:rPr>
              <a:t>INDEX</a:t>
            </a:r>
            <a:endParaRPr lang="en-US" dirty="0">
              <a:ea typeface="+mj-ea"/>
              <a:cs typeface="+mj-cs"/>
            </a:endParaRPr>
          </a:p>
        </p:txBody>
      </p:sp>
      <p:sp>
        <p:nvSpPr>
          <p:cNvPr id="6" name="TextBox 5">
            <a:extLst>
              <a:ext uri="{FF2B5EF4-FFF2-40B4-BE49-F238E27FC236}">
                <a16:creationId xmlns:a16="http://schemas.microsoft.com/office/drawing/2014/main" id="{CCDF6156-1CEF-F0F8-D391-53C4CB8CCEC9}"/>
              </a:ext>
            </a:extLst>
          </p:cNvPr>
          <p:cNvSpPr txBox="1"/>
          <p:nvPr/>
        </p:nvSpPr>
        <p:spPr>
          <a:xfrm>
            <a:off x="4394886" y="275968"/>
            <a:ext cx="3587578" cy="62940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1300" dirty="0"/>
              <a:t>Dataset</a:t>
            </a:r>
            <a:endParaRPr lang="en-US" sz="1300">
              <a:cs typeface="Calibri"/>
            </a:endParaRPr>
          </a:p>
          <a:p>
            <a:pPr marL="342900" indent="-342900">
              <a:buFont typeface="Arial"/>
              <a:buChar char="•"/>
            </a:pPr>
            <a:r>
              <a:rPr lang="en-US" sz="1300" dirty="0"/>
              <a:t>Term-document Incidence Matrices</a:t>
            </a:r>
            <a:endParaRPr lang="en-US" sz="1300">
              <a:cs typeface="Calibri" panose="020F0502020204030204"/>
            </a:endParaRPr>
          </a:p>
          <a:p>
            <a:pPr marL="342900" indent="-342900">
              <a:buFont typeface="Arial"/>
              <a:buChar char="•"/>
            </a:pPr>
            <a:r>
              <a:rPr lang="en-US" sz="1300" dirty="0"/>
              <a:t>Tokenization</a:t>
            </a:r>
            <a:endParaRPr lang="en-US" sz="1300">
              <a:cs typeface="Calibri" panose="020F0502020204030204"/>
            </a:endParaRPr>
          </a:p>
          <a:p>
            <a:pPr marL="342900" indent="-342900">
              <a:buFont typeface="Arial"/>
              <a:buChar char="•"/>
            </a:pPr>
            <a:r>
              <a:rPr lang="en-US" sz="1300" dirty="0"/>
              <a:t>Normalization (Case Folding)</a:t>
            </a:r>
            <a:endParaRPr lang="en-US" sz="1300">
              <a:cs typeface="Calibri" panose="020F0502020204030204"/>
            </a:endParaRPr>
          </a:p>
          <a:p>
            <a:pPr marL="342900" indent="-342900">
              <a:buFont typeface="Arial"/>
              <a:buChar char="•"/>
            </a:pPr>
            <a:r>
              <a:rPr lang="en-US" sz="1300" dirty="0"/>
              <a:t>Stemming and Lemmatization</a:t>
            </a:r>
            <a:endParaRPr lang="en-US" sz="1300">
              <a:cs typeface="Calibri" panose="020F0502020204030204"/>
            </a:endParaRPr>
          </a:p>
          <a:p>
            <a:pPr marL="342900" indent="-342900">
              <a:buFont typeface="Arial"/>
              <a:buChar char="•"/>
            </a:pPr>
            <a:r>
              <a:rPr lang="en-US" sz="1300" dirty="0"/>
              <a:t>Inverted Index Construction</a:t>
            </a:r>
            <a:endParaRPr lang="en-US" sz="1300">
              <a:cs typeface="Calibri" panose="020F0502020204030204"/>
            </a:endParaRPr>
          </a:p>
          <a:p>
            <a:pPr marL="342900" indent="-342900">
              <a:buFont typeface="Arial"/>
              <a:buChar char="•"/>
            </a:pPr>
            <a:r>
              <a:rPr lang="en-US" sz="1300" dirty="0"/>
              <a:t>Document Parsing</a:t>
            </a:r>
            <a:endParaRPr lang="en-US" sz="1300">
              <a:cs typeface="Calibri" panose="020F0502020204030204"/>
            </a:endParaRPr>
          </a:p>
          <a:p>
            <a:pPr marL="342900" indent="-342900">
              <a:buFont typeface="Arial"/>
              <a:buChar char="•"/>
            </a:pPr>
            <a:r>
              <a:rPr lang="en-US" sz="1300" dirty="0"/>
              <a:t>Skip Pointers in Postings</a:t>
            </a:r>
            <a:endParaRPr lang="en-US" sz="1300">
              <a:cs typeface="Calibri" panose="020F0502020204030204"/>
            </a:endParaRPr>
          </a:p>
          <a:p>
            <a:pPr marL="342900" indent="-342900">
              <a:buFont typeface="Arial"/>
              <a:buChar char="•"/>
            </a:pPr>
            <a:r>
              <a:rPr lang="en-US" sz="1300" dirty="0"/>
              <a:t>Stop Words Removal</a:t>
            </a:r>
            <a:endParaRPr lang="en-US" sz="1300">
              <a:cs typeface="Calibri" panose="020F0502020204030204"/>
            </a:endParaRPr>
          </a:p>
          <a:p>
            <a:pPr marL="342900" indent="-342900">
              <a:buFont typeface="Arial"/>
              <a:buChar char="•"/>
            </a:pPr>
            <a:r>
              <a:rPr lang="en-US" sz="1300" dirty="0"/>
              <a:t>Query Processing</a:t>
            </a:r>
            <a:endParaRPr lang="en-US" sz="1300">
              <a:cs typeface="Calibri" panose="020F0502020204030204"/>
            </a:endParaRPr>
          </a:p>
          <a:p>
            <a:pPr marL="342900" indent="-342900">
              <a:buFont typeface="Arial"/>
              <a:buChar char="•"/>
            </a:pPr>
            <a:r>
              <a:rPr lang="en-US" sz="1300" dirty="0"/>
              <a:t>Boolean Retrieval Model</a:t>
            </a:r>
            <a:endParaRPr lang="en-US" sz="1300">
              <a:cs typeface="Calibri" panose="020F0502020204030204"/>
            </a:endParaRPr>
          </a:p>
          <a:p>
            <a:pPr marL="342900" indent="-342900">
              <a:buFont typeface="Arial"/>
              <a:buChar char="•"/>
            </a:pPr>
            <a:r>
              <a:rPr lang="en-US" sz="1300" dirty="0"/>
              <a:t>Proximity Queries</a:t>
            </a:r>
            <a:endParaRPr lang="en-US" sz="1300">
              <a:cs typeface="Calibri" panose="020F0502020204030204"/>
            </a:endParaRPr>
          </a:p>
          <a:p>
            <a:pPr marL="342900" indent="-342900">
              <a:buFont typeface="Arial"/>
              <a:buChar char="•"/>
            </a:pPr>
            <a:r>
              <a:rPr lang="en-US" sz="1300" dirty="0"/>
              <a:t>Phrase Queries</a:t>
            </a:r>
            <a:endParaRPr lang="en-US" sz="1300">
              <a:cs typeface="Calibri" panose="020F0502020204030204"/>
            </a:endParaRPr>
          </a:p>
          <a:p>
            <a:pPr marL="342900" indent="-342900">
              <a:buFont typeface="Arial"/>
              <a:buChar char="•"/>
            </a:pPr>
            <a:r>
              <a:rPr lang="en-US" sz="1300" dirty="0"/>
              <a:t>Efficient Query Execution</a:t>
            </a:r>
            <a:endParaRPr lang="en-US" sz="1300">
              <a:cs typeface="Calibri" panose="020F0502020204030204"/>
            </a:endParaRPr>
          </a:p>
          <a:p>
            <a:pPr marL="342900" indent="-342900">
              <a:buFont typeface="Arial"/>
              <a:buChar char="•"/>
            </a:pPr>
            <a:r>
              <a:rPr lang="en-US" sz="1300" dirty="0"/>
              <a:t>Skip Pointers to Optimize Query Processing</a:t>
            </a:r>
            <a:endParaRPr lang="en-US" sz="1300">
              <a:cs typeface="Calibri" panose="020F0502020204030204"/>
            </a:endParaRPr>
          </a:p>
          <a:p>
            <a:pPr marL="342900" indent="-342900">
              <a:buFont typeface="Arial"/>
              <a:buChar char="•"/>
            </a:pPr>
            <a:r>
              <a:rPr lang="en-US" sz="1300" dirty="0"/>
              <a:t>Soundex</a:t>
            </a:r>
            <a:endParaRPr lang="en-US" sz="1300">
              <a:cs typeface="Calibri" panose="020F0502020204030204"/>
            </a:endParaRPr>
          </a:p>
          <a:p>
            <a:pPr marL="342900" indent="-342900">
              <a:buFont typeface="Arial"/>
              <a:buChar char="•"/>
            </a:pPr>
            <a:r>
              <a:rPr lang="en-US" sz="1300" err="1"/>
              <a:t>Levenshtein</a:t>
            </a:r>
            <a:r>
              <a:rPr lang="en-US" sz="1300" dirty="0"/>
              <a:t> Distance (Edit Distance)</a:t>
            </a:r>
            <a:endParaRPr lang="en-US" sz="1300">
              <a:cs typeface="Calibri" panose="020F0502020204030204"/>
            </a:endParaRPr>
          </a:p>
          <a:p>
            <a:pPr marL="342900" indent="-342900">
              <a:buFont typeface="Arial"/>
              <a:buChar char="•"/>
            </a:pPr>
            <a:r>
              <a:rPr lang="en-US" sz="1300" dirty="0"/>
              <a:t>Bigram (k-gram) Indexes</a:t>
            </a:r>
            <a:endParaRPr lang="en-US" sz="1300">
              <a:cs typeface="Calibri" panose="020F0502020204030204"/>
            </a:endParaRPr>
          </a:p>
          <a:p>
            <a:pPr marL="342900" indent="-342900">
              <a:buFont typeface="Arial"/>
              <a:buChar char="•"/>
            </a:pPr>
            <a:r>
              <a:rPr lang="en-US" sz="1300" dirty="0"/>
              <a:t>Jaccard Coefficient</a:t>
            </a:r>
            <a:endParaRPr lang="en-US" sz="1300">
              <a:cs typeface="Calibri" panose="020F0502020204030204"/>
            </a:endParaRPr>
          </a:p>
          <a:p>
            <a:pPr marL="342900" indent="-342900">
              <a:buFont typeface="Arial"/>
              <a:buChar char="•"/>
            </a:pPr>
            <a:r>
              <a:rPr lang="en-US" sz="1300" err="1"/>
              <a:t>Permuterm</a:t>
            </a:r>
            <a:r>
              <a:rPr lang="en-US" sz="1300" dirty="0"/>
              <a:t> Index</a:t>
            </a:r>
            <a:endParaRPr lang="en-US" sz="1300">
              <a:cs typeface="Calibri" panose="020F0502020204030204"/>
            </a:endParaRPr>
          </a:p>
          <a:p>
            <a:pPr marL="342900" indent="-342900">
              <a:buFont typeface="Arial"/>
              <a:buChar char="•"/>
            </a:pPr>
            <a:r>
              <a:rPr lang="en-US" sz="1300" dirty="0"/>
              <a:t>Wild-card Queries</a:t>
            </a:r>
            <a:endParaRPr lang="en-US" sz="1300">
              <a:cs typeface="Calibri" panose="020F0502020204030204"/>
            </a:endParaRPr>
          </a:p>
          <a:p>
            <a:pPr marL="342900" indent="-342900">
              <a:buFont typeface="Arial"/>
              <a:buChar char="•"/>
            </a:pPr>
            <a:r>
              <a:rPr lang="en-US" sz="1300" dirty="0"/>
              <a:t>Spelling Correction</a:t>
            </a:r>
            <a:endParaRPr lang="en-US" sz="1300">
              <a:cs typeface="Calibri" panose="020F0502020204030204"/>
            </a:endParaRPr>
          </a:p>
          <a:p>
            <a:pPr marL="342900" indent="-342900">
              <a:buFont typeface="Arial"/>
              <a:buChar char="•"/>
            </a:pPr>
            <a:r>
              <a:rPr lang="en-US" sz="1300" dirty="0"/>
              <a:t>Corpus Parsing</a:t>
            </a:r>
            <a:endParaRPr lang="en-US" sz="1300">
              <a:cs typeface="Calibri" panose="020F0502020204030204"/>
            </a:endParaRPr>
          </a:p>
          <a:p>
            <a:pPr marL="342900" indent="-342900">
              <a:buFont typeface="Arial"/>
              <a:buChar char="•"/>
            </a:pPr>
            <a:r>
              <a:rPr lang="en-US" sz="1300" dirty="0"/>
              <a:t>Blocked Sort-Based Indexing (BSBI)</a:t>
            </a:r>
            <a:endParaRPr lang="en-US" sz="1300">
              <a:cs typeface="Calibri" panose="020F0502020204030204"/>
            </a:endParaRPr>
          </a:p>
          <a:p>
            <a:pPr marL="342900" indent="-342900">
              <a:buFont typeface="Arial"/>
              <a:buChar char="•"/>
            </a:pPr>
            <a:r>
              <a:rPr lang="en-US" sz="1300" dirty="0"/>
              <a:t>Merging Blocks</a:t>
            </a:r>
            <a:endParaRPr lang="en-US" sz="1300">
              <a:cs typeface="Calibri" panose="020F0502020204030204"/>
            </a:endParaRPr>
          </a:p>
          <a:p>
            <a:pPr marL="342900" indent="-342900">
              <a:buFont typeface="Arial"/>
              <a:buChar char="•"/>
            </a:pPr>
            <a:r>
              <a:rPr lang="en-US" sz="1300" dirty="0"/>
              <a:t>Single-Pass In-Memory Indexing (SPIMI)</a:t>
            </a:r>
            <a:endParaRPr lang="en-US" sz="1300">
              <a:cs typeface="Calibri" panose="020F0502020204030204"/>
            </a:endParaRPr>
          </a:p>
          <a:p>
            <a:pPr marL="342900" indent="-342900">
              <a:buFont typeface="Arial"/>
              <a:buChar char="•"/>
            </a:pPr>
            <a:r>
              <a:rPr lang="en-US" sz="1300" dirty="0"/>
              <a:t>Logging</a:t>
            </a:r>
            <a:endParaRPr lang="en-US" sz="1300">
              <a:cs typeface="Calibri" panose="020F0502020204030204"/>
            </a:endParaRPr>
          </a:p>
          <a:p>
            <a:pPr marL="342900" indent="-342900">
              <a:buFont typeface="Arial"/>
              <a:buChar char="•"/>
            </a:pPr>
            <a:r>
              <a:rPr lang="en-US" sz="1300" dirty="0"/>
              <a:t>Time Measurement</a:t>
            </a:r>
            <a:endParaRPr lang="en-US" sz="1300">
              <a:cs typeface="Calibri" panose="020F0502020204030204"/>
            </a:endParaRPr>
          </a:p>
          <a:p>
            <a:pPr marL="342900" indent="-342900">
              <a:buFont typeface="Arial"/>
              <a:buChar char="•"/>
            </a:pPr>
            <a:r>
              <a:rPr lang="en-US" sz="1300" dirty="0"/>
              <a:t>Error Handling</a:t>
            </a:r>
            <a:endParaRPr lang="en-US" sz="1300">
              <a:cs typeface="Calibri" panose="020F0502020204030204"/>
            </a:endParaRPr>
          </a:p>
          <a:p>
            <a:pPr marL="342900" indent="-342900">
              <a:buFont typeface="Arial"/>
              <a:buChar char="•"/>
            </a:pPr>
            <a:r>
              <a:rPr lang="en-US" sz="1300" dirty="0"/>
              <a:t>Inverted Index Compression</a:t>
            </a:r>
            <a:endParaRPr lang="en-US" sz="1300">
              <a:cs typeface="Calibri" panose="020F0502020204030204"/>
            </a:endParaRPr>
          </a:p>
          <a:p>
            <a:pPr marL="342900" indent="-342900">
              <a:buFont typeface="Arial"/>
              <a:buChar char="•"/>
            </a:pPr>
            <a:r>
              <a:rPr lang="en-US" sz="1300" dirty="0"/>
              <a:t>Conversion of Document IDs to Integers</a:t>
            </a:r>
            <a:endParaRPr lang="en-US" sz="1300">
              <a:cs typeface="Calibri" panose="020F0502020204030204"/>
            </a:endParaRPr>
          </a:p>
        </p:txBody>
      </p:sp>
      <p:sp>
        <p:nvSpPr>
          <p:cNvPr id="8" name="TextBox 7">
            <a:extLst>
              <a:ext uri="{FF2B5EF4-FFF2-40B4-BE49-F238E27FC236}">
                <a16:creationId xmlns:a16="http://schemas.microsoft.com/office/drawing/2014/main" id="{7C72A50D-D270-C153-E3D2-CBC5607A2D92}"/>
              </a:ext>
            </a:extLst>
          </p:cNvPr>
          <p:cNvSpPr txBox="1"/>
          <p:nvPr/>
        </p:nvSpPr>
        <p:spPr>
          <a:xfrm>
            <a:off x="7762102" y="172995"/>
            <a:ext cx="4617308" cy="65043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1300" dirty="0">
                <a:cs typeface="Arial"/>
              </a:rPr>
              <a:t>Gap Encoding​</a:t>
            </a:r>
            <a:endParaRPr lang="en-US" sz="1300" dirty="0">
              <a:cs typeface="Calibri"/>
            </a:endParaRPr>
          </a:p>
          <a:p>
            <a:pPr marL="342900" indent="-342900">
              <a:buFont typeface="Arial"/>
              <a:buChar char="•"/>
            </a:pPr>
            <a:r>
              <a:rPr lang="en-US" sz="1300" dirty="0">
                <a:cs typeface="Arial"/>
              </a:rPr>
              <a:t>Variable-Length Encoding​</a:t>
            </a:r>
          </a:p>
          <a:p>
            <a:pPr marL="342900" indent="-342900">
              <a:buFont typeface="Arial"/>
              <a:buChar char="•"/>
            </a:pPr>
            <a:r>
              <a:rPr lang="en-US" sz="1300" dirty="0">
                <a:cs typeface="Arial"/>
              </a:rPr>
              <a:t>Variable Byte (VB) Codes​</a:t>
            </a:r>
          </a:p>
          <a:p>
            <a:pPr marL="342900" indent="-342900">
              <a:buFont typeface="Arial"/>
              <a:buChar char="•"/>
            </a:pPr>
            <a:r>
              <a:rPr lang="en-US" sz="1300" dirty="0">
                <a:cs typeface="Arial"/>
              </a:rPr>
              <a:t>Gamma Codes​</a:t>
            </a:r>
          </a:p>
          <a:p>
            <a:pPr marL="342900" indent="-342900">
              <a:buFont typeface="Arial"/>
              <a:buChar char="•"/>
            </a:pPr>
            <a:r>
              <a:rPr lang="en-US" sz="1300">
                <a:cs typeface="Arial"/>
              </a:rPr>
              <a:t>Dictionary Compression​</a:t>
            </a:r>
            <a:endParaRPr lang="en-US" sz="1300" dirty="0">
              <a:cs typeface="Arial"/>
            </a:endParaRPr>
          </a:p>
          <a:p>
            <a:pPr marL="342900" indent="-342900">
              <a:buFont typeface="Arial"/>
              <a:buChar char="•"/>
            </a:pPr>
            <a:r>
              <a:rPr lang="en-US" sz="1300" dirty="0">
                <a:cs typeface="Arial"/>
              </a:rPr>
              <a:t>Blocking Compression​</a:t>
            </a:r>
          </a:p>
          <a:p>
            <a:pPr marL="342900" indent="-342900">
              <a:buFont typeface="Arial"/>
              <a:buChar char="•"/>
            </a:pPr>
            <a:r>
              <a:rPr lang="en-US" sz="1300" dirty="0">
                <a:cs typeface="Arial"/>
              </a:rPr>
              <a:t>Decompression of Inverted Index​</a:t>
            </a:r>
          </a:p>
          <a:p>
            <a:pPr marL="342900" indent="-342900">
              <a:buFont typeface="Arial"/>
              <a:buChar char="•"/>
            </a:pPr>
            <a:r>
              <a:rPr lang="en-US" sz="1300" dirty="0">
                <a:cs typeface="Arial"/>
              </a:rPr>
              <a:t>Statistical Analysis​</a:t>
            </a:r>
          </a:p>
          <a:p>
            <a:pPr marL="342900" indent="-342900">
              <a:buFont typeface="Arial"/>
              <a:buChar char="•"/>
            </a:pPr>
            <a:r>
              <a:rPr lang="en-US" sz="1300" dirty="0">
                <a:cs typeface="Arial"/>
              </a:rPr>
              <a:t>Heaps' Law​</a:t>
            </a:r>
          </a:p>
          <a:p>
            <a:pPr marL="342900" indent="-342900">
              <a:buFont typeface="Arial"/>
              <a:buChar char="•"/>
            </a:pPr>
            <a:r>
              <a:rPr lang="en-US" sz="1300" dirty="0">
                <a:cs typeface="Arial"/>
              </a:rPr>
              <a:t>Zipf's Law​</a:t>
            </a:r>
          </a:p>
          <a:p>
            <a:pPr marL="342900" indent="-342900">
              <a:buFont typeface="Arial"/>
              <a:buChar char="•"/>
            </a:pPr>
            <a:r>
              <a:rPr lang="en-US" sz="1300" dirty="0">
                <a:cs typeface="Arial"/>
              </a:rPr>
              <a:t>Evaluating Compression Performance​</a:t>
            </a:r>
          </a:p>
          <a:p>
            <a:pPr marL="342900" indent="-342900">
              <a:buFont typeface="Arial"/>
              <a:buChar char="•"/>
            </a:pPr>
            <a:r>
              <a:rPr lang="en-US" sz="1300" dirty="0">
                <a:cs typeface="Arial"/>
              </a:rPr>
              <a:t>Lossy Compression Concept​</a:t>
            </a:r>
          </a:p>
          <a:p>
            <a:pPr marL="342900" indent="-342900">
              <a:buFont typeface="Arial"/>
              <a:buChar char="•"/>
            </a:pPr>
            <a:r>
              <a:rPr lang="en-US" sz="1300" dirty="0">
                <a:cs typeface="Arial"/>
              </a:rPr>
              <a:t>Bag of Words​</a:t>
            </a:r>
          </a:p>
          <a:p>
            <a:pPr marL="342900" indent="-342900">
              <a:buFont typeface="Arial"/>
              <a:buChar char="•"/>
            </a:pPr>
            <a:r>
              <a:rPr lang="en-US" sz="1300" dirty="0">
                <a:cs typeface="Arial"/>
              </a:rPr>
              <a:t>Term Frequency (TF)​</a:t>
            </a:r>
          </a:p>
          <a:p>
            <a:pPr marL="342900" indent="-342900">
              <a:buFont typeface="Arial"/>
              <a:buChar char="•"/>
            </a:pPr>
            <a:r>
              <a:rPr lang="en-US" sz="1300" dirty="0">
                <a:cs typeface="Arial"/>
              </a:rPr>
              <a:t>Inverse Document Frequency (IDF)​</a:t>
            </a:r>
          </a:p>
          <a:p>
            <a:pPr marL="342900" indent="-342900">
              <a:buFont typeface="Arial"/>
              <a:buChar char="•"/>
            </a:pPr>
            <a:r>
              <a:rPr lang="en-US" sz="1300" dirty="0">
                <a:cs typeface="Arial"/>
              </a:rPr>
              <a:t>TF-IDF Weighting​</a:t>
            </a:r>
          </a:p>
          <a:p>
            <a:pPr marL="342900" indent="-342900">
              <a:buFont typeface="Arial"/>
              <a:buChar char="•"/>
            </a:pPr>
            <a:r>
              <a:rPr lang="en-US" sz="1300" dirty="0">
                <a:cs typeface="Arial"/>
              </a:rPr>
              <a:t>Log-Frequency Weighting​</a:t>
            </a:r>
          </a:p>
          <a:p>
            <a:pPr marL="342900" indent="-342900">
              <a:buFont typeface="Arial"/>
              <a:buChar char="•"/>
            </a:pPr>
            <a:r>
              <a:rPr lang="en-US" sz="1300" dirty="0">
                <a:cs typeface="Arial"/>
              </a:rPr>
              <a:t>Vector Normalization​</a:t>
            </a:r>
          </a:p>
          <a:p>
            <a:pPr marL="342900" indent="-342900">
              <a:buFont typeface="Arial"/>
              <a:buChar char="•"/>
            </a:pPr>
            <a:r>
              <a:rPr lang="en-US" sz="1300" dirty="0">
                <a:cs typeface="Arial"/>
              </a:rPr>
              <a:t>Cosine Similarity​</a:t>
            </a:r>
          </a:p>
          <a:p>
            <a:pPr marL="342900" indent="-342900">
              <a:buFont typeface="Arial"/>
              <a:buChar char="•"/>
            </a:pPr>
            <a:r>
              <a:rPr lang="en-US" sz="1300" dirty="0">
                <a:cs typeface="Arial"/>
              </a:rPr>
              <a:t>Cumulative TF-IDF Score Ranking​</a:t>
            </a:r>
          </a:p>
          <a:p>
            <a:pPr marL="342900" indent="-342900">
              <a:buFont typeface="Arial"/>
              <a:buChar char="•"/>
            </a:pPr>
            <a:r>
              <a:rPr lang="en-US" sz="1300" dirty="0">
                <a:cs typeface="Arial"/>
              </a:rPr>
              <a:t>Precision and Recall Calculations​</a:t>
            </a:r>
          </a:p>
          <a:p>
            <a:pPr marL="342900" indent="-342900">
              <a:buFont typeface="Arial"/>
              <a:buChar char="•"/>
            </a:pPr>
            <a:r>
              <a:rPr lang="en-US" sz="1300" dirty="0">
                <a:cs typeface="Arial"/>
              </a:rPr>
              <a:t>Handling Numeric Data​</a:t>
            </a:r>
          </a:p>
          <a:p>
            <a:pPr marL="342900" indent="-342900">
              <a:buFont typeface="Arial"/>
              <a:buChar char="•"/>
            </a:pPr>
            <a:r>
              <a:rPr lang="en-US" sz="1300" dirty="0">
                <a:cs typeface="Arial"/>
              </a:rPr>
              <a:t>Handling Multilingual Datasets​</a:t>
            </a:r>
          </a:p>
          <a:p>
            <a:pPr marL="342900" indent="-342900">
              <a:buFont typeface="Arial"/>
              <a:buChar char="•"/>
            </a:pPr>
            <a:r>
              <a:rPr lang="en-US" sz="1300" dirty="0">
                <a:cs typeface="Arial"/>
              </a:rPr>
              <a:t>Parallel Processing with Parsers and Inverters​</a:t>
            </a:r>
          </a:p>
          <a:p>
            <a:pPr marL="342900" indent="-342900">
              <a:buFont typeface="Arial"/>
              <a:buChar char="•"/>
            </a:pPr>
            <a:r>
              <a:rPr lang="en-US" sz="1300" dirty="0">
                <a:cs typeface="Arial"/>
              </a:rPr>
              <a:t>MapReduce​</a:t>
            </a:r>
          </a:p>
          <a:p>
            <a:pPr marL="342900" indent="-342900">
              <a:buFont typeface="Arial"/>
              <a:buChar char="•"/>
            </a:pPr>
            <a:r>
              <a:rPr lang="en-US" sz="1300" dirty="0">
                <a:cs typeface="Arial"/>
              </a:rPr>
              <a:t>Front Coding​</a:t>
            </a:r>
          </a:p>
          <a:p>
            <a:pPr marL="342900" indent="-342900">
              <a:buFont typeface="Arial"/>
              <a:buChar char="•"/>
            </a:pPr>
            <a:r>
              <a:rPr lang="en-US" sz="1300" dirty="0">
                <a:cs typeface="Arial"/>
              </a:rPr>
              <a:t>Document Length Normalization​</a:t>
            </a:r>
          </a:p>
          <a:p>
            <a:pPr marL="342900" indent="-342900">
              <a:buFont typeface="Arial"/>
              <a:buChar char="•"/>
            </a:pPr>
            <a:r>
              <a:rPr lang="en-US" sz="1300" dirty="0">
                <a:cs typeface="Arial"/>
              </a:rPr>
              <a:t>Positional Indexes​</a:t>
            </a:r>
          </a:p>
          <a:p>
            <a:pPr marL="342900" indent="-342900">
              <a:buFont typeface="Arial"/>
              <a:buChar char="•"/>
            </a:pPr>
            <a:r>
              <a:rPr lang="en-US" sz="1300">
                <a:cs typeface="Arial"/>
              </a:rPr>
              <a:t>Ranked Retrieval​</a:t>
            </a:r>
            <a:endParaRPr lang="en-US" sz="1300" dirty="0">
              <a:cs typeface="Arial"/>
            </a:endParaRPr>
          </a:p>
          <a:p>
            <a:pPr marL="342900" indent="-342900">
              <a:buFont typeface="Arial"/>
              <a:buChar char="•"/>
            </a:pPr>
            <a:r>
              <a:rPr lang="en-US" sz="1300">
                <a:cs typeface="Arial"/>
              </a:rPr>
              <a:t>Challenging Concepts​</a:t>
            </a:r>
            <a:endParaRPr lang="en-US" sz="1300" dirty="0">
              <a:cs typeface="Arial"/>
            </a:endParaRPr>
          </a:p>
          <a:p>
            <a:pPr marL="342900" indent="-342900">
              <a:buFont typeface="Arial"/>
              <a:buChar char="•"/>
            </a:pPr>
            <a:r>
              <a:rPr lang="en-US" sz="1300">
                <a:cs typeface="Arial"/>
              </a:rPr>
              <a:t>Distributed Indexing​</a:t>
            </a:r>
            <a:endParaRPr lang="en-US" sz="1300" dirty="0">
              <a:cs typeface="Arial"/>
            </a:endParaRPr>
          </a:p>
          <a:p>
            <a:pPr marL="342900" indent="-342900">
              <a:buFont typeface="Arial"/>
              <a:buChar char="•"/>
            </a:pPr>
            <a:r>
              <a:rPr lang="en-US" sz="1300">
                <a:cs typeface="Arial"/>
              </a:rPr>
              <a:t>Dynamic Indexing​</a:t>
            </a:r>
            <a:endParaRPr lang="en-US" sz="1300" dirty="0">
              <a:cs typeface="Arial"/>
            </a:endParaRPr>
          </a:p>
        </p:txBody>
      </p:sp>
    </p:spTree>
    <p:extLst>
      <p:ext uri="{BB962C8B-B14F-4D97-AF65-F5344CB8AC3E}">
        <p14:creationId xmlns:p14="http://schemas.microsoft.com/office/powerpoint/2010/main" val="153622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0C90AD19-7EF1-D20D-111B-9AB5782D1403}"/>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8000" kern="1200">
                <a:solidFill>
                  <a:schemeClr val="tx1"/>
                </a:solidFill>
                <a:latin typeface="+mj-lt"/>
                <a:ea typeface="+mj-ea"/>
                <a:cs typeface="+mj-cs"/>
              </a:rPr>
              <a:t>Soundex</a:t>
            </a:r>
          </a:p>
        </p:txBody>
      </p:sp>
      <p:cxnSp>
        <p:nvCxnSpPr>
          <p:cNvPr id="12" name="Straight Connector 1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6" name="TextBox 3">
            <a:extLst>
              <a:ext uri="{FF2B5EF4-FFF2-40B4-BE49-F238E27FC236}">
                <a16:creationId xmlns:a16="http://schemas.microsoft.com/office/drawing/2014/main" id="{BAB7545D-BB7E-DACA-C830-3CAAA0838B77}"/>
              </a:ext>
            </a:extLst>
          </p:cNvPr>
          <p:cNvGraphicFramePr/>
          <p:nvPr>
            <p:extLst>
              <p:ext uri="{D42A27DB-BD31-4B8C-83A1-F6EECF244321}">
                <p14:modId xmlns:p14="http://schemas.microsoft.com/office/powerpoint/2010/main" val="2685864734"/>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9264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F7F80122-87FB-835C-0188-BA038D98E280}"/>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5600" kern="1200">
                <a:solidFill>
                  <a:schemeClr val="tx1"/>
                </a:solidFill>
                <a:latin typeface="+mj-lt"/>
                <a:ea typeface="+mj-ea"/>
                <a:cs typeface="+mj-cs"/>
              </a:rPr>
              <a:t>Levenshtein Distance (Edit Distance)</a:t>
            </a:r>
          </a:p>
        </p:txBody>
      </p:sp>
      <p:cxnSp>
        <p:nvCxnSpPr>
          <p:cNvPr id="32" name="Straight Connector 3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25" name="TextBox 10">
            <a:extLst>
              <a:ext uri="{FF2B5EF4-FFF2-40B4-BE49-F238E27FC236}">
                <a16:creationId xmlns:a16="http://schemas.microsoft.com/office/drawing/2014/main" id="{292A7308-AACF-4699-0290-ADF3B2D32080}"/>
              </a:ext>
            </a:extLst>
          </p:cNvPr>
          <p:cNvGraphicFramePr/>
          <p:nvPr>
            <p:extLst>
              <p:ext uri="{D42A27DB-BD31-4B8C-83A1-F6EECF244321}">
                <p14:modId xmlns:p14="http://schemas.microsoft.com/office/powerpoint/2010/main" val="2293606968"/>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936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23B4DB6E-98FB-6C2E-EE65-4AB0DF4CF074}"/>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8000" kern="1200">
                <a:solidFill>
                  <a:schemeClr val="tx1"/>
                </a:solidFill>
                <a:latin typeface="+mj-lt"/>
                <a:ea typeface="+mj-ea"/>
                <a:cs typeface="+mj-cs"/>
              </a:rPr>
              <a:t>Bigram (k-gram) Indexes</a:t>
            </a:r>
          </a:p>
        </p:txBody>
      </p:sp>
      <p:cxnSp>
        <p:nvCxnSpPr>
          <p:cNvPr id="12" name="Straight Connector 1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6" name="TextBox 3">
            <a:extLst>
              <a:ext uri="{FF2B5EF4-FFF2-40B4-BE49-F238E27FC236}">
                <a16:creationId xmlns:a16="http://schemas.microsoft.com/office/drawing/2014/main" id="{28828596-4874-CEBD-28E8-22D90DF4270B}"/>
              </a:ext>
            </a:extLst>
          </p:cNvPr>
          <p:cNvGraphicFramePr/>
          <p:nvPr>
            <p:extLst>
              <p:ext uri="{D42A27DB-BD31-4B8C-83A1-F6EECF244321}">
                <p14:modId xmlns:p14="http://schemas.microsoft.com/office/powerpoint/2010/main" val="4265513659"/>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809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2444B413-3241-D7A3-A096-57BB792EF594}"/>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6800" kern="1200">
                <a:solidFill>
                  <a:schemeClr val="tx1"/>
                </a:solidFill>
                <a:latin typeface="+mj-lt"/>
                <a:ea typeface="+mj-ea"/>
                <a:cs typeface="+mj-cs"/>
              </a:rPr>
              <a:t>Jaccard Coefficient</a:t>
            </a:r>
          </a:p>
        </p:txBody>
      </p:sp>
      <p:cxnSp>
        <p:nvCxnSpPr>
          <p:cNvPr id="23" name="Straight Connector 22">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6" name="TextBox 3">
            <a:extLst>
              <a:ext uri="{FF2B5EF4-FFF2-40B4-BE49-F238E27FC236}">
                <a16:creationId xmlns:a16="http://schemas.microsoft.com/office/drawing/2014/main" id="{DA0B9DB4-6C95-6FF3-4349-698242478562}"/>
              </a:ext>
            </a:extLst>
          </p:cNvPr>
          <p:cNvGraphicFramePr/>
          <p:nvPr>
            <p:extLst>
              <p:ext uri="{D42A27DB-BD31-4B8C-83A1-F6EECF244321}">
                <p14:modId xmlns:p14="http://schemas.microsoft.com/office/powerpoint/2010/main" val="3885638093"/>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1290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C641C27B-9D9E-75AA-F2B4-0E580B97722A}"/>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6200" kern="1200">
                <a:solidFill>
                  <a:schemeClr val="tx1"/>
                </a:solidFill>
                <a:latin typeface="+mj-lt"/>
                <a:ea typeface="+mj-ea"/>
                <a:cs typeface="+mj-cs"/>
              </a:rPr>
              <a:t>Permuterm Index</a:t>
            </a:r>
          </a:p>
        </p:txBody>
      </p:sp>
      <p:cxnSp>
        <p:nvCxnSpPr>
          <p:cNvPr id="19" name="Straight Connector 18">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6" name="TextBox 3">
            <a:extLst>
              <a:ext uri="{FF2B5EF4-FFF2-40B4-BE49-F238E27FC236}">
                <a16:creationId xmlns:a16="http://schemas.microsoft.com/office/drawing/2014/main" id="{02E4675F-3BBD-5FEC-A1D5-4D4846FC02D2}"/>
              </a:ext>
            </a:extLst>
          </p:cNvPr>
          <p:cNvGraphicFramePr/>
          <p:nvPr>
            <p:extLst>
              <p:ext uri="{D42A27DB-BD31-4B8C-83A1-F6EECF244321}">
                <p14:modId xmlns:p14="http://schemas.microsoft.com/office/powerpoint/2010/main" val="1523021814"/>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2149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6E04E945-B1D0-7A23-A778-A4A66C6F77CB}"/>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8000" kern="1200">
                <a:solidFill>
                  <a:schemeClr val="tx1"/>
                </a:solidFill>
                <a:latin typeface="+mj-lt"/>
                <a:ea typeface="+mj-ea"/>
                <a:cs typeface="+mj-cs"/>
              </a:rPr>
              <a:t>Wild-card Queries</a:t>
            </a:r>
          </a:p>
        </p:txBody>
      </p:sp>
      <p:cxnSp>
        <p:nvCxnSpPr>
          <p:cNvPr id="19" name="Straight Connector 18">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6" name="TextBox 3">
            <a:extLst>
              <a:ext uri="{FF2B5EF4-FFF2-40B4-BE49-F238E27FC236}">
                <a16:creationId xmlns:a16="http://schemas.microsoft.com/office/drawing/2014/main" id="{D15A411C-DAF2-D05E-8102-C04616EB3025}"/>
              </a:ext>
            </a:extLst>
          </p:cNvPr>
          <p:cNvGraphicFramePr/>
          <p:nvPr>
            <p:extLst>
              <p:ext uri="{D42A27DB-BD31-4B8C-83A1-F6EECF244321}">
                <p14:modId xmlns:p14="http://schemas.microsoft.com/office/powerpoint/2010/main" val="3652460861"/>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9231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A01AFF66-1EF0-6DBF-28E5-58522CAF2EF1}"/>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6800" kern="1200">
                <a:solidFill>
                  <a:schemeClr val="tx1"/>
                </a:solidFill>
                <a:latin typeface="+mj-lt"/>
                <a:ea typeface="+mj-ea"/>
                <a:cs typeface="+mj-cs"/>
              </a:rPr>
              <a:t>Spelling Correction</a:t>
            </a:r>
          </a:p>
        </p:txBody>
      </p:sp>
      <p:cxnSp>
        <p:nvCxnSpPr>
          <p:cNvPr id="33" name="Straight Connector 32">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16" name="TextBox 13">
            <a:extLst>
              <a:ext uri="{FF2B5EF4-FFF2-40B4-BE49-F238E27FC236}">
                <a16:creationId xmlns:a16="http://schemas.microsoft.com/office/drawing/2014/main" id="{5FCD245C-BE10-FC31-63E8-08B7244B8988}"/>
              </a:ext>
            </a:extLst>
          </p:cNvPr>
          <p:cNvGraphicFramePr/>
          <p:nvPr>
            <p:extLst>
              <p:ext uri="{D42A27DB-BD31-4B8C-83A1-F6EECF244321}">
                <p14:modId xmlns:p14="http://schemas.microsoft.com/office/powerpoint/2010/main" val="2083663516"/>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9390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6D026C-4711-70E9-7811-BCE7F5B4E7D8}"/>
              </a:ext>
            </a:extLst>
          </p:cNvPr>
          <p:cNvPicPr>
            <a:picLocks noChangeAspect="1"/>
          </p:cNvPicPr>
          <p:nvPr/>
        </p:nvPicPr>
        <p:blipFill>
          <a:blip r:embed="rId2"/>
          <a:stretch>
            <a:fillRect/>
          </a:stretch>
        </p:blipFill>
        <p:spPr>
          <a:xfrm>
            <a:off x="160255" y="0"/>
            <a:ext cx="11491275" cy="5430008"/>
          </a:xfrm>
          <a:prstGeom prst="rect">
            <a:avLst/>
          </a:prstGeom>
        </p:spPr>
      </p:pic>
      <p:pic>
        <p:nvPicPr>
          <p:cNvPr id="6" name="Picture 5">
            <a:extLst>
              <a:ext uri="{FF2B5EF4-FFF2-40B4-BE49-F238E27FC236}">
                <a16:creationId xmlns:a16="http://schemas.microsoft.com/office/drawing/2014/main" id="{DA1EB4C1-DD13-7273-51BB-064B40E15999}"/>
              </a:ext>
            </a:extLst>
          </p:cNvPr>
          <p:cNvPicPr>
            <a:picLocks noChangeAspect="1"/>
          </p:cNvPicPr>
          <p:nvPr/>
        </p:nvPicPr>
        <p:blipFill>
          <a:blip r:embed="rId3"/>
          <a:stretch>
            <a:fillRect/>
          </a:stretch>
        </p:blipFill>
        <p:spPr>
          <a:xfrm>
            <a:off x="2152099" y="5430008"/>
            <a:ext cx="7887801" cy="1228896"/>
          </a:xfrm>
          <a:prstGeom prst="rect">
            <a:avLst/>
          </a:prstGeom>
        </p:spPr>
      </p:pic>
    </p:spTree>
    <p:extLst>
      <p:ext uri="{BB962C8B-B14F-4D97-AF65-F5344CB8AC3E}">
        <p14:creationId xmlns:p14="http://schemas.microsoft.com/office/powerpoint/2010/main" val="37198626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ACF99-67CD-1DFB-FF7C-B0238A837B68}"/>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LECTURE 6</a:t>
            </a:r>
          </a:p>
        </p:txBody>
      </p:sp>
    </p:spTree>
    <p:extLst>
      <p:ext uri="{BB962C8B-B14F-4D97-AF65-F5344CB8AC3E}">
        <p14:creationId xmlns:p14="http://schemas.microsoft.com/office/powerpoint/2010/main" val="241387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869CD-E173-9C89-A385-B899431793F1}"/>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8000" kern="1200">
                <a:solidFill>
                  <a:schemeClr val="tx1"/>
                </a:solidFill>
                <a:latin typeface="+mj-lt"/>
                <a:ea typeface="+mj-ea"/>
                <a:cs typeface="+mj-cs"/>
              </a:rPr>
              <a:t>Bag of Words</a:t>
            </a:r>
          </a:p>
        </p:txBody>
      </p:sp>
      <p:graphicFrame>
        <p:nvGraphicFramePr>
          <p:cNvPr id="6" name="TextBox 3">
            <a:extLst>
              <a:ext uri="{FF2B5EF4-FFF2-40B4-BE49-F238E27FC236}">
                <a16:creationId xmlns:a16="http://schemas.microsoft.com/office/drawing/2014/main" id="{BE7CDE2A-9D5A-3D70-866C-BA1FE854A846}"/>
              </a:ext>
            </a:extLst>
          </p:cNvPr>
          <p:cNvGraphicFramePr/>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921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BDAB5A-5FE5-1714-20C7-9A0AFF4B9242}"/>
              </a:ext>
            </a:extLst>
          </p:cNvPr>
          <p:cNvSpPr>
            <a:spLocks noGrp="1"/>
          </p:cNvSpPr>
          <p:nvPr>
            <p:ph type="title"/>
          </p:nvPr>
        </p:nvSpPr>
        <p:spPr>
          <a:xfrm>
            <a:off x="-295278"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DATASET</a:t>
            </a:r>
          </a:p>
        </p:txBody>
      </p:sp>
      <p:sp>
        <p:nvSpPr>
          <p:cNvPr id="4" name="TextBox 3">
            <a:extLst>
              <a:ext uri="{FF2B5EF4-FFF2-40B4-BE49-F238E27FC236}">
                <a16:creationId xmlns:a16="http://schemas.microsoft.com/office/drawing/2014/main" id="{7CB6B7FC-6933-E10A-02FA-F0B5231BBA7D}"/>
              </a:ext>
            </a:extLst>
          </p:cNvPr>
          <p:cNvSpPr txBox="1"/>
          <p:nvPr/>
        </p:nvSpPr>
        <p:spPr>
          <a:xfrm>
            <a:off x="4676394" y="587696"/>
            <a:ext cx="6555347" cy="2755480"/>
          </a:xfrm>
          <a:prstGeom prst="rect">
            <a:avLst/>
          </a:prstGeom>
        </p:spPr>
        <p:txBody>
          <a:bodyPr vert="horz" lIns="91440" tIns="45720" rIns="91440" bIns="45720" rtlCol="0" anchor="ctr">
            <a:normAutofit/>
          </a:bodyPr>
          <a:lstStyle/>
          <a:p>
            <a:pPr>
              <a:lnSpc>
                <a:spcPct val="90000"/>
              </a:lnSpc>
              <a:spcAft>
                <a:spcPts val="600"/>
              </a:spcAft>
            </a:pPr>
            <a:r>
              <a:rPr lang="en-US" sz="2000" dirty="0"/>
              <a:t>The </a:t>
            </a:r>
            <a:r>
              <a:rPr lang="en-US" sz="2000" b="1" dirty="0" err="1"/>
              <a:t>WebAP</a:t>
            </a:r>
            <a:r>
              <a:rPr lang="en-US" sz="2000" b="1" dirty="0"/>
              <a:t> dataset</a:t>
            </a:r>
            <a:r>
              <a:rPr lang="en-US" sz="2000" dirty="0"/>
              <a:t> is a passage retrieval dataset sourced from the TREC Gov2 collection. It contains 8,027 answer passages spread across 6,399 documents, associated with 82 queries. Each passage is annotated with graded relevance judgments such as "perfect" or "excellent." This dataset focuses on passage-level retrieval, helping evaluate retrieval models by scoring passages based on their relevance to queries. It is designed for experiments in passage ranking and retrieval, particularly in answering complex questions.</a:t>
            </a:r>
            <a:endParaRPr lang="en-US" dirty="0"/>
          </a:p>
        </p:txBody>
      </p:sp>
      <p:sp>
        <p:nvSpPr>
          <p:cNvPr id="3" name="TextBox 2">
            <a:extLst>
              <a:ext uri="{FF2B5EF4-FFF2-40B4-BE49-F238E27FC236}">
                <a16:creationId xmlns:a16="http://schemas.microsoft.com/office/drawing/2014/main" id="{A047E63B-5918-4FEE-2118-FC47DA91A63E}"/>
              </a:ext>
            </a:extLst>
          </p:cNvPr>
          <p:cNvSpPr txBox="1"/>
          <p:nvPr/>
        </p:nvSpPr>
        <p:spPr>
          <a:xfrm>
            <a:off x="4683212" y="3200400"/>
            <a:ext cx="6553199" cy="33085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&lt;DOC&gt;</a:t>
            </a:r>
            <a:endParaRPr lang="en-US" sz="1100">
              <a:cs typeface="Calibri"/>
            </a:endParaRPr>
          </a:p>
          <a:p>
            <a:r>
              <a:rPr lang="en-US" sz="1100" dirty="0"/>
              <a:t>&lt;DOCNO&gt;GX268-35-11839875-701&lt;/DOCNO&gt;</a:t>
            </a:r>
            <a:endParaRPr lang="en-US" sz="1100">
              <a:cs typeface="Calibri"/>
            </a:endParaRPr>
          </a:p>
          <a:p>
            <a:r>
              <a:rPr lang="en-US" sz="1100" dirty="0"/>
              <a:t>&lt;TARGET_QID&gt;701&lt;/TARGET_QID&gt;</a:t>
            </a:r>
            <a:endParaRPr lang="en-US" sz="1100">
              <a:cs typeface="Calibri"/>
            </a:endParaRPr>
          </a:p>
          <a:p>
            <a:r>
              <a:rPr lang="en-US" sz="1100" dirty="0"/>
              <a:t>&lt;ORIGINAL_DOCNO&gt;GX268-35-11839875&lt;/ORIGINAL_DOCNO&gt;</a:t>
            </a:r>
            <a:endParaRPr lang="en-US" sz="1100">
              <a:cs typeface="Calibri"/>
            </a:endParaRPr>
          </a:p>
          <a:p>
            <a:r>
              <a:rPr lang="en-US" sz="1100" dirty="0"/>
              <a:t>&lt;TEXT&gt;</a:t>
            </a:r>
            <a:endParaRPr lang="en-US" sz="1100">
              <a:cs typeface="Calibri"/>
            </a:endParaRPr>
          </a:p>
          <a:p>
            <a:r>
              <a:rPr lang="en-US" sz="1100" dirty="0"/>
              <a:t>&lt;NONE&gt;</a:t>
            </a:r>
            <a:endParaRPr lang="en-US" sz="1100">
              <a:cs typeface="Calibri"/>
            </a:endParaRPr>
          </a:p>
          <a:p>
            <a:r>
              <a:rPr lang="en-US" sz="1100" dirty="0"/>
              <a:t>&lt;SENTENCE&gt;August 31, 1997 Members of the Legislative Budget and Audit Committee: In accordance with the provisions of Title 24 of the Alaska Statutes, the attached report is submitted for your review.&lt;/SENTENCE&gt;</a:t>
            </a:r>
            <a:endParaRPr lang="en-US" sz="1100">
              <a:cs typeface="Calibri"/>
            </a:endParaRPr>
          </a:p>
          <a:p>
            <a:r>
              <a:rPr lang="en-US" sz="1100" dirty="0"/>
              <a:t>&lt;SENTENCE&gt;DEPARTMENT OF LABOR DEPARTMENT OF NATURAL RESOURCES OIL COMPANY HIRING, PROCUREMENT AND CONTRACTING ISSUES August 31, 1997 Audit Control Number 07-4560-97 As stated in the Objectives, Scope, and Methodology section of this report we reviewed, among other things, local hire, procurement and contracting within the oil industry in the State.&lt;/SENTENCE&gt;</a:t>
            </a:r>
            <a:endParaRPr lang="en-US" sz="1100">
              <a:cs typeface="Calibri"/>
            </a:endParaRPr>
          </a:p>
          <a:p>
            <a:r>
              <a:rPr lang="en-US" sz="1100" dirty="0"/>
              <a:t>&lt;SENTENCE&gt;In addition, we reviewed the five year employment trend of the oil industry and inquired into recent activity by the State and the oil industry on local hire, procurement and contracting.&lt;/SENTENCE&gt;</a:t>
            </a:r>
            <a:endParaRPr lang="en-US" sz="1100">
              <a:cs typeface="Calibri"/>
            </a:endParaRPr>
          </a:p>
          <a:p>
            <a:r>
              <a:rPr lang="en-US" sz="1100" dirty="0"/>
              <a:t>&lt;SENTENCE&gt;The audit was conducted in accordance with generally accepted government auditing standards.&lt;/SENTENCE&gt;</a:t>
            </a:r>
            <a:endParaRPr lang="en-US" sz="1100">
              <a:cs typeface="Calibri"/>
            </a:endParaRPr>
          </a:p>
          <a:p>
            <a:r>
              <a:rPr lang="en-US" sz="1100" dirty="0"/>
              <a:t>&lt;SENTENCE&gt;Fieldwork procedures utilized in the course of developing the findings and discussion presented in this report are discussed in the Objectives, Scope, and Methodology section of this report.&lt;/SENTENCE&gt;</a:t>
            </a:r>
            <a:endParaRPr lang="en-US" sz="1100">
              <a:cs typeface="Calibri"/>
            </a:endParaRPr>
          </a:p>
          <a:p>
            <a:r>
              <a:rPr lang="en-US" sz="1100" dirty="0"/>
              <a:t>&lt;SENTENCE&gt;Randy S. Welker, CPA Legislative Auditor&lt;/SENTENCE&gt;</a:t>
            </a:r>
            <a:endParaRPr lang="en-US" sz="1100">
              <a:cs typeface="Calibri"/>
            </a:endParaRPr>
          </a:p>
        </p:txBody>
      </p:sp>
    </p:spTree>
    <p:extLst>
      <p:ext uri="{BB962C8B-B14F-4D97-AF65-F5344CB8AC3E}">
        <p14:creationId xmlns:p14="http://schemas.microsoft.com/office/powerpoint/2010/main" val="13969102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9B99B-5029-C842-0471-D8395748B50C}"/>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6800" kern="1200">
                <a:solidFill>
                  <a:schemeClr val="tx1"/>
                </a:solidFill>
                <a:latin typeface="+mj-lt"/>
                <a:ea typeface="+mj-ea"/>
                <a:cs typeface="+mj-cs"/>
              </a:rPr>
              <a:t>Term Frequency (TF)</a:t>
            </a:r>
          </a:p>
        </p:txBody>
      </p:sp>
      <p:graphicFrame>
        <p:nvGraphicFramePr>
          <p:cNvPr id="6" name="TextBox 3">
            <a:extLst>
              <a:ext uri="{FF2B5EF4-FFF2-40B4-BE49-F238E27FC236}">
                <a16:creationId xmlns:a16="http://schemas.microsoft.com/office/drawing/2014/main" id="{78117D02-A83A-9DB0-402D-93DCC9CA26AA}"/>
              </a:ext>
            </a:extLst>
          </p:cNvPr>
          <p:cNvGraphicFramePr/>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9546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0EDE-F27D-1CF4-A8F4-5109B25D7706}"/>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6800" kern="1200">
                <a:solidFill>
                  <a:schemeClr val="tx1"/>
                </a:solidFill>
                <a:latin typeface="+mj-lt"/>
                <a:ea typeface="+mj-ea"/>
                <a:cs typeface="+mj-cs"/>
              </a:rPr>
              <a:t>Inverse Document Frequency (IDF)</a:t>
            </a:r>
          </a:p>
        </p:txBody>
      </p:sp>
      <p:graphicFrame>
        <p:nvGraphicFramePr>
          <p:cNvPr id="6" name="TextBox 3">
            <a:extLst>
              <a:ext uri="{FF2B5EF4-FFF2-40B4-BE49-F238E27FC236}">
                <a16:creationId xmlns:a16="http://schemas.microsoft.com/office/drawing/2014/main" id="{A5C71625-F0FB-A88F-3EA2-69D378B4DE6F}"/>
              </a:ext>
            </a:extLst>
          </p:cNvPr>
          <p:cNvGraphicFramePr/>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60628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297E8-2C87-C403-5174-0EC906B25353}"/>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6800" kern="1200">
                <a:solidFill>
                  <a:schemeClr val="tx1"/>
                </a:solidFill>
                <a:latin typeface="+mj-lt"/>
                <a:ea typeface="+mj-ea"/>
                <a:cs typeface="+mj-cs"/>
              </a:rPr>
              <a:t>TF-IDF Weighting</a:t>
            </a:r>
          </a:p>
        </p:txBody>
      </p:sp>
      <p:graphicFrame>
        <p:nvGraphicFramePr>
          <p:cNvPr id="6" name="TextBox 3">
            <a:extLst>
              <a:ext uri="{FF2B5EF4-FFF2-40B4-BE49-F238E27FC236}">
                <a16:creationId xmlns:a16="http://schemas.microsoft.com/office/drawing/2014/main" id="{E9E105B9-C67C-1213-69F5-E0DC341198EC}"/>
              </a:ext>
            </a:extLst>
          </p:cNvPr>
          <p:cNvGraphicFramePr/>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74079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320B5-6D81-A38F-D184-B59509A650D0}"/>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6800" kern="1200">
                <a:solidFill>
                  <a:schemeClr val="tx1"/>
                </a:solidFill>
                <a:latin typeface="+mj-lt"/>
                <a:ea typeface="+mj-ea"/>
                <a:cs typeface="+mj-cs"/>
              </a:rPr>
              <a:t>Log-Frequency Weighting</a:t>
            </a:r>
          </a:p>
        </p:txBody>
      </p:sp>
      <p:graphicFrame>
        <p:nvGraphicFramePr>
          <p:cNvPr id="6" name="TextBox 3">
            <a:extLst>
              <a:ext uri="{FF2B5EF4-FFF2-40B4-BE49-F238E27FC236}">
                <a16:creationId xmlns:a16="http://schemas.microsoft.com/office/drawing/2014/main" id="{51CB8CC5-7636-3E8F-04D4-5F5F09889015}"/>
              </a:ext>
            </a:extLst>
          </p:cNvPr>
          <p:cNvGraphicFramePr/>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95035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624EB-1CEC-161D-05BF-5FD38C3256DA}"/>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5000" kern="1200">
                <a:solidFill>
                  <a:schemeClr val="tx1"/>
                </a:solidFill>
                <a:latin typeface="+mj-lt"/>
                <a:ea typeface="+mj-ea"/>
                <a:cs typeface="+mj-cs"/>
              </a:rPr>
              <a:t>Vector Normalization</a:t>
            </a:r>
          </a:p>
        </p:txBody>
      </p:sp>
      <p:graphicFrame>
        <p:nvGraphicFramePr>
          <p:cNvPr id="6" name="TextBox 3">
            <a:extLst>
              <a:ext uri="{FF2B5EF4-FFF2-40B4-BE49-F238E27FC236}">
                <a16:creationId xmlns:a16="http://schemas.microsoft.com/office/drawing/2014/main" id="{7547134C-62F7-B81C-76F6-CDD098CA191B}"/>
              </a:ext>
            </a:extLst>
          </p:cNvPr>
          <p:cNvGraphicFramePr/>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19856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45B8B-97C2-25B0-546D-65F6E27DD4A6}"/>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7400" kern="1200">
                <a:solidFill>
                  <a:schemeClr val="tx1"/>
                </a:solidFill>
                <a:latin typeface="+mj-lt"/>
                <a:ea typeface="+mj-ea"/>
                <a:cs typeface="+mj-cs"/>
              </a:rPr>
              <a:t>Cosine</a:t>
            </a:r>
            <a:r>
              <a:rPr lang="en-US" sz="7400" b="1" kern="1200">
                <a:solidFill>
                  <a:schemeClr val="tx1"/>
                </a:solidFill>
                <a:latin typeface="+mj-lt"/>
                <a:ea typeface="+mj-ea"/>
                <a:cs typeface="+mj-cs"/>
              </a:rPr>
              <a:t> </a:t>
            </a:r>
            <a:r>
              <a:rPr lang="en-US" sz="7400" kern="1200">
                <a:solidFill>
                  <a:schemeClr val="tx1"/>
                </a:solidFill>
                <a:latin typeface="+mj-lt"/>
                <a:ea typeface="+mj-ea"/>
                <a:cs typeface="+mj-cs"/>
              </a:rPr>
              <a:t>Similarity</a:t>
            </a:r>
          </a:p>
        </p:txBody>
      </p:sp>
      <p:graphicFrame>
        <p:nvGraphicFramePr>
          <p:cNvPr id="6" name="TextBox 3">
            <a:extLst>
              <a:ext uri="{FF2B5EF4-FFF2-40B4-BE49-F238E27FC236}">
                <a16:creationId xmlns:a16="http://schemas.microsoft.com/office/drawing/2014/main" id="{A8BE1D62-D54F-84DD-F6C5-6332EAA5B08F}"/>
              </a:ext>
            </a:extLst>
          </p:cNvPr>
          <p:cNvGraphicFramePr/>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26320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8967-DC32-BBAE-84A7-3A92C4D3EC79}"/>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6200" kern="1200">
                <a:solidFill>
                  <a:schemeClr val="tx1"/>
                </a:solidFill>
                <a:latin typeface="+mj-lt"/>
                <a:ea typeface="+mj-ea"/>
                <a:cs typeface="+mj-cs"/>
              </a:rPr>
              <a:t>Cumulative TF-IDF Score Ranking</a:t>
            </a:r>
          </a:p>
        </p:txBody>
      </p:sp>
      <p:graphicFrame>
        <p:nvGraphicFramePr>
          <p:cNvPr id="8" name="TextBox 5">
            <a:extLst>
              <a:ext uri="{FF2B5EF4-FFF2-40B4-BE49-F238E27FC236}">
                <a16:creationId xmlns:a16="http://schemas.microsoft.com/office/drawing/2014/main" id="{52CB3723-AE94-61F0-F08B-8EEB1C99884C}"/>
              </a:ext>
            </a:extLst>
          </p:cNvPr>
          <p:cNvGraphicFramePr/>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59906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200707-E8F2-178A-2EDC-74DDAF759BAF}"/>
              </a:ext>
            </a:extLst>
          </p:cNvPr>
          <p:cNvPicPr>
            <a:picLocks noChangeAspect="1"/>
          </p:cNvPicPr>
          <p:nvPr/>
        </p:nvPicPr>
        <p:blipFill>
          <a:blip r:embed="rId2"/>
          <a:stretch>
            <a:fillRect/>
          </a:stretch>
        </p:blipFill>
        <p:spPr>
          <a:xfrm>
            <a:off x="949121" y="1192729"/>
            <a:ext cx="4983586" cy="4114561"/>
          </a:xfrm>
          <a:prstGeom prst="rect">
            <a:avLst/>
          </a:prstGeom>
        </p:spPr>
      </p:pic>
      <p:pic>
        <p:nvPicPr>
          <p:cNvPr id="6" name="Picture 5">
            <a:extLst>
              <a:ext uri="{FF2B5EF4-FFF2-40B4-BE49-F238E27FC236}">
                <a16:creationId xmlns:a16="http://schemas.microsoft.com/office/drawing/2014/main" id="{BC818D82-2F8F-CF5C-196B-DFAE19A9B93B}"/>
              </a:ext>
            </a:extLst>
          </p:cNvPr>
          <p:cNvPicPr>
            <a:picLocks noChangeAspect="1"/>
          </p:cNvPicPr>
          <p:nvPr/>
        </p:nvPicPr>
        <p:blipFill>
          <a:blip r:embed="rId3"/>
          <a:stretch>
            <a:fillRect/>
          </a:stretch>
        </p:blipFill>
        <p:spPr>
          <a:xfrm>
            <a:off x="6220218" y="1740099"/>
            <a:ext cx="5971782" cy="2907315"/>
          </a:xfrm>
          <a:prstGeom prst="rect">
            <a:avLst/>
          </a:prstGeom>
        </p:spPr>
      </p:pic>
      <p:sp>
        <p:nvSpPr>
          <p:cNvPr id="7" name="Title 1">
            <a:extLst>
              <a:ext uri="{FF2B5EF4-FFF2-40B4-BE49-F238E27FC236}">
                <a16:creationId xmlns:a16="http://schemas.microsoft.com/office/drawing/2014/main" id="{76A9F0CA-4D07-32C7-2BAC-F45EDE6A75B7}"/>
              </a:ext>
            </a:extLst>
          </p:cNvPr>
          <p:cNvSpPr>
            <a:spLocks noGrp="1"/>
          </p:cNvSpPr>
          <p:nvPr>
            <p:ph type="title"/>
          </p:nvPr>
        </p:nvSpPr>
        <p:spPr>
          <a:xfrm>
            <a:off x="1001495" y="0"/>
            <a:ext cx="10515600" cy="1325563"/>
          </a:xfrm>
        </p:spPr>
        <p:txBody>
          <a:bodyPr/>
          <a:lstStyle/>
          <a:p>
            <a:r>
              <a:rPr lang="en-IN" dirty="0"/>
              <a:t>OUTPUT</a:t>
            </a:r>
          </a:p>
        </p:txBody>
      </p:sp>
    </p:spTree>
    <p:extLst>
      <p:ext uri="{BB962C8B-B14F-4D97-AF65-F5344CB8AC3E}">
        <p14:creationId xmlns:p14="http://schemas.microsoft.com/office/powerpoint/2010/main" val="26371325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8891D35-DD84-6AE6-FC79-C4C19DFE4FE4}"/>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LECTURE 4</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93367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F6E875C2-A37E-EB7C-2112-8905A9637A0F}"/>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8000" kern="1200">
                <a:solidFill>
                  <a:schemeClr val="tx1"/>
                </a:solidFill>
                <a:latin typeface="+mj-lt"/>
                <a:ea typeface="+mj-ea"/>
                <a:cs typeface="+mj-cs"/>
              </a:rPr>
              <a:t>Corpus Parsing</a:t>
            </a:r>
          </a:p>
        </p:txBody>
      </p:sp>
      <p:cxnSp>
        <p:nvCxnSpPr>
          <p:cNvPr id="22" name="Straight Connector 2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9" name="TextBox 6">
            <a:extLst>
              <a:ext uri="{FF2B5EF4-FFF2-40B4-BE49-F238E27FC236}">
                <a16:creationId xmlns:a16="http://schemas.microsoft.com/office/drawing/2014/main" id="{EC295C31-22A3-02CF-9883-6AD5BD5EEECD}"/>
              </a:ext>
            </a:extLst>
          </p:cNvPr>
          <p:cNvGraphicFramePr/>
          <p:nvPr>
            <p:extLst>
              <p:ext uri="{D42A27DB-BD31-4B8C-83A1-F6EECF244321}">
                <p14:modId xmlns:p14="http://schemas.microsoft.com/office/powerpoint/2010/main" val="2922763584"/>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9963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8ACD950-9B17-4D54-7D38-0E12ED273FEA}"/>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LECTURE 1 AND 2</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67884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3C169BB3-A549-9130-B916-053355F0C756}"/>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8000" kern="1200">
                <a:solidFill>
                  <a:schemeClr val="tx1"/>
                </a:solidFill>
                <a:latin typeface="+mj-lt"/>
                <a:ea typeface="+mj-ea"/>
                <a:cs typeface="+mj-cs"/>
              </a:rPr>
              <a:t>Blocked Sort-Based Indexing (BSBI)</a:t>
            </a:r>
          </a:p>
        </p:txBody>
      </p:sp>
      <p:cxnSp>
        <p:nvCxnSpPr>
          <p:cNvPr id="12" name="Straight Connector 1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6" name="TextBox 3">
            <a:extLst>
              <a:ext uri="{FF2B5EF4-FFF2-40B4-BE49-F238E27FC236}">
                <a16:creationId xmlns:a16="http://schemas.microsoft.com/office/drawing/2014/main" id="{1035B0C2-6DBC-AEAB-ACB4-7678ECE643D7}"/>
              </a:ext>
            </a:extLst>
          </p:cNvPr>
          <p:cNvGraphicFramePr/>
          <p:nvPr>
            <p:extLst>
              <p:ext uri="{D42A27DB-BD31-4B8C-83A1-F6EECF244321}">
                <p14:modId xmlns:p14="http://schemas.microsoft.com/office/powerpoint/2010/main" val="3882351951"/>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96805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084C9A1-513A-E873-BB15-B449E8FFF76C}"/>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Merging Blocks</a:t>
            </a:r>
          </a:p>
        </p:txBody>
      </p:sp>
      <p:graphicFrame>
        <p:nvGraphicFramePr>
          <p:cNvPr id="18" name="TextBox 3">
            <a:extLst>
              <a:ext uri="{FF2B5EF4-FFF2-40B4-BE49-F238E27FC236}">
                <a16:creationId xmlns:a16="http://schemas.microsoft.com/office/drawing/2014/main" id="{C511D384-7D2C-BB27-9A3D-BE85B0849A54}"/>
              </a:ext>
            </a:extLst>
          </p:cNvPr>
          <p:cNvGraphicFramePr/>
          <p:nvPr>
            <p:extLst>
              <p:ext uri="{D42A27DB-BD31-4B8C-83A1-F6EECF244321}">
                <p14:modId xmlns:p14="http://schemas.microsoft.com/office/powerpoint/2010/main" val="225224374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88506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9" name="Rectangle 28">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Rectangle 30">
            <a:extLst>
              <a:ext uri="{FF2B5EF4-FFF2-40B4-BE49-F238E27FC236}">
                <a16:creationId xmlns:a16="http://schemas.microsoft.com/office/drawing/2014/main" id="{20344094-430A-400B-804B-910E696A1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53C67DF-7782-4E57-AB9B-F1B4811AD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43451" y="1248213"/>
            <a:ext cx="5413238" cy="4326335"/>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9B16AB-A451-C293-281E-24F864200BAD}"/>
              </a:ext>
            </a:extLst>
          </p:cNvPr>
          <p:cNvSpPr>
            <a:spLocks noGrp="1"/>
          </p:cNvSpPr>
          <p:nvPr>
            <p:ph type="title"/>
          </p:nvPr>
        </p:nvSpPr>
        <p:spPr>
          <a:xfrm>
            <a:off x="504967" y="675564"/>
            <a:ext cx="3609833" cy="5204085"/>
          </a:xfrm>
        </p:spPr>
        <p:txBody>
          <a:bodyPr vert="horz" lIns="91440" tIns="45720" rIns="91440" bIns="45720" rtlCol="0" anchor="ctr">
            <a:normAutofit/>
          </a:bodyPr>
          <a:lstStyle/>
          <a:p>
            <a:r>
              <a:rPr lang="en-US" kern="1200">
                <a:solidFill>
                  <a:schemeClr val="tx1"/>
                </a:solidFill>
                <a:latin typeface="+mj-lt"/>
                <a:ea typeface="+mj-ea"/>
                <a:cs typeface="+mj-cs"/>
              </a:rPr>
              <a:t>Single-Pass In-Memory Indexing (SPIMI)  </a:t>
            </a:r>
          </a:p>
        </p:txBody>
      </p:sp>
      <p:cxnSp>
        <p:nvCxnSpPr>
          <p:cNvPr id="35" name="Straight Connector 34">
            <a:extLst>
              <a:ext uri="{FF2B5EF4-FFF2-40B4-BE49-F238E27FC236}">
                <a16:creationId xmlns:a16="http://schemas.microsoft.com/office/drawing/2014/main" id="{B03A5AE3-BD30-455C-842B-7626C8BEF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DBECAA5-1F2D-470D-875C-8F2C2CA3E5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3" name="TextBox 3">
            <a:extLst>
              <a:ext uri="{FF2B5EF4-FFF2-40B4-BE49-F238E27FC236}">
                <a16:creationId xmlns:a16="http://schemas.microsoft.com/office/drawing/2014/main" id="{6A170406-AC56-3DC8-92D7-2CDF1DD5A634}"/>
              </a:ext>
            </a:extLst>
          </p:cNvPr>
          <p:cNvGraphicFramePr/>
          <p:nvPr>
            <p:extLst>
              <p:ext uri="{D42A27DB-BD31-4B8C-83A1-F6EECF244321}">
                <p14:modId xmlns:p14="http://schemas.microsoft.com/office/powerpoint/2010/main" val="644942809"/>
              </p:ext>
            </p:extLst>
          </p:nvPr>
        </p:nvGraphicFramePr>
        <p:xfrm>
          <a:off x="4776730" y="819369"/>
          <a:ext cx="6589260" cy="5243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1169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Rectangle 14">
            <a:extLst>
              <a:ext uri="{FF2B5EF4-FFF2-40B4-BE49-F238E27FC236}">
                <a16:creationId xmlns:a16="http://schemas.microsoft.com/office/drawing/2014/main" id="{20344094-430A-400B-804B-910E696A1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53C67DF-7782-4E57-AB9B-F1B4811AD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43451" y="1248213"/>
            <a:ext cx="5413238" cy="4326335"/>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00F2E7-2309-F34E-E797-FCC5BF2B8035}"/>
              </a:ext>
            </a:extLst>
          </p:cNvPr>
          <p:cNvSpPr>
            <a:spLocks noGrp="1"/>
          </p:cNvSpPr>
          <p:nvPr>
            <p:ph type="title"/>
          </p:nvPr>
        </p:nvSpPr>
        <p:spPr>
          <a:xfrm>
            <a:off x="504967" y="675564"/>
            <a:ext cx="3609833" cy="5204085"/>
          </a:xfrm>
        </p:spPr>
        <p:txBody>
          <a:bodyPr vert="horz" lIns="91440" tIns="45720" rIns="91440" bIns="45720" rtlCol="0" anchor="ctr">
            <a:normAutofit/>
          </a:bodyPr>
          <a:lstStyle/>
          <a:p>
            <a:r>
              <a:rPr lang="en-US" kern="1200">
                <a:solidFill>
                  <a:schemeClr val="tx1"/>
                </a:solidFill>
                <a:latin typeface="+mj-lt"/>
                <a:ea typeface="+mj-ea"/>
                <a:cs typeface="+mj-cs"/>
              </a:rPr>
              <a:t>Logging</a:t>
            </a:r>
          </a:p>
        </p:txBody>
      </p:sp>
      <p:cxnSp>
        <p:nvCxnSpPr>
          <p:cNvPr id="19" name="Straight Connector 18">
            <a:extLst>
              <a:ext uri="{FF2B5EF4-FFF2-40B4-BE49-F238E27FC236}">
                <a16:creationId xmlns:a16="http://schemas.microsoft.com/office/drawing/2014/main" id="{B03A5AE3-BD30-455C-842B-7626C8BEF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DBECAA5-1F2D-470D-875C-8F2C2CA3E5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7" name="TextBox 4">
            <a:extLst>
              <a:ext uri="{FF2B5EF4-FFF2-40B4-BE49-F238E27FC236}">
                <a16:creationId xmlns:a16="http://schemas.microsoft.com/office/drawing/2014/main" id="{5B4A7A8C-8958-71D7-FDFD-14E3CD68B19C}"/>
              </a:ext>
            </a:extLst>
          </p:cNvPr>
          <p:cNvGraphicFramePr/>
          <p:nvPr>
            <p:extLst>
              <p:ext uri="{D42A27DB-BD31-4B8C-83A1-F6EECF244321}">
                <p14:modId xmlns:p14="http://schemas.microsoft.com/office/powerpoint/2010/main" val="2315496315"/>
              </p:ext>
            </p:extLst>
          </p:nvPr>
        </p:nvGraphicFramePr>
        <p:xfrm>
          <a:off x="4776730" y="819369"/>
          <a:ext cx="6589260" cy="5243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36477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20344094-430A-400B-804B-910E696A1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53C67DF-7782-4E57-AB9B-F1B4811AD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43451" y="1248213"/>
            <a:ext cx="5413238" cy="4326335"/>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BA0547-DFE6-043F-389E-604CFC4B1D6A}"/>
              </a:ext>
            </a:extLst>
          </p:cNvPr>
          <p:cNvSpPr>
            <a:spLocks noGrp="1"/>
          </p:cNvSpPr>
          <p:nvPr>
            <p:ph type="title"/>
          </p:nvPr>
        </p:nvSpPr>
        <p:spPr>
          <a:xfrm>
            <a:off x="504967" y="675564"/>
            <a:ext cx="3609833" cy="5204085"/>
          </a:xfrm>
        </p:spPr>
        <p:txBody>
          <a:bodyPr vert="horz" lIns="91440" tIns="45720" rIns="91440" bIns="45720" rtlCol="0" anchor="ctr">
            <a:normAutofit/>
          </a:bodyPr>
          <a:lstStyle/>
          <a:p>
            <a:r>
              <a:rPr lang="en-US" kern="1200">
                <a:solidFill>
                  <a:schemeClr val="tx1"/>
                </a:solidFill>
                <a:latin typeface="+mj-lt"/>
                <a:ea typeface="+mj-ea"/>
                <a:cs typeface="+mj-cs"/>
              </a:rPr>
              <a:t>Time Mesurement</a:t>
            </a:r>
          </a:p>
        </p:txBody>
      </p:sp>
      <p:cxnSp>
        <p:nvCxnSpPr>
          <p:cNvPr id="18" name="Straight Connector 17">
            <a:extLst>
              <a:ext uri="{FF2B5EF4-FFF2-40B4-BE49-F238E27FC236}">
                <a16:creationId xmlns:a16="http://schemas.microsoft.com/office/drawing/2014/main" id="{B03A5AE3-BD30-455C-842B-7626C8BEF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DBECAA5-1F2D-470D-875C-8F2C2CA3E5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6" name="TextBox 3">
            <a:extLst>
              <a:ext uri="{FF2B5EF4-FFF2-40B4-BE49-F238E27FC236}">
                <a16:creationId xmlns:a16="http://schemas.microsoft.com/office/drawing/2014/main" id="{810EC397-6DF4-B241-4FEA-B838DCA879E2}"/>
              </a:ext>
            </a:extLst>
          </p:cNvPr>
          <p:cNvGraphicFramePr/>
          <p:nvPr>
            <p:extLst>
              <p:ext uri="{D42A27DB-BD31-4B8C-83A1-F6EECF244321}">
                <p14:modId xmlns:p14="http://schemas.microsoft.com/office/powerpoint/2010/main" val="1262622542"/>
              </p:ext>
            </p:extLst>
          </p:nvPr>
        </p:nvGraphicFramePr>
        <p:xfrm>
          <a:off x="4776730" y="819369"/>
          <a:ext cx="6589260" cy="5243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19443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F923B528-8686-5678-2932-FCE1C24F48F7}"/>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8000" kern="1200">
                <a:solidFill>
                  <a:schemeClr val="tx1"/>
                </a:solidFill>
                <a:latin typeface="+mj-lt"/>
                <a:ea typeface="+mj-ea"/>
                <a:cs typeface="+mj-cs"/>
              </a:rPr>
              <a:t>Error Handling</a:t>
            </a:r>
            <a:br>
              <a:rPr lang="en-US" sz="8000" kern="1200">
                <a:solidFill>
                  <a:schemeClr val="tx1"/>
                </a:solidFill>
                <a:latin typeface="+mj-lt"/>
                <a:ea typeface="+mj-ea"/>
                <a:cs typeface="+mj-cs"/>
              </a:rPr>
            </a:br>
            <a:endParaRPr lang="en-US" sz="8000" kern="1200">
              <a:solidFill>
                <a:schemeClr val="tx1"/>
              </a:solidFill>
              <a:latin typeface="+mj-lt"/>
              <a:ea typeface="+mj-ea"/>
              <a:cs typeface="+mj-cs"/>
            </a:endParaRPr>
          </a:p>
        </p:txBody>
      </p:sp>
      <p:cxnSp>
        <p:nvCxnSpPr>
          <p:cNvPr id="19" name="Straight Connector 18">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6" name="TextBox 3">
            <a:extLst>
              <a:ext uri="{FF2B5EF4-FFF2-40B4-BE49-F238E27FC236}">
                <a16:creationId xmlns:a16="http://schemas.microsoft.com/office/drawing/2014/main" id="{407F55B5-DC1D-B396-05B7-6FDD6D2A56B0}"/>
              </a:ext>
            </a:extLst>
          </p:cNvPr>
          <p:cNvGraphicFramePr/>
          <p:nvPr>
            <p:extLst>
              <p:ext uri="{D42A27DB-BD31-4B8C-83A1-F6EECF244321}">
                <p14:modId xmlns:p14="http://schemas.microsoft.com/office/powerpoint/2010/main" val="550108371"/>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90976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4B2B24-BD45-E6F7-EC2E-03663F653C04}"/>
              </a:ext>
            </a:extLst>
          </p:cNvPr>
          <p:cNvPicPr>
            <a:picLocks noChangeAspect="1"/>
          </p:cNvPicPr>
          <p:nvPr/>
        </p:nvPicPr>
        <p:blipFill>
          <a:blip r:embed="rId2"/>
          <a:stretch>
            <a:fillRect/>
          </a:stretch>
        </p:blipFill>
        <p:spPr>
          <a:xfrm>
            <a:off x="521987" y="1168924"/>
            <a:ext cx="5628123" cy="4789316"/>
          </a:xfrm>
          <a:prstGeom prst="rect">
            <a:avLst/>
          </a:prstGeom>
        </p:spPr>
      </p:pic>
      <p:pic>
        <p:nvPicPr>
          <p:cNvPr id="6" name="Picture 5">
            <a:extLst>
              <a:ext uri="{FF2B5EF4-FFF2-40B4-BE49-F238E27FC236}">
                <a16:creationId xmlns:a16="http://schemas.microsoft.com/office/drawing/2014/main" id="{A5B54F0B-48C1-8696-C950-8FA66EF0E9CC}"/>
              </a:ext>
            </a:extLst>
          </p:cNvPr>
          <p:cNvPicPr>
            <a:picLocks noChangeAspect="1"/>
          </p:cNvPicPr>
          <p:nvPr/>
        </p:nvPicPr>
        <p:blipFill>
          <a:blip r:embed="rId3"/>
          <a:stretch>
            <a:fillRect/>
          </a:stretch>
        </p:blipFill>
        <p:spPr>
          <a:xfrm>
            <a:off x="6276149" y="1558071"/>
            <a:ext cx="5915851" cy="3553321"/>
          </a:xfrm>
          <a:prstGeom prst="rect">
            <a:avLst/>
          </a:prstGeom>
        </p:spPr>
      </p:pic>
      <p:sp>
        <p:nvSpPr>
          <p:cNvPr id="7" name="Title 1">
            <a:extLst>
              <a:ext uri="{FF2B5EF4-FFF2-40B4-BE49-F238E27FC236}">
                <a16:creationId xmlns:a16="http://schemas.microsoft.com/office/drawing/2014/main" id="{5CDE11A8-CADD-9B3B-4862-3A9899781DB6}"/>
              </a:ext>
            </a:extLst>
          </p:cNvPr>
          <p:cNvSpPr>
            <a:spLocks noGrp="1"/>
          </p:cNvSpPr>
          <p:nvPr>
            <p:ph type="title"/>
          </p:nvPr>
        </p:nvSpPr>
        <p:spPr>
          <a:xfrm>
            <a:off x="4084060" y="-18854"/>
            <a:ext cx="3644095" cy="1325563"/>
          </a:xfrm>
        </p:spPr>
        <p:txBody>
          <a:bodyPr/>
          <a:lstStyle/>
          <a:p>
            <a:r>
              <a:rPr lang="en-IN" dirty="0"/>
              <a:t>OUTPUT</a:t>
            </a:r>
          </a:p>
        </p:txBody>
      </p:sp>
    </p:spTree>
    <p:extLst>
      <p:ext uri="{BB962C8B-B14F-4D97-AF65-F5344CB8AC3E}">
        <p14:creationId xmlns:p14="http://schemas.microsoft.com/office/powerpoint/2010/main" val="12768219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55F220-C677-E534-BA29-4BDD4712ED69}"/>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LECTURE 5 </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43327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4A0BB926-7ECC-DF07-4C96-6DE945055FF6}"/>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5600" kern="1200">
                <a:solidFill>
                  <a:schemeClr val="tx1"/>
                </a:solidFill>
                <a:latin typeface="+mj-lt"/>
                <a:ea typeface="+mj-ea"/>
                <a:cs typeface="+mj-cs"/>
              </a:rPr>
              <a:t>Inverted Index Compression</a:t>
            </a:r>
          </a:p>
        </p:txBody>
      </p:sp>
      <p:cxnSp>
        <p:nvCxnSpPr>
          <p:cNvPr id="12" name="Straight Connector 1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6" name="TextBox 3">
            <a:extLst>
              <a:ext uri="{FF2B5EF4-FFF2-40B4-BE49-F238E27FC236}">
                <a16:creationId xmlns:a16="http://schemas.microsoft.com/office/drawing/2014/main" id="{A458C327-8E5B-6096-EAB2-09B9691AA4CF}"/>
              </a:ext>
            </a:extLst>
          </p:cNvPr>
          <p:cNvGraphicFramePr/>
          <p:nvPr>
            <p:extLst>
              <p:ext uri="{D42A27DB-BD31-4B8C-83A1-F6EECF244321}">
                <p14:modId xmlns:p14="http://schemas.microsoft.com/office/powerpoint/2010/main" val="4257322130"/>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73154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585E2A8-FE85-6A67-5DBC-6790B68C4780}"/>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6200" kern="1200">
                <a:solidFill>
                  <a:schemeClr val="tx1"/>
                </a:solidFill>
                <a:latin typeface="+mj-lt"/>
                <a:ea typeface="+mj-ea"/>
                <a:cs typeface="+mj-cs"/>
              </a:rPr>
              <a:t>Conversion of Document IDs to Integers</a:t>
            </a:r>
          </a:p>
        </p:txBody>
      </p:sp>
      <p:cxnSp>
        <p:nvCxnSpPr>
          <p:cNvPr id="20" name="Straight Connector 19">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7" name="TextBox 4">
            <a:extLst>
              <a:ext uri="{FF2B5EF4-FFF2-40B4-BE49-F238E27FC236}">
                <a16:creationId xmlns:a16="http://schemas.microsoft.com/office/drawing/2014/main" id="{4A0FB7D8-F17E-C52E-4820-527947F7B994}"/>
              </a:ext>
            </a:extLst>
          </p:cNvPr>
          <p:cNvGraphicFramePr/>
          <p:nvPr>
            <p:extLst>
              <p:ext uri="{D42A27DB-BD31-4B8C-83A1-F6EECF244321}">
                <p14:modId xmlns:p14="http://schemas.microsoft.com/office/powerpoint/2010/main" val="2846803002"/>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041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5A61A6-7A71-BC05-87B1-8ECB742B0EFC}"/>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a:t>Term-document Incidence Matrices</a:t>
            </a:r>
          </a:p>
        </p:txBody>
      </p:sp>
      <p:sp>
        <p:nvSpPr>
          <p:cNvPr id="4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9B265A06-346E-E02F-421A-A3C34A2C2E2C}"/>
              </a:ext>
            </a:extLst>
          </p:cNvPr>
          <p:cNvSpPr txBox="1"/>
          <p:nvPr/>
        </p:nvSpPr>
        <p:spPr>
          <a:xfrm>
            <a:off x="572493" y="2071316"/>
            <a:ext cx="6713552" cy="411917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000" dirty="0"/>
              <a:t>In the </a:t>
            </a:r>
            <a:r>
              <a:rPr lang="en-US" sz="2000" dirty="0" err="1"/>
              <a:t>WebAP</a:t>
            </a:r>
            <a:r>
              <a:rPr lang="en-US" sz="2000" dirty="0"/>
              <a:t> dataset, a </a:t>
            </a:r>
            <a:r>
              <a:rPr lang="en-US" sz="2000" b="1" dirty="0"/>
              <a:t>term-document incidence matrix</a:t>
            </a:r>
            <a:r>
              <a:rPr lang="en-US" sz="2000" dirty="0"/>
              <a:t> is constructed by representing documents as rows and terms as columns, with binary values indicating whether a term appears in a document.</a:t>
            </a:r>
          </a:p>
          <a:p>
            <a:pPr marL="285750" indent="-228600">
              <a:lnSpc>
                <a:spcPct val="90000"/>
              </a:lnSpc>
              <a:spcAft>
                <a:spcPts val="600"/>
              </a:spcAft>
              <a:buFont typeface="Arial" panose="020B0604020202020204" pitchFamily="34" charset="0"/>
              <a:buChar char="•"/>
            </a:pPr>
            <a:endParaRPr lang="en-US" sz="2000" b="1" dirty="0"/>
          </a:p>
          <a:p>
            <a:pPr marL="285750" indent="-228600">
              <a:lnSpc>
                <a:spcPct val="90000"/>
              </a:lnSpc>
              <a:spcAft>
                <a:spcPts val="600"/>
              </a:spcAft>
              <a:buFont typeface="Arial" panose="020B0604020202020204" pitchFamily="34" charset="0"/>
              <a:buChar char="•"/>
            </a:pPr>
            <a:r>
              <a:rPr lang="en-US" sz="2000" dirty="0"/>
              <a:t>This matrix helps in </a:t>
            </a:r>
            <a:r>
              <a:rPr lang="en-US" sz="2000" b="1" dirty="0"/>
              <a:t>binary retrieval</a:t>
            </a:r>
            <a:r>
              <a:rPr lang="en-US" sz="2000" dirty="0"/>
              <a:t>, allowing us to quickly determine which documents contain specific terms, supporting fast lookup operations.</a:t>
            </a:r>
          </a:p>
          <a:p>
            <a:pPr marL="285750" indent="-228600">
              <a:lnSpc>
                <a:spcPct val="90000"/>
              </a:lnSpc>
              <a:spcAft>
                <a:spcPts val="600"/>
              </a:spcAft>
              <a:buFont typeface="Arial" panose="020B0604020202020204" pitchFamily="34" charset="0"/>
              <a:buChar char="•"/>
            </a:pPr>
            <a:endParaRPr lang="en-US" sz="2000" b="1" dirty="0"/>
          </a:p>
          <a:p>
            <a:pPr marL="285750" indent="-228600">
              <a:lnSpc>
                <a:spcPct val="90000"/>
              </a:lnSpc>
              <a:spcAft>
                <a:spcPts val="600"/>
              </a:spcAft>
              <a:buFont typeface="Arial" panose="020B0604020202020204" pitchFamily="34" charset="0"/>
              <a:buChar char="•"/>
            </a:pPr>
            <a:r>
              <a:rPr lang="en-US" sz="2000" dirty="0"/>
              <a:t>The incidence matrix allowed for efficient </a:t>
            </a:r>
            <a:r>
              <a:rPr lang="en-US" sz="2000" b="1" dirty="0"/>
              <a:t>Boolean searches</a:t>
            </a:r>
            <a:r>
              <a:rPr lang="en-US" sz="2000" dirty="0"/>
              <a:t>, providing a structured way to represent the presence of terms in documents, enabling faster retrieval of relevant passages.</a:t>
            </a:r>
          </a:p>
        </p:txBody>
      </p:sp>
      <p:pic>
        <p:nvPicPr>
          <p:cNvPr id="4" name="Picture 3">
            <a:extLst>
              <a:ext uri="{FF2B5EF4-FFF2-40B4-BE49-F238E27FC236}">
                <a16:creationId xmlns:a16="http://schemas.microsoft.com/office/drawing/2014/main" id="{15309FE3-A412-5D56-1EB1-ACEB8579EA67}"/>
              </a:ext>
            </a:extLst>
          </p:cNvPr>
          <p:cNvPicPr>
            <a:picLocks noChangeAspect="1"/>
          </p:cNvPicPr>
          <p:nvPr/>
        </p:nvPicPr>
        <p:blipFill>
          <a:blip r:embed="rId2"/>
          <a:stretch>
            <a:fillRect/>
          </a:stretch>
        </p:blipFill>
        <p:spPr>
          <a:xfrm>
            <a:off x="7677304" y="2587636"/>
            <a:ext cx="4120388" cy="3086531"/>
          </a:xfrm>
          <a:prstGeom prst="rect">
            <a:avLst/>
          </a:prstGeom>
        </p:spPr>
      </p:pic>
    </p:spTree>
    <p:extLst>
      <p:ext uri="{BB962C8B-B14F-4D97-AF65-F5344CB8AC3E}">
        <p14:creationId xmlns:p14="http://schemas.microsoft.com/office/powerpoint/2010/main" val="29662980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1E015084-BE5A-95EA-EE30-BE9155FB6090}"/>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8000" kern="1200">
                <a:solidFill>
                  <a:schemeClr val="tx1"/>
                </a:solidFill>
                <a:latin typeface="+mj-lt"/>
                <a:ea typeface="+mj-ea"/>
                <a:cs typeface="+mj-cs"/>
              </a:rPr>
              <a:t>Gap Encoding</a:t>
            </a:r>
          </a:p>
        </p:txBody>
      </p:sp>
      <p:cxnSp>
        <p:nvCxnSpPr>
          <p:cNvPr id="13" name="Straight Connector 12">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6" name="TextBox 3">
            <a:extLst>
              <a:ext uri="{FF2B5EF4-FFF2-40B4-BE49-F238E27FC236}">
                <a16:creationId xmlns:a16="http://schemas.microsoft.com/office/drawing/2014/main" id="{1FD586D4-710D-B358-044B-A5FC311278D0}"/>
              </a:ext>
            </a:extLst>
          </p:cNvPr>
          <p:cNvGraphicFramePr/>
          <p:nvPr>
            <p:extLst>
              <p:ext uri="{D42A27DB-BD31-4B8C-83A1-F6EECF244321}">
                <p14:modId xmlns:p14="http://schemas.microsoft.com/office/powerpoint/2010/main" val="72295453"/>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18649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7EFD91FD-5550-9712-38CE-A755DBEA7D97}"/>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8000" kern="1200">
                <a:solidFill>
                  <a:schemeClr val="tx1"/>
                </a:solidFill>
                <a:latin typeface="+mj-lt"/>
                <a:ea typeface="+mj-ea"/>
                <a:cs typeface="+mj-cs"/>
              </a:rPr>
              <a:t>Variable-Length Encoding</a:t>
            </a:r>
          </a:p>
        </p:txBody>
      </p:sp>
      <p:cxnSp>
        <p:nvCxnSpPr>
          <p:cNvPr id="23" name="Straight Connector 22">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6" name="TextBox 3">
            <a:extLst>
              <a:ext uri="{FF2B5EF4-FFF2-40B4-BE49-F238E27FC236}">
                <a16:creationId xmlns:a16="http://schemas.microsoft.com/office/drawing/2014/main" id="{F0CA24FA-5877-B46C-D5A3-6352E92555EF}"/>
              </a:ext>
            </a:extLst>
          </p:cNvPr>
          <p:cNvGraphicFramePr/>
          <p:nvPr>
            <p:extLst>
              <p:ext uri="{D42A27DB-BD31-4B8C-83A1-F6EECF244321}">
                <p14:modId xmlns:p14="http://schemas.microsoft.com/office/powerpoint/2010/main" val="2784046592"/>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87445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79B393A8-085C-7548-F019-4488C51E1938}"/>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8000" kern="1200">
                <a:solidFill>
                  <a:schemeClr val="tx1"/>
                </a:solidFill>
                <a:latin typeface="+mj-lt"/>
                <a:ea typeface="+mj-ea"/>
                <a:cs typeface="+mj-cs"/>
              </a:rPr>
              <a:t>Variable Byte (VB) Codes</a:t>
            </a:r>
          </a:p>
        </p:txBody>
      </p:sp>
      <p:cxnSp>
        <p:nvCxnSpPr>
          <p:cNvPr id="23" name="Straight Connector 22">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6" name="TextBox 3">
            <a:extLst>
              <a:ext uri="{FF2B5EF4-FFF2-40B4-BE49-F238E27FC236}">
                <a16:creationId xmlns:a16="http://schemas.microsoft.com/office/drawing/2014/main" id="{3D31B768-94F8-EEDB-952D-43D5F9563652}"/>
              </a:ext>
            </a:extLst>
          </p:cNvPr>
          <p:cNvGraphicFramePr/>
          <p:nvPr>
            <p:extLst>
              <p:ext uri="{D42A27DB-BD31-4B8C-83A1-F6EECF244321}">
                <p14:modId xmlns:p14="http://schemas.microsoft.com/office/powerpoint/2010/main" val="1434683790"/>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5376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DD7FF766-4E1E-EAD2-B067-9514F4487468}"/>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8000" kern="1200">
                <a:solidFill>
                  <a:schemeClr val="tx1"/>
                </a:solidFill>
                <a:latin typeface="+mj-lt"/>
                <a:ea typeface="+mj-ea"/>
                <a:cs typeface="+mj-cs"/>
              </a:rPr>
              <a:t>Gamma Codes</a:t>
            </a:r>
          </a:p>
        </p:txBody>
      </p:sp>
      <p:cxnSp>
        <p:nvCxnSpPr>
          <p:cNvPr id="19" name="Straight Connector 18">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6" name="TextBox 3">
            <a:extLst>
              <a:ext uri="{FF2B5EF4-FFF2-40B4-BE49-F238E27FC236}">
                <a16:creationId xmlns:a16="http://schemas.microsoft.com/office/drawing/2014/main" id="{D0485CD9-0C49-4838-189F-28EDAA2434D5}"/>
              </a:ext>
            </a:extLst>
          </p:cNvPr>
          <p:cNvGraphicFramePr/>
          <p:nvPr>
            <p:extLst>
              <p:ext uri="{D42A27DB-BD31-4B8C-83A1-F6EECF244321}">
                <p14:modId xmlns:p14="http://schemas.microsoft.com/office/powerpoint/2010/main" val="1874141113"/>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22676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F25284FA-D555-6B60-041C-30680A537AB0}"/>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5600" kern="1200">
                <a:solidFill>
                  <a:schemeClr val="tx1"/>
                </a:solidFill>
                <a:latin typeface="+mj-lt"/>
                <a:ea typeface="+mj-ea"/>
                <a:cs typeface="+mj-cs"/>
              </a:rPr>
              <a:t>Dictionary Compression</a:t>
            </a:r>
          </a:p>
        </p:txBody>
      </p:sp>
      <p:cxnSp>
        <p:nvCxnSpPr>
          <p:cNvPr id="25" name="Straight Connector 24">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8" name="TextBox 5">
            <a:extLst>
              <a:ext uri="{FF2B5EF4-FFF2-40B4-BE49-F238E27FC236}">
                <a16:creationId xmlns:a16="http://schemas.microsoft.com/office/drawing/2014/main" id="{F024FFBD-BA5C-21C6-0CB8-4E56C95660DF}"/>
              </a:ext>
            </a:extLst>
          </p:cNvPr>
          <p:cNvGraphicFramePr/>
          <p:nvPr>
            <p:extLst>
              <p:ext uri="{D42A27DB-BD31-4B8C-83A1-F6EECF244321}">
                <p14:modId xmlns:p14="http://schemas.microsoft.com/office/powerpoint/2010/main" val="1688277717"/>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68160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36EF9148-BB41-3F64-3ED3-91E5D6E8C566}"/>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5600" kern="1200">
                <a:solidFill>
                  <a:schemeClr val="tx1"/>
                </a:solidFill>
                <a:latin typeface="+mj-lt"/>
                <a:ea typeface="+mj-ea"/>
                <a:cs typeface="+mj-cs"/>
              </a:rPr>
              <a:t>Blocking Compression</a:t>
            </a:r>
          </a:p>
        </p:txBody>
      </p:sp>
      <p:cxnSp>
        <p:nvCxnSpPr>
          <p:cNvPr id="23" name="Straight Connector 22">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6" name="TextBox 3">
            <a:extLst>
              <a:ext uri="{FF2B5EF4-FFF2-40B4-BE49-F238E27FC236}">
                <a16:creationId xmlns:a16="http://schemas.microsoft.com/office/drawing/2014/main" id="{BA0F6F6A-013E-1194-9D04-DC877463D9E0}"/>
              </a:ext>
            </a:extLst>
          </p:cNvPr>
          <p:cNvGraphicFramePr/>
          <p:nvPr>
            <p:extLst>
              <p:ext uri="{D42A27DB-BD31-4B8C-83A1-F6EECF244321}">
                <p14:modId xmlns:p14="http://schemas.microsoft.com/office/powerpoint/2010/main" val="937251030"/>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50309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31CC1484-B61C-1E65-B7E4-089167B67578}"/>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kern="1200">
                <a:solidFill>
                  <a:schemeClr val="tx1"/>
                </a:solidFill>
                <a:latin typeface="+mj-lt"/>
                <a:ea typeface="+mj-ea"/>
                <a:cs typeface="+mj-cs"/>
              </a:rPr>
              <a:t>Decompression of Inverted Index</a:t>
            </a:r>
          </a:p>
        </p:txBody>
      </p:sp>
      <p:cxnSp>
        <p:nvCxnSpPr>
          <p:cNvPr id="12" name="Straight Connector 1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6" name="TextBox 3">
            <a:extLst>
              <a:ext uri="{FF2B5EF4-FFF2-40B4-BE49-F238E27FC236}">
                <a16:creationId xmlns:a16="http://schemas.microsoft.com/office/drawing/2014/main" id="{1180ECA4-0FAD-DA6A-E26E-1A7E1B0AE9A6}"/>
              </a:ext>
            </a:extLst>
          </p:cNvPr>
          <p:cNvGraphicFramePr/>
          <p:nvPr>
            <p:extLst>
              <p:ext uri="{D42A27DB-BD31-4B8C-83A1-F6EECF244321}">
                <p14:modId xmlns:p14="http://schemas.microsoft.com/office/powerpoint/2010/main" val="865987310"/>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59003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DAEE03-B575-9077-AAF9-F03DD1EB32BF}"/>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Statistical Analysis</a:t>
            </a:r>
          </a:p>
        </p:txBody>
      </p:sp>
      <p:graphicFrame>
        <p:nvGraphicFramePr>
          <p:cNvPr id="6" name="TextBox 3">
            <a:extLst>
              <a:ext uri="{FF2B5EF4-FFF2-40B4-BE49-F238E27FC236}">
                <a16:creationId xmlns:a16="http://schemas.microsoft.com/office/drawing/2014/main" id="{41E01725-88BD-E106-B52D-038332151343}"/>
              </a:ext>
            </a:extLst>
          </p:cNvPr>
          <p:cNvGraphicFramePr/>
          <p:nvPr>
            <p:extLst>
              <p:ext uri="{D42A27DB-BD31-4B8C-83A1-F6EECF244321}">
                <p14:modId xmlns:p14="http://schemas.microsoft.com/office/powerpoint/2010/main" val="275443153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54027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6C01A4-0812-8B3A-ABAB-B4276BBEDE0C}"/>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Heaps' Law</a:t>
            </a:r>
          </a:p>
        </p:txBody>
      </p:sp>
      <p:sp>
        <p:nvSpPr>
          <p:cNvPr id="22" name="TextBox 21">
            <a:extLst>
              <a:ext uri="{FF2B5EF4-FFF2-40B4-BE49-F238E27FC236}">
                <a16:creationId xmlns:a16="http://schemas.microsoft.com/office/drawing/2014/main" id="{3971EA9D-BE99-F2A8-A84F-412359A44C7F}"/>
              </a:ext>
            </a:extLst>
          </p:cNvPr>
          <p:cNvSpPr txBox="1"/>
          <p:nvPr/>
        </p:nvSpPr>
        <p:spPr>
          <a:xfrm>
            <a:off x="1371599" y="2318197"/>
            <a:ext cx="9724031" cy="3683358"/>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a:t>In the WebAP dataset, </a:t>
            </a:r>
            <a:r>
              <a:rPr lang="en-US" sz="2000" b="1"/>
              <a:t>Heaps' Law</a:t>
            </a:r>
            <a:r>
              <a:rPr lang="en-US" sz="2000"/>
              <a:t> is used to estimate the growth of the vocabulary size as the number of documents increases. It suggests that the number of unique words in a corpus grows at a slower rate than the size of the corpus itself.</a:t>
            </a:r>
          </a:p>
          <a:p>
            <a:pPr marL="285750" indent="-228600">
              <a:lnSpc>
                <a:spcPct val="90000"/>
              </a:lnSpc>
              <a:spcAft>
                <a:spcPts val="600"/>
              </a:spcAft>
              <a:buFont typeface="Arial" panose="020B0604020202020204" pitchFamily="34" charset="0"/>
              <a:buChar char="•"/>
            </a:pPr>
            <a:endParaRPr lang="en-US" sz="2000" b="1"/>
          </a:p>
          <a:p>
            <a:pPr marL="285750" indent="-228600">
              <a:lnSpc>
                <a:spcPct val="90000"/>
              </a:lnSpc>
              <a:spcAft>
                <a:spcPts val="600"/>
              </a:spcAft>
              <a:buFont typeface="Arial" panose="020B0604020202020204" pitchFamily="34" charset="0"/>
              <a:buChar char="•"/>
            </a:pPr>
            <a:r>
              <a:rPr lang="en-US" sz="2000"/>
              <a:t>Heaps' Law helps predict vocabulary size and assess the </a:t>
            </a:r>
            <a:r>
              <a:rPr lang="en-US" sz="2000" b="1"/>
              <a:t>richness of the dataset</a:t>
            </a:r>
            <a:r>
              <a:rPr lang="en-US" sz="2000"/>
              <a:t>, which is crucial for understanding the complexity of the language used.</a:t>
            </a:r>
          </a:p>
          <a:p>
            <a:pPr marL="285750" indent="-228600">
              <a:lnSpc>
                <a:spcPct val="90000"/>
              </a:lnSpc>
              <a:spcAft>
                <a:spcPts val="600"/>
              </a:spcAft>
              <a:buFont typeface="Arial" panose="020B0604020202020204" pitchFamily="34" charset="0"/>
              <a:buChar char="•"/>
            </a:pPr>
            <a:endParaRPr lang="en-US" sz="2000" b="1"/>
          </a:p>
          <a:p>
            <a:pPr marL="285750" indent="-228600">
              <a:lnSpc>
                <a:spcPct val="90000"/>
              </a:lnSpc>
              <a:spcAft>
                <a:spcPts val="600"/>
              </a:spcAft>
              <a:buFont typeface="Arial" panose="020B0604020202020204" pitchFamily="34" charset="0"/>
              <a:buChar char="•"/>
            </a:pPr>
            <a:r>
              <a:rPr lang="en-US" sz="2000"/>
              <a:t>Understanding vocabulary growth enabled better </a:t>
            </a:r>
            <a:r>
              <a:rPr lang="en-US" sz="2000" b="1"/>
              <a:t>indexing strategies</a:t>
            </a:r>
            <a:r>
              <a:rPr lang="en-US" sz="2000"/>
              <a:t> and resource allocation, ensuring efficient processing as the dataset scales.</a:t>
            </a:r>
          </a:p>
        </p:txBody>
      </p:sp>
    </p:spTree>
    <p:extLst>
      <p:ext uri="{BB962C8B-B14F-4D97-AF65-F5344CB8AC3E}">
        <p14:creationId xmlns:p14="http://schemas.microsoft.com/office/powerpoint/2010/main" val="14702841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F7BBF7A0-09BB-D39C-187D-D5F766E698D0}"/>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8000" kern="1200">
                <a:solidFill>
                  <a:schemeClr val="tx1"/>
                </a:solidFill>
                <a:latin typeface="+mj-lt"/>
                <a:ea typeface="+mj-ea"/>
                <a:cs typeface="+mj-cs"/>
              </a:rPr>
              <a:t>Zipf's Law</a:t>
            </a:r>
          </a:p>
        </p:txBody>
      </p:sp>
      <p:cxnSp>
        <p:nvCxnSpPr>
          <p:cNvPr id="23" name="Straight Connector 22">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6" name="TextBox 3">
            <a:extLst>
              <a:ext uri="{FF2B5EF4-FFF2-40B4-BE49-F238E27FC236}">
                <a16:creationId xmlns:a16="http://schemas.microsoft.com/office/drawing/2014/main" id="{FC5802C9-0BA0-15E8-2094-979AE194187A}"/>
              </a:ext>
            </a:extLst>
          </p:cNvPr>
          <p:cNvGraphicFramePr/>
          <p:nvPr>
            <p:extLst>
              <p:ext uri="{D42A27DB-BD31-4B8C-83A1-F6EECF244321}">
                <p14:modId xmlns:p14="http://schemas.microsoft.com/office/powerpoint/2010/main" val="1038801602"/>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2306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722297E8-2C87-C403-5174-0EC906B25353}"/>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5000" kern="1200">
                <a:solidFill>
                  <a:schemeClr val="tx1"/>
                </a:solidFill>
                <a:latin typeface="+mj-lt"/>
                <a:ea typeface="+mj-ea"/>
                <a:cs typeface="+mj-cs"/>
              </a:rPr>
              <a:t>Normalization (Case Folding)</a:t>
            </a:r>
          </a:p>
        </p:txBody>
      </p:sp>
      <p:cxnSp>
        <p:nvCxnSpPr>
          <p:cNvPr id="57" name="Straight Connector 56">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22" name="TextBox 3">
            <a:extLst>
              <a:ext uri="{FF2B5EF4-FFF2-40B4-BE49-F238E27FC236}">
                <a16:creationId xmlns:a16="http://schemas.microsoft.com/office/drawing/2014/main" id="{EF16BB4F-0EB4-5501-D827-A5A1ADCCA0FE}"/>
              </a:ext>
            </a:extLst>
          </p:cNvPr>
          <p:cNvGraphicFramePr/>
          <p:nvPr>
            <p:extLst>
              <p:ext uri="{D42A27DB-BD31-4B8C-83A1-F6EECF244321}">
                <p14:modId xmlns:p14="http://schemas.microsoft.com/office/powerpoint/2010/main" val="3636185559"/>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58456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D6299AAD-1257-B152-D106-0DE207C123E4}"/>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5600" kern="1200">
                <a:solidFill>
                  <a:schemeClr val="tx1"/>
                </a:solidFill>
                <a:latin typeface="+mj-lt"/>
                <a:ea typeface="+mj-ea"/>
                <a:cs typeface="+mj-cs"/>
              </a:rPr>
              <a:t>Evaluating Compression Performance</a:t>
            </a:r>
          </a:p>
        </p:txBody>
      </p:sp>
      <p:cxnSp>
        <p:nvCxnSpPr>
          <p:cNvPr id="23" name="Straight Connector 22">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6" name="TextBox 3">
            <a:extLst>
              <a:ext uri="{FF2B5EF4-FFF2-40B4-BE49-F238E27FC236}">
                <a16:creationId xmlns:a16="http://schemas.microsoft.com/office/drawing/2014/main" id="{E33AE266-BB58-D0CA-DB9F-88E1C37B8A93}"/>
              </a:ext>
            </a:extLst>
          </p:cNvPr>
          <p:cNvGraphicFramePr/>
          <p:nvPr>
            <p:extLst>
              <p:ext uri="{D42A27DB-BD31-4B8C-83A1-F6EECF244321}">
                <p14:modId xmlns:p14="http://schemas.microsoft.com/office/powerpoint/2010/main" val="1457560539"/>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86814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3BAA979C-7905-0E21-FF3F-0C49EE8252AE}"/>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5600" kern="1200">
                <a:solidFill>
                  <a:schemeClr val="tx1"/>
                </a:solidFill>
                <a:latin typeface="+mj-lt"/>
                <a:ea typeface="+mj-ea"/>
                <a:cs typeface="+mj-cs"/>
              </a:rPr>
              <a:t>Lossy Compression Concept</a:t>
            </a:r>
          </a:p>
        </p:txBody>
      </p:sp>
      <p:cxnSp>
        <p:nvCxnSpPr>
          <p:cNvPr id="23" name="Straight Connector 22">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6" name="TextBox 3">
            <a:extLst>
              <a:ext uri="{FF2B5EF4-FFF2-40B4-BE49-F238E27FC236}">
                <a16:creationId xmlns:a16="http://schemas.microsoft.com/office/drawing/2014/main" id="{3E92908B-1AE3-57F7-98B3-926B5CB82266}"/>
              </a:ext>
            </a:extLst>
          </p:cNvPr>
          <p:cNvGraphicFramePr/>
          <p:nvPr>
            <p:extLst>
              <p:ext uri="{D42A27DB-BD31-4B8C-83A1-F6EECF244321}">
                <p14:modId xmlns:p14="http://schemas.microsoft.com/office/powerpoint/2010/main" val="1484718734"/>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41438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30339E-49C5-4881-F600-B639D1F4D494}"/>
              </a:ext>
            </a:extLst>
          </p:cNvPr>
          <p:cNvPicPr>
            <a:picLocks noChangeAspect="1"/>
          </p:cNvPicPr>
          <p:nvPr/>
        </p:nvPicPr>
        <p:blipFill>
          <a:blip r:embed="rId2"/>
          <a:stretch>
            <a:fillRect/>
          </a:stretch>
        </p:blipFill>
        <p:spPr>
          <a:xfrm>
            <a:off x="6429422" y="178632"/>
            <a:ext cx="5563376" cy="6335009"/>
          </a:xfrm>
          <a:prstGeom prst="rect">
            <a:avLst/>
          </a:prstGeom>
        </p:spPr>
      </p:pic>
      <p:pic>
        <p:nvPicPr>
          <p:cNvPr id="6" name="Picture 5">
            <a:extLst>
              <a:ext uri="{FF2B5EF4-FFF2-40B4-BE49-F238E27FC236}">
                <a16:creationId xmlns:a16="http://schemas.microsoft.com/office/drawing/2014/main" id="{30431BB8-E09B-4EC1-0102-9C7B8AF9AB96}"/>
              </a:ext>
            </a:extLst>
          </p:cNvPr>
          <p:cNvPicPr>
            <a:picLocks noChangeAspect="1"/>
          </p:cNvPicPr>
          <p:nvPr/>
        </p:nvPicPr>
        <p:blipFill>
          <a:blip r:embed="rId3"/>
          <a:stretch>
            <a:fillRect/>
          </a:stretch>
        </p:blipFill>
        <p:spPr>
          <a:xfrm>
            <a:off x="199202" y="1493265"/>
            <a:ext cx="5896798" cy="5020376"/>
          </a:xfrm>
          <a:prstGeom prst="rect">
            <a:avLst/>
          </a:prstGeom>
        </p:spPr>
      </p:pic>
      <p:sp>
        <p:nvSpPr>
          <p:cNvPr id="7" name="Title 1">
            <a:extLst>
              <a:ext uri="{FF2B5EF4-FFF2-40B4-BE49-F238E27FC236}">
                <a16:creationId xmlns:a16="http://schemas.microsoft.com/office/drawing/2014/main" id="{44A9839C-2FAD-1803-473B-6C5D5183FDF8}"/>
              </a:ext>
            </a:extLst>
          </p:cNvPr>
          <p:cNvSpPr>
            <a:spLocks noGrp="1"/>
          </p:cNvSpPr>
          <p:nvPr>
            <p:ph type="title"/>
          </p:nvPr>
        </p:nvSpPr>
        <p:spPr>
          <a:xfrm>
            <a:off x="1001495" y="0"/>
            <a:ext cx="10515600" cy="1325563"/>
          </a:xfrm>
        </p:spPr>
        <p:txBody>
          <a:bodyPr/>
          <a:lstStyle/>
          <a:p>
            <a:r>
              <a:rPr lang="en-IN" dirty="0"/>
              <a:t>OUTPUT</a:t>
            </a:r>
          </a:p>
        </p:txBody>
      </p:sp>
    </p:spTree>
    <p:extLst>
      <p:ext uri="{BB962C8B-B14F-4D97-AF65-F5344CB8AC3E}">
        <p14:creationId xmlns:p14="http://schemas.microsoft.com/office/powerpoint/2010/main" val="13504191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8D1A3C3-2FB6-486E-8F58-68960791B400}"/>
              </a:ext>
            </a:extLst>
          </p:cNvPr>
          <p:cNvPicPr>
            <a:picLocks noChangeAspect="1"/>
          </p:cNvPicPr>
          <p:nvPr/>
        </p:nvPicPr>
        <p:blipFill>
          <a:blip r:embed="rId2"/>
          <a:stretch>
            <a:fillRect/>
          </a:stretch>
        </p:blipFill>
        <p:spPr>
          <a:xfrm>
            <a:off x="1279846" y="1131216"/>
            <a:ext cx="9344359" cy="4741683"/>
          </a:xfrm>
          <a:prstGeom prst="rect">
            <a:avLst/>
          </a:prstGeom>
        </p:spPr>
      </p:pic>
    </p:spTree>
    <p:extLst>
      <p:ext uri="{BB962C8B-B14F-4D97-AF65-F5344CB8AC3E}">
        <p14:creationId xmlns:p14="http://schemas.microsoft.com/office/powerpoint/2010/main" val="35728197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55F220-C677-E534-BA29-4BDD4712ED69}"/>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6000" dirty="0"/>
              <a:t>THANK YOU</a:t>
            </a:r>
          </a:p>
          <a:p>
            <a:pPr algn="ctr"/>
            <a:endParaRPr lang="en-US" sz="7200" kern="1200" dirty="0">
              <a:latin typeface="+mj-lt"/>
              <a:cs typeface="Calibri Light"/>
            </a:endParaRP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8447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2297E8-2C87-C403-5174-0EC906B25353}"/>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Tokenization</a:t>
            </a:r>
          </a:p>
        </p:txBody>
      </p:sp>
      <p:sp>
        <p:nvSpPr>
          <p:cNvPr id="4" name="TextBox 3">
            <a:extLst>
              <a:ext uri="{FF2B5EF4-FFF2-40B4-BE49-F238E27FC236}">
                <a16:creationId xmlns:a16="http://schemas.microsoft.com/office/drawing/2014/main" id="{08DDA47D-9F1D-F713-CAB3-B3EB9FD83A50}"/>
              </a:ext>
            </a:extLst>
          </p:cNvPr>
          <p:cNvSpPr txBox="1"/>
          <p:nvPr/>
        </p:nvSpPr>
        <p:spPr>
          <a:xfrm>
            <a:off x="1233982" y="1328207"/>
            <a:ext cx="9724031" cy="3683358"/>
          </a:xfrm>
          <a:prstGeom prst="rect">
            <a:avLst/>
          </a:prstGeom>
        </p:spPr>
        <p:txBody>
          <a:bodyPr vert="horz" lIns="91440" tIns="45720" rIns="91440" bIns="45720" rtlCol="0" anchor="ctr">
            <a:normAutofit/>
          </a:bodyPr>
          <a:lstStyle/>
          <a:p>
            <a:pPr marL="742950" lvl="1" indent="-228600">
              <a:lnSpc>
                <a:spcPct val="90000"/>
              </a:lnSpc>
              <a:spcAft>
                <a:spcPts val="600"/>
              </a:spcAft>
              <a:buFont typeface="Arial" panose="020B0604020202020204" pitchFamily="34" charset="0"/>
              <a:buChar char="•"/>
            </a:pPr>
            <a:r>
              <a:rPr lang="en-US" sz="1700" dirty="0"/>
              <a:t>In the </a:t>
            </a:r>
            <a:r>
              <a:rPr lang="en-US" sz="1700" dirty="0" err="1"/>
              <a:t>WebAP</a:t>
            </a:r>
            <a:r>
              <a:rPr lang="en-US" sz="1700" dirty="0"/>
              <a:t> dataset, tokenization involves splitting the text from each passage into individual words or terms. Punctuation is typically removed, and the text is split at whitespace to generate tokens, which are then stored for further processing like indexing and querying.</a:t>
            </a:r>
          </a:p>
          <a:p>
            <a:pPr marL="742950" lvl="1" indent="-228600">
              <a:lnSpc>
                <a:spcPct val="90000"/>
              </a:lnSpc>
              <a:spcAft>
                <a:spcPts val="600"/>
              </a:spcAft>
              <a:buFont typeface="Arial" panose="020B0604020202020204" pitchFamily="34" charset="0"/>
              <a:buChar char="•"/>
            </a:pPr>
            <a:endParaRPr lang="en-US" sz="1700" dirty="0"/>
          </a:p>
          <a:p>
            <a:pPr marL="742950" lvl="1" indent="-228600">
              <a:lnSpc>
                <a:spcPct val="90000"/>
              </a:lnSpc>
              <a:spcAft>
                <a:spcPts val="600"/>
              </a:spcAft>
              <a:buFont typeface="Arial" panose="020B0604020202020204" pitchFamily="34" charset="0"/>
              <a:buChar char="•"/>
            </a:pPr>
            <a:r>
              <a:rPr lang="en-US" sz="1700" dirty="0"/>
              <a:t>Tokenization breaks down the text into manageable units (terms) that can be indexed and searched. This step is essential for any search and retrieval process because it prepares the data for analysis and matching.</a:t>
            </a:r>
          </a:p>
          <a:p>
            <a:pPr marL="742950" lvl="1" indent="-228600">
              <a:lnSpc>
                <a:spcPct val="90000"/>
              </a:lnSpc>
              <a:spcAft>
                <a:spcPts val="600"/>
              </a:spcAft>
              <a:buFont typeface="Arial" panose="020B0604020202020204" pitchFamily="34" charset="0"/>
              <a:buChar char="•"/>
            </a:pPr>
            <a:endParaRPr lang="en-US" sz="1700" dirty="0"/>
          </a:p>
          <a:p>
            <a:pPr marL="742950" lvl="1" indent="-228600">
              <a:lnSpc>
                <a:spcPct val="90000"/>
              </a:lnSpc>
              <a:spcAft>
                <a:spcPts val="600"/>
              </a:spcAft>
              <a:buFont typeface="Arial" panose="020B0604020202020204" pitchFamily="34" charset="0"/>
              <a:buChar char="•"/>
            </a:pPr>
            <a:r>
              <a:rPr lang="en-US" sz="1700" dirty="0"/>
              <a:t>Tokenization enabled us to handle the dataset more efficiently, allowing the system to process user queries by matching individual tokens (terms) from queries to the indexed terms. This made searching faster and more accurate in retrieving relevant passages from the dataset.</a:t>
            </a:r>
          </a:p>
        </p:txBody>
      </p:sp>
      <p:pic>
        <p:nvPicPr>
          <p:cNvPr id="5" name="Picture 4">
            <a:extLst>
              <a:ext uri="{FF2B5EF4-FFF2-40B4-BE49-F238E27FC236}">
                <a16:creationId xmlns:a16="http://schemas.microsoft.com/office/drawing/2014/main" id="{53768D38-167E-2816-667E-4E8A9257359E}"/>
              </a:ext>
            </a:extLst>
          </p:cNvPr>
          <p:cNvPicPr>
            <a:picLocks noChangeAspect="1"/>
          </p:cNvPicPr>
          <p:nvPr/>
        </p:nvPicPr>
        <p:blipFill>
          <a:blip r:embed="rId2"/>
          <a:stretch>
            <a:fillRect/>
          </a:stretch>
        </p:blipFill>
        <p:spPr>
          <a:xfrm>
            <a:off x="0" y="4770936"/>
            <a:ext cx="11877773" cy="2087064"/>
          </a:xfrm>
          <a:prstGeom prst="rect">
            <a:avLst/>
          </a:prstGeom>
        </p:spPr>
      </p:pic>
    </p:spTree>
    <p:extLst>
      <p:ext uri="{BB962C8B-B14F-4D97-AF65-F5344CB8AC3E}">
        <p14:creationId xmlns:p14="http://schemas.microsoft.com/office/powerpoint/2010/main" val="3571801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722297E8-2C87-C403-5174-0EC906B25353}"/>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kern="1200">
                <a:solidFill>
                  <a:schemeClr val="tx1"/>
                </a:solidFill>
                <a:latin typeface="+mj-lt"/>
                <a:ea typeface="+mj-ea"/>
                <a:cs typeface="+mj-cs"/>
              </a:rPr>
              <a:t>Stemming and Lemmatization</a:t>
            </a:r>
          </a:p>
        </p:txBody>
      </p:sp>
      <p:cxnSp>
        <p:nvCxnSpPr>
          <p:cNvPr id="12" name="Straight Connector 1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6" name="TextBox 3">
            <a:extLst>
              <a:ext uri="{FF2B5EF4-FFF2-40B4-BE49-F238E27FC236}">
                <a16:creationId xmlns:a16="http://schemas.microsoft.com/office/drawing/2014/main" id="{C78112DA-D4FA-C1EE-BE2C-6C5ABA0D899D}"/>
              </a:ext>
            </a:extLst>
          </p:cNvPr>
          <p:cNvGraphicFramePr/>
          <p:nvPr>
            <p:extLst>
              <p:ext uri="{D42A27DB-BD31-4B8C-83A1-F6EECF244321}">
                <p14:modId xmlns:p14="http://schemas.microsoft.com/office/powerpoint/2010/main" val="611573696"/>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6972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722297E8-2C87-C403-5174-0EC906B25353}"/>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5600" kern="1200">
                <a:solidFill>
                  <a:schemeClr val="tx1"/>
                </a:solidFill>
                <a:latin typeface="+mj-lt"/>
                <a:ea typeface="+mj-ea"/>
                <a:cs typeface="+mj-cs"/>
              </a:rPr>
              <a:t>Inverted Index Construction</a:t>
            </a:r>
          </a:p>
        </p:txBody>
      </p:sp>
      <p:cxnSp>
        <p:nvCxnSpPr>
          <p:cNvPr id="12" name="Straight Connector 1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6" name="TextBox 3">
            <a:extLst>
              <a:ext uri="{FF2B5EF4-FFF2-40B4-BE49-F238E27FC236}">
                <a16:creationId xmlns:a16="http://schemas.microsoft.com/office/drawing/2014/main" id="{F7B15E40-D9CC-8A4A-F1AE-78B794CD2F0F}"/>
              </a:ext>
            </a:extLst>
          </p:cNvPr>
          <p:cNvGraphicFramePr/>
          <p:nvPr>
            <p:extLst>
              <p:ext uri="{D42A27DB-BD31-4B8C-83A1-F6EECF244321}">
                <p14:modId xmlns:p14="http://schemas.microsoft.com/office/powerpoint/2010/main" val="3892279068"/>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5FFDAD3D-CA59-2B20-97EA-7B351D84E558}"/>
              </a:ext>
            </a:extLst>
          </p:cNvPr>
          <p:cNvPicPr>
            <a:picLocks noChangeAspect="1"/>
          </p:cNvPicPr>
          <p:nvPr/>
        </p:nvPicPr>
        <p:blipFill>
          <a:blip r:embed="rId7"/>
          <a:stretch>
            <a:fillRect/>
          </a:stretch>
        </p:blipFill>
        <p:spPr>
          <a:xfrm>
            <a:off x="0" y="0"/>
            <a:ext cx="12122868" cy="1447789"/>
          </a:xfrm>
          <a:prstGeom prst="rect">
            <a:avLst/>
          </a:prstGeom>
        </p:spPr>
      </p:pic>
    </p:spTree>
    <p:extLst>
      <p:ext uri="{BB962C8B-B14F-4D97-AF65-F5344CB8AC3E}">
        <p14:creationId xmlns:p14="http://schemas.microsoft.com/office/powerpoint/2010/main" val="3200183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681</TotalTime>
  <Words>5337</Words>
  <Application>Microsoft Office PowerPoint</Application>
  <PresentationFormat>Widescreen</PresentationFormat>
  <Paragraphs>300</Paragraphs>
  <Slides>64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Arial</vt:lpstr>
      <vt:lpstr>Calibri</vt:lpstr>
      <vt:lpstr>Calibri Light</vt:lpstr>
      <vt:lpstr>Times New Roman</vt:lpstr>
      <vt:lpstr>Office Theme</vt:lpstr>
      <vt:lpstr>19CSE454 - Information retrieval</vt:lpstr>
      <vt:lpstr>INDEX</vt:lpstr>
      <vt:lpstr>DATASET</vt:lpstr>
      <vt:lpstr>LECTURE 1 AND 2</vt:lpstr>
      <vt:lpstr>Term-document Incidence Matrices</vt:lpstr>
      <vt:lpstr>Normalization (Case Folding)</vt:lpstr>
      <vt:lpstr>Tokenization</vt:lpstr>
      <vt:lpstr>Stemming and Lemmatization</vt:lpstr>
      <vt:lpstr>Inverted Index Construction</vt:lpstr>
      <vt:lpstr>Document Parsing</vt:lpstr>
      <vt:lpstr>Skip Pointers in Postings</vt:lpstr>
      <vt:lpstr>Stop Words Removal</vt:lpstr>
      <vt:lpstr>Query Processing</vt:lpstr>
      <vt:lpstr>Boolean Retrieval Model</vt:lpstr>
      <vt:lpstr>Proximity Queries</vt:lpstr>
      <vt:lpstr>Pharse Queries</vt:lpstr>
      <vt:lpstr>Efficient Query Execution</vt:lpstr>
      <vt:lpstr>Skip Pointers to optimize Query Processing</vt:lpstr>
      <vt:lpstr>LECTURE 3</vt:lpstr>
      <vt:lpstr>Soundex</vt:lpstr>
      <vt:lpstr>Levenshtein Distance (Edit Distance)</vt:lpstr>
      <vt:lpstr>Bigram (k-gram) Indexes</vt:lpstr>
      <vt:lpstr>Jaccard Coefficient</vt:lpstr>
      <vt:lpstr>Permuterm Index</vt:lpstr>
      <vt:lpstr>Wild-card Queries</vt:lpstr>
      <vt:lpstr>Spelling Correction</vt:lpstr>
      <vt:lpstr>PowerPoint Presentation</vt:lpstr>
      <vt:lpstr>LECTURE 6</vt:lpstr>
      <vt:lpstr>Bag of Words</vt:lpstr>
      <vt:lpstr>Term Frequency (TF)</vt:lpstr>
      <vt:lpstr>Inverse Document Frequency (IDF)</vt:lpstr>
      <vt:lpstr>TF-IDF Weighting</vt:lpstr>
      <vt:lpstr>Log-Frequency Weighting</vt:lpstr>
      <vt:lpstr>Vector Normalization</vt:lpstr>
      <vt:lpstr>Cosine Similarity</vt:lpstr>
      <vt:lpstr>Cumulative TF-IDF Score Ranking</vt:lpstr>
      <vt:lpstr>OUTPUT</vt:lpstr>
      <vt:lpstr>LECTURE 4</vt:lpstr>
      <vt:lpstr>Corpus Parsing</vt:lpstr>
      <vt:lpstr>Blocked Sort-Based Indexing (BSBI)</vt:lpstr>
      <vt:lpstr>Merging Blocks</vt:lpstr>
      <vt:lpstr>Single-Pass In-Memory Indexing (SPIMI)  </vt:lpstr>
      <vt:lpstr>Logging</vt:lpstr>
      <vt:lpstr>Time Mesurement</vt:lpstr>
      <vt:lpstr>Error Handling </vt:lpstr>
      <vt:lpstr>OUTPUT</vt:lpstr>
      <vt:lpstr>LECTURE 5 </vt:lpstr>
      <vt:lpstr>Inverted Index Compression</vt:lpstr>
      <vt:lpstr>Conversion of Document IDs to Integers</vt:lpstr>
      <vt:lpstr>Gap Encoding</vt:lpstr>
      <vt:lpstr>Variable-Length Encoding</vt:lpstr>
      <vt:lpstr>Variable Byte (VB) Codes</vt:lpstr>
      <vt:lpstr>Gamma Codes</vt:lpstr>
      <vt:lpstr>Dictionary Compression</vt:lpstr>
      <vt:lpstr>Blocking Compression</vt:lpstr>
      <vt:lpstr>Decompression of Inverted Index</vt:lpstr>
      <vt:lpstr>Statistical Analysis</vt:lpstr>
      <vt:lpstr>Heaps' Law</vt:lpstr>
      <vt:lpstr>Zipf's Law</vt:lpstr>
      <vt:lpstr>Evaluating Compression Performance</vt:lpstr>
      <vt:lpstr>Lossy Compression Concept</vt:lpstr>
      <vt:lpstr>OUTPUT</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ALA VENKATA CHANDANA - [CB.EN.U4CSE21005]</dc:creator>
  <cp:lastModifiedBy>Tangudu Harsha Vardhan</cp:lastModifiedBy>
  <cp:revision>217</cp:revision>
  <dcterms:created xsi:type="dcterms:W3CDTF">2024-10-07T09:53:58Z</dcterms:created>
  <dcterms:modified xsi:type="dcterms:W3CDTF">2024-10-08T09:07:12Z</dcterms:modified>
</cp:coreProperties>
</file>