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dasliet09@outlook.com" userId="f262706fcdd471a6" providerId="LiveId" clId="{D82F6A5B-B310-4B19-B476-E8CC3856A094}"/>
    <pc:docChg chg="undo custSel addSld delSld modSld modMainMaster">
      <pc:chgData name="harshdasliet09@outlook.com" userId="f262706fcdd471a6" providerId="LiveId" clId="{D82F6A5B-B310-4B19-B476-E8CC3856A094}" dt="2021-07-14T19:33:10.502" v="1239" actId="20577"/>
      <pc:docMkLst>
        <pc:docMk/>
      </pc:docMkLst>
      <pc:sldChg chg="addSp modSp new del mod modClrScheme chgLayout">
        <pc:chgData name="harshdasliet09@outlook.com" userId="f262706fcdd471a6" providerId="LiveId" clId="{D82F6A5B-B310-4B19-B476-E8CC3856A094}" dt="2021-07-14T02:58:05.708" v="29" actId="2696"/>
        <pc:sldMkLst>
          <pc:docMk/>
          <pc:sldMk cId="510535635" sldId="256"/>
        </pc:sldMkLst>
        <pc:spChg chg="add mod">
          <ac:chgData name="harshdasliet09@outlook.com" userId="f262706fcdd471a6" providerId="LiveId" clId="{D82F6A5B-B310-4B19-B476-E8CC3856A094}" dt="2021-07-14T02:58:00.403" v="28" actId="20577"/>
          <ac:spMkLst>
            <pc:docMk/>
            <pc:sldMk cId="510535635" sldId="256"/>
            <ac:spMk id="2" creationId="{72DE8447-7E70-4BDB-9A86-393E847D1898}"/>
          </ac:spMkLst>
        </pc:spChg>
        <pc:spChg chg="add mod">
          <ac:chgData name="harshdasliet09@outlook.com" userId="f262706fcdd471a6" providerId="LiveId" clId="{D82F6A5B-B310-4B19-B476-E8CC3856A094}" dt="2021-07-14T02:57:52.670" v="26" actId="700"/>
          <ac:spMkLst>
            <pc:docMk/>
            <pc:sldMk cId="510535635" sldId="256"/>
            <ac:spMk id="3" creationId="{683FAB49-7DE7-4EB1-9000-375CD9D3177C}"/>
          </ac:spMkLst>
        </pc:spChg>
      </pc:sldChg>
      <pc:sldChg chg="addSp delSp modSp new mod modTransition modClrScheme chgLayout">
        <pc:chgData name="harshdasliet09@outlook.com" userId="f262706fcdd471a6" providerId="LiveId" clId="{D82F6A5B-B310-4B19-B476-E8CC3856A094}" dt="2021-07-14T19:15:24.493" v="1135" actId="14100"/>
        <pc:sldMkLst>
          <pc:docMk/>
          <pc:sldMk cId="2226029036" sldId="256"/>
        </pc:sldMkLst>
        <pc:spChg chg="add del mod">
          <ac:chgData name="harshdasliet09@outlook.com" userId="f262706fcdd471a6" providerId="LiveId" clId="{D82F6A5B-B310-4B19-B476-E8CC3856A094}" dt="2021-07-14T03:49:25.887" v="251" actId="6264"/>
          <ac:spMkLst>
            <pc:docMk/>
            <pc:sldMk cId="2226029036" sldId="256"/>
            <ac:spMk id="2" creationId="{60994A7F-0BBC-4BE5-9202-2CC087111174}"/>
          </ac:spMkLst>
        </pc:spChg>
        <pc:spChg chg="del mod ord">
          <ac:chgData name="harshdasliet09@outlook.com" userId="f262706fcdd471a6" providerId="LiveId" clId="{D82F6A5B-B310-4B19-B476-E8CC3856A094}" dt="2021-07-14T02:59:38.059" v="37" actId="700"/>
          <ac:spMkLst>
            <pc:docMk/>
            <pc:sldMk cId="2226029036" sldId="256"/>
            <ac:spMk id="2" creationId="{CB0E21AA-AD13-420B-B96C-E507E3530925}"/>
          </ac:spMkLst>
        </pc:spChg>
        <pc:spChg chg="add mod ord">
          <ac:chgData name="harshdasliet09@outlook.com" userId="f262706fcdd471a6" providerId="LiveId" clId="{D82F6A5B-B310-4B19-B476-E8CC3856A094}" dt="2021-07-14T19:15:10.402" v="1133" actId="255"/>
          <ac:spMkLst>
            <pc:docMk/>
            <pc:sldMk cId="2226029036" sldId="256"/>
            <ac:spMk id="3" creationId="{B5F5BAD3-8DA1-465F-B3EC-CA0078041D7E}"/>
          </ac:spMkLst>
        </pc:spChg>
        <pc:spChg chg="add mod ord">
          <ac:chgData name="harshdasliet09@outlook.com" userId="f262706fcdd471a6" providerId="LiveId" clId="{D82F6A5B-B310-4B19-B476-E8CC3856A094}" dt="2021-07-14T19:15:24.493" v="1135" actId="14100"/>
          <ac:spMkLst>
            <pc:docMk/>
            <pc:sldMk cId="2226029036" sldId="256"/>
            <ac:spMk id="4" creationId="{099BAF79-70E2-4A27-B0B5-630C97BD3339}"/>
          </ac:spMkLst>
        </pc:spChg>
        <pc:spChg chg="add del mod">
          <ac:chgData name="harshdasliet09@outlook.com" userId="f262706fcdd471a6" providerId="LiveId" clId="{D82F6A5B-B310-4B19-B476-E8CC3856A094}" dt="2021-07-14T03:49:25.887" v="251" actId="6264"/>
          <ac:spMkLst>
            <pc:docMk/>
            <pc:sldMk cId="2226029036" sldId="256"/>
            <ac:spMk id="5" creationId="{89C3E4B3-BCAA-4D84-BDD9-88CEA7751640}"/>
          </ac:spMkLst>
        </pc:spChg>
      </pc:sldChg>
      <pc:sldChg chg="modSp new del">
        <pc:chgData name="harshdasliet09@outlook.com" userId="f262706fcdd471a6" providerId="LiveId" clId="{D82F6A5B-B310-4B19-B476-E8CC3856A094}" dt="2021-07-14T02:57:16.561" v="24" actId="2696"/>
        <pc:sldMkLst>
          <pc:docMk/>
          <pc:sldMk cId="2622789413" sldId="256"/>
        </pc:sldMkLst>
        <pc:spChg chg="mod">
          <ac:chgData name="harshdasliet09@outlook.com" userId="f262706fcdd471a6" providerId="LiveId" clId="{D82F6A5B-B310-4B19-B476-E8CC3856A094}" dt="2021-07-14T02:55:51.524" v="19" actId="16037"/>
          <ac:spMkLst>
            <pc:docMk/>
            <pc:sldMk cId="2622789413" sldId="256"/>
            <ac:spMk id="2" creationId="{B235C392-F110-41CA-8B81-ACFC3AE392E9}"/>
          </ac:spMkLst>
        </pc:spChg>
        <pc:spChg chg="mod">
          <ac:chgData name="harshdasliet09@outlook.com" userId="f262706fcdd471a6" providerId="LiveId" clId="{D82F6A5B-B310-4B19-B476-E8CC3856A094}" dt="2021-07-14T02:55:31.608" v="17"/>
          <ac:spMkLst>
            <pc:docMk/>
            <pc:sldMk cId="2622789413" sldId="256"/>
            <ac:spMk id="3" creationId="{087257C5-41D0-45D7-8400-5E2AE82312B0}"/>
          </ac:spMkLst>
        </pc:spChg>
      </pc:sldChg>
      <pc:sldChg chg="new del">
        <pc:chgData name="harshdasliet09@outlook.com" userId="f262706fcdd471a6" providerId="LiveId" clId="{D82F6A5B-B310-4B19-B476-E8CC3856A094}" dt="2021-07-14T02:57:14.381" v="23" actId="2696"/>
        <pc:sldMkLst>
          <pc:docMk/>
          <pc:sldMk cId="2503878956" sldId="257"/>
        </pc:sldMkLst>
      </pc:sldChg>
      <pc:sldChg chg="addSp delSp modSp new mod modTransition">
        <pc:chgData name="harshdasliet09@outlook.com" userId="f262706fcdd471a6" providerId="LiveId" clId="{D82F6A5B-B310-4B19-B476-E8CC3856A094}" dt="2021-07-14T19:33:10.502" v="1239" actId="20577"/>
        <pc:sldMkLst>
          <pc:docMk/>
          <pc:sldMk cId="3513514417" sldId="257"/>
        </pc:sldMkLst>
        <pc:spChg chg="mod">
          <ac:chgData name="harshdasliet09@outlook.com" userId="f262706fcdd471a6" providerId="LiveId" clId="{D82F6A5B-B310-4B19-B476-E8CC3856A094}" dt="2021-07-14T19:16:01.653" v="1140" actId="14100"/>
          <ac:spMkLst>
            <pc:docMk/>
            <pc:sldMk cId="3513514417" sldId="257"/>
            <ac:spMk id="2" creationId="{59B2F4ED-4B71-4088-9D99-2C7BEE4B5337}"/>
          </ac:spMkLst>
        </pc:spChg>
        <pc:spChg chg="mod">
          <ac:chgData name="harshdasliet09@outlook.com" userId="f262706fcdd471a6" providerId="LiveId" clId="{D82F6A5B-B310-4B19-B476-E8CC3856A094}" dt="2021-07-14T19:33:10.502" v="1239" actId="20577"/>
          <ac:spMkLst>
            <pc:docMk/>
            <pc:sldMk cId="3513514417" sldId="257"/>
            <ac:spMk id="3" creationId="{0F71A48D-FA12-4F36-8291-D0BF1C733CB2}"/>
          </ac:spMkLst>
        </pc:spChg>
        <pc:spChg chg="add del">
          <ac:chgData name="harshdasliet09@outlook.com" userId="f262706fcdd471a6" providerId="LiveId" clId="{D82F6A5B-B310-4B19-B476-E8CC3856A094}" dt="2021-07-14T04:56:14.016" v="440" actId="22"/>
          <ac:spMkLst>
            <pc:docMk/>
            <pc:sldMk cId="3513514417" sldId="257"/>
            <ac:spMk id="5" creationId="{9E74F5DB-CEC8-45D9-90B3-4F762C30F7A6}"/>
          </ac:spMkLst>
        </pc:spChg>
      </pc:sldChg>
      <pc:sldChg chg="modSp del mod modAnim">
        <pc:chgData name="harshdasliet09@outlook.com" userId="f262706fcdd471a6" providerId="LiveId" clId="{D82F6A5B-B310-4B19-B476-E8CC3856A094}" dt="2021-07-14T03:48:27.789" v="243" actId="2696"/>
        <pc:sldMkLst>
          <pc:docMk/>
          <pc:sldMk cId="3676466587" sldId="257"/>
        </pc:sldMkLst>
        <pc:spChg chg="mod">
          <ac:chgData name="harshdasliet09@outlook.com" userId="f262706fcdd471a6" providerId="LiveId" clId="{D82F6A5B-B310-4B19-B476-E8CC3856A094}" dt="2021-07-14T03:47:57.072" v="242" actId="20577"/>
          <ac:spMkLst>
            <pc:docMk/>
            <pc:sldMk cId="3676466587" sldId="257"/>
            <ac:spMk id="3" creationId="{B5F5BAD3-8DA1-465F-B3EC-CA0078041D7E}"/>
          </ac:spMkLst>
        </pc:spChg>
      </pc:sldChg>
      <pc:sldChg chg="modSp new mod modTransition">
        <pc:chgData name="harshdasliet09@outlook.com" userId="f262706fcdd471a6" providerId="LiveId" clId="{D82F6A5B-B310-4B19-B476-E8CC3856A094}" dt="2021-07-14T19:19:36.148" v="1189" actId="14100"/>
        <pc:sldMkLst>
          <pc:docMk/>
          <pc:sldMk cId="1949476993" sldId="258"/>
        </pc:sldMkLst>
        <pc:spChg chg="mod">
          <ac:chgData name="harshdasliet09@outlook.com" userId="f262706fcdd471a6" providerId="LiveId" clId="{D82F6A5B-B310-4B19-B476-E8CC3856A094}" dt="2021-07-14T19:19:13.328" v="1182" actId="14100"/>
          <ac:spMkLst>
            <pc:docMk/>
            <pc:sldMk cId="1949476993" sldId="258"/>
            <ac:spMk id="2" creationId="{2F820B39-CE23-448D-A75D-E56A6944A036}"/>
          </ac:spMkLst>
        </pc:spChg>
        <pc:spChg chg="mod">
          <ac:chgData name="harshdasliet09@outlook.com" userId="f262706fcdd471a6" providerId="LiveId" clId="{D82F6A5B-B310-4B19-B476-E8CC3856A094}" dt="2021-07-14T19:19:36.148" v="1189" actId="14100"/>
          <ac:spMkLst>
            <pc:docMk/>
            <pc:sldMk cId="1949476993" sldId="258"/>
            <ac:spMk id="3" creationId="{51C140C4-0C28-4DA9-B609-AF7DF0E5034B}"/>
          </ac:spMkLst>
        </pc:spChg>
      </pc:sldChg>
      <pc:sldChg chg="del">
        <pc:chgData name="harshdasliet09@outlook.com" userId="f262706fcdd471a6" providerId="LiveId" clId="{D82F6A5B-B310-4B19-B476-E8CC3856A094}" dt="2021-07-14T03:48:29.924" v="244" actId="2696"/>
        <pc:sldMkLst>
          <pc:docMk/>
          <pc:sldMk cId="3318003150" sldId="258"/>
        </pc:sldMkLst>
      </pc:sldChg>
      <pc:sldChg chg="new del">
        <pc:chgData name="harshdasliet09@outlook.com" userId="f262706fcdd471a6" providerId="LiveId" clId="{D82F6A5B-B310-4B19-B476-E8CC3856A094}" dt="2021-07-14T02:57:12.232" v="22" actId="2696"/>
        <pc:sldMkLst>
          <pc:docMk/>
          <pc:sldMk cId="4285622222" sldId="258"/>
        </pc:sldMkLst>
      </pc:sldChg>
      <pc:sldChg chg="addSp modSp new mod modTransition">
        <pc:chgData name="harshdasliet09@outlook.com" userId="f262706fcdd471a6" providerId="LiveId" clId="{D82F6A5B-B310-4B19-B476-E8CC3856A094}" dt="2021-07-14T19:24:37.652" v="1217" actId="14100"/>
        <pc:sldMkLst>
          <pc:docMk/>
          <pc:sldMk cId="2067918528" sldId="259"/>
        </pc:sldMkLst>
        <pc:spChg chg="mod">
          <ac:chgData name="harshdasliet09@outlook.com" userId="f262706fcdd471a6" providerId="LiveId" clId="{D82F6A5B-B310-4B19-B476-E8CC3856A094}" dt="2021-07-14T19:19:52.019" v="1192" actId="14100"/>
          <ac:spMkLst>
            <pc:docMk/>
            <pc:sldMk cId="2067918528" sldId="259"/>
            <ac:spMk id="2" creationId="{CE3816EF-8C97-4A02-96B6-24C772FD4525}"/>
          </ac:spMkLst>
        </pc:spChg>
        <pc:spChg chg="mod">
          <ac:chgData name="harshdasliet09@outlook.com" userId="f262706fcdd471a6" providerId="LiveId" clId="{D82F6A5B-B310-4B19-B476-E8CC3856A094}" dt="2021-07-14T19:20:07.786" v="1198" actId="14100"/>
          <ac:spMkLst>
            <pc:docMk/>
            <pc:sldMk cId="2067918528" sldId="259"/>
            <ac:spMk id="3" creationId="{1492AD38-671C-4CCC-9B68-4D5594469AA3}"/>
          </ac:spMkLst>
        </pc:spChg>
        <pc:graphicFrameChg chg="add mod">
          <ac:chgData name="harshdasliet09@outlook.com" userId="f262706fcdd471a6" providerId="LiveId" clId="{D82F6A5B-B310-4B19-B476-E8CC3856A094}" dt="2021-07-14T19:24:37.652" v="1217" actId="14100"/>
          <ac:graphicFrameMkLst>
            <pc:docMk/>
            <pc:sldMk cId="2067918528" sldId="259"/>
            <ac:graphicFrameMk id="4" creationId="{FC203127-1D3A-4C53-B29D-F8DA1DC6771E}"/>
          </ac:graphicFrameMkLst>
        </pc:graphicFrameChg>
      </pc:sldChg>
      <pc:sldChg chg="del">
        <pc:chgData name="harshdasliet09@outlook.com" userId="f262706fcdd471a6" providerId="LiveId" clId="{D82F6A5B-B310-4B19-B476-E8CC3856A094}" dt="2021-07-14T03:48:32.433" v="245" actId="2696"/>
        <pc:sldMkLst>
          <pc:docMk/>
          <pc:sldMk cId="2214649052" sldId="259"/>
        </pc:sldMkLst>
      </pc:sldChg>
      <pc:sldChg chg="new del">
        <pc:chgData name="harshdasliet09@outlook.com" userId="f262706fcdd471a6" providerId="LiveId" clId="{D82F6A5B-B310-4B19-B476-E8CC3856A094}" dt="2021-07-14T19:14:03.464" v="1128" actId="2696"/>
        <pc:sldMkLst>
          <pc:docMk/>
          <pc:sldMk cId="389485390" sldId="260"/>
        </pc:sldMkLst>
      </pc:sldChg>
      <pc:sldChg chg="modSp new del mod modTransition">
        <pc:chgData name="harshdasliet09@outlook.com" userId="f262706fcdd471a6" providerId="LiveId" clId="{D82F6A5B-B310-4B19-B476-E8CC3856A094}" dt="2021-07-14T05:21:21.965" v="1004" actId="2696"/>
        <pc:sldMkLst>
          <pc:docMk/>
          <pc:sldMk cId="537298522" sldId="260"/>
        </pc:sldMkLst>
        <pc:spChg chg="mod">
          <ac:chgData name="harshdasliet09@outlook.com" userId="f262706fcdd471a6" providerId="LiveId" clId="{D82F6A5B-B310-4B19-B476-E8CC3856A094}" dt="2021-07-14T05:13:47.898" v="994" actId="20577"/>
          <ac:spMkLst>
            <pc:docMk/>
            <pc:sldMk cId="537298522" sldId="260"/>
            <ac:spMk id="2" creationId="{4359DB2A-B37A-4FE0-9B07-47B4E6B1F878}"/>
          </ac:spMkLst>
        </pc:spChg>
        <pc:spChg chg="mod">
          <ac:chgData name="harshdasliet09@outlook.com" userId="f262706fcdd471a6" providerId="LiveId" clId="{D82F6A5B-B310-4B19-B476-E8CC3856A094}" dt="2021-07-14T05:21:19.170" v="1003" actId="14100"/>
          <ac:spMkLst>
            <pc:docMk/>
            <pc:sldMk cId="537298522" sldId="260"/>
            <ac:spMk id="3" creationId="{BFB0C952-48E6-4714-A745-3F0A0F8AD057}"/>
          </ac:spMkLst>
        </pc:spChg>
      </pc:sldChg>
      <pc:sldChg chg="modSp new mod">
        <pc:chgData name="harshdasliet09@outlook.com" userId="f262706fcdd471a6" providerId="LiveId" clId="{D82F6A5B-B310-4B19-B476-E8CC3856A094}" dt="2021-07-14T19:20:44.773" v="1213" actId="14100"/>
        <pc:sldMkLst>
          <pc:docMk/>
          <pc:sldMk cId="1898009438" sldId="260"/>
        </pc:sldMkLst>
        <pc:spChg chg="mod">
          <ac:chgData name="harshdasliet09@outlook.com" userId="f262706fcdd471a6" providerId="LiveId" clId="{D82F6A5B-B310-4B19-B476-E8CC3856A094}" dt="2021-07-14T19:20:44.773" v="1213" actId="14100"/>
          <ac:spMkLst>
            <pc:docMk/>
            <pc:sldMk cId="1898009438" sldId="260"/>
            <ac:spMk id="2" creationId="{02975CDF-78C8-48D7-9574-88AED634925D}"/>
          </ac:spMkLst>
        </pc:spChg>
        <pc:spChg chg="mod">
          <ac:chgData name="harshdasliet09@outlook.com" userId="f262706fcdd471a6" providerId="LiveId" clId="{D82F6A5B-B310-4B19-B476-E8CC3856A094}" dt="2021-07-14T19:20:29.283" v="1202" actId="27636"/>
          <ac:spMkLst>
            <pc:docMk/>
            <pc:sldMk cId="1898009438" sldId="260"/>
            <ac:spMk id="3" creationId="{A3C03A25-1C2A-4108-9A9F-E8780C6BCD3C}"/>
          </ac:spMkLst>
        </pc:spChg>
      </pc:sldChg>
      <pc:sldChg chg="modSp new del mod">
        <pc:chgData name="harshdasliet09@outlook.com" userId="f262706fcdd471a6" providerId="LiveId" clId="{D82F6A5B-B310-4B19-B476-E8CC3856A094}" dt="2021-07-14T05:13:33.507" v="982" actId="2696"/>
        <pc:sldMkLst>
          <pc:docMk/>
          <pc:sldMk cId="2111489908" sldId="260"/>
        </pc:sldMkLst>
        <pc:spChg chg="mod">
          <ac:chgData name="harshdasliet09@outlook.com" userId="f262706fcdd471a6" providerId="LiveId" clId="{D82F6A5B-B310-4B19-B476-E8CC3856A094}" dt="2021-07-14T05:13:24.202" v="981" actId="14100"/>
          <ac:spMkLst>
            <pc:docMk/>
            <pc:sldMk cId="2111489908" sldId="260"/>
            <ac:spMk id="2" creationId="{0FFF376F-C26B-430A-8CDB-22E82A475A37}"/>
          </ac:spMkLst>
        </pc:spChg>
      </pc:sldChg>
      <pc:sldChg chg="modSp new del mod">
        <pc:chgData name="harshdasliet09@outlook.com" userId="f262706fcdd471a6" providerId="LiveId" clId="{D82F6A5B-B310-4B19-B476-E8CC3856A094}" dt="2021-07-14T19:13:53.707" v="1126" actId="2696"/>
        <pc:sldMkLst>
          <pc:docMk/>
          <pc:sldMk cId="2250328174" sldId="260"/>
        </pc:sldMkLst>
        <pc:spChg chg="mod">
          <ac:chgData name="harshdasliet09@outlook.com" userId="f262706fcdd471a6" providerId="LiveId" clId="{D82F6A5B-B310-4B19-B476-E8CC3856A094}" dt="2021-07-14T05:21:39.481" v="1014" actId="20577"/>
          <ac:spMkLst>
            <pc:docMk/>
            <pc:sldMk cId="2250328174" sldId="260"/>
            <ac:spMk id="2" creationId="{2B658456-89C6-478B-960F-9C42404B9257}"/>
          </ac:spMkLst>
        </pc:spChg>
        <pc:spChg chg="mod">
          <ac:chgData name="harshdasliet09@outlook.com" userId="f262706fcdd471a6" providerId="LiveId" clId="{D82F6A5B-B310-4B19-B476-E8CC3856A094}" dt="2021-07-14T05:21:49.936" v="1015" actId="688"/>
          <ac:spMkLst>
            <pc:docMk/>
            <pc:sldMk cId="2250328174" sldId="260"/>
            <ac:spMk id="3" creationId="{CC4F866D-0D77-47D1-83C0-F867188BF66E}"/>
          </ac:spMkLst>
        </pc:spChg>
      </pc:sldChg>
      <pc:sldChg chg="del">
        <pc:chgData name="harshdasliet09@outlook.com" userId="f262706fcdd471a6" providerId="LiveId" clId="{D82F6A5B-B310-4B19-B476-E8CC3856A094}" dt="2021-07-14T03:48:34.439" v="246" actId="2696"/>
        <pc:sldMkLst>
          <pc:docMk/>
          <pc:sldMk cId="3328409845" sldId="260"/>
        </pc:sldMkLst>
      </pc:sldChg>
      <pc:sldMasterChg chg="addSldLayout">
        <pc:chgData name="harshdasliet09@outlook.com" userId="f262706fcdd471a6" providerId="LiveId" clId="{D82F6A5B-B310-4B19-B476-E8CC3856A094}" dt="2021-07-14T02:53:11.896" v="0" actId="680"/>
        <pc:sldMasterMkLst>
          <pc:docMk/>
          <pc:sldMasterMk cId="2309179709" sldId="2147483648"/>
        </pc:sldMasterMkLst>
        <pc:sldLayoutChg chg="add">
          <pc:chgData name="harshdasliet09@outlook.com" userId="f262706fcdd471a6" providerId="LiveId" clId="{D82F6A5B-B310-4B19-B476-E8CC3856A094}" dt="2021-07-14T02:53:11.896" v="0" actId="680"/>
          <pc:sldLayoutMkLst>
            <pc:docMk/>
            <pc:sldMasterMk cId="2309179709" sldId="2147483648"/>
            <pc:sldLayoutMk cId="2745360705" sldId="2147483649"/>
          </pc:sldLayoutMkLst>
        </pc:sldLayoutChg>
      </pc:sldMasterChg>
      <pc:sldMasterChg chg="modSp modSldLayout">
        <pc:chgData name="harshdasliet09@outlook.com" userId="f262706fcdd471a6" providerId="LiveId" clId="{D82F6A5B-B310-4B19-B476-E8CC3856A094}" dt="2021-07-14T02:59:51.899" v="38"/>
        <pc:sldMasterMkLst>
          <pc:docMk/>
          <pc:sldMasterMk cId="971103046" sldId="2147483877"/>
        </pc:sldMasterMkLst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2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3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4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5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6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9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10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11" creationId="{00000000-0000-0000-0000-000000000000}"/>
          </ac:spMkLst>
        </pc:sp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3224269996" sldId="2147483878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5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6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7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3074452218" sldId="2147483879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074452218" sldId="2147483879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074452218" sldId="2147483879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074452218" sldId="2147483879"/>
              <ac:spMk id="6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074452218" sldId="2147483879"/>
              <ac:spMk id="7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2189525132" sldId="2147483880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189525132" sldId="2147483880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189525132" sldId="2147483880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189525132" sldId="2147483880"/>
              <ac:spMk id="8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2034083916" sldId="2147483881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034083916" sldId="2147483881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034083916" sldId="2147483881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034083916" sldId="2147483881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034083916" sldId="2147483881"/>
              <ac:spMk id="8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437445243" sldId="2147483882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5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6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11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12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62357550" sldId="2147483883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62357550" sldId="2147483883"/>
              <ac:spMk id="7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62357550" sldId="2147483883"/>
              <ac:spMk id="8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1498999123" sldId="2147483885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1498999123" sldId="2147483885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1498999123" sldId="2147483885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1498999123" sldId="2147483885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1498999123" sldId="2147483885"/>
              <ac:spMk id="9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384516084" sldId="2147483886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84516084" sldId="2147483886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84516084" sldId="2147483886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84516084" sldId="2147483886"/>
              <ac:spMk id="4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4141317801" sldId="2147483887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141317801" sldId="2147483887"/>
              <ac:spMk id="8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141317801" sldId="2147483887"/>
              <ac:spMk id="9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932123766" sldId="2147483888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5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6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7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9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2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0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66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3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208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2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57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1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3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9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80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a-code1/data-science-bootcamp/tree/main/EDA_Google_Playstore_dataset" TargetMode="External"/><Relationship Id="rId2" Type="http://schemas.openxmlformats.org/officeDocument/2006/relationships/hyperlink" Target="https://www.kaggle.com/moinuddinmaruf/google-play-app-rating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F5BAD3-8DA1-465F-B3EC-CA0078041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93359" cy="2097833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9BAF79-70E2-4A27-B0B5-630C97BD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116424"/>
            <a:ext cx="6424127" cy="2163601"/>
          </a:xfrm>
        </p:spPr>
        <p:txBody>
          <a:bodyPr/>
          <a:lstStyle/>
          <a:p>
            <a:r>
              <a:rPr lang="en-US" sz="2800" dirty="0"/>
              <a:t>On Google Play Store App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F4ED-4B71-4088-9D99-2C7BEE4B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8620"/>
            <a:ext cx="6554867" cy="1828800"/>
          </a:xfrm>
        </p:spPr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A48D-FA12-4F36-8291-D0BF1C73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8" y="1073020"/>
            <a:ext cx="8029773" cy="51449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Source 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https://www.kaggle.com/moinuddinmaruf/google-play-app-rating-analysis</a:t>
            </a:r>
            <a:endParaRPr lang="en-US" sz="1600" dirty="0"/>
          </a:p>
          <a:p>
            <a:pPr marL="0" indent="0">
              <a:buNone/>
            </a:pPr>
            <a:endParaRPr lang="en-US" sz="1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EDA GitHub :     </a:t>
            </a:r>
          </a:p>
          <a:p>
            <a:pPr marL="0" indent="0">
              <a:buNone/>
            </a:pPr>
            <a:r>
              <a:rPr lang="en-US" sz="1800" u="sng" dirty="0">
                <a:hlinkClick r:id="rId3"/>
              </a:rPr>
              <a:t>https://github.com/Harsha-code1/data-science-bootcamp/tree/main/EDA_Google_Playstore_dataset</a:t>
            </a:r>
            <a:endParaRPr lang="en-US" sz="1800" u="sng" dirty="0"/>
          </a:p>
          <a:p>
            <a:pPr marL="0" indent="0">
              <a:buNone/>
            </a:pP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513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0B39-CE23-448D-A75D-E56A6944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3935"/>
            <a:ext cx="6554867" cy="1334277"/>
          </a:xfrm>
        </p:spPr>
        <p:txBody>
          <a:bodyPr/>
          <a:lstStyle/>
          <a:p>
            <a:r>
              <a:rPr lang="en-US" dirty="0"/>
              <a:t>Workflow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40C4-0C28-4DA9-B609-AF7DF0E5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15412"/>
            <a:ext cx="6554867" cy="3172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 </a:t>
            </a:r>
            <a:r>
              <a:rPr lang="en-US" dirty="0"/>
              <a:t>about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Data Set</a:t>
            </a:r>
          </a:p>
          <a:p>
            <a:r>
              <a:rPr lang="en-US" dirty="0"/>
              <a:t>Handle the </a:t>
            </a:r>
            <a:r>
              <a:rPr lang="en-US" dirty="0">
                <a:solidFill>
                  <a:srgbClr val="FF0000"/>
                </a:solidFill>
              </a:rPr>
              <a:t>missing </a:t>
            </a:r>
            <a:r>
              <a:rPr lang="en-US" dirty="0"/>
              <a:t>values</a:t>
            </a:r>
          </a:p>
          <a:p>
            <a:r>
              <a:rPr lang="en-US" dirty="0"/>
              <a:t> Finding the </a:t>
            </a:r>
            <a:r>
              <a:rPr lang="en-US" dirty="0">
                <a:solidFill>
                  <a:srgbClr val="FF0000"/>
                </a:solidFill>
              </a:rPr>
              <a:t>numerical / categorical </a:t>
            </a:r>
            <a:r>
              <a:rPr lang="en-US" dirty="0"/>
              <a:t>values</a:t>
            </a:r>
          </a:p>
          <a:p>
            <a:r>
              <a:rPr lang="en-US" dirty="0"/>
              <a:t>Distribution of numerical values</a:t>
            </a:r>
          </a:p>
          <a:p>
            <a:r>
              <a:rPr lang="en-US" dirty="0">
                <a:solidFill>
                  <a:srgbClr val="FF0000"/>
                </a:solidFill>
              </a:rPr>
              <a:t>Outliers</a:t>
            </a:r>
          </a:p>
          <a:p>
            <a:r>
              <a:rPr lang="en-US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independent and dependent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16EF-8C97-4A02-96B6-24C772FD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34482"/>
            <a:ext cx="6554867" cy="1296955"/>
          </a:xfrm>
        </p:spPr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AD38-671C-4CCC-9B68-4D559446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220"/>
            <a:ext cx="6554867" cy="4282751"/>
          </a:xfrm>
        </p:spPr>
        <p:txBody>
          <a:bodyPr>
            <a:normAutofit/>
          </a:bodyPr>
          <a:lstStyle/>
          <a:p>
            <a:r>
              <a:rPr lang="en-US" dirty="0"/>
              <a:t>Load the dataset</a:t>
            </a:r>
          </a:p>
          <a:p>
            <a:r>
              <a:rPr lang="en-US" dirty="0"/>
              <a:t>Read the dataset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imputation and manipulation</a:t>
            </a:r>
          </a:p>
          <a:p>
            <a:r>
              <a:rPr lang="en-US" dirty="0"/>
              <a:t>Data Visualization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203127-1D3A-4C53-B29D-F8DA1DC67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149201"/>
              </p:ext>
            </p:extLst>
          </p:nvPr>
        </p:nvGraphicFramePr>
        <p:xfrm>
          <a:off x="783770" y="4851692"/>
          <a:ext cx="1194319" cy="103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92417" progId="Excel.SheetMacroEnabled.12">
                  <p:embed/>
                </p:oleObj>
              </mc:Choice>
              <mc:Fallback>
                <p:oleObj name="Macro-Enabled Worksheet" showAsIcon="1" r:id="rId2" imgW="914400" imgH="792417" progId="Excel.SheetMacroEnabled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203127-1D3A-4C53-B29D-F8DA1DC677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3770" y="4851692"/>
                        <a:ext cx="1194319" cy="103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1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5CDF-78C8-48D7-9574-88AED634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23528"/>
            <a:ext cx="6554867" cy="278985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3A25-1C2A-4108-9A9F-E8780C6BCD3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33400" y="4301070"/>
            <a:ext cx="6554867" cy="7498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094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456</TotalTime>
  <Words>98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Microsoft Excel Macro-Enabled Worksheet</vt:lpstr>
      <vt:lpstr>Exploratory Data Analysis</vt:lpstr>
      <vt:lpstr>About the Dataset</vt:lpstr>
      <vt:lpstr>Workflow of Data Analysis</vt:lpstr>
      <vt:lpstr>Steps Involved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</dc:title>
  <dc:creator>harshdasliet09@outlook.com</dc:creator>
  <cp:lastModifiedBy>harshdasliet09@outlook.com</cp:lastModifiedBy>
  <cp:revision>6</cp:revision>
  <dcterms:created xsi:type="dcterms:W3CDTF">2021-07-14T02:52:15Z</dcterms:created>
  <dcterms:modified xsi:type="dcterms:W3CDTF">2021-07-14T19:33:14Z</dcterms:modified>
</cp:coreProperties>
</file>