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dc4883e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dc4883e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dc4883e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dc4883e9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dc4883e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dc4883e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dc4883e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dc4883e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dc4883e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dc4883e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dc4883e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dc4883e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dc4883e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dc4883e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dc4883e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dc4883e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dc4883e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bdc4883e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dc4883e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dc4883e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dc4883e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dc4883e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dc4883e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dc4883e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dc4883e9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dc4883e9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290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250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096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53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499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418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53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62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938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907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613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3B567224-7315-410D-AAC1-F59E42C1B2CA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16911" y="0"/>
            <a:ext cx="5629059" cy="3730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Quick Response code (</a:t>
            </a:r>
            <a:r>
              <a:rPr lang="en-GB" dirty="0" err="1"/>
              <a:t>QRcode</a:t>
            </a:r>
            <a:r>
              <a:rPr lang="en-GB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generation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83200" y="3922975"/>
            <a:ext cx="76881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HarshaVardhan Korrapati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Generate QR code with user input data</a:t>
            </a:r>
            <a:endParaRPr sz="222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0" y="353500"/>
            <a:ext cx="4306800" cy="4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Code: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import qrcode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qr = qrcode.QRCode(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    version=5,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    box_size=5,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    border=2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name = input('Enter Name:')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age = int(input('Enter Age:'))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Education = input('Enter Ed.Qualification:')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data = {'name':name,'age':age,'edu':Education}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qr.add_data(data)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qr.make(fit=True)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img = qr.make_image(fill_color='black',back_color='white')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img.save('student.png')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/>
              <a:t>img.show()</a:t>
            </a:r>
            <a:endParaRPr sz="10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" y="0"/>
            <a:ext cx="89717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823400" y="4694375"/>
            <a:ext cx="6704700" cy="384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236700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QR code data using python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798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55"/>
              <a:t>Code: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import qrcode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from pyzbar.pyzbar import decode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from PIL import Image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import ast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data = decode(Image.open('student.png'))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info = data[0].data.decode('ascii')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data = ast.literal_eval(info)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print(data['name'].upper())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455"/>
              <a:t>print(data['age'])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5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It reads the data from the png file.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/>
              <a:t>It displays the output.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b="1"/>
              <a:t>It is useful in the many daily situations when using this qr code technology.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2523650" y="2040300"/>
            <a:ext cx="41913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700" b="1" i="1"/>
              <a:t>Thank You</a:t>
            </a:r>
            <a:endParaRPr sz="47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Qr code 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☞ QR code was firstly designed in 1994 in Japan in the automotive industry.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☞ It is a type of barcode matrix that can help us to store the details.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☞ In this we are going to see how to generate QR code in python.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☞ we can store every detail of us in the form of QR code that may be personal details,    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product details, other info.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☞ we can share the QR code with others easily.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☞ To read QR codes you need to install QR code scanners from </a:t>
            </a:r>
            <a:r>
              <a:rPr lang="en-GB" dirty="0" err="1"/>
              <a:t>playstore</a:t>
            </a:r>
            <a:r>
              <a:rPr lang="en-GB" dirty="0"/>
              <a:t> or iOS store.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 needed for this project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☞qrcode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	pip install qrcode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☞Pillow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	pip install Pillow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☞pyzbar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	pip install pyzbar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QR code with some text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import qrcode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qr = qrcode.make('harshaisking')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qr.save('harsha.png')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qr.show()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/>
          <p:nvPr/>
        </p:nvSpPr>
        <p:spPr>
          <a:xfrm>
            <a:off x="1058650" y="4640925"/>
            <a:ext cx="1818000" cy="502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QR code with links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import qrcode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= 'https://youtu.be/JtzsSL2w-RY'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qr = qrcode.make(data)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qr.save('myyoutubevideo.png')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qr.show()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" y="-192475"/>
            <a:ext cx="9057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812700" y="737850"/>
            <a:ext cx="7185900" cy="2170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15275" y="32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your QR code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899850"/>
            <a:ext cx="8520600" cy="4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20"/>
              <a:t>Code: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import qrcode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qr = qrcode.QRCode(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    version=5,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    box_size=5,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    border=2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)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data = 'https://youtu.be/JtzsSL2w-RY'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qr.add_data(data)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qr.make(fit=True)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/>
              <a:t>img = qr.make_image(fill_color='green',back_color='white')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20"/>
              <a:t>img.save('myyoutubeqrwithstyle.png')</a:t>
            </a:r>
            <a:endParaRPr sz="13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3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1" y="0"/>
            <a:ext cx="86600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1882025" y="844775"/>
            <a:ext cx="6223500" cy="2438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519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 Quick Response code (QRcode) generation</vt:lpstr>
      <vt:lpstr>Qr code introduction</vt:lpstr>
      <vt:lpstr>Modules needed for this project</vt:lpstr>
      <vt:lpstr>Generate QR code with some text</vt:lpstr>
      <vt:lpstr>PowerPoint Presentation</vt:lpstr>
      <vt:lpstr>Generate QR code with links</vt:lpstr>
      <vt:lpstr>PowerPoint Presentation</vt:lpstr>
      <vt:lpstr>Styling your QR code</vt:lpstr>
      <vt:lpstr>PowerPoint Presentation</vt:lpstr>
      <vt:lpstr>Generate QR code with user input data</vt:lpstr>
      <vt:lpstr>PowerPoint Presentation</vt:lpstr>
      <vt:lpstr>Read QR code data using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Quick Response code (QRcode) generation</dc:title>
  <cp:lastModifiedBy>Harsha</cp:lastModifiedBy>
  <cp:revision>1</cp:revision>
  <dcterms:modified xsi:type="dcterms:W3CDTF">2021-11-29T13:03:32Z</dcterms:modified>
</cp:coreProperties>
</file>