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0BA5DA-17F2-4079-BE9F-BA5662FBC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9126" y="2514598"/>
            <a:ext cx="8915399" cy="2262781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BASIC CIVIL AND MECHANICAL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F8EA341-B4D0-4987-82DF-54E29585E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777379"/>
            <a:ext cx="9453770" cy="1126283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1">
            <a:extLst>
              <a:ext uri="{FF2B5EF4-FFF2-40B4-BE49-F238E27FC236}">
                <a16:creationId xmlns="" xmlns:a16="http://schemas.microsoft.com/office/drawing/2014/main" id="{18DF73C3-44A2-47A9-A1EA-49D9A2E56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391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1493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D2026F-9CAD-417C-879D-77549A8F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706" y="266301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0B77BE3-A2CE-49BC-B025-78BEA20E15E2}"/>
              </a:ext>
            </a:extLst>
          </p:cNvPr>
          <p:cNvSpPr/>
          <p:nvPr/>
        </p:nvSpPr>
        <p:spPr>
          <a:xfrm>
            <a:off x="1537252" y="1035379"/>
            <a:ext cx="10177670" cy="426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Course Objectives: 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Get familiarized with the scope and importance of Civil and Mechanical Engineering in different sectors and industries.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Introduce the preliminary concepts of Building Planning, Building Construction, Materials and the related tests.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Acquire preliminary knowledge of surveying and understand the importance of the quality of the drinking water. 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different engineering materials and manufacturing processes.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Provide an overview of different thermal and mechanical systems, introduce basics of robotics and its applications.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algn="just">
              <a:spcAft>
                <a:spcPts val="0"/>
              </a:spcAft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116486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8AB1485-53F6-40C4-9916-3466DD8ECB8A}"/>
              </a:ext>
            </a:extLst>
          </p:cNvPr>
          <p:cNvSpPr/>
          <p:nvPr/>
        </p:nvSpPr>
        <p:spPr>
          <a:xfrm>
            <a:off x="1881808" y="618822"/>
            <a:ext cx="917050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Course Outcomes: </a:t>
            </a:r>
          </a:p>
          <a:p>
            <a:pPr algn="just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On completion of the course, the student should be able to: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Understand various sub-divisions of Civil Engineering and to appreciate their role in ensuring better society.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Know the concepts of surveying and to understand the measurement of distances, angles and levels through surveying.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Realize the importance of Transportation in nation's economy and the engineering measures related to highways in terms of geometrics.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Understand the importance of water resources and storage structures so that the social responsibilities of water conservation will be appreciated.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Understand the different manufacturing processes and explain the basics of thermal engineering and its applications.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working of different mechanical power transmission systems and power plants; learn basics of robotics.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689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6A17010-EEC6-4339-9D9C-521B23268607}"/>
              </a:ext>
            </a:extLst>
          </p:cNvPr>
          <p:cNvSpPr/>
          <p:nvPr/>
        </p:nvSpPr>
        <p:spPr>
          <a:xfrm>
            <a:off x="1616765" y="624110"/>
            <a:ext cx="9700592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UNIT 	I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Basics of Civil Engineering: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Role of Civil Engineers in Society- Various Disciplines of Civil Engineering- Structural Engineering- Geo-technical Engineering- Transportation Engineering - Hydraulics and Water Resources Engineering - Environmental Engineering-Scope of each discipline - Building Construction and Planning- Construction Materials-Cement - Aggregate - Bricks- Cement concrete- </a:t>
            </a:r>
            <a:r>
              <a:rPr lang="en-IN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Steel.</a:t>
            </a:r>
            <a:r>
              <a:rPr lang="en-IN" dirty="0" smtClean="0"/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 to Prefabricated construction Techniques.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CAB25C6-90E9-43F5-8438-D45E2446B33C}"/>
              </a:ext>
            </a:extLst>
          </p:cNvPr>
          <p:cNvSpPr/>
          <p:nvPr/>
        </p:nvSpPr>
        <p:spPr>
          <a:xfrm>
            <a:off x="1616765" y="3226676"/>
            <a:ext cx="9700592" cy="2180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UNIT	II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Surveying: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Objectives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Surveying - Horizontal Measurements – Angular Measurements-Introduction to Bearings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levelling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instruments used for level ling-Simple problem son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leveling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and bearings-Contour mapping. </a:t>
            </a:r>
            <a:endParaRPr lang="en-IN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010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529FE14-9801-4724-9881-04E68EF2AEFE}"/>
              </a:ext>
            </a:extLst>
          </p:cNvPr>
          <p:cNvSpPr/>
          <p:nvPr/>
        </p:nvSpPr>
        <p:spPr>
          <a:xfrm>
            <a:off x="1603513" y="569653"/>
            <a:ext cx="9899374" cy="2249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UNIT	 III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Transportation Engineering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Importance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 Transportation in Nation's economic development- Types of Highway Pavements- Flexible Pavements and Rigid Pavements-Simple Differences. Basics of Harbour , Tunnel, Airport, and Railway Engineering 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Water Resources and Environmental Engineering: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Introduction, Sources of water- Quality of water- Specifications- Introduction to Hydrology– Rain water Harvesting-Water Storage and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Conveyance Structures (Simple introduction to Dams and Reservoirs). </a:t>
            </a:r>
            <a:endParaRPr lang="en-IN" dirty="0" smtClean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012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673B06B-86BB-4E14-8279-46D234DB171B}"/>
              </a:ext>
            </a:extLst>
          </p:cNvPr>
          <p:cNvSpPr/>
          <p:nvPr/>
        </p:nvSpPr>
        <p:spPr>
          <a:xfrm>
            <a:off x="1616766" y="690371"/>
            <a:ext cx="9887845" cy="528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N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Textbooks:</a:t>
            </a:r>
            <a:endParaRPr lang="en-IN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 Shanmugam and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M.S.Palanisamy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Basic Civil and the Mechanical Engineering, Tata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Mcgraw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Hill publications (India)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Pvt.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Ltd.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Civil Engineering, S.S.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Bhavikatti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New Age International Publishers.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 Materials,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S.C.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Rangwala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Charotor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Publishing House.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Highway Engineering,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S.K.Khanna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C.E.G. Justo and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Veeraraghavan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Nemchand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Brothers Publications.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Irrigation Engineering and Hydraulic Structures - Santosh Kumar Garg, Khanna Publishers, Delhi.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Building Construction,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B. C. </a:t>
            </a:r>
            <a:r>
              <a:rPr lang="en-IN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Punmia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Lakshmi Publications, Delhi.</a:t>
            </a:r>
          </a:p>
          <a:p>
            <a:pPr marL="180340" indent="-180340">
              <a:lnSpc>
                <a:spcPct val="115000"/>
              </a:lnSpc>
              <a:spcAft>
                <a:spcPts val="0"/>
              </a:spcAft>
            </a:pPr>
            <a:r>
              <a:rPr lang="en-IN" sz="1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indent="-180340">
              <a:lnSpc>
                <a:spcPct val="115000"/>
              </a:lnSpc>
              <a:spcAft>
                <a:spcPts val="0"/>
              </a:spcAft>
            </a:pPr>
            <a:r>
              <a:rPr lang="en-IN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 Books: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Surveying, Vol- I and Vol-II, S.K. Duggal, Tata McGraw Hill Publishers.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Hydrology and Water Resources Engineering, Santosh Kumar Garg, Khanna Publishers, Delhi.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387537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315</Words>
  <Application>Microsoft Office PowerPoint</Application>
  <PresentationFormat>Custom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Wisp</vt:lpstr>
      <vt:lpstr>BASIC CIVIL AND MECHANICAL ENGINEERING</vt:lpstr>
      <vt:lpstr>SYLLABUS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CIVIL AND MECHANICAL ENGINEERING</dc:title>
  <dc:creator>VIGNAN</dc:creator>
  <cp:lastModifiedBy>Guest</cp:lastModifiedBy>
  <cp:revision>14</cp:revision>
  <dcterms:created xsi:type="dcterms:W3CDTF">2023-09-19T04:42:44Z</dcterms:created>
  <dcterms:modified xsi:type="dcterms:W3CDTF">2023-10-09T04:14:17Z</dcterms:modified>
</cp:coreProperties>
</file>