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4552950" cx="60769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4" roundtripDataSignature="AMtx7mhIM5PFRVH6RbwDLj4pyI6ji/Qf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D5156"/>
                </a:solidFill>
                <a:highlight>
                  <a:srgbClr val="FFFFFF"/>
                </a:highlight>
              </a:rPr>
              <a:t>Waffle units are </a:t>
            </a:r>
            <a:r>
              <a:rPr lang="en-US" sz="1200">
                <a:solidFill>
                  <a:srgbClr val="040C28"/>
                </a:solidFill>
              </a:rPr>
              <a:t>open box type precast RC units</a:t>
            </a:r>
            <a:endParaRPr/>
          </a:p>
        </p:txBody>
      </p:sp>
      <p:sp>
        <p:nvSpPr>
          <p:cNvPr id="201" name="Google Shape;20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3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3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8" name="Google Shape;148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149" name="Google Shape;1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5" name="Google Shape;155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156" name="Google Shape;1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2" name="Google Shape;162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163" name="Google Shape;16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9" name="Google Shape;169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170" name="Google Shape;1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6" name="Google Shape;176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177" name="Google Shape;17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3" name="Google Shape;183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184" name="Google Shape;18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191" name="Google Shape;1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198" name="Google Shape;19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205" name="Google Shape;2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1" name="Google Shape;211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212" name="Google Shape;2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2" name="Google Shape;92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219" name="Google Shape;2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5" name="Google Shape;225;p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226" name="Google Shape;2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2" name="Google Shape;232;p2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233" name="Google Shape;23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9" name="Google Shape;239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240" name="Google Shape;2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6" name="Google Shape;246;p2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247" name="Google Shape;24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3" name="Google Shape;253;p2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254" name="Google Shape;25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0" name="Google Shape;260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261" name="Google Shape;2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7" name="Google Shape;267;p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268" name="Google Shape;26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4" name="Google Shape;274;p2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275" name="Google Shape;27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9" name="Google Shape;99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6" name="Google Shape;106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107" name="Google Shape;10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3" name="Google Shape;113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114" name="Google Shape;1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0" name="Google Shape;120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121" name="Google Shape;1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7" name="Google Shape;127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135" name="Google Shape;1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1" name="Google Shape;141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142" name="Google Shape;1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