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301" r:id="rId3"/>
    <p:sldId id="287" r:id="rId4"/>
    <p:sldId id="288" r:id="rId5"/>
    <p:sldId id="289" r:id="rId6"/>
    <p:sldId id="290" r:id="rId7"/>
    <p:sldId id="302" r:id="rId8"/>
    <p:sldId id="259" r:id="rId9"/>
    <p:sldId id="260" r:id="rId10"/>
    <p:sldId id="261" r:id="rId11"/>
    <p:sldId id="262" r:id="rId12"/>
    <p:sldId id="263" r:id="rId13"/>
    <p:sldId id="264" r:id="rId14"/>
    <p:sldId id="291" r:id="rId15"/>
    <p:sldId id="292" r:id="rId16"/>
    <p:sldId id="267" r:id="rId17"/>
    <p:sldId id="268" r:id="rId18"/>
    <p:sldId id="294" r:id="rId19"/>
    <p:sldId id="269" r:id="rId20"/>
    <p:sldId id="270" r:id="rId21"/>
    <p:sldId id="271" r:id="rId22"/>
    <p:sldId id="272" r:id="rId23"/>
    <p:sldId id="273" r:id="rId24"/>
    <p:sldId id="295" r:id="rId25"/>
    <p:sldId id="296" r:id="rId26"/>
    <p:sldId id="297" r:id="rId27"/>
    <p:sldId id="274" r:id="rId28"/>
    <p:sldId id="275" r:id="rId29"/>
    <p:sldId id="276" r:id="rId30"/>
    <p:sldId id="298" r:id="rId31"/>
    <p:sldId id="299" r:id="rId32"/>
    <p:sldId id="277" r:id="rId33"/>
    <p:sldId id="278" r:id="rId34"/>
    <p:sldId id="279" r:id="rId35"/>
    <p:sldId id="280" r:id="rId36"/>
    <p:sldId id="281" r:id="rId37"/>
    <p:sldId id="282" r:id="rId38"/>
    <p:sldId id="300" r:id="rId39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BA5DA-17F2-4079-BE9F-BA5662FBC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346" y="2670048"/>
            <a:ext cx="4443769" cy="1016813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Algerian" panose="04020705040A02060702" pitchFamily="82" charset="0"/>
              </a:rPr>
              <a:t>BASIC </a:t>
            </a:r>
            <a:r>
              <a:rPr lang="en-IN" sz="1800" dirty="0">
                <a:latin typeface="Algerian" panose="04020705040A02060702" pitchFamily="82" charset="0"/>
              </a:rPr>
              <a:t>CIVIL AND MECHANICAL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8EA341-B4D0-4987-82DF-54E29585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590" y="2860244"/>
            <a:ext cx="4712113" cy="658368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18DF73C3-44A2-47A9-A1EA-49D9A2E5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076950" cy="217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1493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416" y="0"/>
            <a:ext cx="6204366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22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72" y="274638"/>
            <a:ext cx="5546361" cy="632267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3585"/>
            <a:ext cx="5284033" cy="2340864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Role of civil engineers in society.</a:t>
            </a:r>
          </a:p>
          <a:p>
            <a:pPr algn="just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Various Disciplines of civil engineering and their scope.</a:t>
            </a: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30" y="1477671"/>
            <a:ext cx="5113324" cy="643737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28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</Words>
  <Application>Microsoft Macintosh PowerPoint</Application>
  <PresentationFormat>Custom</PresentationFormat>
  <Paragraphs>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BASIC CIVIL AND MECHANICAL ENGINEERING</vt:lpstr>
      <vt:lpstr>Slide 2</vt:lpstr>
      <vt:lpstr>Contents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dc:description>generated using python-pptx</dc:description>
  <cp:lastModifiedBy>Guest</cp:lastModifiedBy>
  <cp:revision>26</cp:revision>
  <dcterms:created xsi:type="dcterms:W3CDTF">2013-01-27T09:14:16Z</dcterms:created>
  <dcterms:modified xsi:type="dcterms:W3CDTF">2023-09-23T05:48:08Z</dcterms:modified>
</cp:coreProperties>
</file>