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6" r:id="rId2"/>
  </p:sldMasterIdLst>
  <p:sldIdLst>
    <p:sldId id="259" r:id="rId3"/>
    <p:sldId id="262" r:id="rId4"/>
    <p:sldId id="265" r:id="rId5"/>
    <p:sldId id="268" r:id="rId6"/>
    <p:sldId id="271" r:id="rId7"/>
    <p:sldId id="274" r:id="rId8"/>
    <p:sldId id="277" r:id="rId9"/>
    <p:sldId id="280" r:id="rId10"/>
    <p:sldId id="283" r:id="rId11"/>
    <p:sldId id="286" r:id="rId12"/>
    <p:sldId id="289" r:id="rId13"/>
    <p:sldId id="292" r:id="rId14"/>
    <p:sldId id="295" r:id="rId15"/>
    <p:sldId id="298" r:id="rId16"/>
    <p:sldId id="301" r:id="rId17"/>
    <p:sldId id="304" r:id="rId18"/>
    <p:sldId id="307" r:id="rId19"/>
    <p:sldId id="310" r:id="rId20"/>
    <p:sldId id="313" r:id="rId21"/>
    <p:sldId id="316" r:id="rId22"/>
    <p:sldId id="319" r:id="rId23"/>
    <p:sldId id="322" r:id="rId24"/>
    <p:sldId id="325" r:id="rId25"/>
    <p:sldId id="328" r:id="rId26"/>
    <p:sldId id="331" r:id="rId27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slideMaster" Target="slideMasters/slideMaster2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tags" Target="tags/tag1.xml" /><Relationship Id="rId29" Type="http://schemas.openxmlformats.org/officeDocument/2006/relationships/presProps" Target="presProps.xml" /><Relationship Id="rId3" Type="http://schemas.openxmlformats.org/officeDocument/2006/relationships/slide" Target="slides/slide1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6DC733-820A-4451-A8ED-2C5F2F4ED6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7FC005-7AAA-4374-89A3-C6B3D40446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6A195A-A6AD-4F9A-9390-CE259969AE9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0574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574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574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0574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0574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0574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574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574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0574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05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0574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574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574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205740"/>
          </a:xfrm>
        </p:spPr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0574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574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574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05740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05740"/>
          </a:xfr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05740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0</a:t>
            </a:fld>
            <a:endParaRPr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DD1BDD5-7205-4271-BF9A-7F139791A1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BB8FCD-6114-417B-A551-902C42C1D4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8534633-8FEA-4A60-8EE8-A09636DF062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50D99F4-E9F9-4425-A3D3-B000071FD3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F4532C9-85E1-4B2D-8E7B-B245B702CC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1D271A1-6483-42AF-B462-18F88C192BE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610DF7-6D06-40B6-9A66-3C5130506C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A595C7F-0FC9-46F1-A7F3-2EFD5F097E2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39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633046" rtl="0" eaLnBrk="1" latinLnBrk="0" hangingPunct="1">
              <a:defRPr sz="12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6523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3046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956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609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261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13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566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3218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39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633046" rtl="0" eaLnBrk="1" latinLnBrk="0" hangingPunct="1">
              <a:defRPr sz="12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6523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3046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956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609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261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13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566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3218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39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633046" rtl="0" eaLnBrk="1" latinLnBrk="0" hangingPunct="1">
              <a:defRPr sz="1246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16523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33046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4956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609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8261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139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15662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32185" algn="l" defTabSz="633046" rtl="0" eaLnBrk="1" latinLnBrk="0" hangingPunct="1">
              <a:defRPr sz="12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6523">
        <a:defRPr>
          <a:latin typeface="+mn-lt"/>
          <a:ea typeface="+mn-ea"/>
          <a:cs typeface="+mn-cs"/>
        </a:defRPr>
      </a:lvl2pPr>
      <a:lvl3pPr marL="633046">
        <a:defRPr>
          <a:latin typeface="+mn-lt"/>
          <a:ea typeface="+mn-ea"/>
          <a:cs typeface="+mn-cs"/>
        </a:defRPr>
      </a:lvl3pPr>
      <a:lvl4pPr marL="949569">
        <a:defRPr>
          <a:latin typeface="+mn-lt"/>
          <a:ea typeface="+mn-ea"/>
          <a:cs typeface="+mn-cs"/>
        </a:defRPr>
      </a:lvl4pPr>
      <a:lvl5pPr marL="1266092">
        <a:defRPr>
          <a:latin typeface="+mn-lt"/>
          <a:ea typeface="+mn-ea"/>
          <a:cs typeface="+mn-cs"/>
        </a:defRPr>
      </a:lvl5pPr>
      <a:lvl6pPr marL="1582615">
        <a:defRPr>
          <a:latin typeface="+mn-lt"/>
          <a:ea typeface="+mn-ea"/>
          <a:cs typeface="+mn-cs"/>
        </a:defRPr>
      </a:lvl6pPr>
      <a:lvl7pPr marL="1899139">
        <a:defRPr>
          <a:latin typeface="+mn-lt"/>
          <a:ea typeface="+mn-ea"/>
          <a:cs typeface="+mn-cs"/>
        </a:defRPr>
      </a:lvl7pPr>
      <a:lvl8pPr marL="2215662">
        <a:defRPr>
          <a:latin typeface="+mn-lt"/>
          <a:ea typeface="+mn-ea"/>
          <a:cs typeface="+mn-cs"/>
        </a:defRPr>
      </a:lvl8pPr>
      <a:lvl9pPr marL="253218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6523">
        <a:defRPr>
          <a:latin typeface="+mn-lt"/>
          <a:ea typeface="+mn-ea"/>
          <a:cs typeface="+mn-cs"/>
        </a:defRPr>
      </a:lvl2pPr>
      <a:lvl3pPr marL="633046">
        <a:defRPr>
          <a:latin typeface="+mn-lt"/>
          <a:ea typeface="+mn-ea"/>
          <a:cs typeface="+mn-cs"/>
        </a:defRPr>
      </a:lvl3pPr>
      <a:lvl4pPr marL="949569">
        <a:defRPr>
          <a:latin typeface="+mn-lt"/>
          <a:ea typeface="+mn-ea"/>
          <a:cs typeface="+mn-cs"/>
        </a:defRPr>
      </a:lvl4pPr>
      <a:lvl5pPr marL="1266092">
        <a:defRPr>
          <a:latin typeface="+mn-lt"/>
          <a:ea typeface="+mn-ea"/>
          <a:cs typeface="+mn-cs"/>
        </a:defRPr>
      </a:lvl5pPr>
      <a:lvl6pPr marL="1582615">
        <a:defRPr>
          <a:latin typeface="+mn-lt"/>
          <a:ea typeface="+mn-ea"/>
          <a:cs typeface="+mn-cs"/>
        </a:defRPr>
      </a:lvl6pPr>
      <a:lvl7pPr marL="1899139">
        <a:defRPr>
          <a:latin typeface="+mn-lt"/>
          <a:ea typeface="+mn-ea"/>
          <a:cs typeface="+mn-cs"/>
        </a:defRPr>
      </a:lvl7pPr>
      <a:lvl8pPr marL="2215662">
        <a:defRPr>
          <a:latin typeface="+mn-lt"/>
          <a:ea typeface="+mn-ea"/>
          <a:cs typeface="+mn-cs"/>
        </a:defRPr>
      </a:lvl8pPr>
      <a:lvl9pPr marL="2532185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9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0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5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6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7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19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0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1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2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3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4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2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3.jpe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5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6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7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0BA5DA-17F2-4079-BE9F-BA5662FBC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4346" y="3976228"/>
            <a:ext cx="6686550" cy="1413786"/>
          </a:xfrm>
        </p:spPr>
        <p:txBody>
          <a:bodyPr>
            <a:normAutofit/>
          </a:bodyPr>
          <a:lstStyle/>
          <a:p>
            <a:pPr algn="ctr"/>
            <a:r>
              <a:rPr lang="en-IN" sz="2631" smtClean="0">
                <a:latin typeface="Algerian" panose="04020705040a02060702" pitchFamily="82" charset="0"/>
              </a:rPr>
              <a:t>BASIC </a:t>
            </a:r>
            <a:r>
              <a:rPr lang="en-IN" sz="2631">
                <a:latin typeface="Algerian" panose="04020705040a02060702" pitchFamily="82" charset="0"/>
              </a:rPr>
              <a:t>CIVIL AND MECHANICAL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8EA341-B4D0-4987-82DF-54E29585E95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28726" y="4240678"/>
            <a:ext cx="7090327" cy="915400"/>
          </a:xfrm>
          <a:prstGeom prst="rect">
            <a:avLst/>
          </a:prstGeom>
        </p:spPr>
        <p:txBody>
          <a:bodyPr lIns="133111" tIns="66555" rIns="133111" bIns="66555">
            <a:normAutofit fontScale="92500" lnSpcReduction="20000"/>
          </a:bodyPr>
          <a:lstStyle/>
          <a:p>
            <a:pPr algn="ctr"/>
            <a:endParaRPr lang="en-US" sz="6577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xmlns="" id="{18DF73C3-44A2-47A9-A1EA-49D9A2E56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263769"/>
            <a:ext cx="9144000" cy="3030994"/>
          </a:xfrm>
          <a:prstGeom prst="rect">
            <a:avLst/>
          </a:prstGeom>
          <a:noFill/>
          <a:ln w="9525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xmlns="" val="3314935958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25" y="645629"/>
            <a:ext cx="8345622" cy="879110"/>
          </a:xfrm>
        </p:spPr>
        <p:txBody>
          <a:bodyPr>
            <a:normAutofit/>
          </a:bodyPr>
          <a:lstStyle/>
          <a:p>
            <a:pPr algn="ctr"/>
            <a:r>
              <a:rPr lang="en-US" sz="4638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638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949" y="1992860"/>
            <a:ext cx="7950896" cy="3254758"/>
          </a:xfrm>
        </p:spPr>
        <p:txBody>
          <a:bodyPr>
            <a:normAutofit/>
          </a:bodyPr>
          <a:lstStyle/>
          <a:p>
            <a:r>
              <a:rPr lang="en-US" sz="3323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Construction Materials</a:t>
            </a:r>
          </a:p>
          <a:p>
            <a:r>
              <a:rPr lang="en-US" sz="3323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Laboratory tests on Construction Materials</a:t>
            </a:r>
            <a:endParaRPr lang="en-IN" sz="3323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object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63769"/>
            <a:ext cx="9144000" cy="633046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8"/>
  <p:tag name="AS_OS" val="Unix 5.15.0.1040"/>
  <p:tag name="AS_RELEASE_DATE" val="2022.10.14"/>
  <p:tag name="AS_TITLE" val="Aspose.Slides for .NET5"/>
  <p:tag name="AS_VERSION" val="22.1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4</Paragraphs>
  <Slides>25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0">
      <vt:lpstr>Arial</vt:lpstr>
      <vt:lpstr>Calibri</vt:lpstr>
      <vt:lpstr>Algerian</vt:lpstr>
      <vt:lpstr>Times New Roman</vt:lpstr>
      <vt:lpstr>Office Theme</vt:lpstr>
      <vt:lpstr>BASIC CIVIL AND MECHANICAL ENGINEERING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22.1000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2023-10-09T06:41:06.818</cp:lastPrinted>
  <dcterms:created xsi:type="dcterms:W3CDTF">2023-10-09T06:41:06Z</dcterms:created>
  <dcterms:modified xsi:type="dcterms:W3CDTF">2023-10-09T06:41:07Z</dcterms:modified>
</cp:coreProperties>
</file>