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8102600" cy="6070600"/>
  <p:notesSz cx="8102600" cy="6070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48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7695" y="1881886"/>
            <a:ext cx="6887210" cy="1274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5390" y="3399536"/>
            <a:ext cx="5671820" cy="151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5130" y="1396238"/>
            <a:ext cx="3524631" cy="4006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72839" y="1396238"/>
            <a:ext cx="3524631" cy="4006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130" y="242824"/>
            <a:ext cx="7292340" cy="971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5130" y="1396238"/>
            <a:ext cx="7292340" cy="4006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54884" y="5645658"/>
            <a:ext cx="2592832" cy="303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5130" y="5645658"/>
            <a:ext cx="1863598" cy="303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33872" y="5645658"/>
            <a:ext cx="1863598" cy="303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9100"/>
            <a:ext cx="518160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1600"/>
            <a:ext cx="810260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6400"/>
            <a:ext cx="60960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6400"/>
            <a:ext cx="81026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2800"/>
            <a:ext cx="75184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000"/>
            <a:ext cx="74168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7600"/>
            <a:ext cx="7620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000"/>
            <a:ext cx="76073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6400"/>
            <a:ext cx="78232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640080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000"/>
            <a:ext cx="74168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0"/>
            <a:ext cx="762000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6400"/>
            <a:ext cx="58928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6400"/>
            <a:ext cx="77470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00"/>
            <a:ext cx="810260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1600"/>
            <a:ext cx="791210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3200"/>
            <a:ext cx="74168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30" y="520700"/>
            <a:ext cx="7292340" cy="646331"/>
          </a:xfrm>
        </p:spPr>
        <p:txBody>
          <a:bodyPr/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Temporary Adjustments of Compass are: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130" y="1396238"/>
            <a:ext cx="7292340" cy="2492990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 Fixing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compass to the tripod.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2.Centering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compass: Making the pivot exactly vertically over the ground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station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mark.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3. Levelling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compass.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4. Sighting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object: By focusing through the prism.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5. Observation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bearings.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54</Words>
  <Application>Microsoft Office PowerPoint</Application>
  <PresentationFormat>Custom</PresentationFormat>
  <Paragraphs>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Temporary Adjustments of Compass are: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Guest</cp:lastModifiedBy>
  <cp:revision>1</cp:revision>
  <dcterms:created xsi:type="dcterms:W3CDTF">2023-12-13T04:54:47Z</dcterms:created>
  <dcterms:modified xsi:type="dcterms:W3CDTF">2023-12-13T04:58:21Z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2023-12-13T00:00:00Z</vt:filetime>
  </property>
</Properties>
</file>