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9" r:id="rId5"/>
    <p:sldId id="270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Custom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Guest</dc:creator>
  <dc:description>generated using python-pptx</dc:description>
  <cp:lastModifiedBy>Guest</cp:lastModifiedBy>
  <cp:revision>2</cp:revision>
  <dcterms:created xsi:type="dcterms:W3CDTF">2013-01-27T09:14:16Z</dcterms:created>
  <dcterms:modified xsi:type="dcterms:W3CDTF">2023-11-02T08:00:44Z</dcterms:modified>
</cp:coreProperties>
</file>