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4552950" cx="60769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iizAaM++BJLUYsVIuFgiOxirxl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c66cc45e5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9c66cc45e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9c66cc45e5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9c66cc45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9c66cc45e5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9c66cc45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9c66cc45e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9c66cc45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4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8" name="Google Shape;148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49" name="Google Shape;14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5" name="Google Shape;15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56" name="Google Shape;1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77" name="Google Shape;17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3" name="Google Shape;183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2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91" name="Google Shape;1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7" name="Google Shape;197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98" name="Google Shape;1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05" name="Google Shape;20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1" name="Google Shape;211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12" name="Google Shape;2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19" name="Google Shape;2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26" name="Google Shape;22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33" name="Google Shape;23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240" name="Google Shape;24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29c66cc45e5_0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50050" cy="423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9c66cc45e5_0_8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29c66cc45e5_0_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g29c66cc45e5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44176" cy="4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c66cc45e5_0_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9c66cc45e5_0_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g29c66cc45e5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59075" cy="4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9c66cc45e5_0_2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29c66cc45e5_0_2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6" name="Google Shape;266;g29c66cc45e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684825" cy="426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00" name="Google Shape;1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6" name="Google Shape;106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07" name="Google Shape;1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3" name="Google Shape;113;p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14" name="Google Shape;11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21" name="Google Shape;1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28" name="Google Shape;12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4" name="Google Shape;134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35" name="Google Shape;13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descr="image.jpg" id="142" name="Google Shape;14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076950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