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66" r:id="rId5"/>
    <p:sldId id="267" r:id="rId6"/>
    <p:sldId id="269" r:id="rId7"/>
    <p:sldId id="256" r:id="rId8"/>
    <p:sldId id="257" r:id="rId9"/>
    <p:sldId id="265" r:id="rId10"/>
    <p:sldId id="264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76600"/>
            <a:ext cx="6934200" cy="1752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accent3"/>
                </a:solidFill>
              </a:rPr>
              <a:t>FREE ELECTRON THEORY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accent3"/>
                </a:solidFill>
              </a:rPr>
              <a:t>By 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accent3"/>
                </a:solidFill>
              </a:rPr>
              <a:t>Dr B Dhana </a:t>
            </a:r>
            <a:r>
              <a:rPr lang="en-US" sz="3200" dirty="0" smtClean="0">
                <a:solidFill>
                  <a:schemeClr val="accent3"/>
                </a:solidFill>
              </a:rPr>
              <a:t>Lakshmi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accent3"/>
                </a:solidFill>
              </a:rPr>
              <a:t>ASSOCIATE PROFESSOR IN PHYSICS 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slide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8486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lide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0"/>
            <a:ext cx="6858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lide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153400" cy="594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lide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"/>
            <a:ext cx="8153400" cy="643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lide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975600" cy="5981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lide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82000" cy="6286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lide11"/>
          <p:cNvPicPr>
            <a:picLocks noChangeAspect="1" noChangeArrowheads="1"/>
          </p:cNvPicPr>
          <p:nvPr/>
        </p:nvPicPr>
        <p:blipFill>
          <a:blip r:embed="rId2"/>
          <a:srcRect l="6667" t="28148" r="52889" b="24445"/>
          <a:stretch>
            <a:fillRect/>
          </a:stretch>
        </p:blipFill>
        <p:spPr bwMode="auto">
          <a:xfrm>
            <a:off x="838200" y="457200"/>
            <a:ext cx="7239000" cy="5783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0" y="533400"/>
            <a:ext cx="7327900" cy="5781260"/>
            <a:chOff x="762000" y="533400"/>
            <a:chExt cx="7327900" cy="5781260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0" y="533400"/>
              <a:ext cx="7327900" cy="329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676" name="Picture 4"/>
            <p:cNvPicPr>
              <a:picLocks noChangeAspect="1" noChangeArrowheads="1"/>
            </p:cNvPicPr>
            <p:nvPr/>
          </p:nvPicPr>
          <p:blipFill>
            <a:blip r:embed="rId3"/>
            <a:srcRect l="57066" t="33997" r="15008" b="22293"/>
            <a:stretch>
              <a:fillRect/>
            </a:stretch>
          </p:blipFill>
          <p:spPr bwMode="auto">
            <a:xfrm>
              <a:off x="5029200" y="3809999"/>
              <a:ext cx="2133600" cy="2504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3733800" y="4876800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LORENTZ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686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 smtClean="0">
                <a:solidFill>
                  <a:srgbClr val="FF0000"/>
                </a:solidFill>
              </a:rPr>
              <a:t>Classical free electron theory of metals  or 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Drude</a:t>
            </a:r>
            <a:r>
              <a:rPr lang="en-US" sz="2400" b="1" u="sng" dirty="0" smtClean="0">
                <a:solidFill>
                  <a:srgbClr val="FF0000"/>
                </a:solidFill>
              </a:rPr>
              <a:t> and Lorentz model</a:t>
            </a:r>
            <a:r>
              <a:rPr lang="en-US" sz="2400" b="1" u="sng" dirty="0" smtClean="0"/>
              <a:t> </a:t>
            </a:r>
          </a:p>
          <a:p>
            <a:pPr algn="just"/>
            <a:endParaRPr lang="en-US" sz="2400" u="sng" dirty="0" smtClean="0"/>
          </a:p>
          <a:p>
            <a:pPr algn="just"/>
            <a:r>
              <a:rPr lang="en-US" b="1" i="1" dirty="0" smtClean="0">
                <a:solidFill>
                  <a:srgbClr val="002060"/>
                </a:solidFill>
              </a:rPr>
              <a:t>Postulates (or) assumptions (or) Salient features of C.F.T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 All the metals are composed of atoms. Each atom have central nucleus and electrons are revolving around them.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 The electrons are free to move in all possible directions about the whole volume of metals like molecules in a gas.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 In the absence of an electric field , the collisions made by electrons are elastic.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 When an external field is applied to the free electrons then the direction of velocity of electrons is opposite to the applied electric field.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 Since the electrons are assumed to be a perfect gas they obey classical kinetic theory of gasses.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810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Merits (or) Success of C.F.T (Classical Free electron theory)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 It is used to verify Ohm’s law.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 The electrical and thermal conductivities of metals can be explained.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 It is used to derive Wiedemann- Franz law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 It is used to explain the optical properties of metals.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200400"/>
            <a:ext cx="8458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Demerits (or) draw backs (or) Failures of C.F.T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 It cannot explain the electrical conductivity of semiconductors and insulators properly.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 It cannot explain the Compton Effect, Photo-electric effect.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 The theoretical and experimental values of specific heat are not matched.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52400"/>
            <a:ext cx="8928100" cy="6461125"/>
            <a:chOff x="63500" y="-136525"/>
            <a:chExt cx="8928100" cy="6461125"/>
          </a:xfrm>
        </p:grpSpPr>
        <p:sp>
          <p:nvSpPr>
            <p:cNvPr id="1026" name="AutoShape 2" descr="BAND THEORY OF SOLIDS – ENERGY BAND » PIJA Education"/>
            <p:cNvSpPr>
              <a:spLocks noChangeAspect="1" noChangeArrowheads="1"/>
            </p:cNvSpPr>
            <p:nvPr/>
          </p:nvSpPr>
          <p:spPr bwMode="auto">
            <a:xfrm>
              <a:off x="63500" y="-136525"/>
              <a:ext cx="304800" cy="3048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76750" y="3276600"/>
              <a:ext cx="4514850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3269285"/>
              <a:ext cx="4267200" cy="3055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76400" y="228600"/>
              <a:ext cx="6019800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5575" y="-144463"/>
            <a:ext cx="8759825" cy="6392863"/>
            <a:chOff x="155575" y="-144463"/>
            <a:chExt cx="8759825" cy="6392863"/>
          </a:xfrm>
        </p:grpSpPr>
        <p:sp>
          <p:nvSpPr>
            <p:cNvPr id="1026" name="AutoShape 2" descr="https://image2.slideserve.com/4017766/slide1-l.jpg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8" name="Picture 4" descr="https://image2.slideserve.com/4017766/slide1-l.jpg"/>
            <p:cNvPicPr>
              <a:picLocks noChangeAspect="1" noChangeArrowheads="1"/>
            </p:cNvPicPr>
            <p:nvPr/>
          </p:nvPicPr>
          <p:blipFill>
            <a:blip r:embed="rId2"/>
            <a:srcRect b="12821"/>
            <a:stretch>
              <a:fillRect/>
            </a:stretch>
          </p:blipFill>
          <p:spPr bwMode="auto">
            <a:xfrm>
              <a:off x="304800" y="533400"/>
              <a:ext cx="6400800" cy="5715000"/>
            </a:xfrm>
            <a:prstGeom prst="rect">
              <a:avLst/>
            </a:prstGeom>
            <a:noFill/>
          </p:spPr>
        </p:pic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05600" y="1219200"/>
              <a:ext cx="2209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6936175" y="5005243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SOMMERFELD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lide2"/>
          <p:cNvPicPr>
            <a:picLocks noChangeAspect="1" noChangeArrowheads="1"/>
          </p:cNvPicPr>
          <p:nvPr/>
        </p:nvPicPr>
        <p:blipFill>
          <a:blip r:embed="rId2"/>
          <a:srcRect b="17117"/>
          <a:stretch>
            <a:fillRect/>
          </a:stretch>
        </p:blipFill>
        <p:spPr bwMode="auto">
          <a:xfrm>
            <a:off x="228600" y="533400"/>
            <a:ext cx="5943600" cy="57150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4362" r="8389"/>
          <a:stretch>
            <a:fillRect/>
          </a:stretch>
        </p:blipFill>
        <p:spPr bwMode="auto">
          <a:xfrm>
            <a:off x="6295900" y="533400"/>
            <a:ext cx="25908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 descr="PPT - Quantum Free Electron Model PowerPoint Presentation, fre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PPT - Quantum Free Electron Model PowerPoint Presentation, fre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06" y="457200"/>
            <a:ext cx="777249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</TotalTime>
  <Words>249</Words>
  <Application>Microsoft Office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Unit 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VIGNAN</dc:creator>
  <cp:lastModifiedBy>VIGNAN</cp:lastModifiedBy>
  <cp:revision>36</cp:revision>
  <dcterms:created xsi:type="dcterms:W3CDTF">2006-08-16T00:00:00Z</dcterms:created>
  <dcterms:modified xsi:type="dcterms:W3CDTF">2024-05-08T06:01:52Z</dcterms:modified>
</cp:coreProperties>
</file>