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7"/>
  </p:notesMasterIdLst>
  <p:sldIdLst>
    <p:sldId id="286" r:id="rId3"/>
    <p:sldId id="285" r:id="rId4"/>
    <p:sldId id="284" r:id="rId5"/>
    <p:sldId id="283" r:id="rId6"/>
    <p:sldId id="282" r:id="rId7"/>
    <p:sldId id="281" r:id="rId8"/>
    <p:sldId id="280" r:id="rId9"/>
    <p:sldId id="279" r:id="rId10"/>
    <p:sldId id="278" r:id="rId11"/>
    <p:sldId id="277" r:id="rId12"/>
    <p:sldId id="276" r:id="rId13"/>
    <p:sldId id="275" r:id="rId14"/>
    <p:sldId id="274"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393E84-C654-BEF4-9EF3-E64D8D8397DE}" v="663" dt="2023-08-01T16:31:20.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0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1C3F2-40E3-4EE1-A61A-7CC72B324B02}" type="datetimeFigureOut">
              <a:t>8/3/2023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67E8E-13EA-475F-825C-D6305F986162}" type="slidenum">
              <a:t>‹#›</a:t>
            </a:fld>
            <a:endParaRPr lang="en-US"/>
          </a:p>
        </p:txBody>
      </p:sp>
    </p:spTree>
    <p:extLst>
      <p:ext uri="{BB962C8B-B14F-4D97-AF65-F5344CB8AC3E}">
        <p14:creationId xmlns:p14="http://schemas.microsoft.com/office/powerpoint/2010/main" val="1714548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3e3ebb71e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3e3ebb71e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250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73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016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501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1e375b9f5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1e375b9f5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1e375b9f5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1e375b9f5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115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483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3467" y="1480567"/>
            <a:ext cx="7627200" cy="32496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6667"/>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953467" y="4831433"/>
            <a:ext cx="7627200" cy="546000"/>
          </a:xfrm>
          <a:prstGeom prst="rect">
            <a:avLst/>
          </a:prstGeom>
          <a:solidFill>
            <a:schemeClr val="dk2"/>
          </a:solidFill>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2133" b="1">
                <a:solidFill>
                  <a:schemeClr val="lt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53467" y="3219700"/>
            <a:ext cx="6092800" cy="2227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3" name="Google Shape;13;p3"/>
          <p:cNvSpPr txBox="1">
            <a:spLocks noGrp="1"/>
          </p:cNvSpPr>
          <p:nvPr>
            <p:ph type="title" idx="2" hasCustomPrompt="1"/>
          </p:nvPr>
        </p:nvSpPr>
        <p:spPr>
          <a:xfrm>
            <a:off x="953467" y="1411100"/>
            <a:ext cx="1463200" cy="14632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7333">
                <a:solidFill>
                  <a:schemeClr val="dk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960000" y="593367"/>
            <a:ext cx="10272000" cy="763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 name="Google Shape;16;p4"/>
          <p:cNvSpPr txBox="1">
            <a:spLocks noGrp="1"/>
          </p:cNvSpPr>
          <p:nvPr>
            <p:ph type="body" idx="1"/>
          </p:nvPr>
        </p:nvSpPr>
        <p:spPr>
          <a:xfrm>
            <a:off x="960000" y="1447804"/>
            <a:ext cx="10272000" cy="4864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a:lvl1pPr>
            <a:lvl2pPr marL="1219170" lvl="1" indent="-406390" rtl="0">
              <a:lnSpc>
                <a:spcPct val="115000"/>
              </a:lnSpc>
              <a:spcBef>
                <a:spcPts val="0"/>
              </a:spcBef>
              <a:spcAft>
                <a:spcPts val="0"/>
              </a:spcAft>
              <a:buSzPts val="1200"/>
              <a:buChar char="○"/>
              <a:defRPr/>
            </a:lvl2pPr>
            <a:lvl3pPr marL="1828754" lvl="2" indent="-406390" rtl="0">
              <a:lnSpc>
                <a:spcPct val="115000"/>
              </a:lnSpc>
              <a:spcBef>
                <a:spcPts val="0"/>
              </a:spcBef>
              <a:spcAft>
                <a:spcPts val="0"/>
              </a:spcAft>
              <a:buSzPts val="1200"/>
              <a:buChar char="■"/>
              <a:defRPr/>
            </a:lvl3pPr>
            <a:lvl4pPr marL="2438339" lvl="3" indent="-406390" rtl="0">
              <a:lnSpc>
                <a:spcPct val="115000"/>
              </a:lnSpc>
              <a:spcBef>
                <a:spcPts val="0"/>
              </a:spcBef>
              <a:spcAft>
                <a:spcPts val="0"/>
              </a:spcAft>
              <a:buSzPts val="1200"/>
              <a:buChar char="●"/>
              <a:defRPr/>
            </a:lvl4pPr>
            <a:lvl5pPr marL="3047924" lvl="4" indent="-406390" rtl="0">
              <a:lnSpc>
                <a:spcPct val="115000"/>
              </a:lnSpc>
              <a:spcBef>
                <a:spcPts val="0"/>
              </a:spcBef>
              <a:spcAft>
                <a:spcPts val="0"/>
              </a:spcAft>
              <a:buSzPts val="1200"/>
              <a:buChar char="○"/>
              <a:defRPr/>
            </a:lvl5pPr>
            <a:lvl6pPr marL="3657509" lvl="5" indent="-406390" rtl="0">
              <a:lnSpc>
                <a:spcPct val="115000"/>
              </a:lnSpc>
              <a:spcBef>
                <a:spcPts val="0"/>
              </a:spcBef>
              <a:spcAft>
                <a:spcPts val="0"/>
              </a:spcAft>
              <a:buSzPts val="1200"/>
              <a:buChar char="■"/>
              <a:defRPr/>
            </a:lvl6pPr>
            <a:lvl7pPr marL="4267093" lvl="6" indent="-406390" rtl="0">
              <a:lnSpc>
                <a:spcPct val="115000"/>
              </a:lnSpc>
              <a:spcBef>
                <a:spcPts val="0"/>
              </a:spcBef>
              <a:spcAft>
                <a:spcPts val="0"/>
              </a:spcAft>
              <a:buSzPts val="1200"/>
              <a:buChar char="●"/>
              <a:defRPr/>
            </a:lvl7pPr>
            <a:lvl8pPr marL="4876678" lvl="7" indent="-406390" rtl="0">
              <a:lnSpc>
                <a:spcPct val="115000"/>
              </a:lnSpc>
              <a:spcBef>
                <a:spcPts val="0"/>
              </a:spcBef>
              <a:spcAft>
                <a:spcPts val="0"/>
              </a:spcAft>
              <a:buSzPts val="1200"/>
              <a:buChar char="○"/>
              <a:defRPr/>
            </a:lvl8pPr>
            <a:lvl9pPr marL="5486263" lvl="8" indent="-406390" rtl="0">
              <a:lnSpc>
                <a:spcPct val="115000"/>
              </a:lnSpc>
              <a:spcBef>
                <a:spcPts val="0"/>
              </a:spcBef>
              <a:spcAft>
                <a:spcPts val="0"/>
              </a:spcAft>
              <a:buSzPts val="1200"/>
              <a:buChar char="■"/>
              <a:defRPr/>
            </a:lvl9pPr>
          </a:lstStyle>
          <a:p>
            <a:endParaRPr/>
          </a:p>
        </p:txBody>
      </p:sp>
      <p:grpSp>
        <p:nvGrpSpPr>
          <p:cNvPr id="17" name="Google Shape;17;p4"/>
          <p:cNvGrpSpPr/>
          <p:nvPr/>
        </p:nvGrpSpPr>
        <p:grpSpPr>
          <a:xfrm rot="5400000">
            <a:off x="10610269" y="-669882"/>
            <a:ext cx="1214483" cy="2331215"/>
            <a:chOff x="236525" y="1775500"/>
            <a:chExt cx="900150" cy="1727850"/>
          </a:xfrm>
        </p:grpSpPr>
        <p:sp>
          <p:nvSpPr>
            <p:cNvPr id="18" name="Google Shape;18;p4"/>
            <p:cNvSpPr/>
            <p:nvPr/>
          </p:nvSpPr>
          <p:spPr>
            <a:xfrm>
              <a:off x="264775" y="1813700"/>
              <a:ext cx="44600" cy="43000"/>
            </a:xfrm>
            <a:custGeom>
              <a:avLst/>
              <a:gdLst/>
              <a:ahLst/>
              <a:cxnLst/>
              <a:rect l="l" t="t" r="r" b="b"/>
              <a:pathLst>
                <a:path w="1784" h="1720" extrusionOk="0">
                  <a:moveTo>
                    <a:pt x="924" y="1"/>
                  </a:moveTo>
                  <a:cubicBezTo>
                    <a:pt x="398" y="1"/>
                    <a:pt x="0" y="399"/>
                    <a:pt x="0" y="860"/>
                  </a:cubicBezTo>
                  <a:cubicBezTo>
                    <a:pt x="0" y="1322"/>
                    <a:pt x="398" y="1720"/>
                    <a:pt x="924" y="1720"/>
                  </a:cubicBezTo>
                  <a:cubicBezTo>
                    <a:pt x="1385" y="1720"/>
                    <a:pt x="1783" y="1322"/>
                    <a:pt x="1783" y="860"/>
                  </a:cubicBezTo>
                  <a:cubicBezTo>
                    <a:pt x="1783" y="399"/>
                    <a:pt x="1385" y="1"/>
                    <a:pt x="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9" name="Google Shape;19;p4"/>
            <p:cNvSpPr/>
            <p:nvPr/>
          </p:nvSpPr>
          <p:spPr>
            <a:xfrm>
              <a:off x="808350" y="2087500"/>
              <a:ext cx="41825" cy="41400"/>
            </a:xfrm>
            <a:custGeom>
              <a:avLst/>
              <a:gdLst/>
              <a:ahLst/>
              <a:cxnLst/>
              <a:rect l="l" t="t" r="r" b="b"/>
              <a:pathLst>
                <a:path w="1673" h="1656" extrusionOk="0">
                  <a:moveTo>
                    <a:pt x="797" y="0"/>
                  </a:moveTo>
                  <a:cubicBezTo>
                    <a:pt x="399" y="0"/>
                    <a:pt x="1" y="398"/>
                    <a:pt x="1" y="860"/>
                  </a:cubicBezTo>
                  <a:cubicBezTo>
                    <a:pt x="1" y="1321"/>
                    <a:pt x="399" y="1655"/>
                    <a:pt x="797" y="1655"/>
                  </a:cubicBezTo>
                  <a:cubicBezTo>
                    <a:pt x="1274" y="1655"/>
                    <a:pt x="1672" y="1321"/>
                    <a:pt x="1672" y="860"/>
                  </a:cubicBezTo>
                  <a:cubicBezTo>
                    <a:pt x="1672" y="398"/>
                    <a:pt x="1274" y="0"/>
                    <a:pt x="7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0" name="Google Shape;20;p4"/>
            <p:cNvSpPr/>
            <p:nvPr/>
          </p:nvSpPr>
          <p:spPr>
            <a:xfrm>
              <a:off x="266375" y="2354100"/>
              <a:ext cx="41400" cy="41800"/>
            </a:xfrm>
            <a:custGeom>
              <a:avLst/>
              <a:gdLst/>
              <a:ahLst/>
              <a:cxnLst/>
              <a:rect l="l" t="t" r="r" b="b"/>
              <a:pathLst>
                <a:path w="1656" h="1672" extrusionOk="0">
                  <a:moveTo>
                    <a:pt x="860" y="1"/>
                  </a:moveTo>
                  <a:cubicBezTo>
                    <a:pt x="398" y="1"/>
                    <a:pt x="0" y="335"/>
                    <a:pt x="0" y="796"/>
                  </a:cubicBezTo>
                  <a:cubicBezTo>
                    <a:pt x="0" y="1274"/>
                    <a:pt x="398" y="1672"/>
                    <a:pt x="860" y="1672"/>
                  </a:cubicBezTo>
                  <a:cubicBezTo>
                    <a:pt x="1258" y="1672"/>
                    <a:pt x="1656" y="1274"/>
                    <a:pt x="1656" y="796"/>
                  </a:cubicBezTo>
                  <a:cubicBezTo>
                    <a:pt x="1656" y="335"/>
                    <a:pt x="1258" y="1"/>
                    <a:pt x="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1" name="Google Shape;21;p4"/>
            <p:cNvSpPr/>
            <p:nvPr/>
          </p:nvSpPr>
          <p:spPr>
            <a:xfrm>
              <a:off x="1078950" y="2622700"/>
              <a:ext cx="41400" cy="41825"/>
            </a:xfrm>
            <a:custGeom>
              <a:avLst/>
              <a:gdLst/>
              <a:ahLst/>
              <a:cxnLst/>
              <a:rect l="l" t="t" r="r" b="b"/>
              <a:pathLst>
                <a:path w="1656" h="1673" extrusionOk="0">
                  <a:moveTo>
                    <a:pt x="860" y="1"/>
                  </a:moveTo>
                  <a:cubicBezTo>
                    <a:pt x="399" y="1"/>
                    <a:pt x="1" y="399"/>
                    <a:pt x="1" y="876"/>
                  </a:cubicBezTo>
                  <a:cubicBezTo>
                    <a:pt x="1" y="1338"/>
                    <a:pt x="399" y="1672"/>
                    <a:pt x="860" y="1672"/>
                  </a:cubicBezTo>
                  <a:cubicBezTo>
                    <a:pt x="1322" y="1672"/>
                    <a:pt x="1656" y="1338"/>
                    <a:pt x="1656" y="876"/>
                  </a:cubicBezTo>
                  <a:cubicBezTo>
                    <a:pt x="1656" y="399"/>
                    <a:pt x="1322" y="1"/>
                    <a:pt x="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2" name="Google Shape;22;p4"/>
            <p:cNvSpPr/>
            <p:nvPr/>
          </p:nvSpPr>
          <p:spPr>
            <a:xfrm>
              <a:off x="815125" y="2896475"/>
              <a:ext cx="28275" cy="28300"/>
            </a:xfrm>
            <a:custGeom>
              <a:avLst/>
              <a:gdLst/>
              <a:ahLst/>
              <a:cxnLst/>
              <a:rect l="l" t="t" r="r" b="b"/>
              <a:pathLst>
                <a:path w="1131" h="1132" extrusionOk="0">
                  <a:moveTo>
                    <a:pt x="526" y="1"/>
                  </a:moveTo>
                  <a:cubicBezTo>
                    <a:pt x="271" y="1"/>
                    <a:pt x="0" y="271"/>
                    <a:pt x="0" y="526"/>
                  </a:cubicBezTo>
                  <a:cubicBezTo>
                    <a:pt x="0" y="860"/>
                    <a:pt x="271" y="1131"/>
                    <a:pt x="526" y="1131"/>
                  </a:cubicBezTo>
                  <a:cubicBezTo>
                    <a:pt x="860" y="1131"/>
                    <a:pt x="1130" y="860"/>
                    <a:pt x="1130" y="526"/>
                  </a:cubicBezTo>
                  <a:cubicBezTo>
                    <a:pt x="1130" y="271"/>
                    <a:pt x="860" y="1"/>
                    <a:pt x="5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3" name="Google Shape;23;p4"/>
            <p:cNvSpPr/>
            <p:nvPr/>
          </p:nvSpPr>
          <p:spPr>
            <a:xfrm>
              <a:off x="1090500" y="3173450"/>
              <a:ext cx="18325" cy="19925"/>
            </a:xfrm>
            <a:custGeom>
              <a:avLst/>
              <a:gdLst/>
              <a:ahLst/>
              <a:cxnLst/>
              <a:rect l="l" t="t" r="r" b="b"/>
              <a:pathLst>
                <a:path w="733" h="797" extrusionOk="0">
                  <a:moveTo>
                    <a:pt x="398" y="0"/>
                  </a:moveTo>
                  <a:cubicBezTo>
                    <a:pt x="128" y="0"/>
                    <a:pt x="0" y="191"/>
                    <a:pt x="0" y="398"/>
                  </a:cubicBezTo>
                  <a:cubicBezTo>
                    <a:pt x="0" y="589"/>
                    <a:pt x="128" y="796"/>
                    <a:pt x="398" y="796"/>
                  </a:cubicBezTo>
                  <a:cubicBezTo>
                    <a:pt x="589" y="796"/>
                    <a:pt x="732" y="589"/>
                    <a:pt x="732" y="398"/>
                  </a:cubicBezTo>
                  <a:cubicBezTo>
                    <a:pt x="732" y="191"/>
                    <a:pt x="589" y="0"/>
                    <a:pt x="3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4" name="Google Shape;24;p4"/>
            <p:cNvSpPr/>
            <p:nvPr/>
          </p:nvSpPr>
          <p:spPr>
            <a:xfrm>
              <a:off x="539750" y="3161900"/>
              <a:ext cx="36625" cy="36250"/>
            </a:xfrm>
            <a:custGeom>
              <a:avLst/>
              <a:gdLst/>
              <a:ahLst/>
              <a:cxnLst/>
              <a:rect l="l" t="t" r="r" b="b"/>
              <a:pathLst>
                <a:path w="1465" h="1450" extrusionOk="0">
                  <a:moveTo>
                    <a:pt x="733" y="1"/>
                  </a:moveTo>
                  <a:cubicBezTo>
                    <a:pt x="335" y="1"/>
                    <a:pt x="0" y="319"/>
                    <a:pt x="0" y="717"/>
                  </a:cubicBezTo>
                  <a:cubicBezTo>
                    <a:pt x="0" y="1115"/>
                    <a:pt x="335" y="1449"/>
                    <a:pt x="733" y="1449"/>
                  </a:cubicBezTo>
                  <a:cubicBezTo>
                    <a:pt x="1131" y="1449"/>
                    <a:pt x="1465" y="1115"/>
                    <a:pt x="1465" y="717"/>
                  </a:cubicBezTo>
                  <a:cubicBezTo>
                    <a:pt x="1465" y="319"/>
                    <a:pt x="1131" y="1"/>
                    <a:pt x="7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5" name="Google Shape;25;p4"/>
            <p:cNvSpPr/>
            <p:nvPr/>
          </p:nvSpPr>
          <p:spPr>
            <a:xfrm>
              <a:off x="810350" y="3433700"/>
              <a:ext cx="37825" cy="38225"/>
            </a:xfrm>
            <a:custGeom>
              <a:avLst/>
              <a:gdLst/>
              <a:ahLst/>
              <a:cxnLst/>
              <a:rect l="l" t="t" r="r" b="b"/>
              <a:pathLst>
                <a:path w="1513" h="1529" extrusionOk="0">
                  <a:moveTo>
                    <a:pt x="717" y="0"/>
                  </a:moveTo>
                  <a:cubicBezTo>
                    <a:pt x="319" y="0"/>
                    <a:pt x="0" y="335"/>
                    <a:pt x="0" y="796"/>
                  </a:cubicBezTo>
                  <a:cubicBezTo>
                    <a:pt x="0" y="1194"/>
                    <a:pt x="319" y="1528"/>
                    <a:pt x="717" y="1528"/>
                  </a:cubicBezTo>
                  <a:cubicBezTo>
                    <a:pt x="1194" y="1528"/>
                    <a:pt x="1512" y="1194"/>
                    <a:pt x="1512" y="796"/>
                  </a:cubicBezTo>
                  <a:cubicBezTo>
                    <a:pt x="1512" y="335"/>
                    <a:pt x="1194" y="0"/>
                    <a:pt x="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6" name="Google Shape;26;p4"/>
            <p:cNvSpPr/>
            <p:nvPr/>
          </p:nvSpPr>
          <p:spPr>
            <a:xfrm>
              <a:off x="1078950" y="2083900"/>
              <a:ext cx="41400" cy="41425"/>
            </a:xfrm>
            <a:custGeom>
              <a:avLst/>
              <a:gdLst/>
              <a:ahLst/>
              <a:cxnLst/>
              <a:rect l="l" t="t" r="r" b="b"/>
              <a:pathLst>
                <a:path w="1656" h="1657" extrusionOk="0">
                  <a:moveTo>
                    <a:pt x="860" y="1"/>
                  </a:moveTo>
                  <a:cubicBezTo>
                    <a:pt x="399" y="1"/>
                    <a:pt x="1" y="399"/>
                    <a:pt x="1" y="860"/>
                  </a:cubicBezTo>
                  <a:cubicBezTo>
                    <a:pt x="1" y="1258"/>
                    <a:pt x="399" y="1656"/>
                    <a:pt x="860" y="1656"/>
                  </a:cubicBezTo>
                  <a:cubicBezTo>
                    <a:pt x="1322" y="1656"/>
                    <a:pt x="1656" y="1258"/>
                    <a:pt x="1656" y="860"/>
                  </a:cubicBezTo>
                  <a:cubicBezTo>
                    <a:pt x="1656" y="399"/>
                    <a:pt x="1322" y="1"/>
                    <a:pt x="8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7" name="Google Shape;27;p4"/>
            <p:cNvSpPr/>
            <p:nvPr/>
          </p:nvSpPr>
          <p:spPr>
            <a:xfrm>
              <a:off x="521850" y="1798975"/>
              <a:ext cx="72850" cy="72850"/>
            </a:xfrm>
            <a:custGeom>
              <a:avLst/>
              <a:gdLst/>
              <a:ahLst/>
              <a:cxnLst/>
              <a:rect l="l" t="t" r="r" b="b"/>
              <a:pathLst>
                <a:path w="2914" h="2914" extrusionOk="0">
                  <a:moveTo>
                    <a:pt x="1449" y="1"/>
                  </a:moveTo>
                  <a:cubicBezTo>
                    <a:pt x="653" y="1"/>
                    <a:pt x="0" y="654"/>
                    <a:pt x="0" y="1449"/>
                  </a:cubicBezTo>
                  <a:cubicBezTo>
                    <a:pt x="0" y="2245"/>
                    <a:pt x="653" y="2914"/>
                    <a:pt x="1449" y="2914"/>
                  </a:cubicBezTo>
                  <a:cubicBezTo>
                    <a:pt x="2245" y="2914"/>
                    <a:pt x="2913" y="2245"/>
                    <a:pt x="2913" y="1449"/>
                  </a:cubicBezTo>
                  <a:cubicBezTo>
                    <a:pt x="2913" y="654"/>
                    <a:pt x="2245" y="1"/>
                    <a:pt x="14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8" name="Google Shape;28;p4"/>
            <p:cNvSpPr/>
            <p:nvPr/>
          </p:nvSpPr>
          <p:spPr>
            <a:xfrm>
              <a:off x="249650" y="2067600"/>
              <a:ext cx="74850" cy="74425"/>
            </a:xfrm>
            <a:custGeom>
              <a:avLst/>
              <a:gdLst/>
              <a:ahLst/>
              <a:cxnLst/>
              <a:rect l="l" t="t" r="r" b="b"/>
              <a:pathLst>
                <a:path w="2994" h="2977" extrusionOk="0">
                  <a:moveTo>
                    <a:pt x="1529" y="0"/>
                  </a:moveTo>
                  <a:cubicBezTo>
                    <a:pt x="669" y="0"/>
                    <a:pt x="1" y="653"/>
                    <a:pt x="1" y="1512"/>
                  </a:cubicBezTo>
                  <a:cubicBezTo>
                    <a:pt x="1" y="2308"/>
                    <a:pt x="669" y="2977"/>
                    <a:pt x="1529" y="2977"/>
                  </a:cubicBezTo>
                  <a:cubicBezTo>
                    <a:pt x="2325" y="2977"/>
                    <a:pt x="2993" y="2308"/>
                    <a:pt x="2993" y="1512"/>
                  </a:cubicBezTo>
                  <a:cubicBezTo>
                    <a:pt x="2993" y="653"/>
                    <a:pt x="2325"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9" name="Google Shape;29;p4"/>
            <p:cNvSpPr/>
            <p:nvPr/>
          </p:nvSpPr>
          <p:spPr>
            <a:xfrm>
              <a:off x="521850" y="2065600"/>
              <a:ext cx="72850" cy="74850"/>
            </a:xfrm>
            <a:custGeom>
              <a:avLst/>
              <a:gdLst/>
              <a:ahLst/>
              <a:cxnLst/>
              <a:rect l="l" t="t" r="r" b="b"/>
              <a:pathLst>
                <a:path w="2914" h="2994" extrusionOk="0">
                  <a:moveTo>
                    <a:pt x="1449" y="1"/>
                  </a:moveTo>
                  <a:cubicBezTo>
                    <a:pt x="653" y="1"/>
                    <a:pt x="0" y="669"/>
                    <a:pt x="0" y="1465"/>
                  </a:cubicBezTo>
                  <a:cubicBezTo>
                    <a:pt x="0" y="2325"/>
                    <a:pt x="653" y="2993"/>
                    <a:pt x="1449" y="2993"/>
                  </a:cubicBezTo>
                  <a:cubicBezTo>
                    <a:pt x="2245" y="2993"/>
                    <a:pt x="2913" y="2325"/>
                    <a:pt x="2913" y="1465"/>
                  </a:cubicBezTo>
                  <a:cubicBezTo>
                    <a:pt x="2913" y="669"/>
                    <a:pt x="2245" y="1"/>
                    <a:pt x="14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0" name="Google Shape;30;p4"/>
            <p:cNvSpPr/>
            <p:nvPr/>
          </p:nvSpPr>
          <p:spPr>
            <a:xfrm>
              <a:off x="249650" y="2606400"/>
              <a:ext cx="74850" cy="74425"/>
            </a:xfrm>
            <a:custGeom>
              <a:avLst/>
              <a:gdLst/>
              <a:ahLst/>
              <a:cxnLst/>
              <a:rect l="l" t="t" r="r" b="b"/>
              <a:pathLst>
                <a:path w="2994" h="2977" extrusionOk="0">
                  <a:moveTo>
                    <a:pt x="1529" y="0"/>
                  </a:moveTo>
                  <a:cubicBezTo>
                    <a:pt x="669" y="0"/>
                    <a:pt x="1" y="653"/>
                    <a:pt x="1" y="1528"/>
                  </a:cubicBezTo>
                  <a:cubicBezTo>
                    <a:pt x="1" y="2324"/>
                    <a:pt x="669" y="2977"/>
                    <a:pt x="1529" y="2977"/>
                  </a:cubicBezTo>
                  <a:cubicBezTo>
                    <a:pt x="2325" y="2977"/>
                    <a:pt x="2993" y="2324"/>
                    <a:pt x="2993" y="1528"/>
                  </a:cubicBezTo>
                  <a:cubicBezTo>
                    <a:pt x="2993" y="653"/>
                    <a:pt x="2325"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1" name="Google Shape;31;p4"/>
            <p:cNvSpPr/>
            <p:nvPr/>
          </p:nvSpPr>
          <p:spPr>
            <a:xfrm>
              <a:off x="249650" y="2876600"/>
              <a:ext cx="74850" cy="74425"/>
            </a:xfrm>
            <a:custGeom>
              <a:avLst/>
              <a:gdLst/>
              <a:ahLst/>
              <a:cxnLst/>
              <a:rect l="l" t="t" r="r" b="b"/>
              <a:pathLst>
                <a:path w="2994" h="2977" extrusionOk="0">
                  <a:moveTo>
                    <a:pt x="1529" y="0"/>
                  </a:moveTo>
                  <a:cubicBezTo>
                    <a:pt x="669" y="0"/>
                    <a:pt x="1" y="669"/>
                    <a:pt x="1" y="1464"/>
                  </a:cubicBezTo>
                  <a:cubicBezTo>
                    <a:pt x="1" y="2324"/>
                    <a:pt x="669" y="2977"/>
                    <a:pt x="1529" y="2977"/>
                  </a:cubicBezTo>
                  <a:cubicBezTo>
                    <a:pt x="2325" y="2977"/>
                    <a:pt x="2993" y="2324"/>
                    <a:pt x="2993" y="1464"/>
                  </a:cubicBezTo>
                  <a:cubicBezTo>
                    <a:pt x="2993" y="669"/>
                    <a:pt x="2325"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2" name="Google Shape;32;p4"/>
            <p:cNvSpPr/>
            <p:nvPr/>
          </p:nvSpPr>
          <p:spPr>
            <a:xfrm>
              <a:off x="236525" y="3402250"/>
              <a:ext cx="101100" cy="101100"/>
            </a:xfrm>
            <a:custGeom>
              <a:avLst/>
              <a:gdLst/>
              <a:ahLst/>
              <a:cxnLst/>
              <a:rect l="l" t="t" r="r" b="b"/>
              <a:pathLst>
                <a:path w="4044" h="4044" extrusionOk="0">
                  <a:moveTo>
                    <a:pt x="2054" y="1"/>
                  </a:moveTo>
                  <a:cubicBezTo>
                    <a:pt x="924" y="1"/>
                    <a:pt x="0" y="924"/>
                    <a:pt x="0" y="2054"/>
                  </a:cubicBezTo>
                  <a:cubicBezTo>
                    <a:pt x="0" y="3184"/>
                    <a:pt x="924" y="4044"/>
                    <a:pt x="2054" y="4044"/>
                  </a:cubicBezTo>
                  <a:cubicBezTo>
                    <a:pt x="3184" y="4044"/>
                    <a:pt x="4043" y="3184"/>
                    <a:pt x="4043" y="2054"/>
                  </a:cubicBezTo>
                  <a:cubicBezTo>
                    <a:pt x="4043" y="924"/>
                    <a:pt x="3184" y="1"/>
                    <a:pt x="20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3" name="Google Shape;33;p4"/>
            <p:cNvSpPr/>
            <p:nvPr/>
          </p:nvSpPr>
          <p:spPr>
            <a:xfrm>
              <a:off x="249650" y="3146775"/>
              <a:ext cx="74850" cy="74850"/>
            </a:xfrm>
            <a:custGeom>
              <a:avLst/>
              <a:gdLst/>
              <a:ahLst/>
              <a:cxnLst/>
              <a:rect l="l" t="t" r="r" b="b"/>
              <a:pathLst>
                <a:path w="2994" h="2994" extrusionOk="0">
                  <a:moveTo>
                    <a:pt x="1529" y="1"/>
                  </a:moveTo>
                  <a:cubicBezTo>
                    <a:pt x="669" y="1"/>
                    <a:pt x="1" y="669"/>
                    <a:pt x="1" y="1465"/>
                  </a:cubicBezTo>
                  <a:cubicBezTo>
                    <a:pt x="1" y="2261"/>
                    <a:pt x="669" y="2993"/>
                    <a:pt x="1529" y="2993"/>
                  </a:cubicBezTo>
                  <a:cubicBezTo>
                    <a:pt x="2325" y="2993"/>
                    <a:pt x="2993" y="2261"/>
                    <a:pt x="2993" y="1465"/>
                  </a:cubicBezTo>
                  <a:cubicBezTo>
                    <a:pt x="2993" y="669"/>
                    <a:pt x="2325" y="1"/>
                    <a:pt x="15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4" name="Google Shape;34;p4"/>
            <p:cNvSpPr/>
            <p:nvPr/>
          </p:nvSpPr>
          <p:spPr>
            <a:xfrm>
              <a:off x="792050" y="3145200"/>
              <a:ext cx="74425" cy="74425"/>
            </a:xfrm>
            <a:custGeom>
              <a:avLst/>
              <a:gdLst/>
              <a:ahLst/>
              <a:cxnLst/>
              <a:rect l="l" t="t" r="r" b="b"/>
              <a:pathLst>
                <a:path w="2977" h="2977" extrusionOk="0">
                  <a:moveTo>
                    <a:pt x="1449" y="0"/>
                  </a:moveTo>
                  <a:cubicBezTo>
                    <a:pt x="653" y="0"/>
                    <a:pt x="0" y="669"/>
                    <a:pt x="0" y="1528"/>
                  </a:cubicBezTo>
                  <a:cubicBezTo>
                    <a:pt x="0" y="2324"/>
                    <a:pt x="653" y="2977"/>
                    <a:pt x="1449" y="2977"/>
                  </a:cubicBezTo>
                  <a:cubicBezTo>
                    <a:pt x="2324" y="2977"/>
                    <a:pt x="2977" y="2324"/>
                    <a:pt x="2977" y="1528"/>
                  </a:cubicBezTo>
                  <a:cubicBezTo>
                    <a:pt x="2977" y="669"/>
                    <a:pt x="2324" y="0"/>
                    <a:pt x="1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5" name="Google Shape;35;p4"/>
            <p:cNvSpPr/>
            <p:nvPr/>
          </p:nvSpPr>
          <p:spPr>
            <a:xfrm>
              <a:off x="521850" y="3415400"/>
              <a:ext cx="74425" cy="74825"/>
            </a:xfrm>
            <a:custGeom>
              <a:avLst/>
              <a:gdLst/>
              <a:ahLst/>
              <a:cxnLst/>
              <a:rect l="l" t="t" r="r" b="b"/>
              <a:pathLst>
                <a:path w="2977" h="2993" extrusionOk="0">
                  <a:moveTo>
                    <a:pt x="1449" y="0"/>
                  </a:moveTo>
                  <a:cubicBezTo>
                    <a:pt x="653" y="0"/>
                    <a:pt x="0" y="669"/>
                    <a:pt x="0" y="1528"/>
                  </a:cubicBezTo>
                  <a:cubicBezTo>
                    <a:pt x="0" y="2324"/>
                    <a:pt x="653" y="2993"/>
                    <a:pt x="1449" y="2993"/>
                  </a:cubicBezTo>
                  <a:cubicBezTo>
                    <a:pt x="2308" y="2993"/>
                    <a:pt x="2977" y="2324"/>
                    <a:pt x="2977" y="1528"/>
                  </a:cubicBezTo>
                  <a:cubicBezTo>
                    <a:pt x="2977" y="669"/>
                    <a:pt x="2308" y="0"/>
                    <a:pt x="1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6" name="Google Shape;36;p4"/>
            <p:cNvSpPr/>
            <p:nvPr/>
          </p:nvSpPr>
          <p:spPr>
            <a:xfrm>
              <a:off x="1062250" y="3415400"/>
              <a:ext cx="74425" cy="74825"/>
            </a:xfrm>
            <a:custGeom>
              <a:avLst/>
              <a:gdLst/>
              <a:ahLst/>
              <a:cxnLst/>
              <a:rect l="l" t="t" r="r" b="b"/>
              <a:pathLst>
                <a:path w="2977" h="2993" extrusionOk="0">
                  <a:moveTo>
                    <a:pt x="1528" y="0"/>
                  </a:moveTo>
                  <a:cubicBezTo>
                    <a:pt x="669" y="0"/>
                    <a:pt x="0" y="669"/>
                    <a:pt x="0" y="1528"/>
                  </a:cubicBezTo>
                  <a:cubicBezTo>
                    <a:pt x="0" y="2324"/>
                    <a:pt x="669" y="2993"/>
                    <a:pt x="1528" y="2993"/>
                  </a:cubicBezTo>
                  <a:cubicBezTo>
                    <a:pt x="2324" y="2993"/>
                    <a:pt x="2977" y="2324"/>
                    <a:pt x="2977" y="1528"/>
                  </a:cubicBezTo>
                  <a:cubicBezTo>
                    <a:pt x="2977" y="669"/>
                    <a:pt x="232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7" name="Google Shape;37;p4"/>
            <p:cNvSpPr/>
            <p:nvPr/>
          </p:nvSpPr>
          <p:spPr>
            <a:xfrm>
              <a:off x="521850" y="2604800"/>
              <a:ext cx="72850" cy="74450"/>
            </a:xfrm>
            <a:custGeom>
              <a:avLst/>
              <a:gdLst/>
              <a:ahLst/>
              <a:cxnLst/>
              <a:rect l="l" t="t" r="r" b="b"/>
              <a:pathLst>
                <a:path w="2914" h="2978" extrusionOk="0">
                  <a:moveTo>
                    <a:pt x="1449" y="1"/>
                  </a:moveTo>
                  <a:cubicBezTo>
                    <a:pt x="653" y="1"/>
                    <a:pt x="0" y="653"/>
                    <a:pt x="0" y="1449"/>
                  </a:cubicBezTo>
                  <a:cubicBezTo>
                    <a:pt x="0" y="2309"/>
                    <a:pt x="653" y="2977"/>
                    <a:pt x="1449" y="2977"/>
                  </a:cubicBezTo>
                  <a:cubicBezTo>
                    <a:pt x="2245" y="2977"/>
                    <a:pt x="2913" y="2309"/>
                    <a:pt x="2913" y="1449"/>
                  </a:cubicBezTo>
                  <a:cubicBezTo>
                    <a:pt x="2913" y="653"/>
                    <a:pt x="2245" y="1"/>
                    <a:pt x="14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8" name="Google Shape;38;p4"/>
            <p:cNvSpPr/>
            <p:nvPr/>
          </p:nvSpPr>
          <p:spPr>
            <a:xfrm>
              <a:off x="792050" y="2604800"/>
              <a:ext cx="74425" cy="74450"/>
            </a:xfrm>
            <a:custGeom>
              <a:avLst/>
              <a:gdLst/>
              <a:ahLst/>
              <a:cxnLst/>
              <a:rect l="l" t="t" r="r" b="b"/>
              <a:pathLst>
                <a:path w="2977" h="2978" extrusionOk="0">
                  <a:moveTo>
                    <a:pt x="1449" y="1"/>
                  </a:moveTo>
                  <a:cubicBezTo>
                    <a:pt x="653" y="1"/>
                    <a:pt x="0" y="653"/>
                    <a:pt x="0" y="1449"/>
                  </a:cubicBezTo>
                  <a:cubicBezTo>
                    <a:pt x="0" y="2309"/>
                    <a:pt x="653" y="2977"/>
                    <a:pt x="1449" y="2977"/>
                  </a:cubicBezTo>
                  <a:cubicBezTo>
                    <a:pt x="2324" y="2977"/>
                    <a:pt x="2977" y="2309"/>
                    <a:pt x="2977" y="1449"/>
                  </a:cubicBezTo>
                  <a:cubicBezTo>
                    <a:pt x="2977" y="653"/>
                    <a:pt x="2324" y="1"/>
                    <a:pt x="14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39" name="Google Shape;39;p4"/>
            <p:cNvSpPr/>
            <p:nvPr/>
          </p:nvSpPr>
          <p:spPr>
            <a:xfrm>
              <a:off x="521850" y="2875000"/>
              <a:ext cx="72850" cy="74425"/>
            </a:xfrm>
            <a:custGeom>
              <a:avLst/>
              <a:gdLst/>
              <a:ahLst/>
              <a:cxnLst/>
              <a:rect l="l" t="t" r="r" b="b"/>
              <a:pathLst>
                <a:path w="2914" h="2977" extrusionOk="0">
                  <a:moveTo>
                    <a:pt x="1449" y="0"/>
                  </a:moveTo>
                  <a:cubicBezTo>
                    <a:pt x="653" y="0"/>
                    <a:pt x="0" y="653"/>
                    <a:pt x="0" y="1528"/>
                  </a:cubicBezTo>
                  <a:cubicBezTo>
                    <a:pt x="0" y="2324"/>
                    <a:pt x="653" y="2977"/>
                    <a:pt x="1449" y="2977"/>
                  </a:cubicBezTo>
                  <a:cubicBezTo>
                    <a:pt x="2245" y="2977"/>
                    <a:pt x="2913" y="2324"/>
                    <a:pt x="2913" y="1528"/>
                  </a:cubicBezTo>
                  <a:cubicBezTo>
                    <a:pt x="2913" y="653"/>
                    <a:pt x="2245" y="0"/>
                    <a:pt x="1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0" name="Google Shape;40;p4"/>
            <p:cNvSpPr/>
            <p:nvPr/>
          </p:nvSpPr>
          <p:spPr>
            <a:xfrm>
              <a:off x="1062250" y="2876600"/>
              <a:ext cx="74425" cy="74425"/>
            </a:xfrm>
            <a:custGeom>
              <a:avLst/>
              <a:gdLst/>
              <a:ahLst/>
              <a:cxnLst/>
              <a:rect l="l" t="t" r="r" b="b"/>
              <a:pathLst>
                <a:path w="2977" h="2977" extrusionOk="0">
                  <a:moveTo>
                    <a:pt x="1528" y="0"/>
                  </a:moveTo>
                  <a:cubicBezTo>
                    <a:pt x="669" y="0"/>
                    <a:pt x="0" y="669"/>
                    <a:pt x="0" y="1464"/>
                  </a:cubicBezTo>
                  <a:cubicBezTo>
                    <a:pt x="0" y="2324"/>
                    <a:pt x="669" y="2977"/>
                    <a:pt x="1528" y="2977"/>
                  </a:cubicBezTo>
                  <a:cubicBezTo>
                    <a:pt x="2324" y="2977"/>
                    <a:pt x="2977" y="2324"/>
                    <a:pt x="2977" y="1464"/>
                  </a:cubicBezTo>
                  <a:cubicBezTo>
                    <a:pt x="2977" y="669"/>
                    <a:pt x="232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1" name="Google Shape;41;p4"/>
            <p:cNvSpPr/>
            <p:nvPr/>
          </p:nvSpPr>
          <p:spPr>
            <a:xfrm>
              <a:off x="792050" y="2336200"/>
              <a:ext cx="74425" cy="74425"/>
            </a:xfrm>
            <a:custGeom>
              <a:avLst/>
              <a:gdLst/>
              <a:ahLst/>
              <a:cxnLst/>
              <a:rect l="l" t="t" r="r" b="b"/>
              <a:pathLst>
                <a:path w="2977" h="2977" extrusionOk="0">
                  <a:moveTo>
                    <a:pt x="1449" y="0"/>
                  </a:moveTo>
                  <a:cubicBezTo>
                    <a:pt x="653" y="0"/>
                    <a:pt x="0" y="653"/>
                    <a:pt x="0" y="1512"/>
                  </a:cubicBezTo>
                  <a:cubicBezTo>
                    <a:pt x="0" y="2308"/>
                    <a:pt x="653" y="2977"/>
                    <a:pt x="1449" y="2977"/>
                  </a:cubicBezTo>
                  <a:cubicBezTo>
                    <a:pt x="2324" y="2977"/>
                    <a:pt x="2977" y="2308"/>
                    <a:pt x="2977" y="1512"/>
                  </a:cubicBezTo>
                  <a:cubicBezTo>
                    <a:pt x="2977" y="653"/>
                    <a:pt x="2324" y="0"/>
                    <a:pt x="1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2" name="Google Shape;42;p4"/>
            <p:cNvSpPr/>
            <p:nvPr/>
          </p:nvSpPr>
          <p:spPr>
            <a:xfrm>
              <a:off x="1062250" y="2337800"/>
              <a:ext cx="74425" cy="74425"/>
            </a:xfrm>
            <a:custGeom>
              <a:avLst/>
              <a:gdLst/>
              <a:ahLst/>
              <a:cxnLst/>
              <a:rect l="l" t="t" r="r" b="b"/>
              <a:pathLst>
                <a:path w="2977" h="2977" extrusionOk="0">
                  <a:moveTo>
                    <a:pt x="1528" y="0"/>
                  </a:moveTo>
                  <a:cubicBezTo>
                    <a:pt x="669" y="0"/>
                    <a:pt x="0" y="653"/>
                    <a:pt x="0" y="1448"/>
                  </a:cubicBezTo>
                  <a:cubicBezTo>
                    <a:pt x="0" y="2324"/>
                    <a:pt x="669" y="2977"/>
                    <a:pt x="1528" y="2977"/>
                  </a:cubicBezTo>
                  <a:cubicBezTo>
                    <a:pt x="2324" y="2977"/>
                    <a:pt x="2977" y="2324"/>
                    <a:pt x="2977" y="1448"/>
                  </a:cubicBezTo>
                  <a:cubicBezTo>
                    <a:pt x="2977" y="653"/>
                    <a:pt x="2324" y="0"/>
                    <a:pt x="15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3" name="Google Shape;43;p4"/>
            <p:cNvSpPr/>
            <p:nvPr/>
          </p:nvSpPr>
          <p:spPr>
            <a:xfrm>
              <a:off x="1062250" y="1798975"/>
              <a:ext cx="74425" cy="72850"/>
            </a:xfrm>
            <a:custGeom>
              <a:avLst/>
              <a:gdLst/>
              <a:ahLst/>
              <a:cxnLst/>
              <a:rect l="l" t="t" r="r" b="b"/>
              <a:pathLst>
                <a:path w="2977" h="2914" extrusionOk="0">
                  <a:moveTo>
                    <a:pt x="1528" y="1"/>
                  </a:moveTo>
                  <a:cubicBezTo>
                    <a:pt x="669" y="1"/>
                    <a:pt x="0" y="654"/>
                    <a:pt x="0" y="1449"/>
                  </a:cubicBezTo>
                  <a:cubicBezTo>
                    <a:pt x="0" y="2245"/>
                    <a:pt x="669" y="2914"/>
                    <a:pt x="1528" y="2914"/>
                  </a:cubicBezTo>
                  <a:cubicBezTo>
                    <a:pt x="2324" y="2914"/>
                    <a:pt x="2977" y="2245"/>
                    <a:pt x="2977" y="1449"/>
                  </a:cubicBezTo>
                  <a:cubicBezTo>
                    <a:pt x="2977" y="654"/>
                    <a:pt x="2324" y="1"/>
                    <a:pt x="15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4" name="Google Shape;44;p4"/>
            <p:cNvSpPr/>
            <p:nvPr/>
          </p:nvSpPr>
          <p:spPr>
            <a:xfrm>
              <a:off x="768550" y="1775500"/>
              <a:ext cx="121400" cy="119425"/>
            </a:xfrm>
            <a:custGeom>
              <a:avLst/>
              <a:gdLst/>
              <a:ahLst/>
              <a:cxnLst/>
              <a:rect l="l" t="t" r="r" b="b"/>
              <a:pathLst>
                <a:path w="4856" h="4777" extrusionOk="0">
                  <a:moveTo>
                    <a:pt x="2389" y="1"/>
                  </a:moveTo>
                  <a:cubicBezTo>
                    <a:pt x="1067" y="1"/>
                    <a:pt x="1" y="1067"/>
                    <a:pt x="1" y="2388"/>
                  </a:cubicBezTo>
                  <a:cubicBezTo>
                    <a:pt x="1" y="3726"/>
                    <a:pt x="1067" y="4776"/>
                    <a:pt x="2389" y="4776"/>
                  </a:cubicBezTo>
                  <a:cubicBezTo>
                    <a:pt x="3726" y="4776"/>
                    <a:pt x="4856" y="3726"/>
                    <a:pt x="4856" y="2388"/>
                  </a:cubicBezTo>
                  <a:cubicBezTo>
                    <a:pt x="4856" y="1067"/>
                    <a:pt x="3726" y="1"/>
                    <a:pt x="23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5" name="Google Shape;45;p4"/>
            <p:cNvSpPr/>
            <p:nvPr/>
          </p:nvSpPr>
          <p:spPr>
            <a:xfrm>
              <a:off x="462150" y="2278100"/>
              <a:ext cx="192225" cy="192225"/>
            </a:xfrm>
            <a:custGeom>
              <a:avLst/>
              <a:gdLst/>
              <a:ahLst/>
              <a:cxnLst/>
              <a:rect l="l" t="t" r="r" b="b"/>
              <a:pathLst>
                <a:path w="7689" h="7689" extrusionOk="0">
                  <a:moveTo>
                    <a:pt x="3837" y="0"/>
                  </a:moveTo>
                  <a:cubicBezTo>
                    <a:pt x="1720" y="0"/>
                    <a:pt x="1" y="1719"/>
                    <a:pt x="1" y="3836"/>
                  </a:cubicBezTo>
                  <a:cubicBezTo>
                    <a:pt x="1" y="5969"/>
                    <a:pt x="1720" y="7688"/>
                    <a:pt x="3837" y="7688"/>
                  </a:cubicBezTo>
                  <a:cubicBezTo>
                    <a:pt x="5970" y="7688"/>
                    <a:pt x="7689" y="5969"/>
                    <a:pt x="7689" y="3836"/>
                  </a:cubicBezTo>
                  <a:cubicBezTo>
                    <a:pt x="7689" y="1719"/>
                    <a:pt x="5970" y="0"/>
                    <a:pt x="3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46" name="Google Shape;46;p4"/>
          <p:cNvGrpSpPr/>
          <p:nvPr/>
        </p:nvGrpSpPr>
        <p:grpSpPr>
          <a:xfrm rot="16200000">
            <a:off x="-1415427" y="4842860"/>
            <a:ext cx="3688369" cy="342067"/>
            <a:chOff x="3524275" y="3132050"/>
            <a:chExt cx="4415446" cy="409497"/>
          </a:xfrm>
        </p:grpSpPr>
        <p:sp>
          <p:nvSpPr>
            <p:cNvPr id="47" name="Google Shape;47;p4"/>
            <p:cNvSpPr/>
            <p:nvPr/>
          </p:nvSpPr>
          <p:spPr>
            <a:xfrm>
              <a:off x="3524275" y="3132050"/>
              <a:ext cx="3907736" cy="409497"/>
            </a:xfrm>
            <a:custGeom>
              <a:avLst/>
              <a:gdLst/>
              <a:ahLst/>
              <a:cxnLst/>
              <a:rect l="l" t="t" r="r" b="b"/>
              <a:pathLst>
                <a:path w="42389" h="4442" extrusionOk="0">
                  <a:moveTo>
                    <a:pt x="41863" y="1"/>
                  </a:moveTo>
                  <a:lnTo>
                    <a:pt x="41863" y="1991"/>
                  </a:lnTo>
                  <a:lnTo>
                    <a:pt x="0" y="1991"/>
                  </a:lnTo>
                  <a:lnTo>
                    <a:pt x="0" y="2516"/>
                  </a:lnTo>
                  <a:lnTo>
                    <a:pt x="41863" y="2516"/>
                  </a:lnTo>
                  <a:lnTo>
                    <a:pt x="41863" y="4442"/>
                  </a:lnTo>
                  <a:lnTo>
                    <a:pt x="42388" y="4442"/>
                  </a:lnTo>
                  <a:lnTo>
                    <a:pt x="423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8" name="Google Shape;48;p4"/>
            <p:cNvSpPr/>
            <p:nvPr/>
          </p:nvSpPr>
          <p:spPr>
            <a:xfrm>
              <a:off x="7633011" y="3132050"/>
              <a:ext cx="49966" cy="409497"/>
            </a:xfrm>
            <a:custGeom>
              <a:avLst/>
              <a:gdLst/>
              <a:ahLst/>
              <a:cxnLst/>
              <a:rect l="l" t="t" r="r" b="b"/>
              <a:pathLst>
                <a:path w="542" h="4442" extrusionOk="0">
                  <a:moveTo>
                    <a:pt x="0" y="1"/>
                  </a:moveTo>
                  <a:lnTo>
                    <a:pt x="0" y="4442"/>
                  </a:lnTo>
                  <a:lnTo>
                    <a:pt x="541" y="4442"/>
                  </a:lnTo>
                  <a:lnTo>
                    <a:pt x="5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49" name="Google Shape;49;p4"/>
            <p:cNvSpPr/>
            <p:nvPr/>
          </p:nvSpPr>
          <p:spPr>
            <a:xfrm>
              <a:off x="7889755" y="3132050"/>
              <a:ext cx="49966" cy="409497"/>
            </a:xfrm>
            <a:custGeom>
              <a:avLst/>
              <a:gdLst/>
              <a:ahLst/>
              <a:cxnLst/>
              <a:rect l="l" t="t" r="r" b="b"/>
              <a:pathLst>
                <a:path w="542" h="4442" extrusionOk="0">
                  <a:moveTo>
                    <a:pt x="1" y="1"/>
                  </a:moveTo>
                  <a:lnTo>
                    <a:pt x="1" y="4442"/>
                  </a:lnTo>
                  <a:lnTo>
                    <a:pt x="542" y="4442"/>
                  </a:lnTo>
                  <a:lnTo>
                    <a:pt x="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50" name="Google Shape;50;p4"/>
          <p:cNvSpPr/>
          <p:nvPr/>
        </p:nvSpPr>
        <p:spPr>
          <a:xfrm rot="6219746">
            <a:off x="11273966" y="4508239"/>
            <a:ext cx="1010263" cy="426632"/>
          </a:xfrm>
          <a:custGeom>
            <a:avLst/>
            <a:gdLst/>
            <a:ahLst/>
            <a:cxnLst/>
            <a:rect l="l" t="t" r="r" b="b"/>
            <a:pathLst>
              <a:path w="30308" h="12799" extrusionOk="0">
                <a:moveTo>
                  <a:pt x="15186" y="1720"/>
                </a:moveTo>
                <a:cubicBezTo>
                  <a:pt x="16507" y="1720"/>
                  <a:pt x="17637" y="2850"/>
                  <a:pt x="17637" y="4251"/>
                </a:cubicBezTo>
                <a:cubicBezTo>
                  <a:pt x="17637" y="5572"/>
                  <a:pt x="16507" y="6702"/>
                  <a:pt x="15186" y="6702"/>
                </a:cubicBezTo>
                <a:cubicBezTo>
                  <a:pt x="13785" y="6702"/>
                  <a:pt x="12655" y="5572"/>
                  <a:pt x="12655" y="4251"/>
                </a:cubicBezTo>
                <a:cubicBezTo>
                  <a:pt x="12655" y="2850"/>
                  <a:pt x="13785" y="1720"/>
                  <a:pt x="15186" y="1720"/>
                </a:cubicBezTo>
                <a:close/>
                <a:moveTo>
                  <a:pt x="4171" y="6097"/>
                </a:moveTo>
                <a:cubicBezTo>
                  <a:pt x="5572" y="6097"/>
                  <a:pt x="6686" y="7227"/>
                  <a:pt x="6686" y="8628"/>
                </a:cubicBezTo>
                <a:cubicBezTo>
                  <a:pt x="6686" y="9949"/>
                  <a:pt x="5572" y="11079"/>
                  <a:pt x="4171" y="11079"/>
                </a:cubicBezTo>
                <a:cubicBezTo>
                  <a:pt x="2850" y="11079"/>
                  <a:pt x="1720" y="9949"/>
                  <a:pt x="1720" y="8628"/>
                </a:cubicBezTo>
                <a:cubicBezTo>
                  <a:pt x="1720" y="7227"/>
                  <a:pt x="2850" y="6097"/>
                  <a:pt x="4171" y="6097"/>
                </a:cubicBezTo>
                <a:close/>
                <a:moveTo>
                  <a:pt x="26121" y="6097"/>
                </a:moveTo>
                <a:cubicBezTo>
                  <a:pt x="27522" y="6097"/>
                  <a:pt x="28572" y="7227"/>
                  <a:pt x="28572" y="8628"/>
                </a:cubicBezTo>
                <a:cubicBezTo>
                  <a:pt x="28572" y="9949"/>
                  <a:pt x="27522" y="11079"/>
                  <a:pt x="26121" y="11079"/>
                </a:cubicBezTo>
                <a:cubicBezTo>
                  <a:pt x="24736" y="11079"/>
                  <a:pt x="23670" y="9949"/>
                  <a:pt x="23670" y="8628"/>
                </a:cubicBezTo>
                <a:cubicBezTo>
                  <a:pt x="23670" y="7227"/>
                  <a:pt x="24736" y="6097"/>
                  <a:pt x="26121" y="6097"/>
                </a:cubicBezTo>
                <a:close/>
                <a:moveTo>
                  <a:pt x="15186" y="1"/>
                </a:moveTo>
                <a:cubicBezTo>
                  <a:pt x="12862" y="1"/>
                  <a:pt x="10936" y="1927"/>
                  <a:pt x="10936" y="4251"/>
                </a:cubicBezTo>
                <a:cubicBezTo>
                  <a:pt x="10936" y="4505"/>
                  <a:pt x="11000" y="4776"/>
                  <a:pt x="11000" y="5046"/>
                </a:cubicBezTo>
                <a:lnTo>
                  <a:pt x="7752" y="6431"/>
                </a:lnTo>
                <a:cubicBezTo>
                  <a:pt x="7020" y="5237"/>
                  <a:pt x="5699" y="4378"/>
                  <a:pt x="4171" y="4378"/>
                </a:cubicBezTo>
                <a:cubicBezTo>
                  <a:pt x="1847" y="4378"/>
                  <a:pt x="1" y="6304"/>
                  <a:pt x="1" y="8628"/>
                </a:cubicBezTo>
                <a:cubicBezTo>
                  <a:pt x="1" y="10936"/>
                  <a:pt x="1847" y="12798"/>
                  <a:pt x="4171" y="12798"/>
                </a:cubicBezTo>
                <a:cubicBezTo>
                  <a:pt x="6495" y="12798"/>
                  <a:pt x="8421" y="10936"/>
                  <a:pt x="8421" y="8628"/>
                </a:cubicBezTo>
                <a:cubicBezTo>
                  <a:pt x="8421" y="8421"/>
                  <a:pt x="8357" y="8230"/>
                  <a:pt x="8357" y="8087"/>
                </a:cubicBezTo>
                <a:lnTo>
                  <a:pt x="11732" y="6638"/>
                </a:lnTo>
                <a:cubicBezTo>
                  <a:pt x="12464" y="7689"/>
                  <a:pt x="13721" y="8421"/>
                  <a:pt x="15186" y="8421"/>
                </a:cubicBezTo>
                <a:cubicBezTo>
                  <a:pt x="16571" y="8421"/>
                  <a:pt x="17828" y="7689"/>
                  <a:pt x="18560" y="6638"/>
                </a:cubicBezTo>
                <a:lnTo>
                  <a:pt x="21951" y="8087"/>
                </a:lnTo>
                <a:lnTo>
                  <a:pt x="21951" y="8628"/>
                </a:lnTo>
                <a:cubicBezTo>
                  <a:pt x="21951" y="10936"/>
                  <a:pt x="23797" y="12798"/>
                  <a:pt x="26121" y="12798"/>
                </a:cubicBezTo>
                <a:cubicBezTo>
                  <a:pt x="28445" y="12798"/>
                  <a:pt x="30307" y="10936"/>
                  <a:pt x="30307" y="8628"/>
                </a:cubicBezTo>
                <a:cubicBezTo>
                  <a:pt x="30307" y="6304"/>
                  <a:pt x="28445" y="4378"/>
                  <a:pt x="26121" y="4378"/>
                </a:cubicBezTo>
                <a:cubicBezTo>
                  <a:pt x="24593" y="4378"/>
                  <a:pt x="23272" y="5237"/>
                  <a:pt x="22540" y="6431"/>
                </a:cubicBezTo>
                <a:lnTo>
                  <a:pt x="19292" y="5046"/>
                </a:lnTo>
                <a:cubicBezTo>
                  <a:pt x="19356" y="4776"/>
                  <a:pt x="19356" y="4505"/>
                  <a:pt x="19356" y="4251"/>
                </a:cubicBezTo>
                <a:cubicBezTo>
                  <a:pt x="19356" y="1927"/>
                  <a:pt x="17510" y="1"/>
                  <a:pt x="1518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1"/>
        <p:cNvGrpSpPr/>
        <p:nvPr/>
      </p:nvGrpSpPr>
      <p:grpSpPr>
        <a:xfrm>
          <a:off x="0" y="0"/>
          <a:ext cx="0" cy="0"/>
          <a:chOff x="0" y="0"/>
          <a:chExt cx="0" cy="0"/>
        </a:xfrm>
      </p:grpSpPr>
      <p:sp>
        <p:nvSpPr>
          <p:cNvPr id="52" name="Google Shape;52;p5"/>
          <p:cNvSpPr txBox="1">
            <a:spLocks noGrp="1"/>
          </p:cNvSpPr>
          <p:nvPr>
            <p:ph type="subTitle" idx="1"/>
          </p:nvPr>
        </p:nvSpPr>
        <p:spPr>
          <a:xfrm>
            <a:off x="2022000" y="3174565"/>
            <a:ext cx="3845600" cy="191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5"/>
          <p:cNvSpPr txBox="1">
            <a:spLocks noGrp="1"/>
          </p:cNvSpPr>
          <p:nvPr>
            <p:ph type="subTitle" idx="2"/>
          </p:nvPr>
        </p:nvSpPr>
        <p:spPr>
          <a:xfrm>
            <a:off x="2022000" y="2440984"/>
            <a:ext cx="3845600" cy="612400"/>
          </a:xfrm>
          <a:prstGeom prst="rect">
            <a:avLst/>
          </a:prstGeom>
          <a:ln w="2857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2"/>
                </a:solidFill>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54" name="Google Shape;54;p5"/>
          <p:cNvSpPr txBox="1">
            <a:spLocks noGrp="1"/>
          </p:cNvSpPr>
          <p:nvPr>
            <p:ph type="title"/>
          </p:nvPr>
        </p:nvSpPr>
        <p:spPr>
          <a:xfrm>
            <a:off x="960000" y="593367"/>
            <a:ext cx="10272000" cy="763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5"/>
          <p:cNvSpPr txBox="1">
            <a:spLocks noGrp="1"/>
          </p:cNvSpPr>
          <p:nvPr>
            <p:ph type="subTitle" idx="3"/>
          </p:nvPr>
        </p:nvSpPr>
        <p:spPr>
          <a:xfrm>
            <a:off x="6324367" y="3174565"/>
            <a:ext cx="3845600" cy="191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6" name="Google Shape;56;p5"/>
          <p:cNvSpPr txBox="1">
            <a:spLocks noGrp="1"/>
          </p:cNvSpPr>
          <p:nvPr>
            <p:ph type="subTitle" idx="4"/>
          </p:nvPr>
        </p:nvSpPr>
        <p:spPr>
          <a:xfrm>
            <a:off x="6324367" y="2440984"/>
            <a:ext cx="3845600" cy="612400"/>
          </a:xfrm>
          <a:prstGeom prst="rect">
            <a:avLst/>
          </a:prstGeom>
          <a:ln w="2857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2"/>
                </a:solidFill>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57" name="Google Shape;57;p5"/>
          <p:cNvSpPr/>
          <p:nvPr/>
        </p:nvSpPr>
        <p:spPr>
          <a:xfrm rot="6593612">
            <a:off x="11237721" y="2533875"/>
            <a:ext cx="1010345" cy="426667"/>
          </a:xfrm>
          <a:custGeom>
            <a:avLst/>
            <a:gdLst/>
            <a:ahLst/>
            <a:cxnLst/>
            <a:rect l="l" t="t" r="r" b="b"/>
            <a:pathLst>
              <a:path w="30308" h="12799" extrusionOk="0">
                <a:moveTo>
                  <a:pt x="15186" y="1720"/>
                </a:moveTo>
                <a:cubicBezTo>
                  <a:pt x="16507" y="1720"/>
                  <a:pt x="17637" y="2850"/>
                  <a:pt x="17637" y="4251"/>
                </a:cubicBezTo>
                <a:cubicBezTo>
                  <a:pt x="17637" y="5572"/>
                  <a:pt x="16507" y="6702"/>
                  <a:pt x="15186" y="6702"/>
                </a:cubicBezTo>
                <a:cubicBezTo>
                  <a:pt x="13785" y="6702"/>
                  <a:pt x="12655" y="5572"/>
                  <a:pt x="12655" y="4251"/>
                </a:cubicBezTo>
                <a:cubicBezTo>
                  <a:pt x="12655" y="2850"/>
                  <a:pt x="13785" y="1720"/>
                  <a:pt x="15186" y="1720"/>
                </a:cubicBezTo>
                <a:close/>
                <a:moveTo>
                  <a:pt x="4171" y="6097"/>
                </a:moveTo>
                <a:cubicBezTo>
                  <a:pt x="5572" y="6097"/>
                  <a:pt x="6686" y="7227"/>
                  <a:pt x="6686" y="8628"/>
                </a:cubicBezTo>
                <a:cubicBezTo>
                  <a:pt x="6686" y="9949"/>
                  <a:pt x="5572" y="11079"/>
                  <a:pt x="4171" y="11079"/>
                </a:cubicBezTo>
                <a:cubicBezTo>
                  <a:pt x="2850" y="11079"/>
                  <a:pt x="1720" y="9949"/>
                  <a:pt x="1720" y="8628"/>
                </a:cubicBezTo>
                <a:cubicBezTo>
                  <a:pt x="1720" y="7227"/>
                  <a:pt x="2850" y="6097"/>
                  <a:pt x="4171" y="6097"/>
                </a:cubicBezTo>
                <a:close/>
                <a:moveTo>
                  <a:pt x="26121" y="6097"/>
                </a:moveTo>
                <a:cubicBezTo>
                  <a:pt x="27522" y="6097"/>
                  <a:pt x="28572" y="7227"/>
                  <a:pt x="28572" y="8628"/>
                </a:cubicBezTo>
                <a:cubicBezTo>
                  <a:pt x="28572" y="9949"/>
                  <a:pt x="27522" y="11079"/>
                  <a:pt x="26121" y="11079"/>
                </a:cubicBezTo>
                <a:cubicBezTo>
                  <a:pt x="24736" y="11079"/>
                  <a:pt x="23670" y="9949"/>
                  <a:pt x="23670" y="8628"/>
                </a:cubicBezTo>
                <a:cubicBezTo>
                  <a:pt x="23670" y="7227"/>
                  <a:pt x="24736" y="6097"/>
                  <a:pt x="26121" y="6097"/>
                </a:cubicBezTo>
                <a:close/>
                <a:moveTo>
                  <a:pt x="15186" y="1"/>
                </a:moveTo>
                <a:cubicBezTo>
                  <a:pt x="12862" y="1"/>
                  <a:pt x="10936" y="1927"/>
                  <a:pt x="10936" y="4251"/>
                </a:cubicBezTo>
                <a:cubicBezTo>
                  <a:pt x="10936" y="4505"/>
                  <a:pt x="11000" y="4776"/>
                  <a:pt x="11000" y="5046"/>
                </a:cubicBezTo>
                <a:lnTo>
                  <a:pt x="7752" y="6431"/>
                </a:lnTo>
                <a:cubicBezTo>
                  <a:pt x="7020" y="5237"/>
                  <a:pt x="5699" y="4378"/>
                  <a:pt x="4171" y="4378"/>
                </a:cubicBezTo>
                <a:cubicBezTo>
                  <a:pt x="1847" y="4378"/>
                  <a:pt x="1" y="6304"/>
                  <a:pt x="1" y="8628"/>
                </a:cubicBezTo>
                <a:cubicBezTo>
                  <a:pt x="1" y="10936"/>
                  <a:pt x="1847" y="12798"/>
                  <a:pt x="4171" y="12798"/>
                </a:cubicBezTo>
                <a:cubicBezTo>
                  <a:pt x="6495" y="12798"/>
                  <a:pt x="8421" y="10936"/>
                  <a:pt x="8421" y="8628"/>
                </a:cubicBezTo>
                <a:cubicBezTo>
                  <a:pt x="8421" y="8421"/>
                  <a:pt x="8357" y="8230"/>
                  <a:pt x="8357" y="8087"/>
                </a:cubicBezTo>
                <a:lnTo>
                  <a:pt x="11732" y="6638"/>
                </a:lnTo>
                <a:cubicBezTo>
                  <a:pt x="12464" y="7689"/>
                  <a:pt x="13721" y="8421"/>
                  <a:pt x="15186" y="8421"/>
                </a:cubicBezTo>
                <a:cubicBezTo>
                  <a:pt x="16571" y="8421"/>
                  <a:pt x="17828" y="7689"/>
                  <a:pt x="18560" y="6638"/>
                </a:cubicBezTo>
                <a:lnTo>
                  <a:pt x="21951" y="8087"/>
                </a:lnTo>
                <a:lnTo>
                  <a:pt x="21951" y="8628"/>
                </a:lnTo>
                <a:cubicBezTo>
                  <a:pt x="21951" y="10936"/>
                  <a:pt x="23797" y="12798"/>
                  <a:pt x="26121" y="12798"/>
                </a:cubicBezTo>
                <a:cubicBezTo>
                  <a:pt x="28445" y="12798"/>
                  <a:pt x="30307" y="10936"/>
                  <a:pt x="30307" y="8628"/>
                </a:cubicBezTo>
                <a:cubicBezTo>
                  <a:pt x="30307" y="6304"/>
                  <a:pt x="28445" y="4378"/>
                  <a:pt x="26121" y="4378"/>
                </a:cubicBezTo>
                <a:cubicBezTo>
                  <a:pt x="24593" y="4378"/>
                  <a:pt x="23272" y="5237"/>
                  <a:pt x="22540" y="6431"/>
                </a:cubicBezTo>
                <a:lnTo>
                  <a:pt x="19292" y="5046"/>
                </a:lnTo>
                <a:cubicBezTo>
                  <a:pt x="19356" y="4776"/>
                  <a:pt x="19356" y="4505"/>
                  <a:pt x="19356" y="4251"/>
                </a:cubicBezTo>
                <a:cubicBezTo>
                  <a:pt x="19356" y="1927"/>
                  <a:pt x="17510" y="1"/>
                  <a:pt x="1518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grpSp>
        <p:nvGrpSpPr>
          <p:cNvPr id="58" name="Google Shape;58;p5"/>
          <p:cNvGrpSpPr/>
          <p:nvPr/>
        </p:nvGrpSpPr>
        <p:grpSpPr>
          <a:xfrm rot="10800000">
            <a:off x="8376460" y="6314435"/>
            <a:ext cx="3815533" cy="353860"/>
            <a:chOff x="3524275" y="3132050"/>
            <a:chExt cx="4415446" cy="409497"/>
          </a:xfrm>
        </p:grpSpPr>
        <p:sp>
          <p:nvSpPr>
            <p:cNvPr id="59" name="Google Shape;59;p5"/>
            <p:cNvSpPr/>
            <p:nvPr/>
          </p:nvSpPr>
          <p:spPr>
            <a:xfrm>
              <a:off x="3524275" y="3132050"/>
              <a:ext cx="3907736" cy="409497"/>
            </a:xfrm>
            <a:custGeom>
              <a:avLst/>
              <a:gdLst/>
              <a:ahLst/>
              <a:cxnLst/>
              <a:rect l="l" t="t" r="r" b="b"/>
              <a:pathLst>
                <a:path w="42389" h="4442" extrusionOk="0">
                  <a:moveTo>
                    <a:pt x="41863" y="1"/>
                  </a:moveTo>
                  <a:lnTo>
                    <a:pt x="41863" y="1991"/>
                  </a:lnTo>
                  <a:lnTo>
                    <a:pt x="0" y="1991"/>
                  </a:lnTo>
                  <a:lnTo>
                    <a:pt x="0" y="2516"/>
                  </a:lnTo>
                  <a:lnTo>
                    <a:pt x="41863" y="2516"/>
                  </a:lnTo>
                  <a:lnTo>
                    <a:pt x="41863" y="4442"/>
                  </a:lnTo>
                  <a:lnTo>
                    <a:pt x="42388" y="4442"/>
                  </a:lnTo>
                  <a:lnTo>
                    <a:pt x="423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0" name="Google Shape;60;p5"/>
            <p:cNvSpPr/>
            <p:nvPr/>
          </p:nvSpPr>
          <p:spPr>
            <a:xfrm>
              <a:off x="7633011" y="3132050"/>
              <a:ext cx="49966" cy="409497"/>
            </a:xfrm>
            <a:custGeom>
              <a:avLst/>
              <a:gdLst/>
              <a:ahLst/>
              <a:cxnLst/>
              <a:rect l="l" t="t" r="r" b="b"/>
              <a:pathLst>
                <a:path w="542" h="4442" extrusionOk="0">
                  <a:moveTo>
                    <a:pt x="0" y="1"/>
                  </a:moveTo>
                  <a:lnTo>
                    <a:pt x="0" y="4442"/>
                  </a:lnTo>
                  <a:lnTo>
                    <a:pt x="541" y="4442"/>
                  </a:lnTo>
                  <a:lnTo>
                    <a:pt x="5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1" name="Google Shape;61;p5"/>
            <p:cNvSpPr/>
            <p:nvPr/>
          </p:nvSpPr>
          <p:spPr>
            <a:xfrm>
              <a:off x="7889755" y="3132050"/>
              <a:ext cx="49966" cy="409497"/>
            </a:xfrm>
            <a:custGeom>
              <a:avLst/>
              <a:gdLst/>
              <a:ahLst/>
              <a:cxnLst/>
              <a:rect l="l" t="t" r="r" b="b"/>
              <a:pathLst>
                <a:path w="542" h="4442" extrusionOk="0">
                  <a:moveTo>
                    <a:pt x="1" y="1"/>
                  </a:moveTo>
                  <a:lnTo>
                    <a:pt x="1" y="4442"/>
                  </a:lnTo>
                  <a:lnTo>
                    <a:pt x="542" y="4442"/>
                  </a:lnTo>
                  <a:lnTo>
                    <a:pt x="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6"/>
          <p:cNvSpPr txBox="1">
            <a:spLocks noGrp="1"/>
          </p:cNvSpPr>
          <p:nvPr>
            <p:ph type="title"/>
          </p:nvPr>
        </p:nvSpPr>
        <p:spPr>
          <a:xfrm>
            <a:off x="960000" y="593367"/>
            <a:ext cx="10272000" cy="763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4" name="Google Shape;64;p6"/>
          <p:cNvGrpSpPr/>
          <p:nvPr/>
        </p:nvGrpSpPr>
        <p:grpSpPr>
          <a:xfrm>
            <a:off x="0" y="5615942"/>
            <a:ext cx="866744" cy="1297881"/>
            <a:chOff x="7108950" y="3547625"/>
            <a:chExt cx="1053750" cy="1311875"/>
          </a:xfrm>
        </p:grpSpPr>
        <p:sp>
          <p:nvSpPr>
            <p:cNvPr id="65" name="Google Shape;65;p6"/>
            <p:cNvSpPr/>
            <p:nvPr/>
          </p:nvSpPr>
          <p:spPr>
            <a:xfrm>
              <a:off x="7108950" y="3748900"/>
              <a:ext cx="287400" cy="111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6" name="Google Shape;66;p6"/>
            <p:cNvSpPr/>
            <p:nvPr/>
          </p:nvSpPr>
          <p:spPr>
            <a:xfrm>
              <a:off x="7492125" y="3623575"/>
              <a:ext cx="287400" cy="123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67" name="Google Shape;67;p6"/>
            <p:cNvSpPr/>
            <p:nvPr/>
          </p:nvSpPr>
          <p:spPr>
            <a:xfrm>
              <a:off x="7875300" y="3547625"/>
              <a:ext cx="287400" cy="1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68" name="Google Shape;68;p6"/>
          <p:cNvSpPr/>
          <p:nvPr/>
        </p:nvSpPr>
        <p:spPr>
          <a:xfrm rot="13035350">
            <a:off x="11157988" y="2432522"/>
            <a:ext cx="854053" cy="645953"/>
          </a:xfrm>
          <a:custGeom>
            <a:avLst/>
            <a:gdLst/>
            <a:ahLst/>
            <a:cxnLst/>
            <a:rect l="l" t="t" r="r" b="b"/>
            <a:pathLst>
              <a:path w="31040" h="23479" extrusionOk="0">
                <a:moveTo>
                  <a:pt x="10617" y="1863"/>
                </a:moveTo>
                <a:cubicBezTo>
                  <a:pt x="11938" y="1863"/>
                  <a:pt x="13005" y="2914"/>
                  <a:pt x="13005" y="4251"/>
                </a:cubicBezTo>
                <a:cubicBezTo>
                  <a:pt x="13005" y="5572"/>
                  <a:pt x="11938" y="6638"/>
                  <a:pt x="10617" y="6638"/>
                </a:cubicBezTo>
                <a:cubicBezTo>
                  <a:pt x="9360" y="6638"/>
                  <a:pt x="8230" y="5572"/>
                  <a:pt x="8230" y="4251"/>
                </a:cubicBezTo>
                <a:cubicBezTo>
                  <a:pt x="8230" y="2914"/>
                  <a:pt x="9360" y="1863"/>
                  <a:pt x="10617" y="1863"/>
                </a:cubicBezTo>
                <a:close/>
                <a:moveTo>
                  <a:pt x="15854" y="12464"/>
                </a:moveTo>
                <a:cubicBezTo>
                  <a:pt x="17175" y="12464"/>
                  <a:pt x="18242" y="13530"/>
                  <a:pt x="18242" y="14852"/>
                </a:cubicBezTo>
                <a:cubicBezTo>
                  <a:pt x="18242" y="16125"/>
                  <a:pt x="17175" y="17175"/>
                  <a:pt x="15854" y="17175"/>
                </a:cubicBezTo>
                <a:cubicBezTo>
                  <a:pt x="14533" y="17175"/>
                  <a:pt x="13466" y="16125"/>
                  <a:pt x="13466" y="14852"/>
                </a:cubicBezTo>
                <a:cubicBezTo>
                  <a:pt x="13466" y="13530"/>
                  <a:pt x="14533" y="12464"/>
                  <a:pt x="15854" y="12464"/>
                </a:cubicBezTo>
                <a:close/>
                <a:moveTo>
                  <a:pt x="4250" y="13801"/>
                </a:moveTo>
                <a:cubicBezTo>
                  <a:pt x="5571" y="13801"/>
                  <a:pt x="6638" y="14852"/>
                  <a:pt x="6638" y="16189"/>
                </a:cubicBezTo>
                <a:cubicBezTo>
                  <a:pt x="6638" y="17446"/>
                  <a:pt x="5571" y="18513"/>
                  <a:pt x="4250" y="18513"/>
                </a:cubicBezTo>
                <a:cubicBezTo>
                  <a:pt x="2929" y="18513"/>
                  <a:pt x="1863" y="17446"/>
                  <a:pt x="1863" y="16189"/>
                </a:cubicBezTo>
                <a:cubicBezTo>
                  <a:pt x="1863" y="14852"/>
                  <a:pt x="2929" y="13801"/>
                  <a:pt x="4250" y="13801"/>
                </a:cubicBezTo>
                <a:close/>
                <a:moveTo>
                  <a:pt x="26805" y="16841"/>
                </a:moveTo>
                <a:cubicBezTo>
                  <a:pt x="28126" y="16841"/>
                  <a:pt x="29193" y="17908"/>
                  <a:pt x="29193" y="19229"/>
                </a:cubicBezTo>
                <a:cubicBezTo>
                  <a:pt x="29193" y="20502"/>
                  <a:pt x="28126" y="21616"/>
                  <a:pt x="26805" y="21616"/>
                </a:cubicBezTo>
                <a:cubicBezTo>
                  <a:pt x="25532" y="21616"/>
                  <a:pt x="24418" y="20502"/>
                  <a:pt x="24418" y="19229"/>
                </a:cubicBezTo>
                <a:cubicBezTo>
                  <a:pt x="24418" y="17908"/>
                  <a:pt x="25532" y="16841"/>
                  <a:pt x="26805" y="16841"/>
                </a:cubicBezTo>
                <a:close/>
                <a:moveTo>
                  <a:pt x="10617" y="1"/>
                </a:moveTo>
                <a:cubicBezTo>
                  <a:pt x="8293" y="1"/>
                  <a:pt x="6367" y="1927"/>
                  <a:pt x="6367" y="4251"/>
                </a:cubicBezTo>
                <a:cubicBezTo>
                  <a:pt x="6367" y="6638"/>
                  <a:pt x="8293" y="8485"/>
                  <a:pt x="10617" y="8485"/>
                </a:cubicBezTo>
                <a:lnTo>
                  <a:pt x="11286" y="8485"/>
                </a:lnTo>
                <a:lnTo>
                  <a:pt x="12798" y="11875"/>
                </a:lnTo>
                <a:cubicBezTo>
                  <a:pt x="12145" y="12544"/>
                  <a:pt x="11747" y="13467"/>
                  <a:pt x="11604" y="14454"/>
                </a:cubicBezTo>
                <a:lnTo>
                  <a:pt x="8293" y="14852"/>
                </a:lnTo>
                <a:cubicBezTo>
                  <a:pt x="7768" y="13132"/>
                  <a:pt x="6176" y="11939"/>
                  <a:pt x="4250" y="11939"/>
                </a:cubicBezTo>
                <a:cubicBezTo>
                  <a:pt x="1926" y="11939"/>
                  <a:pt x="0" y="13801"/>
                  <a:pt x="0" y="16189"/>
                </a:cubicBezTo>
                <a:cubicBezTo>
                  <a:pt x="0" y="18513"/>
                  <a:pt x="1926" y="20359"/>
                  <a:pt x="4250" y="20359"/>
                </a:cubicBezTo>
                <a:cubicBezTo>
                  <a:pt x="6431" y="20359"/>
                  <a:pt x="8166" y="18767"/>
                  <a:pt x="8500" y="16714"/>
                </a:cubicBezTo>
                <a:lnTo>
                  <a:pt x="11875" y="16252"/>
                </a:lnTo>
                <a:cubicBezTo>
                  <a:pt x="12479" y="17908"/>
                  <a:pt x="13992" y="19038"/>
                  <a:pt x="15854" y="19038"/>
                </a:cubicBezTo>
                <a:cubicBezTo>
                  <a:pt x="17318" y="19038"/>
                  <a:pt x="18576" y="18369"/>
                  <a:pt x="19308" y="17239"/>
                </a:cubicBezTo>
                <a:lnTo>
                  <a:pt x="22619" y="18704"/>
                </a:lnTo>
                <a:cubicBezTo>
                  <a:pt x="22619" y="18831"/>
                  <a:pt x="22555" y="19038"/>
                  <a:pt x="22555" y="19229"/>
                </a:cubicBezTo>
                <a:cubicBezTo>
                  <a:pt x="22555" y="21553"/>
                  <a:pt x="24481" y="23479"/>
                  <a:pt x="26805" y="23479"/>
                </a:cubicBezTo>
                <a:cubicBezTo>
                  <a:pt x="29193" y="23479"/>
                  <a:pt x="31039" y="21553"/>
                  <a:pt x="31039" y="19229"/>
                </a:cubicBezTo>
                <a:cubicBezTo>
                  <a:pt x="31039" y="16841"/>
                  <a:pt x="29193" y="14995"/>
                  <a:pt x="26805" y="14995"/>
                </a:cubicBezTo>
                <a:cubicBezTo>
                  <a:pt x="25341" y="14995"/>
                  <a:pt x="24020" y="15727"/>
                  <a:pt x="23287" y="16921"/>
                </a:cubicBezTo>
                <a:lnTo>
                  <a:pt x="20040" y="15520"/>
                </a:lnTo>
                <a:cubicBezTo>
                  <a:pt x="20104" y="15329"/>
                  <a:pt x="20104" y="15058"/>
                  <a:pt x="20104" y="14852"/>
                </a:cubicBezTo>
                <a:cubicBezTo>
                  <a:pt x="20104" y="12464"/>
                  <a:pt x="18178" y="10618"/>
                  <a:pt x="15854" y="10618"/>
                </a:cubicBezTo>
                <a:cubicBezTo>
                  <a:pt x="15329" y="10618"/>
                  <a:pt x="14867" y="10681"/>
                  <a:pt x="14390" y="10872"/>
                </a:cubicBezTo>
                <a:lnTo>
                  <a:pt x="13005" y="7768"/>
                </a:lnTo>
                <a:cubicBezTo>
                  <a:pt x="14135" y="7036"/>
                  <a:pt x="14867" y="5699"/>
                  <a:pt x="14867" y="4251"/>
                </a:cubicBezTo>
                <a:cubicBezTo>
                  <a:pt x="14867" y="1927"/>
                  <a:pt x="13005" y="1"/>
                  <a:pt x="106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7"/>
          <p:cNvSpPr>
            <a:spLocks noGrp="1"/>
          </p:cNvSpPr>
          <p:nvPr>
            <p:ph type="pic" idx="2"/>
          </p:nvPr>
        </p:nvSpPr>
        <p:spPr>
          <a:xfrm>
            <a:off x="6725033" y="1744867"/>
            <a:ext cx="4143600" cy="4088800"/>
          </a:xfrm>
          <a:prstGeom prst="ellipse">
            <a:avLst/>
          </a:prstGeom>
          <a:noFill/>
          <a:ln>
            <a:noFill/>
          </a:ln>
        </p:spPr>
      </p:sp>
      <p:sp>
        <p:nvSpPr>
          <p:cNvPr id="71" name="Google Shape;71;p7"/>
          <p:cNvSpPr txBox="1">
            <a:spLocks noGrp="1"/>
          </p:cNvSpPr>
          <p:nvPr>
            <p:ph type="body" idx="1"/>
          </p:nvPr>
        </p:nvSpPr>
        <p:spPr>
          <a:xfrm>
            <a:off x="960000" y="2462867"/>
            <a:ext cx="5376800" cy="26528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06390" rtl="0">
              <a:lnSpc>
                <a:spcPct val="115000"/>
              </a:lnSpc>
              <a:spcBef>
                <a:spcPts val="0"/>
              </a:spcBef>
              <a:spcAft>
                <a:spcPts val="0"/>
              </a:spcAft>
              <a:buSzPts val="1200"/>
              <a:buChar char="○"/>
              <a:defRPr/>
            </a:lvl2pPr>
            <a:lvl3pPr marL="1828754" lvl="2" indent="-406390" rtl="0">
              <a:lnSpc>
                <a:spcPct val="115000"/>
              </a:lnSpc>
              <a:spcBef>
                <a:spcPts val="0"/>
              </a:spcBef>
              <a:spcAft>
                <a:spcPts val="0"/>
              </a:spcAft>
              <a:buSzPts val="1200"/>
              <a:buChar char="■"/>
              <a:defRPr/>
            </a:lvl3pPr>
            <a:lvl4pPr marL="2438339" lvl="3" indent="-406390" rtl="0">
              <a:lnSpc>
                <a:spcPct val="115000"/>
              </a:lnSpc>
              <a:spcBef>
                <a:spcPts val="0"/>
              </a:spcBef>
              <a:spcAft>
                <a:spcPts val="0"/>
              </a:spcAft>
              <a:buSzPts val="1200"/>
              <a:buChar char="●"/>
              <a:defRPr/>
            </a:lvl4pPr>
            <a:lvl5pPr marL="3047924" lvl="4" indent="-406390" rtl="0">
              <a:lnSpc>
                <a:spcPct val="115000"/>
              </a:lnSpc>
              <a:spcBef>
                <a:spcPts val="0"/>
              </a:spcBef>
              <a:spcAft>
                <a:spcPts val="0"/>
              </a:spcAft>
              <a:buSzPts val="1200"/>
              <a:buChar char="○"/>
              <a:defRPr/>
            </a:lvl5pPr>
            <a:lvl6pPr marL="3657509" lvl="5" indent="-406390" rtl="0">
              <a:lnSpc>
                <a:spcPct val="115000"/>
              </a:lnSpc>
              <a:spcBef>
                <a:spcPts val="0"/>
              </a:spcBef>
              <a:spcAft>
                <a:spcPts val="0"/>
              </a:spcAft>
              <a:buSzPts val="1200"/>
              <a:buChar char="■"/>
              <a:defRPr/>
            </a:lvl6pPr>
            <a:lvl7pPr marL="4267093" lvl="6" indent="-406390" rtl="0">
              <a:lnSpc>
                <a:spcPct val="115000"/>
              </a:lnSpc>
              <a:spcBef>
                <a:spcPts val="0"/>
              </a:spcBef>
              <a:spcAft>
                <a:spcPts val="0"/>
              </a:spcAft>
              <a:buSzPts val="1200"/>
              <a:buChar char="●"/>
              <a:defRPr/>
            </a:lvl7pPr>
            <a:lvl8pPr marL="4876678" lvl="7" indent="-406390" rtl="0">
              <a:lnSpc>
                <a:spcPct val="115000"/>
              </a:lnSpc>
              <a:spcBef>
                <a:spcPts val="0"/>
              </a:spcBef>
              <a:spcAft>
                <a:spcPts val="0"/>
              </a:spcAft>
              <a:buSzPts val="1200"/>
              <a:buChar char="○"/>
              <a:defRPr/>
            </a:lvl8pPr>
            <a:lvl9pPr marL="5486263" lvl="8" indent="-406390" rtl="0">
              <a:lnSpc>
                <a:spcPct val="115000"/>
              </a:lnSpc>
              <a:spcBef>
                <a:spcPts val="0"/>
              </a:spcBef>
              <a:spcAft>
                <a:spcPts val="0"/>
              </a:spcAft>
              <a:buSzPts val="1200"/>
              <a:buChar char="■"/>
              <a:defRPr/>
            </a:lvl9pPr>
          </a:lstStyle>
          <a:p>
            <a:endParaRPr/>
          </a:p>
        </p:txBody>
      </p:sp>
      <p:sp>
        <p:nvSpPr>
          <p:cNvPr id="72" name="Google Shape;72;p7"/>
          <p:cNvSpPr txBox="1">
            <a:spLocks noGrp="1"/>
          </p:cNvSpPr>
          <p:nvPr>
            <p:ph type="title"/>
          </p:nvPr>
        </p:nvSpPr>
        <p:spPr>
          <a:xfrm>
            <a:off x="960000" y="593367"/>
            <a:ext cx="10272000" cy="763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1532800" y="2667400"/>
            <a:ext cx="9126400" cy="152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sp>
        <p:nvSpPr>
          <p:cNvPr id="75" name="Google Shape;75;p8"/>
          <p:cNvSpPr/>
          <p:nvPr/>
        </p:nvSpPr>
        <p:spPr>
          <a:xfrm rot="3495600">
            <a:off x="11026438" y="2523452"/>
            <a:ext cx="1010333" cy="426661"/>
          </a:xfrm>
          <a:custGeom>
            <a:avLst/>
            <a:gdLst/>
            <a:ahLst/>
            <a:cxnLst/>
            <a:rect l="l" t="t" r="r" b="b"/>
            <a:pathLst>
              <a:path w="30308" h="12799" extrusionOk="0">
                <a:moveTo>
                  <a:pt x="15186" y="1720"/>
                </a:moveTo>
                <a:cubicBezTo>
                  <a:pt x="16507" y="1720"/>
                  <a:pt x="17637" y="2850"/>
                  <a:pt x="17637" y="4251"/>
                </a:cubicBezTo>
                <a:cubicBezTo>
                  <a:pt x="17637" y="5572"/>
                  <a:pt x="16507" y="6702"/>
                  <a:pt x="15186" y="6702"/>
                </a:cubicBezTo>
                <a:cubicBezTo>
                  <a:pt x="13785" y="6702"/>
                  <a:pt x="12655" y="5572"/>
                  <a:pt x="12655" y="4251"/>
                </a:cubicBezTo>
                <a:cubicBezTo>
                  <a:pt x="12655" y="2850"/>
                  <a:pt x="13785" y="1720"/>
                  <a:pt x="15186" y="1720"/>
                </a:cubicBezTo>
                <a:close/>
                <a:moveTo>
                  <a:pt x="4171" y="6097"/>
                </a:moveTo>
                <a:cubicBezTo>
                  <a:pt x="5572" y="6097"/>
                  <a:pt x="6686" y="7227"/>
                  <a:pt x="6686" y="8628"/>
                </a:cubicBezTo>
                <a:cubicBezTo>
                  <a:pt x="6686" y="9949"/>
                  <a:pt x="5572" y="11079"/>
                  <a:pt x="4171" y="11079"/>
                </a:cubicBezTo>
                <a:cubicBezTo>
                  <a:pt x="2850" y="11079"/>
                  <a:pt x="1720" y="9949"/>
                  <a:pt x="1720" y="8628"/>
                </a:cubicBezTo>
                <a:cubicBezTo>
                  <a:pt x="1720" y="7227"/>
                  <a:pt x="2850" y="6097"/>
                  <a:pt x="4171" y="6097"/>
                </a:cubicBezTo>
                <a:close/>
                <a:moveTo>
                  <a:pt x="26121" y="6097"/>
                </a:moveTo>
                <a:cubicBezTo>
                  <a:pt x="27522" y="6097"/>
                  <a:pt x="28572" y="7227"/>
                  <a:pt x="28572" y="8628"/>
                </a:cubicBezTo>
                <a:cubicBezTo>
                  <a:pt x="28572" y="9949"/>
                  <a:pt x="27522" y="11079"/>
                  <a:pt x="26121" y="11079"/>
                </a:cubicBezTo>
                <a:cubicBezTo>
                  <a:pt x="24736" y="11079"/>
                  <a:pt x="23670" y="9949"/>
                  <a:pt x="23670" y="8628"/>
                </a:cubicBezTo>
                <a:cubicBezTo>
                  <a:pt x="23670" y="7227"/>
                  <a:pt x="24736" y="6097"/>
                  <a:pt x="26121" y="6097"/>
                </a:cubicBezTo>
                <a:close/>
                <a:moveTo>
                  <a:pt x="15186" y="1"/>
                </a:moveTo>
                <a:cubicBezTo>
                  <a:pt x="12862" y="1"/>
                  <a:pt x="10936" y="1927"/>
                  <a:pt x="10936" y="4251"/>
                </a:cubicBezTo>
                <a:cubicBezTo>
                  <a:pt x="10936" y="4505"/>
                  <a:pt x="11000" y="4776"/>
                  <a:pt x="11000" y="5046"/>
                </a:cubicBezTo>
                <a:lnTo>
                  <a:pt x="7752" y="6431"/>
                </a:lnTo>
                <a:cubicBezTo>
                  <a:pt x="7020" y="5237"/>
                  <a:pt x="5699" y="4378"/>
                  <a:pt x="4171" y="4378"/>
                </a:cubicBezTo>
                <a:cubicBezTo>
                  <a:pt x="1847" y="4378"/>
                  <a:pt x="1" y="6304"/>
                  <a:pt x="1" y="8628"/>
                </a:cubicBezTo>
                <a:cubicBezTo>
                  <a:pt x="1" y="10936"/>
                  <a:pt x="1847" y="12798"/>
                  <a:pt x="4171" y="12798"/>
                </a:cubicBezTo>
                <a:cubicBezTo>
                  <a:pt x="6495" y="12798"/>
                  <a:pt x="8421" y="10936"/>
                  <a:pt x="8421" y="8628"/>
                </a:cubicBezTo>
                <a:cubicBezTo>
                  <a:pt x="8421" y="8421"/>
                  <a:pt x="8357" y="8230"/>
                  <a:pt x="8357" y="8087"/>
                </a:cubicBezTo>
                <a:lnTo>
                  <a:pt x="11732" y="6638"/>
                </a:lnTo>
                <a:cubicBezTo>
                  <a:pt x="12464" y="7689"/>
                  <a:pt x="13721" y="8421"/>
                  <a:pt x="15186" y="8421"/>
                </a:cubicBezTo>
                <a:cubicBezTo>
                  <a:pt x="16571" y="8421"/>
                  <a:pt x="17828" y="7689"/>
                  <a:pt x="18560" y="6638"/>
                </a:cubicBezTo>
                <a:lnTo>
                  <a:pt x="21951" y="8087"/>
                </a:lnTo>
                <a:lnTo>
                  <a:pt x="21951" y="8628"/>
                </a:lnTo>
                <a:cubicBezTo>
                  <a:pt x="21951" y="10936"/>
                  <a:pt x="23797" y="12798"/>
                  <a:pt x="26121" y="12798"/>
                </a:cubicBezTo>
                <a:cubicBezTo>
                  <a:pt x="28445" y="12798"/>
                  <a:pt x="30307" y="10936"/>
                  <a:pt x="30307" y="8628"/>
                </a:cubicBezTo>
                <a:cubicBezTo>
                  <a:pt x="30307" y="6304"/>
                  <a:pt x="28445" y="4378"/>
                  <a:pt x="26121" y="4378"/>
                </a:cubicBezTo>
                <a:cubicBezTo>
                  <a:pt x="24593" y="4378"/>
                  <a:pt x="23272" y="5237"/>
                  <a:pt x="22540" y="6431"/>
                </a:cubicBezTo>
                <a:lnTo>
                  <a:pt x="19292" y="5046"/>
                </a:lnTo>
                <a:cubicBezTo>
                  <a:pt x="19356" y="4776"/>
                  <a:pt x="19356" y="4505"/>
                  <a:pt x="19356" y="4251"/>
                </a:cubicBezTo>
                <a:cubicBezTo>
                  <a:pt x="19356" y="1927"/>
                  <a:pt x="17510" y="1"/>
                  <a:pt x="1518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grpSp>
        <p:nvGrpSpPr>
          <p:cNvPr id="76" name="Google Shape;76;p8"/>
          <p:cNvGrpSpPr/>
          <p:nvPr/>
        </p:nvGrpSpPr>
        <p:grpSpPr>
          <a:xfrm rot="5400000">
            <a:off x="396672" y="5609860"/>
            <a:ext cx="855023" cy="1641227"/>
            <a:chOff x="236525" y="1775500"/>
            <a:chExt cx="900150" cy="1727850"/>
          </a:xfrm>
        </p:grpSpPr>
        <p:sp>
          <p:nvSpPr>
            <p:cNvPr id="77" name="Google Shape;77;p8"/>
            <p:cNvSpPr/>
            <p:nvPr/>
          </p:nvSpPr>
          <p:spPr>
            <a:xfrm>
              <a:off x="264775" y="1813700"/>
              <a:ext cx="44600" cy="43000"/>
            </a:xfrm>
            <a:custGeom>
              <a:avLst/>
              <a:gdLst/>
              <a:ahLst/>
              <a:cxnLst/>
              <a:rect l="l" t="t" r="r" b="b"/>
              <a:pathLst>
                <a:path w="1784" h="1720" extrusionOk="0">
                  <a:moveTo>
                    <a:pt x="924" y="1"/>
                  </a:moveTo>
                  <a:cubicBezTo>
                    <a:pt x="398" y="1"/>
                    <a:pt x="0" y="399"/>
                    <a:pt x="0" y="860"/>
                  </a:cubicBezTo>
                  <a:cubicBezTo>
                    <a:pt x="0" y="1322"/>
                    <a:pt x="398" y="1720"/>
                    <a:pt x="924" y="1720"/>
                  </a:cubicBezTo>
                  <a:cubicBezTo>
                    <a:pt x="1385" y="1720"/>
                    <a:pt x="1783" y="1322"/>
                    <a:pt x="1783" y="860"/>
                  </a:cubicBezTo>
                  <a:cubicBezTo>
                    <a:pt x="1783" y="399"/>
                    <a:pt x="1385" y="1"/>
                    <a:pt x="9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8" name="Google Shape;78;p8"/>
            <p:cNvSpPr/>
            <p:nvPr/>
          </p:nvSpPr>
          <p:spPr>
            <a:xfrm>
              <a:off x="808350" y="2087500"/>
              <a:ext cx="41825" cy="41400"/>
            </a:xfrm>
            <a:custGeom>
              <a:avLst/>
              <a:gdLst/>
              <a:ahLst/>
              <a:cxnLst/>
              <a:rect l="l" t="t" r="r" b="b"/>
              <a:pathLst>
                <a:path w="1673" h="1656" extrusionOk="0">
                  <a:moveTo>
                    <a:pt x="797" y="0"/>
                  </a:moveTo>
                  <a:cubicBezTo>
                    <a:pt x="399" y="0"/>
                    <a:pt x="1" y="398"/>
                    <a:pt x="1" y="860"/>
                  </a:cubicBezTo>
                  <a:cubicBezTo>
                    <a:pt x="1" y="1321"/>
                    <a:pt x="399" y="1655"/>
                    <a:pt x="797" y="1655"/>
                  </a:cubicBezTo>
                  <a:cubicBezTo>
                    <a:pt x="1274" y="1655"/>
                    <a:pt x="1672" y="1321"/>
                    <a:pt x="1672" y="860"/>
                  </a:cubicBezTo>
                  <a:cubicBezTo>
                    <a:pt x="1672" y="398"/>
                    <a:pt x="1274" y="0"/>
                    <a:pt x="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79" name="Google Shape;79;p8"/>
            <p:cNvSpPr/>
            <p:nvPr/>
          </p:nvSpPr>
          <p:spPr>
            <a:xfrm>
              <a:off x="266375" y="2354100"/>
              <a:ext cx="41400" cy="41800"/>
            </a:xfrm>
            <a:custGeom>
              <a:avLst/>
              <a:gdLst/>
              <a:ahLst/>
              <a:cxnLst/>
              <a:rect l="l" t="t" r="r" b="b"/>
              <a:pathLst>
                <a:path w="1656" h="1672" extrusionOk="0">
                  <a:moveTo>
                    <a:pt x="860" y="1"/>
                  </a:moveTo>
                  <a:cubicBezTo>
                    <a:pt x="398" y="1"/>
                    <a:pt x="0" y="335"/>
                    <a:pt x="0" y="796"/>
                  </a:cubicBezTo>
                  <a:cubicBezTo>
                    <a:pt x="0" y="1274"/>
                    <a:pt x="398" y="1672"/>
                    <a:pt x="860" y="1672"/>
                  </a:cubicBezTo>
                  <a:cubicBezTo>
                    <a:pt x="1258" y="1672"/>
                    <a:pt x="1656" y="1274"/>
                    <a:pt x="1656" y="796"/>
                  </a:cubicBezTo>
                  <a:cubicBezTo>
                    <a:pt x="1656" y="335"/>
                    <a:pt x="1258" y="1"/>
                    <a:pt x="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0" name="Google Shape;80;p8"/>
            <p:cNvSpPr/>
            <p:nvPr/>
          </p:nvSpPr>
          <p:spPr>
            <a:xfrm>
              <a:off x="1078950" y="2622700"/>
              <a:ext cx="41400" cy="41825"/>
            </a:xfrm>
            <a:custGeom>
              <a:avLst/>
              <a:gdLst/>
              <a:ahLst/>
              <a:cxnLst/>
              <a:rect l="l" t="t" r="r" b="b"/>
              <a:pathLst>
                <a:path w="1656" h="1673" extrusionOk="0">
                  <a:moveTo>
                    <a:pt x="860" y="1"/>
                  </a:moveTo>
                  <a:cubicBezTo>
                    <a:pt x="399" y="1"/>
                    <a:pt x="1" y="399"/>
                    <a:pt x="1" y="876"/>
                  </a:cubicBezTo>
                  <a:cubicBezTo>
                    <a:pt x="1" y="1338"/>
                    <a:pt x="399" y="1672"/>
                    <a:pt x="860" y="1672"/>
                  </a:cubicBezTo>
                  <a:cubicBezTo>
                    <a:pt x="1322" y="1672"/>
                    <a:pt x="1656" y="1338"/>
                    <a:pt x="1656" y="876"/>
                  </a:cubicBezTo>
                  <a:cubicBezTo>
                    <a:pt x="1656" y="399"/>
                    <a:pt x="1322" y="1"/>
                    <a:pt x="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1" name="Google Shape;81;p8"/>
            <p:cNvSpPr/>
            <p:nvPr/>
          </p:nvSpPr>
          <p:spPr>
            <a:xfrm>
              <a:off x="815125" y="2896475"/>
              <a:ext cx="28275" cy="28300"/>
            </a:xfrm>
            <a:custGeom>
              <a:avLst/>
              <a:gdLst/>
              <a:ahLst/>
              <a:cxnLst/>
              <a:rect l="l" t="t" r="r" b="b"/>
              <a:pathLst>
                <a:path w="1131" h="1132" extrusionOk="0">
                  <a:moveTo>
                    <a:pt x="526" y="1"/>
                  </a:moveTo>
                  <a:cubicBezTo>
                    <a:pt x="271" y="1"/>
                    <a:pt x="0" y="271"/>
                    <a:pt x="0" y="526"/>
                  </a:cubicBezTo>
                  <a:cubicBezTo>
                    <a:pt x="0" y="860"/>
                    <a:pt x="271" y="1131"/>
                    <a:pt x="526" y="1131"/>
                  </a:cubicBezTo>
                  <a:cubicBezTo>
                    <a:pt x="860" y="1131"/>
                    <a:pt x="1130" y="860"/>
                    <a:pt x="1130" y="526"/>
                  </a:cubicBezTo>
                  <a:cubicBezTo>
                    <a:pt x="1130" y="271"/>
                    <a:pt x="860" y="1"/>
                    <a:pt x="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2" name="Google Shape;82;p8"/>
            <p:cNvSpPr/>
            <p:nvPr/>
          </p:nvSpPr>
          <p:spPr>
            <a:xfrm>
              <a:off x="1090500" y="3173450"/>
              <a:ext cx="18325" cy="19925"/>
            </a:xfrm>
            <a:custGeom>
              <a:avLst/>
              <a:gdLst/>
              <a:ahLst/>
              <a:cxnLst/>
              <a:rect l="l" t="t" r="r" b="b"/>
              <a:pathLst>
                <a:path w="733" h="797" extrusionOk="0">
                  <a:moveTo>
                    <a:pt x="398" y="0"/>
                  </a:moveTo>
                  <a:cubicBezTo>
                    <a:pt x="128" y="0"/>
                    <a:pt x="0" y="191"/>
                    <a:pt x="0" y="398"/>
                  </a:cubicBezTo>
                  <a:cubicBezTo>
                    <a:pt x="0" y="589"/>
                    <a:pt x="128" y="796"/>
                    <a:pt x="398" y="796"/>
                  </a:cubicBezTo>
                  <a:cubicBezTo>
                    <a:pt x="589" y="796"/>
                    <a:pt x="732" y="589"/>
                    <a:pt x="732" y="398"/>
                  </a:cubicBezTo>
                  <a:cubicBezTo>
                    <a:pt x="732" y="191"/>
                    <a:pt x="589"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3" name="Google Shape;83;p8"/>
            <p:cNvSpPr/>
            <p:nvPr/>
          </p:nvSpPr>
          <p:spPr>
            <a:xfrm>
              <a:off x="539750" y="3161900"/>
              <a:ext cx="36625" cy="36250"/>
            </a:xfrm>
            <a:custGeom>
              <a:avLst/>
              <a:gdLst/>
              <a:ahLst/>
              <a:cxnLst/>
              <a:rect l="l" t="t" r="r" b="b"/>
              <a:pathLst>
                <a:path w="1465" h="1450" extrusionOk="0">
                  <a:moveTo>
                    <a:pt x="733" y="1"/>
                  </a:moveTo>
                  <a:cubicBezTo>
                    <a:pt x="335" y="1"/>
                    <a:pt x="0" y="319"/>
                    <a:pt x="0" y="717"/>
                  </a:cubicBezTo>
                  <a:cubicBezTo>
                    <a:pt x="0" y="1115"/>
                    <a:pt x="335" y="1449"/>
                    <a:pt x="733" y="1449"/>
                  </a:cubicBezTo>
                  <a:cubicBezTo>
                    <a:pt x="1131" y="1449"/>
                    <a:pt x="1465" y="1115"/>
                    <a:pt x="1465" y="717"/>
                  </a:cubicBezTo>
                  <a:cubicBezTo>
                    <a:pt x="1465" y="319"/>
                    <a:pt x="1131" y="1"/>
                    <a:pt x="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4" name="Google Shape;84;p8"/>
            <p:cNvSpPr/>
            <p:nvPr/>
          </p:nvSpPr>
          <p:spPr>
            <a:xfrm>
              <a:off x="810350" y="3433700"/>
              <a:ext cx="37825" cy="38225"/>
            </a:xfrm>
            <a:custGeom>
              <a:avLst/>
              <a:gdLst/>
              <a:ahLst/>
              <a:cxnLst/>
              <a:rect l="l" t="t" r="r" b="b"/>
              <a:pathLst>
                <a:path w="1513" h="1529" extrusionOk="0">
                  <a:moveTo>
                    <a:pt x="717" y="0"/>
                  </a:moveTo>
                  <a:cubicBezTo>
                    <a:pt x="319" y="0"/>
                    <a:pt x="0" y="335"/>
                    <a:pt x="0" y="796"/>
                  </a:cubicBezTo>
                  <a:cubicBezTo>
                    <a:pt x="0" y="1194"/>
                    <a:pt x="319" y="1528"/>
                    <a:pt x="717" y="1528"/>
                  </a:cubicBezTo>
                  <a:cubicBezTo>
                    <a:pt x="1194" y="1528"/>
                    <a:pt x="1512" y="1194"/>
                    <a:pt x="1512" y="796"/>
                  </a:cubicBezTo>
                  <a:cubicBezTo>
                    <a:pt x="1512" y="335"/>
                    <a:pt x="1194" y="0"/>
                    <a:pt x="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5" name="Google Shape;85;p8"/>
            <p:cNvSpPr/>
            <p:nvPr/>
          </p:nvSpPr>
          <p:spPr>
            <a:xfrm>
              <a:off x="1078950" y="2083900"/>
              <a:ext cx="41400" cy="41425"/>
            </a:xfrm>
            <a:custGeom>
              <a:avLst/>
              <a:gdLst/>
              <a:ahLst/>
              <a:cxnLst/>
              <a:rect l="l" t="t" r="r" b="b"/>
              <a:pathLst>
                <a:path w="1656" h="1657" extrusionOk="0">
                  <a:moveTo>
                    <a:pt x="860" y="1"/>
                  </a:moveTo>
                  <a:cubicBezTo>
                    <a:pt x="399" y="1"/>
                    <a:pt x="1" y="399"/>
                    <a:pt x="1" y="860"/>
                  </a:cubicBezTo>
                  <a:cubicBezTo>
                    <a:pt x="1" y="1258"/>
                    <a:pt x="399" y="1656"/>
                    <a:pt x="860" y="1656"/>
                  </a:cubicBezTo>
                  <a:cubicBezTo>
                    <a:pt x="1322" y="1656"/>
                    <a:pt x="1656" y="1258"/>
                    <a:pt x="1656" y="860"/>
                  </a:cubicBezTo>
                  <a:cubicBezTo>
                    <a:pt x="1656" y="399"/>
                    <a:pt x="1322" y="1"/>
                    <a:pt x="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6" name="Google Shape;86;p8"/>
            <p:cNvSpPr/>
            <p:nvPr/>
          </p:nvSpPr>
          <p:spPr>
            <a:xfrm>
              <a:off x="521850" y="1798975"/>
              <a:ext cx="72850" cy="72850"/>
            </a:xfrm>
            <a:custGeom>
              <a:avLst/>
              <a:gdLst/>
              <a:ahLst/>
              <a:cxnLst/>
              <a:rect l="l" t="t" r="r" b="b"/>
              <a:pathLst>
                <a:path w="2914" h="2914" extrusionOk="0">
                  <a:moveTo>
                    <a:pt x="1449" y="1"/>
                  </a:moveTo>
                  <a:cubicBezTo>
                    <a:pt x="653" y="1"/>
                    <a:pt x="0" y="654"/>
                    <a:pt x="0" y="1449"/>
                  </a:cubicBezTo>
                  <a:cubicBezTo>
                    <a:pt x="0" y="2245"/>
                    <a:pt x="653" y="2914"/>
                    <a:pt x="1449" y="2914"/>
                  </a:cubicBezTo>
                  <a:cubicBezTo>
                    <a:pt x="2245" y="2914"/>
                    <a:pt x="2913" y="2245"/>
                    <a:pt x="2913" y="1449"/>
                  </a:cubicBezTo>
                  <a:cubicBezTo>
                    <a:pt x="2913" y="654"/>
                    <a:pt x="2245" y="1"/>
                    <a:pt x="14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7" name="Google Shape;87;p8"/>
            <p:cNvSpPr/>
            <p:nvPr/>
          </p:nvSpPr>
          <p:spPr>
            <a:xfrm>
              <a:off x="249650" y="2067600"/>
              <a:ext cx="74850" cy="74425"/>
            </a:xfrm>
            <a:custGeom>
              <a:avLst/>
              <a:gdLst/>
              <a:ahLst/>
              <a:cxnLst/>
              <a:rect l="l" t="t" r="r" b="b"/>
              <a:pathLst>
                <a:path w="2994" h="2977" extrusionOk="0">
                  <a:moveTo>
                    <a:pt x="1529" y="0"/>
                  </a:moveTo>
                  <a:cubicBezTo>
                    <a:pt x="669" y="0"/>
                    <a:pt x="1" y="653"/>
                    <a:pt x="1" y="1512"/>
                  </a:cubicBezTo>
                  <a:cubicBezTo>
                    <a:pt x="1" y="2308"/>
                    <a:pt x="669" y="2977"/>
                    <a:pt x="1529" y="2977"/>
                  </a:cubicBezTo>
                  <a:cubicBezTo>
                    <a:pt x="2325" y="2977"/>
                    <a:pt x="2993" y="2308"/>
                    <a:pt x="2993" y="1512"/>
                  </a:cubicBezTo>
                  <a:cubicBezTo>
                    <a:pt x="2993" y="653"/>
                    <a:pt x="2325" y="0"/>
                    <a:pt x="1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8" name="Google Shape;88;p8"/>
            <p:cNvSpPr/>
            <p:nvPr/>
          </p:nvSpPr>
          <p:spPr>
            <a:xfrm>
              <a:off x="521850" y="2065600"/>
              <a:ext cx="72850" cy="74850"/>
            </a:xfrm>
            <a:custGeom>
              <a:avLst/>
              <a:gdLst/>
              <a:ahLst/>
              <a:cxnLst/>
              <a:rect l="l" t="t" r="r" b="b"/>
              <a:pathLst>
                <a:path w="2914" h="2994" extrusionOk="0">
                  <a:moveTo>
                    <a:pt x="1449" y="1"/>
                  </a:moveTo>
                  <a:cubicBezTo>
                    <a:pt x="653" y="1"/>
                    <a:pt x="0" y="669"/>
                    <a:pt x="0" y="1465"/>
                  </a:cubicBezTo>
                  <a:cubicBezTo>
                    <a:pt x="0" y="2325"/>
                    <a:pt x="653" y="2993"/>
                    <a:pt x="1449" y="2993"/>
                  </a:cubicBezTo>
                  <a:cubicBezTo>
                    <a:pt x="2245" y="2993"/>
                    <a:pt x="2913" y="2325"/>
                    <a:pt x="2913" y="1465"/>
                  </a:cubicBezTo>
                  <a:cubicBezTo>
                    <a:pt x="2913" y="669"/>
                    <a:pt x="2245" y="1"/>
                    <a:pt x="14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89" name="Google Shape;89;p8"/>
            <p:cNvSpPr/>
            <p:nvPr/>
          </p:nvSpPr>
          <p:spPr>
            <a:xfrm>
              <a:off x="249650" y="2606400"/>
              <a:ext cx="74850" cy="74425"/>
            </a:xfrm>
            <a:custGeom>
              <a:avLst/>
              <a:gdLst/>
              <a:ahLst/>
              <a:cxnLst/>
              <a:rect l="l" t="t" r="r" b="b"/>
              <a:pathLst>
                <a:path w="2994" h="2977" extrusionOk="0">
                  <a:moveTo>
                    <a:pt x="1529" y="0"/>
                  </a:moveTo>
                  <a:cubicBezTo>
                    <a:pt x="669" y="0"/>
                    <a:pt x="1" y="653"/>
                    <a:pt x="1" y="1528"/>
                  </a:cubicBezTo>
                  <a:cubicBezTo>
                    <a:pt x="1" y="2324"/>
                    <a:pt x="669" y="2977"/>
                    <a:pt x="1529" y="2977"/>
                  </a:cubicBezTo>
                  <a:cubicBezTo>
                    <a:pt x="2325" y="2977"/>
                    <a:pt x="2993" y="2324"/>
                    <a:pt x="2993" y="1528"/>
                  </a:cubicBezTo>
                  <a:cubicBezTo>
                    <a:pt x="2993" y="653"/>
                    <a:pt x="2325" y="0"/>
                    <a:pt x="1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0" name="Google Shape;90;p8"/>
            <p:cNvSpPr/>
            <p:nvPr/>
          </p:nvSpPr>
          <p:spPr>
            <a:xfrm>
              <a:off x="249650" y="2876600"/>
              <a:ext cx="74850" cy="74425"/>
            </a:xfrm>
            <a:custGeom>
              <a:avLst/>
              <a:gdLst/>
              <a:ahLst/>
              <a:cxnLst/>
              <a:rect l="l" t="t" r="r" b="b"/>
              <a:pathLst>
                <a:path w="2994" h="2977" extrusionOk="0">
                  <a:moveTo>
                    <a:pt x="1529" y="0"/>
                  </a:moveTo>
                  <a:cubicBezTo>
                    <a:pt x="669" y="0"/>
                    <a:pt x="1" y="669"/>
                    <a:pt x="1" y="1464"/>
                  </a:cubicBezTo>
                  <a:cubicBezTo>
                    <a:pt x="1" y="2324"/>
                    <a:pt x="669" y="2977"/>
                    <a:pt x="1529" y="2977"/>
                  </a:cubicBezTo>
                  <a:cubicBezTo>
                    <a:pt x="2325" y="2977"/>
                    <a:pt x="2993" y="2324"/>
                    <a:pt x="2993" y="1464"/>
                  </a:cubicBezTo>
                  <a:cubicBezTo>
                    <a:pt x="2993" y="669"/>
                    <a:pt x="2325" y="0"/>
                    <a:pt x="1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1" name="Google Shape;91;p8"/>
            <p:cNvSpPr/>
            <p:nvPr/>
          </p:nvSpPr>
          <p:spPr>
            <a:xfrm>
              <a:off x="236525" y="3402250"/>
              <a:ext cx="101100" cy="101100"/>
            </a:xfrm>
            <a:custGeom>
              <a:avLst/>
              <a:gdLst/>
              <a:ahLst/>
              <a:cxnLst/>
              <a:rect l="l" t="t" r="r" b="b"/>
              <a:pathLst>
                <a:path w="4044" h="4044" extrusionOk="0">
                  <a:moveTo>
                    <a:pt x="2054" y="1"/>
                  </a:moveTo>
                  <a:cubicBezTo>
                    <a:pt x="924" y="1"/>
                    <a:pt x="0" y="924"/>
                    <a:pt x="0" y="2054"/>
                  </a:cubicBezTo>
                  <a:cubicBezTo>
                    <a:pt x="0" y="3184"/>
                    <a:pt x="924" y="4044"/>
                    <a:pt x="2054" y="4044"/>
                  </a:cubicBezTo>
                  <a:cubicBezTo>
                    <a:pt x="3184" y="4044"/>
                    <a:pt x="4043" y="3184"/>
                    <a:pt x="4043" y="2054"/>
                  </a:cubicBezTo>
                  <a:cubicBezTo>
                    <a:pt x="4043" y="924"/>
                    <a:pt x="3184" y="1"/>
                    <a:pt x="20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2" name="Google Shape;92;p8"/>
            <p:cNvSpPr/>
            <p:nvPr/>
          </p:nvSpPr>
          <p:spPr>
            <a:xfrm>
              <a:off x="249650" y="3146775"/>
              <a:ext cx="74850" cy="74850"/>
            </a:xfrm>
            <a:custGeom>
              <a:avLst/>
              <a:gdLst/>
              <a:ahLst/>
              <a:cxnLst/>
              <a:rect l="l" t="t" r="r" b="b"/>
              <a:pathLst>
                <a:path w="2994" h="2994" extrusionOk="0">
                  <a:moveTo>
                    <a:pt x="1529" y="1"/>
                  </a:moveTo>
                  <a:cubicBezTo>
                    <a:pt x="669" y="1"/>
                    <a:pt x="1" y="669"/>
                    <a:pt x="1" y="1465"/>
                  </a:cubicBezTo>
                  <a:cubicBezTo>
                    <a:pt x="1" y="2261"/>
                    <a:pt x="669" y="2993"/>
                    <a:pt x="1529" y="2993"/>
                  </a:cubicBezTo>
                  <a:cubicBezTo>
                    <a:pt x="2325" y="2993"/>
                    <a:pt x="2993" y="2261"/>
                    <a:pt x="2993" y="1465"/>
                  </a:cubicBezTo>
                  <a:cubicBezTo>
                    <a:pt x="2993" y="669"/>
                    <a:pt x="2325" y="1"/>
                    <a:pt x="15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3" name="Google Shape;93;p8"/>
            <p:cNvSpPr/>
            <p:nvPr/>
          </p:nvSpPr>
          <p:spPr>
            <a:xfrm>
              <a:off x="792050" y="3145200"/>
              <a:ext cx="74425" cy="74425"/>
            </a:xfrm>
            <a:custGeom>
              <a:avLst/>
              <a:gdLst/>
              <a:ahLst/>
              <a:cxnLst/>
              <a:rect l="l" t="t" r="r" b="b"/>
              <a:pathLst>
                <a:path w="2977" h="2977" extrusionOk="0">
                  <a:moveTo>
                    <a:pt x="1449" y="0"/>
                  </a:moveTo>
                  <a:cubicBezTo>
                    <a:pt x="653" y="0"/>
                    <a:pt x="0" y="669"/>
                    <a:pt x="0" y="1528"/>
                  </a:cubicBezTo>
                  <a:cubicBezTo>
                    <a:pt x="0" y="2324"/>
                    <a:pt x="653" y="2977"/>
                    <a:pt x="1449" y="2977"/>
                  </a:cubicBezTo>
                  <a:cubicBezTo>
                    <a:pt x="2324" y="2977"/>
                    <a:pt x="2977" y="2324"/>
                    <a:pt x="2977" y="1528"/>
                  </a:cubicBezTo>
                  <a:cubicBezTo>
                    <a:pt x="2977" y="669"/>
                    <a:pt x="2324" y="0"/>
                    <a:pt x="14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4" name="Google Shape;94;p8"/>
            <p:cNvSpPr/>
            <p:nvPr/>
          </p:nvSpPr>
          <p:spPr>
            <a:xfrm>
              <a:off x="521850" y="3415400"/>
              <a:ext cx="74425" cy="74825"/>
            </a:xfrm>
            <a:custGeom>
              <a:avLst/>
              <a:gdLst/>
              <a:ahLst/>
              <a:cxnLst/>
              <a:rect l="l" t="t" r="r" b="b"/>
              <a:pathLst>
                <a:path w="2977" h="2993" extrusionOk="0">
                  <a:moveTo>
                    <a:pt x="1449" y="0"/>
                  </a:moveTo>
                  <a:cubicBezTo>
                    <a:pt x="653" y="0"/>
                    <a:pt x="0" y="669"/>
                    <a:pt x="0" y="1528"/>
                  </a:cubicBezTo>
                  <a:cubicBezTo>
                    <a:pt x="0" y="2324"/>
                    <a:pt x="653" y="2993"/>
                    <a:pt x="1449" y="2993"/>
                  </a:cubicBezTo>
                  <a:cubicBezTo>
                    <a:pt x="2308" y="2993"/>
                    <a:pt x="2977" y="2324"/>
                    <a:pt x="2977" y="1528"/>
                  </a:cubicBezTo>
                  <a:cubicBezTo>
                    <a:pt x="2977" y="669"/>
                    <a:pt x="2308" y="0"/>
                    <a:pt x="14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5" name="Google Shape;95;p8"/>
            <p:cNvSpPr/>
            <p:nvPr/>
          </p:nvSpPr>
          <p:spPr>
            <a:xfrm>
              <a:off x="1062250" y="3415400"/>
              <a:ext cx="74425" cy="74825"/>
            </a:xfrm>
            <a:custGeom>
              <a:avLst/>
              <a:gdLst/>
              <a:ahLst/>
              <a:cxnLst/>
              <a:rect l="l" t="t" r="r" b="b"/>
              <a:pathLst>
                <a:path w="2977" h="2993" extrusionOk="0">
                  <a:moveTo>
                    <a:pt x="1528" y="0"/>
                  </a:moveTo>
                  <a:cubicBezTo>
                    <a:pt x="669" y="0"/>
                    <a:pt x="0" y="669"/>
                    <a:pt x="0" y="1528"/>
                  </a:cubicBezTo>
                  <a:cubicBezTo>
                    <a:pt x="0" y="2324"/>
                    <a:pt x="669" y="2993"/>
                    <a:pt x="1528" y="2993"/>
                  </a:cubicBezTo>
                  <a:cubicBezTo>
                    <a:pt x="2324" y="2993"/>
                    <a:pt x="2977" y="2324"/>
                    <a:pt x="2977" y="1528"/>
                  </a:cubicBezTo>
                  <a:cubicBezTo>
                    <a:pt x="2977" y="669"/>
                    <a:pt x="2324" y="0"/>
                    <a:pt x="1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6" name="Google Shape;96;p8"/>
            <p:cNvSpPr/>
            <p:nvPr/>
          </p:nvSpPr>
          <p:spPr>
            <a:xfrm>
              <a:off x="521850" y="2604800"/>
              <a:ext cx="72850" cy="74450"/>
            </a:xfrm>
            <a:custGeom>
              <a:avLst/>
              <a:gdLst/>
              <a:ahLst/>
              <a:cxnLst/>
              <a:rect l="l" t="t" r="r" b="b"/>
              <a:pathLst>
                <a:path w="2914" h="2978" extrusionOk="0">
                  <a:moveTo>
                    <a:pt x="1449" y="1"/>
                  </a:moveTo>
                  <a:cubicBezTo>
                    <a:pt x="653" y="1"/>
                    <a:pt x="0" y="653"/>
                    <a:pt x="0" y="1449"/>
                  </a:cubicBezTo>
                  <a:cubicBezTo>
                    <a:pt x="0" y="2309"/>
                    <a:pt x="653" y="2977"/>
                    <a:pt x="1449" y="2977"/>
                  </a:cubicBezTo>
                  <a:cubicBezTo>
                    <a:pt x="2245" y="2977"/>
                    <a:pt x="2913" y="2309"/>
                    <a:pt x="2913" y="1449"/>
                  </a:cubicBezTo>
                  <a:cubicBezTo>
                    <a:pt x="2913" y="653"/>
                    <a:pt x="2245" y="1"/>
                    <a:pt x="14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7" name="Google Shape;97;p8"/>
            <p:cNvSpPr/>
            <p:nvPr/>
          </p:nvSpPr>
          <p:spPr>
            <a:xfrm>
              <a:off x="792050" y="2604800"/>
              <a:ext cx="74425" cy="74450"/>
            </a:xfrm>
            <a:custGeom>
              <a:avLst/>
              <a:gdLst/>
              <a:ahLst/>
              <a:cxnLst/>
              <a:rect l="l" t="t" r="r" b="b"/>
              <a:pathLst>
                <a:path w="2977" h="2978" extrusionOk="0">
                  <a:moveTo>
                    <a:pt x="1449" y="1"/>
                  </a:moveTo>
                  <a:cubicBezTo>
                    <a:pt x="653" y="1"/>
                    <a:pt x="0" y="653"/>
                    <a:pt x="0" y="1449"/>
                  </a:cubicBezTo>
                  <a:cubicBezTo>
                    <a:pt x="0" y="2309"/>
                    <a:pt x="653" y="2977"/>
                    <a:pt x="1449" y="2977"/>
                  </a:cubicBezTo>
                  <a:cubicBezTo>
                    <a:pt x="2324" y="2977"/>
                    <a:pt x="2977" y="2309"/>
                    <a:pt x="2977" y="1449"/>
                  </a:cubicBezTo>
                  <a:cubicBezTo>
                    <a:pt x="2977" y="653"/>
                    <a:pt x="2324" y="1"/>
                    <a:pt x="14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8" name="Google Shape;98;p8"/>
            <p:cNvSpPr/>
            <p:nvPr/>
          </p:nvSpPr>
          <p:spPr>
            <a:xfrm>
              <a:off x="521850" y="2875000"/>
              <a:ext cx="72850" cy="74425"/>
            </a:xfrm>
            <a:custGeom>
              <a:avLst/>
              <a:gdLst/>
              <a:ahLst/>
              <a:cxnLst/>
              <a:rect l="l" t="t" r="r" b="b"/>
              <a:pathLst>
                <a:path w="2914" h="2977" extrusionOk="0">
                  <a:moveTo>
                    <a:pt x="1449" y="0"/>
                  </a:moveTo>
                  <a:cubicBezTo>
                    <a:pt x="653" y="0"/>
                    <a:pt x="0" y="653"/>
                    <a:pt x="0" y="1528"/>
                  </a:cubicBezTo>
                  <a:cubicBezTo>
                    <a:pt x="0" y="2324"/>
                    <a:pt x="653" y="2977"/>
                    <a:pt x="1449" y="2977"/>
                  </a:cubicBezTo>
                  <a:cubicBezTo>
                    <a:pt x="2245" y="2977"/>
                    <a:pt x="2913" y="2324"/>
                    <a:pt x="2913" y="1528"/>
                  </a:cubicBezTo>
                  <a:cubicBezTo>
                    <a:pt x="2913" y="653"/>
                    <a:pt x="2245" y="0"/>
                    <a:pt x="14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99" name="Google Shape;99;p8"/>
            <p:cNvSpPr/>
            <p:nvPr/>
          </p:nvSpPr>
          <p:spPr>
            <a:xfrm>
              <a:off x="1062250" y="2876600"/>
              <a:ext cx="74425" cy="74425"/>
            </a:xfrm>
            <a:custGeom>
              <a:avLst/>
              <a:gdLst/>
              <a:ahLst/>
              <a:cxnLst/>
              <a:rect l="l" t="t" r="r" b="b"/>
              <a:pathLst>
                <a:path w="2977" h="2977" extrusionOk="0">
                  <a:moveTo>
                    <a:pt x="1528" y="0"/>
                  </a:moveTo>
                  <a:cubicBezTo>
                    <a:pt x="669" y="0"/>
                    <a:pt x="0" y="669"/>
                    <a:pt x="0" y="1464"/>
                  </a:cubicBezTo>
                  <a:cubicBezTo>
                    <a:pt x="0" y="2324"/>
                    <a:pt x="669" y="2977"/>
                    <a:pt x="1528" y="2977"/>
                  </a:cubicBezTo>
                  <a:cubicBezTo>
                    <a:pt x="2324" y="2977"/>
                    <a:pt x="2977" y="2324"/>
                    <a:pt x="2977" y="1464"/>
                  </a:cubicBezTo>
                  <a:cubicBezTo>
                    <a:pt x="2977" y="669"/>
                    <a:pt x="2324" y="0"/>
                    <a:pt x="1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0" name="Google Shape;100;p8"/>
            <p:cNvSpPr/>
            <p:nvPr/>
          </p:nvSpPr>
          <p:spPr>
            <a:xfrm>
              <a:off x="792050" y="2336200"/>
              <a:ext cx="74425" cy="74425"/>
            </a:xfrm>
            <a:custGeom>
              <a:avLst/>
              <a:gdLst/>
              <a:ahLst/>
              <a:cxnLst/>
              <a:rect l="l" t="t" r="r" b="b"/>
              <a:pathLst>
                <a:path w="2977" h="2977" extrusionOk="0">
                  <a:moveTo>
                    <a:pt x="1449" y="0"/>
                  </a:moveTo>
                  <a:cubicBezTo>
                    <a:pt x="653" y="0"/>
                    <a:pt x="0" y="653"/>
                    <a:pt x="0" y="1512"/>
                  </a:cubicBezTo>
                  <a:cubicBezTo>
                    <a:pt x="0" y="2308"/>
                    <a:pt x="653" y="2977"/>
                    <a:pt x="1449" y="2977"/>
                  </a:cubicBezTo>
                  <a:cubicBezTo>
                    <a:pt x="2324" y="2977"/>
                    <a:pt x="2977" y="2308"/>
                    <a:pt x="2977" y="1512"/>
                  </a:cubicBezTo>
                  <a:cubicBezTo>
                    <a:pt x="2977" y="653"/>
                    <a:pt x="2324" y="0"/>
                    <a:pt x="14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1" name="Google Shape;101;p8"/>
            <p:cNvSpPr/>
            <p:nvPr/>
          </p:nvSpPr>
          <p:spPr>
            <a:xfrm>
              <a:off x="1062250" y="2337800"/>
              <a:ext cx="74425" cy="74425"/>
            </a:xfrm>
            <a:custGeom>
              <a:avLst/>
              <a:gdLst/>
              <a:ahLst/>
              <a:cxnLst/>
              <a:rect l="l" t="t" r="r" b="b"/>
              <a:pathLst>
                <a:path w="2977" h="2977" extrusionOk="0">
                  <a:moveTo>
                    <a:pt x="1528" y="0"/>
                  </a:moveTo>
                  <a:cubicBezTo>
                    <a:pt x="669" y="0"/>
                    <a:pt x="0" y="653"/>
                    <a:pt x="0" y="1448"/>
                  </a:cubicBezTo>
                  <a:cubicBezTo>
                    <a:pt x="0" y="2324"/>
                    <a:pt x="669" y="2977"/>
                    <a:pt x="1528" y="2977"/>
                  </a:cubicBezTo>
                  <a:cubicBezTo>
                    <a:pt x="2324" y="2977"/>
                    <a:pt x="2977" y="2324"/>
                    <a:pt x="2977" y="1448"/>
                  </a:cubicBezTo>
                  <a:cubicBezTo>
                    <a:pt x="2977" y="653"/>
                    <a:pt x="2324" y="0"/>
                    <a:pt x="1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2" name="Google Shape;102;p8"/>
            <p:cNvSpPr/>
            <p:nvPr/>
          </p:nvSpPr>
          <p:spPr>
            <a:xfrm>
              <a:off x="1062250" y="1798975"/>
              <a:ext cx="74425" cy="72850"/>
            </a:xfrm>
            <a:custGeom>
              <a:avLst/>
              <a:gdLst/>
              <a:ahLst/>
              <a:cxnLst/>
              <a:rect l="l" t="t" r="r" b="b"/>
              <a:pathLst>
                <a:path w="2977" h="2914" extrusionOk="0">
                  <a:moveTo>
                    <a:pt x="1528" y="1"/>
                  </a:moveTo>
                  <a:cubicBezTo>
                    <a:pt x="669" y="1"/>
                    <a:pt x="0" y="654"/>
                    <a:pt x="0" y="1449"/>
                  </a:cubicBezTo>
                  <a:cubicBezTo>
                    <a:pt x="0" y="2245"/>
                    <a:pt x="669" y="2914"/>
                    <a:pt x="1528" y="2914"/>
                  </a:cubicBezTo>
                  <a:cubicBezTo>
                    <a:pt x="2324" y="2914"/>
                    <a:pt x="2977" y="2245"/>
                    <a:pt x="2977" y="1449"/>
                  </a:cubicBezTo>
                  <a:cubicBezTo>
                    <a:pt x="2977" y="654"/>
                    <a:pt x="2324" y="1"/>
                    <a:pt x="15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3" name="Google Shape;103;p8"/>
            <p:cNvSpPr/>
            <p:nvPr/>
          </p:nvSpPr>
          <p:spPr>
            <a:xfrm>
              <a:off x="768550" y="1775500"/>
              <a:ext cx="121400" cy="119425"/>
            </a:xfrm>
            <a:custGeom>
              <a:avLst/>
              <a:gdLst/>
              <a:ahLst/>
              <a:cxnLst/>
              <a:rect l="l" t="t" r="r" b="b"/>
              <a:pathLst>
                <a:path w="4856" h="4777" extrusionOk="0">
                  <a:moveTo>
                    <a:pt x="2389" y="1"/>
                  </a:moveTo>
                  <a:cubicBezTo>
                    <a:pt x="1067" y="1"/>
                    <a:pt x="1" y="1067"/>
                    <a:pt x="1" y="2388"/>
                  </a:cubicBezTo>
                  <a:cubicBezTo>
                    <a:pt x="1" y="3726"/>
                    <a:pt x="1067" y="4776"/>
                    <a:pt x="2389" y="4776"/>
                  </a:cubicBezTo>
                  <a:cubicBezTo>
                    <a:pt x="3726" y="4776"/>
                    <a:pt x="4856" y="3726"/>
                    <a:pt x="4856" y="2388"/>
                  </a:cubicBezTo>
                  <a:cubicBezTo>
                    <a:pt x="4856" y="1067"/>
                    <a:pt x="3726" y="1"/>
                    <a:pt x="2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04" name="Google Shape;104;p8"/>
            <p:cNvSpPr/>
            <p:nvPr/>
          </p:nvSpPr>
          <p:spPr>
            <a:xfrm>
              <a:off x="462150" y="2278100"/>
              <a:ext cx="192225" cy="192225"/>
            </a:xfrm>
            <a:custGeom>
              <a:avLst/>
              <a:gdLst/>
              <a:ahLst/>
              <a:cxnLst/>
              <a:rect l="l" t="t" r="r" b="b"/>
              <a:pathLst>
                <a:path w="7689" h="7689" extrusionOk="0">
                  <a:moveTo>
                    <a:pt x="3837" y="0"/>
                  </a:moveTo>
                  <a:cubicBezTo>
                    <a:pt x="1720" y="0"/>
                    <a:pt x="1" y="1719"/>
                    <a:pt x="1" y="3836"/>
                  </a:cubicBezTo>
                  <a:cubicBezTo>
                    <a:pt x="1" y="5969"/>
                    <a:pt x="1720" y="7688"/>
                    <a:pt x="3837" y="7688"/>
                  </a:cubicBezTo>
                  <a:cubicBezTo>
                    <a:pt x="5970" y="7688"/>
                    <a:pt x="7689" y="5969"/>
                    <a:pt x="7689" y="3836"/>
                  </a:cubicBezTo>
                  <a:cubicBezTo>
                    <a:pt x="7689" y="1719"/>
                    <a:pt x="5970" y="0"/>
                    <a:pt x="3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105" name="Google Shape;105;p8"/>
          <p:cNvSpPr/>
          <p:nvPr/>
        </p:nvSpPr>
        <p:spPr>
          <a:xfrm>
            <a:off x="3568" y="235189"/>
            <a:ext cx="3376849" cy="353864"/>
          </a:xfrm>
          <a:custGeom>
            <a:avLst/>
            <a:gdLst/>
            <a:ahLst/>
            <a:cxnLst/>
            <a:rect l="l" t="t" r="r" b="b"/>
            <a:pathLst>
              <a:path w="42389" h="4442" extrusionOk="0">
                <a:moveTo>
                  <a:pt x="41863" y="1"/>
                </a:moveTo>
                <a:lnTo>
                  <a:pt x="41863" y="1991"/>
                </a:lnTo>
                <a:lnTo>
                  <a:pt x="0" y="1991"/>
                </a:lnTo>
                <a:lnTo>
                  <a:pt x="0" y="2516"/>
                </a:lnTo>
                <a:lnTo>
                  <a:pt x="41863" y="2516"/>
                </a:lnTo>
                <a:lnTo>
                  <a:pt x="41863" y="4442"/>
                </a:lnTo>
                <a:lnTo>
                  <a:pt x="42388" y="4442"/>
                </a:lnTo>
                <a:lnTo>
                  <a:pt x="42388"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xfrm>
            <a:off x="953467" y="2402167"/>
            <a:ext cx="4515600" cy="1122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8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08" name="Google Shape;108;p9"/>
          <p:cNvSpPr txBox="1">
            <a:spLocks noGrp="1"/>
          </p:cNvSpPr>
          <p:nvPr>
            <p:ph type="subTitle" idx="1"/>
          </p:nvPr>
        </p:nvSpPr>
        <p:spPr>
          <a:xfrm>
            <a:off x="953533" y="3526235"/>
            <a:ext cx="4515600" cy="9296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2133" b="1">
                <a:solidFill>
                  <a:schemeClr val="lt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09" name="Google Shape;109;p9"/>
          <p:cNvGrpSpPr/>
          <p:nvPr/>
        </p:nvGrpSpPr>
        <p:grpSpPr>
          <a:xfrm rot="10800000">
            <a:off x="8376327" y="6224335"/>
            <a:ext cx="3815533" cy="353860"/>
            <a:chOff x="3524275" y="3132050"/>
            <a:chExt cx="4415446" cy="409497"/>
          </a:xfrm>
        </p:grpSpPr>
        <p:sp>
          <p:nvSpPr>
            <p:cNvPr id="110" name="Google Shape;110;p9"/>
            <p:cNvSpPr/>
            <p:nvPr/>
          </p:nvSpPr>
          <p:spPr>
            <a:xfrm>
              <a:off x="3524275" y="3132050"/>
              <a:ext cx="3907736" cy="409497"/>
            </a:xfrm>
            <a:custGeom>
              <a:avLst/>
              <a:gdLst/>
              <a:ahLst/>
              <a:cxnLst/>
              <a:rect l="l" t="t" r="r" b="b"/>
              <a:pathLst>
                <a:path w="42389" h="4442" extrusionOk="0">
                  <a:moveTo>
                    <a:pt x="41863" y="1"/>
                  </a:moveTo>
                  <a:lnTo>
                    <a:pt x="41863" y="1991"/>
                  </a:lnTo>
                  <a:lnTo>
                    <a:pt x="0" y="1991"/>
                  </a:lnTo>
                  <a:lnTo>
                    <a:pt x="0" y="2516"/>
                  </a:lnTo>
                  <a:lnTo>
                    <a:pt x="41863" y="2516"/>
                  </a:lnTo>
                  <a:lnTo>
                    <a:pt x="41863" y="4442"/>
                  </a:lnTo>
                  <a:lnTo>
                    <a:pt x="42388" y="4442"/>
                  </a:lnTo>
                  <a:lnTo>
                    <a:pt x="423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11" name="Google Shape;111;p9"/>
            <p:cNvSpPr/>
            <p:nvPr/>
          </p:nvSpPr>
          <p:spPr>
            <a:xfrm>
              <a:off x="7633011" y="3132050"/>
              <a:ext cx="49966" cy="409497"/>
            </a:xfrm>
            <a:custGeom>
              <a:avLst/>
              <a:gdLst/>
              <a:ahLst/>
              <a:cxnLst/>
              <a:rect l="l" t="t" r="r" b="b"/>
              <a:pathLst>
                <a:path w="542" h="4442" extrusionOk="0">
                  <a:moveTo>
                    <a:pt x="0" y="1"/>
                  </a:moveTo>
                  <a:lnTo>
                    <a:pt x="0" y="4442"/>
                  </a:lnTo>
                  <a:lnTo>
                    <a:pt x="541" y="4442"/>
                  </a:lnTo>
                  <a:lnTo>
                    <a:pt x="5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12" name="Google Shape;112;p9"/>
            <p:cNvSpPr/>
            <p:nvPr/>
          </p:nvSpPr>
          <p:spPr>
            <a:xfrm>
              <a:off x="7889755" y="3132050"/>
              <a:ext cx="49966" cy="409497"/>
            </a:xfrm>
            <a:custGeom>
              <a:avLst/>
              <a:gdLst/>
              <a:ahLst/>
              <a:cxnLst/>
              <a:rect l="l" t="t" r="r" b="b"/>
              <a:pathLst>
                <a:path w="542" h="4442" extrusionOk="0">
                  <a:moveTo>
                    <a:pt x="1" y="1"/>
                  </a:moveTo>
                  <a:lnTo>
                    <a:pt x="1" y="4442"/>
                  </a:lnTo>
                  <a:lnTo>
                    <a:pt x="542" y="4442"/>
                  </a:lnTo>
                  <a:lnTo>
                    <a:pt x="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13" name="Google Shape;113;p9"/>
          <p:cNvGrpSpPr/>
          <p:nvPr/>
        </p:nvGrpSpPr>
        <p:grpSpPr>
          <a:xfrm rot="10800000">
            <a:off x="9005067" y="-333479"/>
            <a:ext cx="1405000" cy="1274617"/>
            <a:chOff x="7108950" y="3547625"/>
            <a:chExt cx="1053750" cy="1311875"/>
          </a:xfrm>
        </p:grpSpPr>
        <p:sp>
          <p:nvSpPr>
            <p:cNvPr id="114" name="Google Shape;114;p9"/>
            <p:cNvSpPr/>
            <p:nvPr/>
          </p:nvSpPr>
          <p:spPr>
            <a:xfrm>
              <a:off x="7108950" y="3748900"/>
              <a:ext cx="287400" cy="111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15" name="Google Shape;115;p9"/>
            <p:cNvSpPr/>
            <p:nvPr/>
          </p:nvSpPr>
          <p:spPr>
            <a:xfrm>
              <a:off x="7492125" y="3623575"/>
              <a:ext cx="287400" cy="1235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16" name="Google Shape;116;p9"/>
            <p:cNvSpPr/>
            <p:nvPr/>
          </p:nvSpPr>
          <p:spPr>
            <a:xfrm>
              <a:off x="7875300" y="3547625"/>
              <a:ext cx="287400" cy="1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117" name="Google Shape;117;p9"/>
          <p:cNvSpPr/>
          <p:nvPr/>
        </p:nvSpPr>
        <p:spPr>
          <a:xfrm rot="2700000">
            <a:off x="185853" y="5477229"/>
            <a:ext cx="968372" cy="732487"/>
          </a:xfrm>
          <a:custGeom>
            <a:avLst/>
            <a:gdLst/>
            <a:ahLst/>
            <a:cxnLst/>
            <a:rect l="l" t="t" r="r" b="b"/>
            <a:pathLst>
              <a:path w="31040" h="23479" extrusionOk="0">
                <a:moveTo>
                  <a:pt x="10617" y="1863"/>
                </a:moveTo>
                <a:cubicBezTo>
                  <a:pt x="11938" y="1863"/>
                  <a:pt x="13005" y="2914"/>
                  <a:pt x="13005" y="4251"/>
                </a:cubicBezTo>
                <a:cubicBezTo>
                  <a:pt x="13005" y="5572"/>
                  <a:pt x="11938" y="6638"/>
                  <a:pt x="10617" y="6638"/>
                </a:cubicBezTo>
                <a:cubicBezTo>
                  <a:pt x="9360" y="6638"/>
                  <a:pt x="8230" y="5572"/>
                  <a:pt x="8230" y="4251"/>
                </a:cubicBezTo>
                <a:cubicBezTo>
                  <a:pt x="8230" y="2914"/>
                  <a:pt x="9360" y="1863"/>
                  <a:pt x="10617" y="1863"/>
                </a:cubicBezTo>
                <a:close/>
                <a:moveTo>
                  <a:pt x="15854" y="12464"/>
                </a:moveTo>
                <a:cubicBezTo>
                  <a:pt x="17175" y="12464"/>
                  <a:pt x="18242" y="13530"/>
                  <a:pt x="18242" y="14852"/>
                </a:cubicBezTo>
                <a:cubicBezTo>
                  <a:pt x="18242" y="16125"/>
                  <a:pt x="17175" y="17175"/>
                  <a:pt x="15854" y="17175"/>
                </a:cubicBezTo>
                <a:cubicBezTo>
                  <a:pt x="14533" y="17175"/>
                  <a:pt x="13466" y="16125"/>
                  <a:pt x="13466" y="14852"/>
                </a:cubicBezTo>
                <a:cubicBezTo>
                  <a:pt x="13466" y="13530"/>
                  <a:pt x="14533" y="12464"/>
                  <a:pt x="15854" y="12464"/>
                </a:cubicBezTo>
                <a:close/>
                <a:moveTo>
                  <a:pt x="4250" y="13801"/>
                </a:moveTo>
                <a:cubicBezTo>
                  <a:pt x="5571" y="13801"/>
                  <a:pt x="6638" y="14852"/>
                  <a:pt x="6638" y="16189"/>
                </a:cubicBezTo>
                <a:cubicBezTo>
                  <a:pt x="6638" y="17446"/>
                  <a:pt x="5571" y="18513"/>
                  <a:pt x="4250" y="18513"/>
                </a:cubicBezTo>
                <a:cubicBezTo>
                  <a:pt x="2929" y="18513"/>
                  <a:pt x="1863" y="17446"/>
                  <a:pt x="1863" y="16189"/>
                </a:cubicBezTo>
                <a:cubicBezTo>
                  <a:pt x="1863" y="14852"/>
                  <a:pt x="2929" y="13801"/>
                  <a:pt x="4250" y="13801"/>
                </a:cubicBezTo>
                <a:close/>
                <a:moveTo>
                  <a:pt x="26805" y="16841"/>
                </a:moveTo>
                <a:cubicBezTo>
                  <a:pt x="28126" y="16841"/>
                  <a:pt x="29193" y="17908"/>
                  <a:pt x="29193" y="19229"/>
                </a:cubicBezTo>
                <a:cubicBezTo>
                  <a:pt x="29193" y="20502"/>
                  <a:pt x="28126" y="21616"/>
                  <a:pt x="26805" y="21616"/>
                </a:cubicBezTo>
                <a:cubicBezTo>
                  <a:pt x="25532" y="21616"/>
                  <a:pt x="24418" y="20502"/>
                  <a:pt x="24418" y="19229"/>
                </a:cubicBezTo>
                <a:cubicBezTo>
                  <a:pt x="24418" y="17908"/>
                  <a:pt x="25532" y="16841"/>
                  <a:pt x="26805" y="16841"/>
                </a:cubicBezTo>
                <a:close/>
                <a:moveTo>
                  <a:pt x="10617" y="1"/>
                </a:moveTo>
                <a:cubicBezTo>
                  <a:pt x="8293" y="1"/>
                  <a:pt x="6367" y="1927"/>
                  <a:pt x="6367" y="4251"/>
                </a:cubicBezTo>
                <a:cubicBezTo>
                  <a:pt x="6367" y="6638"/>
                  <a:pt x="8293" y="8485"/>
                  <a:pt x="10617" y="8485"/>
                </a:cubicBezTo>
                <a:lnTo>
                  <a:pt x="11286" y="8485"/>
                </a:lnTo>
                <a:lnTo>
                  <a:pt x="12798" y="11875"/>
                </a:lnTo>
                <a:cubicBezTo>
                  <a:pt x="12145" y="12544"/>
                  <a:pt x="11747" y="13467"/>
                  <a:pt x="11604" y="14454"/>
                </a:cubicBezTo>
                <a:lnTo>
                  <a:pt x="8293" y="14852"/>
                </a:lnTo>
                <a:cubicBezTo>
                  <a:pt x="7768" y="13132"/>
                  <a:pt x="6176" y="11939"/>
                  <a:pt x="4250" y="11939"/>
                </a:cubicBezTo>
                <a:cubicBezTo>
                  <a:pt x="1926" y="11939"/>
                  <a:pt x="0" y="13801"/>
                  <a:pt x="0" y="16189"/>
                </a:cubicBezTo>
                <a:cubicBezTo>
                  <a:pt x="0" y="18513"/>
                  <a:pt x="1926" y="20359"/>
                  <a:pt x="4250" y="20359"/>
                </a:cubicBezTo>
                <a:cubicBezTo>
                  <a:pt x="6431" y="20359"/>
                  <a:pt x="8166" y="18767"/>
                  <a:pt x="8500" y="16714"/>
                </a:cubicBezTo>
                <a:lnTo>
                  <a:pt x="11875" y="16252"/>
                </a:lnTo>
                <a:cubicBezTo>
                  <a:pt x="12479" y="17908"/>
                  <a:pt x="13992" y="19038"/>
                  <a:pt x="15854" y="19038"/>
                </a:cubicBezTo>
                <a:cubicBezTo>
                  <a:pt x="17318" y="19038"/>
                  <a:pt x="18576" y="18369"/>
                  <a:pt x="19308" y="17239"/>
                </a:cubicBezTo>
                <a:lnTo>
                  <a:pt x="22619" y="18704"/>
                </a:lnTo>
                <a:cubicBezTo>
                  <a:pt x="22619" y="18831"/>
                  <a:pt x="22555" y="19038"/>
                  <a:pt x="22555" y="19229"/>
                </a:cubicBezTo>
                <a:cubicBezTo>
                  <a:pt x="22555" y="21553"/>
                  <a:pt x="24481" y="23479"/>
                  <a:pt x="26805" y="23479"/>
                </a:cubicBezTo>
                <a:cubicBezTo>
                  <a:pt x="29193" y="23479"/>
                  <a:pt x="31039" y="21553"/>
                  <a:pt x="31039" y="19229"/>
                </a:cubicBezTo>
                <a:cubicBezTo>
                  <a:pt x="31039" y="16841"/>
                  <a:pt x="29193" y="14995"/>
                  <a:pt x="26805" y="14995"/>
                </a:cubicBezTo>
                <a:cubicBezTo>
                  <a:pt x="25341" y="14995"/>
                  <a:pt x="24020" y="15727"/>
                  <a:pt x="23287" y="16921"/>
                </a:cubicBezTo>
                <a:lnTo>
                  <a:pt x="20040" y="15520"/>
                </a:lnTo>
                <a:cubicBezTo>
                  <a:pt x="20104" y="15329"/>
                  <a:pt x="20104" y="15058"/>
                  <a:pt x="20104" y="14852"/>
                </a:cubicBezTo>
                <a:cubicBezTo>
                  <a:pt x="20104" y="12464"/>
                  <a:pt x="18178" y="10618"/>
                  <a:pt x="15854" y="10618"/>
                </a:cubicBezTo>
                <a:cubicBezTo>
                  <a:pt x="15329" y="10618"/>
                  <a:pt x="14867" y="10681"/>
                  <a:pt x="14390" y="10872"/>
                </a:cubicBezTo>
                <a:lnTo>
                  <a:pt x="13005" y="7768"/>
                </a:lnTo>
                <a:cubicBezTo>
                  <a:pt x="14135" y="7036"/>
                  <a:pt x="14867" y="5699"/>
                  <a:pt x="14867" y="4251"/>
                </a:cubicBezTo>
                <a:cubicBezTo>
                  <a:pt x="14867" y="1927"/>
                  <a:pt x="13005" y="1"/>
                  <a:pt x="106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8"/>
        <p:cNvGrpSpPr/>
        <p:nvPr/>
      </p:nvGrpSpPr>
      <p:grpSpPr>
        <a:xfrm>
          <a:off x="0" y="0"/>
          <a:ext cx="0" cy="0"/>
          <a:chOff x="0" y="0"/>
          <a:chExt cx="0" cy="0"/>
        </a:xfrm>
      </p:grpSpPr>
      <p:sp>
        <p:nvSpPr>
          <p:cNvPr id="119" name="Google Shape;119;p10"/>
          <p:cNvSpPr>
            <a:spLocks noGrp="1"/>
          </p:cNvSpPr>
          <p:nvPr>
            <p:ph type="pic" idx="2"/>
          </p:nvPr>
        </p:nvSpPr>
        <p:spPr>
          <a:xfrm>
            <a:off x="-9167" y="0"/>
            <a:ext cx="12192000" cy="6876400"/>
          </a:xfrm>
          <a:prstGeom prst="rect">
            <a:avLst/>
          </a:prstGeom>
          <a:noFill/>
          <a:ln>
            <a:noFill/>
          </a:ln>
        </p:spPr>
      </p:sp>
      <p:sp>
        <p:nvSpPr>
          <p:cNvPr id="120" name="Google Shape;120;p10"/>
          <p:cNvSpPr txBox="1">
            <a:spLocks noGrp="1"/>
          </p:cNvSpPr>
          <p:nvPr>
            <p:ph type="title"/>
          </p:nvPr>
        </p:nvSpPr>
        <p:spPr>
          <a:xfrm>
            <a:off x="960000" y="5384000"/>
            <a:ext cx="10272000" cy="763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500"/>
              <a:buNone/>
              <a:defRPr b="1">
                <a:solidFill>
                  <a:schemeClr val="lt1"/>
                </a:solidFill>
              </a:defRPr>
            </a:lvl2pPr>
            <a:lvl3pPr lvl="2" algn="ctr" rtl="0">
              <a:spcBef>
                <a:spcPts val="0"/>
              </a:spcBef>
              <a:spcAft>
                <a:spcPts val="0"/>
              </a:spcAft>
              <a:buClr>
                <a:schemeClr val="lt1"/>
              </a:buClr>
              <a:buSzPts val="3500"/>
              <a:buNone/>
              <a:defRPr b="1">
                <a:solidFill>
                  <a:schemeClr val="lt1"/>
                </a:solidFill>
              </a:defRPr>
            </a:lvl3pPr>
            <a:lvl4pPr lvl="3" algn="ctr" rtl="0">
              <a:spcBef>
                <a:spcPts val="0"/>
              </a:spcBef>
              <a:spcAft>
                <a:spcPts val="0"/>
              </a:spcAft>
              <a:buClr>
                <a:schemeClr val="lt1"/>
              </a:buClr>
              <a:buSzPts val="3500"/>
              <a:buNone/>
              <a:defRPr b="1">
                <a:solidFill>
                  <a:schemeClr val="lt1"/>
                </a:solidFill>
              </a:defRPr>
            </a:lvl4pPr>
            <a:lvl5pPr lvl="4" algn="ctr" rtl="0">
              <a:spcBef>
                <a:spcPts val="0"/>
              </a:spcBef>
              <a:spcAft>
                <a:spcPts val="0"/>
              </a:spcAft>
              <a:buClr>
                <a:schemeClr val="lt1"/>
              </a:buClr>
              <a:buSzPts val="3500"/>
              <a:buNone/>
              <a:defRPr b="1">
                <a:solidFill>
                  <a:schemeClr val="lt1"/>
                </a:solidFill>
              </a:defRPr>
            </a:lvl5pPr>
            <a:lvl6pPr lvl="5" algn="ctr" rtl="0">
              <a:spcBef>
                <a:spcPts val="0"/>
              </a:spcBef>
              <a:spcAft>
                <a:spcPts val="0"/>
              </a:spcAft>
              <a:buClr>
                <a:schemeClr val="lt1"/>
              </a:buClr>
              <a:buSzPts val="3500"/>
              <a:buNone/>
              <a:defRPr b="1">
                <a:solidFill>
                  <a:schemeClr val="lt1"/>
                </a:solidFill>
              </a:defRPr>
            </a:lvl6pPr>
            <a:lvl7pPr lvl="6" algn="ctr" rtl="0">
              <a:spcBef>
                <a:spcPts val="0"/>
              </a:spcBef>
              <a:spcAft>
                <a:spcPts val="0"/>
              </a:spcAft>
              <a:buClr>
                <a:schemeClr val="lt1"/>
              </a:buClr>
              <a:buSzPts val="3500"/>
              <a:buNone/>
              <a:defRPr b="1">
                <a:solidFill>
                  <a:schemeClr val="lt1"/>
                </a:solidFill>
              </a:defRPr>
            </a:lvl7pPr>
            <a:lvl8pPr lvl="7" algn="ctr" rtl="0">
              <a:spcBef>
                <a:spcPts val="0"/>
              </a:spcBef>
              <a:spcAft>
                <a:spcPts val="0"/>
              </a:spcAft>
              <a:buClr>
                <a:schemeClr val="lt1"/>
              </a:buClr>
              <a:buSzPts val="3500"/>
              <a:buNone/>
              <a:defRPr b="1">
                <a:solidFill>
                  <a:schemeClr val="lt1"/>
                </a:solidFill>
              </a:defRPr>
            </a:lvl8pPr>
            <a:lvl9pPr lvl="8" algn="ctr" rtl="0">
              <a:spcBef>
                <a:spcPts val="0"/>
              </a:spcBef>
              <a:spcAft>
                <a:spcPts val="0"/>
              </a:spcAft>
              <a:buClr>
                <a:schemeClr val="lt1"/>
              </a:buClr>
              <a:buSzPts val="3500"/>
              <a:buNone/>
              <a:defRPr b="1">
                <a:solidFill>
                  <a:schemeClr val="lt1"/>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1"/>
        <p:cNvGrpSpPr/>
        <p:nvPr/>
      </p:nvGrpSpPr>
      <p:grpSpPr>
        <a:xfrm>
          <a:off x="0" y="0"/>
          <a:ext cx="0" cy="0"/>
          <a:chOff x="0" y="0"/>
          <a:chExt cx="0" cy="0"/>
        </a:xfrm>
      </p:grpSpPr>
      <p:sp>
        <p:nvSpPr>
          <p:cNvPr id="122" name="Google Shape;122;p11"/>
          <p:cNvSpPr txBox="1">
            <a:spLocks noGrp="1"/>
          </p:cNvSpPr>
          <p:nvPr>
            <p:ph type="title" hasCustomPrompt="1"/>
          </p:nvPr>
        </p:nvSpPr>
        <p:spPr>
          <a:xfrm>
            <a:off x="953467" y="1970167"/>
            <a:ext cx="4676000" cy="1162000"/>
          </a:xfrm>
          <a:prstGeom prst="rect">
            <a:avLst/>
          </a:prstGeom>
        </p:spPr>
        <p:txBody>
          <a:bodyPr spcFirstLastPara="1" wrap="square" lIns="91425" tIns="91425" rIns="91425" bIns="91425" anchor="ctr" anchorCtr="0">
            <a:noAutofit/>
          </a:bodyPr>
          <a:lstStyle>
            <a:lvl1pPr lvl="0">
              <a:spcBef>
                <a:spcPts val="0"/>
              </a:spcBef>
              <a:spcAft>
                <a:spcPts val="0"/>
              </a:spcAft>
              <a:buSzPts val="9600"/>
              <a:buNone/>
              <a:defRPr sz="8666">
                <a:solidFill>
                  <a:schemeClr val="accent1"/>
                </a:solidFill>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123" name="Google Shape;123;p11"/>
          <p:cNvSpPr txBox="1">
            <a:spLocks noGrp="1"/>
          </p:cNvSpPr>
          <p:nvPr>
            <p:ph type="subTitle" idx="1"/>
          </p:nvPr>
        </p:nvSpPr>
        <p:spPr>
          <a:xfrm>
            <a:off x="953467" y="3371151"/>
            <a:ext cx="4727200" cy="15672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b="1">
                <a:solidFill>
                  <a:schemeClr val="lt1"/>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grpSp>
        <p:nvGrpSpPr>
          <p:cNvPr id="124" name="Google Shape;124;p11"/>
          <p:cNvGrpSpPr/>
          <p:nvPr/>
        </p:nvGrpSpPr>
        <p:grpSpPr>
          <a:xfrm>
            <a:off x="-7" y="6304335"/>
            <a:ext cx="3815533" cy="353860"/>
            <a:chOff x="3524275" y="3132050"/>
            <a:chExt cx="4415446" cy="409497"/>
          </a:xfrm>
        </p:grpSpPr>
        <p:sp>
          <p:nvSpPr>
            <p:cNvPr id="125" name="Google Shape;125;p11"/>
            <p:cNvSpPr/>
            <p:nvPr/>
          </p:nvSpPr>
          <p:spPr>
            <a:xfrm>
              <a:off x="3524275" y="3132050"/>
              <a:ext cx="3907736" cy="409497"/>
            </a:xfrm>
            <a:custGeom>
              <a:avLst/>
              <a:gdLst/>
              <a:ahLst/>
              <a:cxnLst/>
              <a:rect l="l" t="t" r="r" b="b"/>
              <a:pathLst>
                <a:path w="42389" h="4442" extrusionOk="0">
                  <a:moveTo>
                    <a:pt x="41863" y="1"/>
                  </a:moveTo>
                  <a:lnTo>
                    <a:pt x="41863" y="1991"/>
                  </a:lnTo>
                  <a:lnTo>
                    <a:pt x="0" y="1991"/>
                  </a:lnTo>
                  <a:lnTo>
                    <a:pt x="0" y="2516"/>
                  </a:lnTo>
                  <a:lnTo>
                    <a:pt x="41863" y="2516"/>
                  </a:lnTo>
                  <a:lnTo>
                    <a:pt x="41863" y="4442"/>
                  </a:lnTo>
                  <a:lnTo>
                    <a:pt x="42388" y="4442"/>
                  </a:lnTo>
                  <a:lnTo>
                    <a:pt x="423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26" name="Google Shape;126;p11"/>
            <p:cNvSpPr/>
            <p:nvPr/>
          </p:nvSpPr>
          <p:spPr>
            <a:xfrm>
              <a:off x="7633011" y="3132050"/>
              <a:ext cx="49966" cy="409497"/>
            </a:xfrm>
            <a:custGeom>
              <a:avLst/>
              <a:gdLst/>
              <a:ahLst/>
              <a:cxnLst/>
              <a:rect l="l" t="t" r="r" b="b"/>
              <a:pathLst>
                <a:path w="542" h="4442" extrusionOk="0">
                  <a:moveTo>
                    <a:pt x="0" y="1"/>
                  </a:moveTo>
                  <a:lnTo>
                    <a:pt x="0" y="4442"/>
                  </a:lnTo>
                  <a:lnTo>
                    <a:pt x="541" y="4442"/>
                  </a:lnTo>
                  <a:lnTo>
                    <a:pt x="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27" name="Google Shape;127;p11"/>
            <p:cNvSpPr/>
            <p:nvPr/>
          </p:nvSpPr>
          <p:spPr>
            <a:xfrm>
              <a:off x="7889755" y="3132050"/>
              <a:ext cx="49966" cy="409497"/>
            </a:xfrm>
            <a:custGeom>
              <a:avLst/>
              <a:gdLst/>
              <a:ahLst/>
              <a:cxnLst/>
              <a:rect l="l" t="t" r="r" b="b"/>
              <a:pathLst>
                <a:path w="542" h="4442" extrusionOk="0">
                  <a:moveTo>
                    <a:pt x="1" y="1"/>
                  </a:moveTo>
                  <a:lnTo>
                    <a:pt x="1" y="4442"/>
                  </a:lnTo>
                  <a:lnTo>
                    <a:pt x="542" y="4442"/>
                  </a:lnTo>
                  <a:lnTo>
                    <a:pt x="5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grpSp>
        <p:nvGrpSpPr>
          <p:cNvPr id="128" name="Google Shape;128;p11"/>
          <p:cNvGrpSpPr/>
          <p:nvPr/>
        </p:nvGrpSpPr>
        <p:grpSpPr>
          <a:xfrm>
            <a:off x="439827" y="580810"/>
            <a:ext cx="353864" cy="265039"/>
            <a:chOff x="5013620" y="2662870"/>
            <a:chExt cx="265398" cy="198779"/>
          </a:xfrm>
        </p:grpSpPr>
        <p:sp>
          <p:nvSpPr>
            <p:cNvPr id="129" name="Google Shape;129;p11"/>
            <p:cNvSpPr/>
            <p:nvPr/>
          </p:nvSpPr>
          <p:spPr>
            <a:xfrm rot="5400000">
              <a:off x="5130127" y="2546362"/>
              <a:ext cx="32383" cy="265398"/>
            </a:xfrm>
            <a:custGeom>
              <a:avLst/>
              <a:gdLst/>
              <a:ahLst/>
              <a:cxnLst/>
              <a:rect l="l" t="t" r="r" b="b"/>
              <a:pathLst>
                <a:path w="542" h="4442" extrusionOk="0">
                  <a:moveTo>
                    <a:pt x="0" y="1"/>
                  </a:moveTo>
                  <a:lnTo>
                    <a:pt x="0" y="4442"/>
                  </a:lnTo>
                  <a:lnTo>
                    <a:pt x="541" y="4442"/>
                  </a:lnTo>
                  <a:lnTo>
                    <a:pt x="5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30" name="Google Shape;130;p11"/>
            <p:cNvSpPr/>
            <p:nvPr/>
          </p:nvSpPr>
          <p:spPr>
            <a:xfrm rot="5400000">
              <a:off x="5130127" y="2712758"/>
              <a:ext cx="32383" cy="265398"/>
            </a:xfrm>
            <a:custGeom>
              <a:avLst/>
              <a:gdLst/>
              <a:ahLst/>
              <a:cxnLst/>
              <a:rect l="l" t="t" r="r" b="b"/>
              <a:pathLst>
                <a:path w="542" h="4442" extrusionOk="0">
                  <a:moveTo>
                    <a:pt x="1" y="1"/>
                  </a:moveTo>
                  <a:lnTo>
                    <a:pt x="1" y="4442"/>
                  </a:lnTo>
                  <a:lnTo>
                    <a:pt x="542" y="4442"/>
                  </a:lnTo>
                  <a:lnTo>
                    <a:pt x="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1"/>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32"/>
        <p:cNvGrpSpPr/>
        <p:nvPr/>
      </p:nvGrpSpPr>
      <p:grpSpPr>
        <a:xfrm>
          <a:off x="0" y="0"/>
          <a:ext cx="0" cy="0"/>
          <a:chOff x="0" y="0"/>
          <a:chExt cx="0" cy="0"/>
        </a:xfrm>
      </p:grpSpPr>
      <p:sp>
        <p:nvSpPr>
          <p:cNvPr id="133" name="Google Shape;133;p13"/>
          <p:cNvSpPr txBox="1">
            <a:spLocks noGrp="1"/>
          </p:cNvSpPr>
          <p:nvPr>
            <p:ph type="title" hasCustomPrompt="1"/>
          </p:nvPr>
        </p:nvSpPr>
        <p:spPr>
          <a:xfrm>
            <a:off x="1387817" y="1817433"/>
            <a:ext cx="853600" cy="8536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333">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34" name="Google Shape;134;p13"/>
          <p:cNvSpPr txBox="1">
            <a:spLocks noGrp="1"/>
          </p:cNvSpPr>
          <p:nvPr>
            <p:ph type="subTitle" idx="1"/>
          </p:nvPr>
        </p:nvSpPr>
        <p:spPr>
          <a:xfrm>
            <a:off x="2358617" y="1957033"/>
            <a:ext cx="3622400" cy="57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133" b="1"/>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35" name="Google Shape;135;p13"/>
          <p:cNvSpPr txBox="1">
            <a:spLocks noGrp="1"/>
          </p:cNvSpPr>
          <p:nvPr>
            <p:ph type="title" idx="2"/>
          </p:nvPr>
        </p:nvSpPr>
        <p:spPr>
          <a:xfrm>
            <a:off x="960000" y="593367"/>
            <a:ext cx="10272000" cy="763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6" name="Google Shape;136;p13"/>
          <p:cNvSpPr/>
          <p:nvPr/>
        </p:nvSpPr>
        <p:spPr>
          <a:xfrm rot="16200000">
            <a:off x="10080834" y="4985889"/>
            <a:ext cx="3376849" cy="353864"/>
          </a:xfrm>
          <a:custGeom>
            <a:avLst/>
            <a:gdLst/>
            <a:ahLst/>
            <a:cxnLst/>
            <a:rect l="l" t="t" r="r" b="b"/>
            <a:pathLst>
              <a:path w="42389" h="4442" extrusionOk="0">
                <a:moveTo>
                  <a:pt x="41863" y="1"/>
                </a:moveTo>
                <a:lnTo>
                  <a:pt x="41863" y="1991"/>
                </a:lnTo>
                <a:lnTo>
                  <a:pt x="0" y="1991"/>
                </a:lnTo>
                <a:lnTo>
                  <a:pt x="0" y="2516"/>
                </a:lnTo>
                <a:lnTo>
                  <a:pt x="41863" y="2516"/>
                </a:lnTo>
                <a:lnTo>
                  <a:pt x="41863" y="4442"/>
                </a:lnTo>
                <a:lnTo>
                  <a:pt x="42388" y="4442"/>
                </a:lnTo>
                <a:lnTo>
                  <a:pt x="42388"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137" name="Google Shape;137;p13"/>
          <p:cNvSpPr txBox="1">
            <a:spLocks noGrp="1"/>
          </p:cNvSpPr>
          <p:nvPr>
            <p:ph type="title" idx="3" hasCustomPrompt="1"/>
          </p:nvPr>
        </p:nvSpPr>
        <p:spPr>
          <a:xfrm>
            <a:off x="1387817" y="3331600"/>
            <a:ext cx="853600" cy="8536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333">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38" name="Google Shape;138;p13"/>
          <p:cNvSpPr txBox="1">
            <a:spLocks noGrp="1"/>
          </p:cNvSpPr>
          <p:nvPr>
            <p:ph type="subTitle" idx="4"/>
          </p:nvPr>
        </p:nvSpPr>
        <p:spPr>
          <a:xfrm>
            <a:off x="2358617" y="3471200"/>
            <a:ext cx="3622400" cy="57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133" b="1"/>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39" name="Google Shape;139;p13"/>
          <p:cNvSpPr txBox="1">
            <a:spLocks noGrp="1"/>
          </p:cNvSpPr>
          <p:nvPr>
            <p:ph type="title" idx="5" hasCustomPrompt="1"/>
          </p:nvPr>
        </p:nvSpPr>
        <p:spPr>
          <a:xfrm>
            <a:off x="1381284" y="4845767"/>
            <a:ext cx="853600" cy="8536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333">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40" name="Google Shape;140;p13"/>
          <p:cNvSpPr txBox="1">
            <a:spLocks noGrp="1"/>
          </p:cNvSpPr>
          <p:nvPr>
            <p:ph type="subTitle" idx="6"/>
          </p:nvPr>
        </p:nvSpPr>
        <p:spPr>
          <a:xfrm>
            <a:off x="2352084" y="4985367"/>
            <a:ext cx="3622400" cy="57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133" b="1"/>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41" name="Google Shape;141;p13"/>
          <p:cNvSpPr txBox="1">
            <a:spLocks noGrp="1"/>
          </p:cNvSpPr>
          <p:nvPr>
            <p:ph type="title" idx="7" hasCustomPrompt="1"/>
          </p:nvPr>
        </p:nvSpPr>
        <p:spPr>
          <a:xfrm>
            <a:off x="6217517" y="1817433"/>
            <a:ext cx="853600" cy="8536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333">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42" name="Google Shape;142;p13"/>
          <p:cNvSpPr txBox="1">
            <a:spLocks noGrp="1"/>
          </p:cNvSpPr>
          <p:nvPr>
            <p:ph type="subTitle" idx="8"/>
          </p:nvPr>
        </p:nvSpPr>
        <p:spPr>
          <a:xfrm>
            <a:off x="7188317" y="1957033"/>
            <a:ext cx="3622400" cy="57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133" b="1"/>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43" name="Google Shape;143;p13"/>
          <p:cNvSpPr txBox="1">
            <a:spLocks noGrp="1"/>
          </p:cNvSpPr>
          <p:nvPr>
            <p:ph type="title" idx="9" hasCustomPrompt="1"/>
          </p:nvPr>
        </p:nvSpPr>
        <p:spPr>
          <a:xfrm>
            <a:off x="6217517" y="3331600"/>
            <a:ext cx="853600" cy="8536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333">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44" name="Google Shape;144;p13"/>
          <p:cNvSpPr txBox="1">
            <a:spLocks noGrp="1"/>
          </p:cNvSpPr>
          <p:nvPr>
            <p:ph type="subTitle" idx="13"/>
          </p:nvPr>
        </p:nvSpPr>
        <p:spPr>
          <a:xfrm>
            <a:off x="7188317" y="3471200"/>
            <a:ext cx="3622400" cy="57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133" b="1"/>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45" name="Google Shape;145;p13"/>
          <p:cNvSpPr txBox="1">
            <a:spLocks noGrp="1"/>
          </p:cNvSpPr>
          <p:nvPr>
            <p:ph type="title" idx="14" hasCustomPrompt="1"/>
          </p:nvPr>
        </p:nvSpPr>
        <p:spPr>
          <a:xfrm>
            <a:off x="6210984" y="4845767"/>
            <a:ext cx="853600" cy="8536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333">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46" name="Google Shape;146;p13"/>
          <p:cNvSpPr txBox="1">
            <a:spLocks noGrp="1"/>
          </p:cNvSpPr>
          <p:nvPr>
            <p:ph type="subTitle" idx="15"/>
          </p:nvPr>
        </p:nvSpPr>
        <p:spPr>
          <a:xfrm>
            <a:off x="7181784" y="4985367"/>
            <a:ext cx="3622400" cy="57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133" b="1"/>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47" name="Google Shape;147;p13"/>
          <p:cNvSpPr/>
          <p:nvPr/>
        </p:nvSpPr>
        <p:spPr>
          <a:xfrm rot="11911087">
            <a:off x="-181189" y="4770642"/>
            <a:ext cx="1036933" cy="784348"/>
          </a:xfrm>
          <a:custGeom>
            <a:avLst/>
            <a:gdLst/>
            <a:ahLst/>
            <a:cxnLst/>
            <a:rect l="l" t="t" r="r" b="b"/>
            <a:pathLst>
              <a:path w="31040" h="23479" extrusionOk="0">
                <a:moveTo>
                  <a:pt x="10617" y="1863"/>
                </a:moveTo>
                <a:cubicBezTo>
                  <a:pt x="11938" y="1863"/>
                  <a:pt x="13005" y="2914"/>
                  <a:pt x="13005" y="4251"/>
                </a:cubicBezTo>
                <a:cubicBezTo>
                  <a:pt x="13005" y="5572"/>
                  <a:pt x="11938" y="6638"/>
                  <a:pt x="10617" y="6638"/>
                </a:cubicBezTo>
                <a:cubicBezTo>
                  <a:pt x="9360" y="6638"/>
                  <a:pt x="8230" y="5572"/>
                  <a:pt x="8230" y="4251"/>
                </a:cubicBezTo>
                <a:cubicBezTo>
                  <a:pt x="8230" y="2914"/>
                  <a:pt x="9360" y="1863"/>
                  <a:pt x="10617" y="1863"/>
                </a:cubicBezTo>
                <a:close/>
                <a:moveTo>
                  <a:pt x="15854" y="12464"/>
                </a:moveTo>
                <a:cubicBezTo>
                  <a:pt x="17175" y="12464"/>
                  <a:pt x="18242" y="13530"/>
                  <a:pt x="18242" y="14852"/>
                </a:cubicBezTo>
                <a:cubicBezTo>
                  <a:pt x="18242" y="16125"/>
                  <a:pt x="17175" y="17175"/>
                  <a:pt x="15854" y="17175"/>
                </a:cubicBezTo>
                <a:cubicBezTo>
                  <a:pt x="14533" y="17175"/>
                  <a:pt x="13466" y="16125"/>
                  <a:pt x="13466" y="14852"/>
                </a:cubicBezTo>
                <a:cubicBezTo>
                  <a:pt x="13466" y="13530"/>
                  <a:pt x="14533" y="12464"/>
                  <a:pt x="15854" y="12464"/>
                </a:cubicBezTo>
                <a:close/>
                <a:moveTo>
                  <a:pt x="4250" y="13801"/>
                </a:moveTo>
                <a:cubicBezTo>
                  <a:pt x="5571" y="13801"/>
                  <a:pt x="6638" y="14852"/>
                  <a:pt x="6638" y="16189"/>
                </a:cubicBezTo>
                <a:cubicBezTo>
                  <a:pt x="6638" y="17446"/>
                  <a:pt x="5571" y="18513"/>
                  <a:pt x="4250" y="18513"/>
                </a:cubicBezTo>
                <a:cubicBezTo>
                  <a:pt x="2929" y="18513"/>
                  <a:pt x="1863" y="17446"/>
                  <a:pt x="1863" y="16189"/>
                </a:cubicBezTo>
                <a:cubicBezTo>
                  <a:pt x="1863" y="14852"/>
                  <a:pt x="2929" y="13801"/>
                  <a:pt x="4250" y="13801"/>
                </a:cubicBezTo>
                <a:close/>
                <a:moveTo>
                  <a:pt x="26805" y="16841"/>
                </a:moveTo>
                <a:cubicBezTo>
                  <a:pt x="28126" y="16841"/>
                  <a:pt x="29193" y="17908"/>
                  <a:pt x="29193" y="19229"/>
                </a:cubicBezTo>
                <a:cubicBezTo>
                  <a:pt x="29193" y="20502"/>
                  <a:pt x="28126" y="21616"/>
                  <a:pt x="26805" y="21616"/>
                </a:cubicBezTo>
                <a:cubicBezTo>
                  <a:pt x="25532" y="21616"/>
                  <a:pt x="24418" y="20502"/>
                  <a:pt x="24418" y="19229"/>
                </a:cubicBezTo>
                <a:cubicBezTo>
                  <a:pt x="24418" y="17908"/>
                  <a:pt x="25532" y="16841"/>
                  <a:pt x="26805" y="16841"/>
                </a:cubicBezTo>
                <a:close/>
                <a:moveTo>
                  <a:pt x="10617" y="1"/>
                </a:moveTo>
                <a:cubicBezTo>
                  <a:pt x="8293" y="1"/>
                  <a:pt x="6367" y="1927"/>
                  <a:pt x="6367" y="4251"/>
                </a:cubicBezTo>
                <a:cubicBezTo>
                  <a:pt x="6367" y="6638"/>
                  <a:pt x="8293" y="8485"/>
                  <a:pt x="10617" y="8485"/>
                </a:cubicBezTo>
                <a:lnTo>
                  <a:pt x="11286" y="8485"/>
                </a:lnTo>
                <a:lnTo>
                  <a:pt x="12798" y="11875"/>
                </a:lnTo>
                <a:cubicBezTo>
                  <a:pt x="12145" y="12544"/>
                  <a:pt x="11747" y="13467"/>
                  <a:pt x="11604" y="14454"/>
                </a:cubicBezTo>
                <a:lnTo>
                  <a:pt x="8293" y="14852"/>
                </a:lnTo>
                <a:cubicBezTo>
                  <a:pt x="7768" y="13132"/>
                  <a:pt x="6176" y="11939"/>
                  <a:pt x="4250" y="11939"/>
                </a:cubicBezTo>
                <a:cubicBezTo>
                  <a:pt x="1926" y="11939"/>
                  <a:pt x="0" y="13801"/>
                  <a:pt x="0" y="16189"/>
                </a:cubicBezTo>
                <a:cubicBezTo>
                  <a:pt x="0" y="18513"/>
                  <a:pt x="1926" y="20359"/>
                  <a:pt x="4250" y="20359"/>
                </a:cubicBezTo>
                <a:cubicBezTo>
                  <a:pt x="6431" y="20359"/>
                  <a:pt x="8166" y="18767"/>
                  <a:pt x="8500" y="16714"/>
                </a:cubicBezTo>
                <a:lnTo>
                  <a:pt x="11875" y="16252"/>
                </a:lnTo>
                <a:cubicBezTo>
                  <a:pt x="12479" y="17908"/>
                  <a:pt x="13992" y="19038"/>
                  <a:pt x="15854" y="19038"/>
                </a:cubicBezTo>
                <a:cubicBezTo>
                  <a:pt x="17318" y="19038"/>
                  <a:pt x="18576" y="18369"/>
                  <a:pt x="19308" y="17239"/>
                </a:cubicBezTo>
                <a:lnTo>
                  <a:pt x="22619" y="18704"/>
                </a:lnTo>
                <a:cubicBezTo>
                  <a:pt x="22619" y="18831"/>
                  <a:pt x="22555" y="19038"/>
                  <a:pt x="22555" y="19229"/>
                </a:cubicBezTo>
                <a:cubicBezTo>
                  <a:pt x="22555" y="21553"/>
                  <a:pt x="24481" y="23479"/>
                  <a:pt x="26805" y="23479"/>
                </a:cubicBezTo>
                <a:cubicBezTo>
                  <a:pt x="29193" y="23479"/>
                  <a:pt x="31039" y="21553"/>
                  <a:pt x="31039" y="19229"/>
                </a:cubicBezTo>
                <a:cubicBezTo>
                  <a:pt x="31039" y="16841"/>
                  <a:pt x="29193" y="14995"/>
                  <a:pt x="26805" y="14995"/>
                </a:cubicBezTo>
                <a:cubicBezTo>
                  <a:pt x="25341" y="14995"/>
                  <a:pt x="24020" y="15727"/>
                  <a:pt x="23287" y="16921"/>
                </a:cubicBezTo>
                <a:lnTo>
                  <a:pt x="20040" y="15520"/>
                </a:lnTo>
                <a:cubicBezTo>
                  <a:pt x="20104" y="15329"/>
                  <a:pt x="20104" y="15058"/>
                  <a:pt x="20104" y="14852"/>
                </a:cubicBezTo>
                <a:cubicBezTo>
                  <a:pt x="20104" y="12464"/>
                  <a:pt x="18178" y="10618"/>
                  <a:pt x="15854" y="10618"/>
                </a:cubicBezTo>
                <a:cubicBezTo>
                  <a:pt x="15329" y="10618"/>
                  <a:pt x="14867" y="10681"/>
                  <a:pt x="14390" y="10872"/>
                </a:cubicBezTo>
                <a:lnTo>
                  <a:pt x="13005" y="7768"/>
                </a:lnTo>
                <a:cubicBezTo>
                  <a:pt x="14135" y="7036"/>
                  <a:pt x="14867" y="5699"/>
                  <a:pt x="14867" y="4251"/>
                </a:cubicBezTo>
                <a:cubicBezTo>
                  <a:pt x="14867" y="1927"/>
                  <a:pt x="13005" y="1"/>
                  <a:pt x="1061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grpSp>
        <p:nvGrpSpPr>
          <p:cNvPr id="148" name="Google Shape;148;p13"/>
          <p:cNvGrpSpPr/>
          <p:nvPr/>
        </p:nvGrpSpPr>
        <p:grpSpPr>
          <a:xfrm rot="5400000">
            <a:off x="-1411540" y="1730835"/>
            <a:ext cx="3815533" cy="353860"/>
            <a:chOff x="3524275" y="3132050"/>
            <a:chExt cx="4415446" cy="409497"/>
          </a:xfrm>
        </p:grpSpPr>
        <p:sp>
          <p:nvSpPr>
            <p:cNvPr id="149" name="Google Shape;149;p13"/>
            <p:cNvSpPr/>
            <p:nvPr/>
          </p:nvSpPr>
          <p:spPr>
            <a:xfrm>
              <a:off x="3524275" y="3132050"/>
              <a:ext cx="3907736" cy="409497"/>
            </a:xfrm>
            <a:custGeom>
              <a:avLst/>
              <a:gdLst/>
              <a:ahLst/>
              <a:cxnLst/>
              <a:rect l="l" t="t" r="r" b="b"/>
              <a:pathLst>
                <a:path w="42389" h="4442" extrusionOk="0">
                  <a:moveTo>
                    <a:pt x="41863" y="1"/>
                  </a:moveTo>
                  <a:lnTo>
                    <a:pt x="41863" y="1991"/>
                  </a:lnTo>
                  <a:lnTo>
                    <a:pt x="0" y="1991"/>
                  </a:lnTo>
                  <a:lnTo>
                    <a:pt x="0" y="2516"/>
                  </a:lnTo>
                  <a:lnTo>
                    <a:pt x="41863" y="2516"/>
                  </a:lnTo>
                  <a:lnTo>
                    <a:pt x="41863" y="4442"/>
                  </a:lnTo>
                  <a:lnTo>
                    <a:pt x="42388" y="4442"/>
                  </a:lnTo>
                  <a:lnTo>
                    <a:pt x="423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0" name="Google Shape;150;p13"/>
            <p:cNvSpPr/>
            <p:nvPr/>
          </p:nvSpPr>
          <p:spPr>
            <a:xfrm>
              <a:off x="7633011" y="3132050"/>
              <a:ext cx="49966" cy="409497"/>
            </a:xfrm>
            <a:custGeom>
              <a:avLst/>
              <a:gdLst/>
              <a:ahLst/>
              <a:cxnLst/>
              <a:rect l="l" t="t" r="r" b="b"/>
              <a:pathLst>
                <a:path w="542" h="4442" extrusionOk="0">
                  <a:moveTo>
                    <a:pt x="0" y="1"/>
                  </a:moveTo>
                  <a:lnTo>
                    <a:pt x="0" y="4442"/>
                  </a:lnTo>
                  <a:lnTo>
                    <a:pt x="541" y="4442"/>
                  </a:lnTo>
                  <a:lnTo>
                    <a:pt x="5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151" name="Google Shape;151;p13"/>
            <p:cNvSpPr/>
            <p:nvPr/>
          </p:nvSpPr>
          <p:spPr>
            <a:xfrm>
              <a:off x="7889755" y="3132050"/>
              <a:ext cx="49966" cy="409497"/>
            </a:xfrm>
            <a:custGeom>
              <a:avLst/>
              <a:gdLst/>
              <a:ahLst/>
              <a:cxnLst/>
              <a:rect l="l" t="t" r="r" b="b"/>
              <a:pathLst>
                <a:path w="542" h="4442" extrusionOk="0">
                  <a:moveTo>
                    <a:pt x="1" y="1"/>
                  </a:moveTo>
                  <a:lnTo>
                    <a:pt x="1" y="4442"/>
                  </a:lnTo>
                  <a:lnTo>
                    <a:pt x="542" y="4442"/>
                  </a:lnTo>
                  <a:lnTo>
                    <a:pt x="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71"/>
        <p:cNvGrpSpPr/>
        <p:nvPr/>
      </p:nvGrpSpPr>
      <p:grpSpPr>
        <a:xfrm>
          <a:off x="0" y="0"/>
          <a:ext cx="0" cy="0"/>
          <a:chOff x="0" y="0"/>
          <a:chExt cx="0" cy="0"/>
        </a:xfrm>
      </p:grpSpPr>
      <p:sp>
        <p:nvSpPr>
          <p:cNvPr id="172" name="Google Shape;172;p16"/>
          <p:cNvSpPr txBox="1">
            <a:spLocks noGrp="1"/>
          </p:cNvSpPr>
          <p:nvPr>
            <p:ph type="title" hasCustomPrompt="1"/>
          </p:nvPr>
        </p:nvSpPr>
        <p:spPr>
          <a:xfrm>
            <a:off x="3573601" y="2652092"/>
            <a:ext cx="5044800" cy="1025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73" name="Google Shape;173;p16"/>
          <p:cNvSpPr txBox="1">
            <a:spLocks noGrp="1"/>
          </p:cNvSpPr>
          <p:nvPr>
            <p:ph type="subTitle" idx="1"/>
          </p:nvPr>
        </p:nvSpPr>
        <p:spPr>
          <a:xfrm>
            <a:off x="3573600" y="3689500"/>
            <a:ext cx="5044800" cy="5164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867" b="1">
                <a:solidFill>
                  <a:schemeClr val="lt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74" name="Google Shape;174;p16"/>
          <p:cNvSpPr txBox="1">
            <a:spLocks noGrp="1"/>
          </p:cNvSpPr>
          <p:nvPr>
            <p:ph type="title" idx="2" hasCustomPrompt="1"/>
          </p:nvPr>
        </p:nvSpPr>
        <p:spPr>
          <a:xfrm>
            <a:off x="1028868" y="713325"/>
            <a:ext cx="5044800" cy="1025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75" name="Google Shape;175;p16"/>
          <p:cNvSpPr txBox="1">
            <a:spLocks noGrp="1"/>
          </p:cNvSpPr>
          <p:nvPr>
            <p:ph type="subTitle" idx="3"/>
          </p:nvPr>
        </p:nvSpPr>
        <p:spPr>
          <a:xfrm>
            <a:off x="1028867" y="1750733"/>
            <a:ext cx="5044800" cy="5164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867" b="1">
                <a:solidFill>
                  <a:schemeClr val="lt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76" name="Google Shape;176;p16"/>
          <p:cNvSpPr txBox="1">
            <a:spLocks noGrp="1"/>
          </p:cNvSpPr>
          <p:nvPr>
            <p:ph type="title" idx="4" hasCustomPrompt="1"/>
          </p:nvPr>
        </p:nvSpPr>
        <p:spPr>
          <a:xfrm>
            <a:off x="6118335" y="4590859"/>
            <a:ext cx="5044800" cy="1025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77" name="Google Shape;177;p16"/>
          <p:cNvSpPr txBox="1">
            <a:spLocks noGrp="1"/>
          </p:cNvSpPr>
          <p:nvPr>
            <p:ph type="subTitle" idx="5"/>
          </p:nvPr>
        </p:nvSpPr>
        <p:spPr>
          <a:xfrm>
            <a:off x="6118333" y="5628267"/>
            <a:ext cx="5044800" cy="516400"/>
          </a:xfrm>
          <a:prstGeom prst="rect">
            <a:avLst/>
          </a:prstGeom>
          <a:solidFill>
            <a:schemeClr val="dk2"/>
          </a:solid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867" b="1">
                <a:solidFill>
                  <a:schemeClr val="lt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78" name="Google Shape;178;p16"/>
          <p:cNvSpPr/>
          <p:nvPr/>
        </p:nvSpPr>
        <p:spPr>
          <a:xfrm rot="10062938">
            <a:off x="4069815" y="6219460"/>
            <a:ext cx="978624" cy="413229"/>
          </a:xfrm>
          <a:custGeom>
            <a:avLst/>
            <a:gdLst/>
            <a:ahLst/>
            <a:cxnLst/>
            <a:rect l="l" t="t" r="r" b="b"/>
            <a:pathLst>
              <a:path w="30308" h="12799" extrusionOk="0">
                <a:moveTo>
                  <a:pt x="15186" y="1720"/>
                </a:moveTo>
                <a:cubicBezTo>
                  <a:pt x="16507" y="1720"/>
                  <a:pt x="17637" y="2850"/>
                  <a:pt x="17637" y="4251"/>
                </a:cubicBezTo>
                <a:cubicBezTo>
                  <a:pt x="17637" y="5572"/>
                  <a:pt x="16507" y="6702"/>
                  <a:pt x="15186" y="6702"/>
                </a:cubicBezTo>
                <a:cubicBezTo>
                  <a:pt x="13785" y="6702"/>
                  <a:pt x="12655" y="5572"/>
                  <a:pt x="12655" y="4251"/>
                </a:cubicBezTo>
                <a:cubicBezTo>
                  <a:pt x="12655" y="2850"/>
                  <a:pt x="13785" y="1720"/>
                  <a:pt x="15186" y="1720"/>
                </a:cubicBezTo>
                <a:close/>
                <a:moveTo>
                  <a:pt x="4171" y="6097"/>
                </a:moveTo>
                <a:cubicBezTo>
                  <a:pt x="5572" y="6097"/>
                  <a:pt x="6686" y="7227"/>
                  <a:pt x="6686" y="8628"/>
                </a:cubicBezTo>
                <a:cubicBezTo>
                  <a:pt x="6686" y="9949"/>
                  <a:pt x="5572" y="11079"/>
                  <a:pt x="4171" y="11079"/>
                </a:cubicBezTo>
                <a:cubicBezTo>
                  <a:pt x="2850" y="11079"/>
                  <a:pt x="1720" y="9949"/>
                  <a:pt x="1720" y="8628"/>
                </a:cubicBezTo>
                <a:cubicBezTo>
                  <a:pt x="1720" y="7227"/>
                  <a:pt x="2850" y="6097"/>
                  <a:pt x="4171" y="6097"/>
                </a:cubicBezTo>
                <a:close/>
                <a:moveTo>
                  <a:pt x="26121" y="6097"/>
                </a:moveTo>
                <a:cubicBezTo>
                  <a:pt x="27522" y="6097"/>
                  <a:pt x="28572" y="7227"/>
                  <a:pt x="28572" y="8628"/>
                </a:cubicBezTo>
                <a:cubicBezTo>
                  <a:pt x="28572" y="9949"/>
                  <a:pt x="27522" y="11079"/>
                  <a:pt x="26121" y="11079"/>
                </a:cubicBezTo>
                <a:cubicBezTo>
                  <a:pt x="24736" y="11079"/>
                  <a:pt x="23670" y="9949"/>
                  <a:pt x="23670" y="8628"/>
                </a:cubicBezTo>
                <a:cubicBezTo>
                  <a:pt x="23670" y="7227"/>
                  <a:pt x="24736" y="6097"/>
                  <a:pt x="26121" y="6097"/>
                </a:cubicBezTo>
                <a:close/>
                <a:moveTo>
                  <a:pt x="15186" y="1"/>
                </a:moveTo>
                <a:cubicBezTo>
                  <a:pt x="12862" y="1"/>
                  <a:pt x="10936" y="1927"/>
                  <a:pt x="10936" y="4251"/>
                </a:cubicBezTo>
                <a:cubicBezTo>
                  <a:pt x="10936" y="4505"/>
                  <a:pt x="11000" y="4776"/>
                  <a:pt x="11000" y="5046"/>
                </a:cubicBezTo>
                <a:lnTo>
                  <a:pt x="7752" y="6431"/>
                </a:lnTo>
                <a:cubicBezTo>
                  <a:pt x="7020" y="5237"/>
                  <a:pt x="5699" y="4378"/>
                  <a:pt x="4171" y="4378"/>
                </a:cubicBezTo>
                <a:cubicBezTo>
                  <a:pt x="1847" y="4378"/>
                  <a:pt x="1" y="6304"/>
                  <a:pt x="1" y="8628"/>
                </a:cubicBezTo>
                <a:cubicBezTo>
                  <a:pt x="1" y="10936"/>
                  <a:pt x="1847" y="12798"/>
                  <a:pt x="4171" y="12798"/>
                </a:cubicBezTo>
                <a:cubicBezTo>
                  <a:pt x="6495" y="12798"/>
                  <a:pt x="8421" y="10936"/>
                  <a:pt x="8421" y="8628"/>
                </a:cubicBezTo>
                <a:cubicBezTo>
                  <a:pt x="8421" y="8421"/>
                  <a:pt x="8357" y="8230"/>
                  <a:pt x="8357" y="8087"/>
                </a:cubicBezTo>
                <a:lnTo>
                  <a:pt x="11732" y="6638"/>
                </a:lnTo>
                <a:cubicBezTo>
                  <a:pt x="12464" y="7689"/>
                  <a:pt x="13721" y="8421"/>
                  <a:pt x="15186" y="8421"/>
                </a:cubicBezTo>
                <a:cubicBezTo>
                  <a:pt x="16571" y="8421"/>
                  <a:pt x="17828" y="7689"/>
                  <a:pt x="18560" y="6638"/>
                </a:cubicBezTo>
                <a:lnTo>
                  <a:pt x="21951" y="8087"/>
                </a:lnTo>
                <a:lnTo>
                  <a:pt x="21951" y="8628"/>
                </a:lnTo>
                <a:cubicBezTo>
                  <a:pt x="21951" y="10936"/>
                  <a:pt x="23797" y="12798"/>
                  <a:pt x="26121" y="12798"/>
                </a:cubicBezTo>
                <a:cubicBezTo>
                  <a:pt x="28445" y="12798"/>
                  <a:pt x="30307" y="10936"/>
                  <a:pt x="30307" y="8628"/>
                </a:cubicBezTo>
                <a:cubicBezTo>
                  <a:pt x="30307" y="6304"/>
                  <a:pt x="28445" y="4378"/>
                  <a:pt x="26121" y="4378"/>
                </a:cubicBezTo>
                <a:cubicBezTo>
                  <a:pt x="24593" y="4378"/>
                  <a:pt x="23272" y="5237"/>
                  <a:pt x="22540" y="6431"/>
                </a:cubicBezTo>
                <a:lnTo>
                  <a:pt x="19292" y="5046"/>
                </a:lnTo>
                <a:cubicBezTo>
                  <a:pt x="19356" y="4776"/>
                  <a:pt x="19356" y="4505"/>
                  <a:pt x="19356" y="4251"/>
                </a:cubicBezTo>
                <a:cubicBezTo>
                  <a:pt x="19356" y="1927"/>
                  <a:pt x="17510" y="1"/>
                  <a:pt x="1518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193"/>
        <p:cNvGrpSpPr/>
        <p:nvPr/>
      </p:nvGrpSpPr>
      <p:grpSpPr>
        <a:xfrm>
          <a:off x="0" y="0"/>
          <a:ext cx="0" cy="0"/>
          <a:chOff x="0" y="0"/>
          <a:chExt cx="0" cy="0"/>
        </a:xfrm>
      </p:grpSpPr>
      <p:sp>
        <p:nvSpPr>
          <p:cNvPr id="194" name="Google Shape;194;p18"/>
          <p:cNvSpPr txBox="1">
            <a:spLocks noGrp="1"/>
          </p:cNvSpPr>
          <p:nvPr>
            <p:ph type="subTitle" idx="1"/>
          </p:nvPr>
        </p:nvSpPr>
        <p:spPr>
          <a:xfrm>
            <a:off x="1111933" y="3174552"/>
            <a:ext cx="3078800" cy="191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5" name="Google Shape;195;p18"/>
          <p:cNvSpPr txBox="1">
            <a:spLocks noGrp="1"/>
          </p:cNvSpPr>
          <p:nvPr>
            <p:ph type="subTitle" idx="2"/>
          </p:nvPr>
        </p:nvSpPr>
        <p:spPr>
          <a:xfrm>
            <a:off x="1111933" y="2440984"/>
            <a:ext cx="3078800" cy="612400"/>
          </a:xfrm>
          <a:prstGeom prst="rect">
            <a:avLst/>
          </a:prstGeom>
          <a:ln w="2857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2"/>
                </a:solidFill>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96" name="Google Shape;196;p18"/>
          <p:cNvSpPr txBox="1">
            <a:spLocks noGrp="1"/>
          </p:cNvSpPr>
          <p:nvPr>
            <p:ph type="title"/>
          </p:nvPr>
        </p:nvSpPr>
        <p:spPr>
          <a:xfrm>
            <a:off x="960000" y="593367"/>
            <a:ext cx="10272000" cy="763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7" name="Google Shape;197;p18"/>
          <p:cNvSpPr txBox="1">
            <a:spLocks noGrp="1"/>
          </p:cNvSpPr>
          <p:nvPr>
            <p:ph type="subTitle" idx="3"/>
          </p:nvPr>
        </p:nvSpPr>
        <p:spPr>
          <a:xfrm>
            <a:off x="4556593" y="3174552"/>
            <a:ext cx="3078800" cy="191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18"/>
          <p:cNvSpPr txBox="1">
            <a:spLocks noGrp="1"/>
          </p:cNvSpPr>
          <p:nvPr>
            <p:ph type="subTitle" idx="4"/>
          </p:nvPr>
        </p:nvSpPr>
        <p:spPr>
          <a:xfrm>
            <a:off x="4556593" y="2440984"/>
            <a:ext cx="3078800" cy="612400"/>
          </a:xfrm>
          <a:prstGeom prst="rect">
            <a:avLst/>
          </a:prstGeom>
          <a:ln w="2857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2"/>
                </a:solidFill>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99" name="Google Shape;199;p18"/>
          <p:cNvSpPr txBox="1">
            <a:spLocks noGrp="1"/>
          </p:cNvSpPr>
          <p:nvPr>
            <p:ph type="subTitle" idx="5"/>
          </p:nvPr>
        </p:nvSpPr>
        <p:spPr>
          <a:xfrm>
            <a:off x="8001253" y="3174552"/>
            <a:ext cx="3078800" cy="191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18"/>
          <p:cNvSpPr txBox="1">
            <a:spLocks noGrp="1"/>
          </p:cNvSpPr>
          <p:nvPr>
            <p:ph type="subTitle" idx="6"/>
          </p:nvPr>
        </p:nvSpPr>
        <p:spPr>
          <a:xfrm>
            <a:off x="8001253" y="2440984"/>
            <a:ext cx="3078800" cy="612400"/>
          </a:xfrm>
          <a:prstGeom prst="rect">
            <a:avLst/>
          </a:prstGeom>
          <a:ln w="2857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2"/>
                </a:solidFill>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grpSp>
        <p:nvGrpSpPr>
          <p:cNvPr id="201" name="Google Shape;201;p18"/>
          <p:cNvGrpSpPr/>
          <p:nvPr/>
        </p:nvGrpSpPr>
        <p:grpSpPr>
          <a:xfrm rot="16200000">
            <a:off x="9857760" y="4784235"/>
            <a:ext cx="3815533" cy="353860"/>
            <a:chOff x="3524275" y="3132050"/>
            <a:chExt cx="4415446" cy="409497"/>
          </a:xfrm>
        </p:grpSpPr>
        <p:sp>
          <p:nvSpPr>
            <p:cNvPr id="202" name="Google Shape;202;p18"/>
            <p:cNvSpPr/>
            <p:nvPr/>
          </p:nvSpPr>
          <p:spPr>
            <a:xfrm>
              <a:off x="3524275" y="3132050"/>
              <a:ext cx="3907736" cy="409497"/>
            </a:xfrm>
            <a:custGeom>
              <a:avLst/>
              <a:gdLst/>
              <a:ahLst/>
              <a:cxnLst/>
              <a:rect l="l" t="t" r="r" b="b"/>
              <a:pathLst>
                <a:path w="42389" h="4442" extrusionOk="0">
                  <a:moveTo>
                    <a:pt x="41863" y="1"/>
                  </a:moveTo>
                  <a:lnTo>
                    <a:pt x="41863" y="1991"/>
                  </a:lnTo>
                  <a:lnTo>
                    <a:pt x="0" y="1991"/>
                  </a:lnTo>
                  <a:lnTo>
                    <a:pt x="0" y="2516"/>
                  </a:lnTo>
                  <a:lnTo>
                    <a:pt x="41863" y="2516"/>
                  </a:lnTo>
                  <a:lnTo>
                    <a:pt x="41863" y="4442"/>
                  </a:lnTo>
                  <a:lnTo>
                    <a:pt x="42388" y="4442"/>
                  </a:lnTo>
                  <a:lnTo>
                    <a:pt x="423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03" name="Google Shape;203;p18"/>
            <p:cNvSpPr/>
            <p:nvPr/>
          </p:nvSpPr>
          <p:spPr>
            <a:xfrm>
              <a:off x="7633011" y="3132050"/>
              <a:ext cx="49966" cy="409497"/>
            </a:xfrm>
            <a:custGeom>
              <a:avLst/>
              <a:gdLst/>
              <a:ahLst/>
              <a:cxnLst/>
              <a:rect l="l" t="t" r="r" b="b"/>
              <a:pathLst>
                <a:path w="542" h="4442" extrusionOk="0">
                  <a:moveTo>
                    <a:pt x="0" y="1"/>
                  </a:moveTo>
                  <a:lnTo>
                    <a:pt x="0" y="4442"/>
                  </a:lnTo>
                  <a:lnTo>
                    <a:pt x="541" y="4442"/>
                  </a:lnTo>
                  <a:lnTo>
                    <a:pt x="5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04" name="Google Shape;204;p18"/>
            <p:cNvSpPr/>
            <p:nvPr/>
          </p:nvSpPr>
          <p:spPr>
            <a:xfrm>
              <a:off x="7889755" y="3132050"/>
              <a:ext cx="49966" cy="409497"/>
            </a:xfrm>
            <a:custGeom>
              <a:avLst/>
              <a:gdLst/>
              <a:ahLst/>
              <a:cxnLst/>
              <a:rect l="l" t="t" r="r" b="b"/>
              <a:pathLst>
                <a:path w="542" h="4442" extrusionOk="0">
                  <a:moveTo>
                    <a:pt x="1" y="1"/>
                  </a:moveTo>
                  <a:lnTo>
                    <a:pt x="1" y="4442"/>
                  </a:lnTo>
                  <a:lnTo>
                    <a:pt x="542" y="4442"/>
                  </a:lnTo>
                  <a:lnTo>
                    <a:pt x="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84"/>
        <p:cNvGrpSpPr/>
        <p:nvPr/>
      </p:nvGrpSpPr>
      <p:grpSpPr>
        <a:xfrm>
          <a:off x="0" y="0"/>
          <a:ext cx="0" cy="0"/>
          <a:chOff x="0" y="0"/>
          <a:chExt cx="0" cy="0"/>
        </a:xfrm>
      </p:grpSpPr>
      <p:grpSp>
        <p:nvGrpSpPr>
          <p:cNvPr id="285" name="Google Shape;285;p23"/>
          <p:cNvGrpSpPr/>
          <p:nvPr/>
        </p:nvGrpSpPr>
        <p:grpSpPr>
          <a:xfrm rot="16200000">
            <a:off x="-1402540" y="4773302"/>
            <a:ext cx="3815533" cy="353860"/>
            <a:chOff x="3524275" y="3132050"/>
            <a:chExt cx="4415446" cy="409497"/>
          </a:xfrm>
        </p:grpSpPr>
        <p:sp>
          <p:nvSpPr>
            <p:cNvPr id="286" name="Google Shape;286;p23"/>
            <p:cNvSpPr/>
            <p:nvPr/>
          </p:nvSpPr>
          <p:spPr>
            <a:xfrm>
              <a:off x="3524275" y="3132050"/>
              <a:ext cx="3907736" cy="409497"/>
            </a:xfrm>
            <a:custGeom>
              <a:avLst/>
              <a:gdLst/>
              <a:ahLst/>
              <a:cxnLst/>
              <a:rect l="l" t="t" r="r" b="b"/>
              <a:pathLst>
                <a:path w="42389" h="4442" extrusionOk="0">
                  <a:moveTo>
                    <a:pt x="41863" y="1"/>
                  </a:moveTo>
                  <a:lnTo>
                    <a:pt x="41863" y="1991"/>
                  </a:lnTo>
                  <a:lnTo>
                    <a:pt x="0" y="1991"/>
                  </a:lnTo>
                  <a:lnTo>
                    <a:pt x="0" y="2516"/>
                  </a:lnTo>
                  <a:lnTo>
                    <a:pt x="41863" y="2516"/>
                  </a:lnTo>
                  <a:lnTo>
                    <a:pt x="41863" y="4442"/>
                  </a:lnTo>
                  <a:lnTo>
                    <a:pt x="42388" y="4442"/>
                  </a:lnTo>
                  <a:lnTo>
                    <a:pt x="423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87" name="Google Shape;287;p23"/>
            <p:cNvSpPr/>
            <p:nvPr/>
          </p:nvSpPr>
          <p:spPr>
            <a:xfrm>
              <a:off x="7633011" y="3132050"/>
              <a:ext cx="49966" cy="409497"/>
            </a:xfrm>
            <a:custGeom>
              <a:avLst/>
              <a:gdLst/>
              <a:ahLst/>
              <a:cxnLst/>
              <a:rect l="l" t="t" r="r" b="b"/>
              <a:pathLst>
                <a:path w="542" h="4442" extrusionOk="0">
                  <a:moveTo>
                    <a:pt x="0" y="1"/>
                  </a:moveTo>
                  <a:lnTo>
                    <a:pt x="0" y="4442"/>
                  </a:lnTo>
                  <a:lnTo>
                    <a:pt x="541" y="4442"/>
                  </a:lnTo>
                  <a:lnTo>
                    <a:pt x="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88" name="Google Shape;288;p23"/>
            <p:cNvSpPr/>
            <p:nvPr/>
          </p:nvSpPr>
          <p:spPr>
            <a:xfrm>
              <a:off x="7889755" y="3132050"/>
              <a:ext cx="49966" cy="409497"/>
            </a:xfrm>
            <a:custGeom>
              <a:avLst/>
              <a:gdLst/>
              <a:ahLst/>
              <a:cxnLst/>
              <a:rect l="l" t="t" r="r" b="b"/>
              <a:pathLst>
                <a:path w="542" h="4442" extrusionOk="0">
                  <a:moveTo>
                    <a:pt x="1" y="1"/>
                  </a:moveTo>
                  <a:lnTo>
                    <a:pt x="1" y="4442"/>
                  </a:lnTo>
                  <a:lnTo>
                    <a:pt x="542" y="4442"/>
                  </a:lnTo>
                  <a:lnTo>
                    <a:pt x="5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289" name="Google Shape;289;p23"/>
          <p:cNvSpPr/>
          <p:nvPr/>
        </p:nvSpPr>
        <p:spPr>
          <a:xfrm rot="1983927">
            <a:off x="11345901" y="632138"/>
            <a:ext cx="729164" cy="609961"/>
          </a:xfrm>
          <a:custGeom>
            <a:avLst/>
            <a:gdLst/>
            <a:ahLst/>
            <a:cxnLst/>
            <a:rect l="l" t="t" r="r" b="b"/>
            <a:pathLst>
              <a:path w="31040" h="23479" extrusionOk="0">
                <a:moveTo>
                  <a:pt x="10617" y="1863"/>
                </a:moveTo>
                <a:cubicBezTo>
                  <a:pt x="11938" y="1863"/>
                  <a:pt x="13005" y="2914"/>
                  <a:pt x="13005" y="4251"/>
                </a:cubicBezTo>
                <a:cubicBezTo>
                  <a:pt x="13005" y="5572"/>
                  <a:pt x="11938" y="6638"/>
                  <a:pt x="10617" y="6638"/>
                </a:cubicBezTo>
                <a:cubicBezTo>
                  <a:pt x="9360" y="6638"/>
                  <a:pt x="8230" y="5572"/>
                  <a:pt x="8230" y="4251"/>
                </a:cubicBezTo>
                <a:cubicBezTo>
                  <a:pt x="8230" y="2914"/>
                  <a:pt x="9360" y="1863"/>
                  <a:pt x="10617" y="1863"/>
                </a:cubicBezTo>
                <a:close/>
                <a:moveTo>
                  <a:pt x="15854" y="12464"/>
                </a:moveTo>
                <a:cubicBezTo>
                  <a:pt x="17175" y="12464"/>
                  <a:pt x="18242" y="13530"/>
                  <a:pt x="18242" y="14852"/>
                </a:cubicBezTo>
                <a:cubicBezTo>
                  <a:pt x="18242" y="16125"/>
                  <a:pt x="17175" y="17175"/>
                  <a:pt x="15854" y="17175"/>
                </a:cubicBezTo>
                <a:cubicBezTo>
                  <a:pt x="14533" y="17175"/>
                  <a:pt x="13466" y="16125"/>
                  <a:pt x="13466" y="14852"/>
                </a:cubicBezTo>
                <a:cubicBezTo>
                  <a:pt x="13466" y="13530"/>
                  <a:pt x="14533" y="12464"/>
                  <a:pt x="15854" y="12464"/>
                </a:cubicBezTo>
                <a:close/>
                <a:moveTo>
                  <a:pt x="4250" y="13801"/>
                </a:moveTo>
                <a:cubicBezTo>
                  <a:pt x="5571" y="13801"/>
                  <a:pt x="6638" y="14852"/>
                  <a:pt x="6638" y="16189"/>
                </a:cubicBezTo>
                <a:cubicBezTo>
                  <a:pt x="6638" y="17446"/>
                  <a:pt x="5571" y="18513"/>
                  <a:pt x="4250" y="18513"/>
                </a:cubicBezTo>
                <a:cubicBezTo>
                  <a:pt x="2929" y="18513"/>
                  <a:pt x="1863" y="17446"/>
                  <a:pt x="1863" y="16189"/>
                </a:cubicBezTo>
                <a:cubicBezTo>
                  <a:pt x="1863" y="14852"/>
                  <a:pt x="2929" y="13801"/>
                  <a:pt x="4250" y="13801"/>
                </a:cubicBezTo>
                <a:close/>
                <a:moveTo>
                  <a:pt x="26805" y="16841"/>
                </a:moveTo>
                <a:cubicBezTo>
                  <a:pt x="28126" y="16841"/>
                  <a:pt x="29193" y="17908"/>
                  <a:pt x="29193" y="19229"/>
                </a:cubicBezTo>
                <a:cubicBezTo>
                  <a:pt x="29193" y="20502"/>
                  <a:pt x="28126" y="21616"/>
                  <a:pt x="26805" y="21616"/>
                </a:cubicBezTo>
                <a:cubicBezTo>
                  <a:pt x="25532" y="21616"/>
                  <a:pt x="24418" y="20502"/>
                  <a:pt x="24418" y="19229"/>
                </a:cubicBezTo>
                <a:cubicBezTo>
                  <a:pt x="24418" y="17908"/>
                  <a:pt x="25532" y="16841"/>
                  <a:pt x="26805" y="16841"/>
                </a:cubicBezTo>
                <a:close/>
                <a:moveTo>
                  <a:pt x="10617" y="1"/>
                </a:moveTo>
                <a:cubicBezTo>
                  <a:pt x="8293" y="1"/>
                  <a:pt x="6367" y="1927"/>
                  <a:pt x="6367" y="4251"/>
                </a:cubicBezTo>
                <a:cubicBezTo>
                  <a:pt x="6367" y="6638"/>
                  <a:pt x="8293" y="8485"/>
                  <a:pt x="10617" y="8485"/>
                </a:cubicBezTo>
                <a:lnTo>
                  <a:pt x="11286" y="8485"/>
                </a:lnTo>
                <a:lnTo>
                  <a:pt x="12798" y="11875"/>
                </a:lnTo>
                <a:cubicBezTo>
                  <a:pt x="12145" y="12544"/>
                  <a:pt x="11747" y="13467"/>
                  <a:pt x="11604" y="14454"/>
                </a:cubicBezTo>
                <a:lnTo>
                  <a:pt x="8293" y="14852"/>
                </a:lnTo>
                <a:cubicBezTo>
                  <a:pt x="7768" y="13132"/>
                  <a:pt x="6176" y="11939"/>
                  <a:pt x="4250" y="11939"/>
                </a:cubicBezTo>
                <a:cubicBezTo>
                  <a:pt x="1926" y="11939"/>
                  <a:pt x="0" y="13801"/>
                  <a:pt x="0" y="16189"/>
                </a:cubicBezTo>
                <a:cubicBezTo>
                  <a:pt x="0" y="18513"/>
                  <a:pt x="1926" y="20359"/>
                  <a:pt x="4250" y="20359"/>
                </a:cubicBezTo>
                <a:cubicBezTo>
                  <a:pt x="6431" y="20359"/>
                  <a:pt x="8166" y="18767"/>
                  <a:pt x="8500" y="16714"/>
                </a:cubicBezTo>
                <a:lnTo>
                  <a:pt x="11875" y="16252"/>
                </a:lnTo>
                <a:cubicBezTo>
                  <a:pt x="12479" y="17908"/>
                  <a:pt x="13992" y="19038"/>
                  <a:pt x="15854" y="19038"/>
                </a:cubicBezTo>
                <a:cubicBezTo>
                  <a:pt x="17318" y="19038"/>
                  <a:pt x="18576" y="18369"/>
                  <a:pt x="19308" y="17239"/>
                </a:cubicBezTo>
                <a:lnTo>
                  <a:pt x="22619" y="18704"/>
                </a:lnTo>
                <a:cubicBezTo>
                  <a:pt x="22619" y="18831"/>
                  <a:pt x="22555" y="19038"/>
                  <a:pt x="22555" y="19229"/>
                </a:cubicBezTo>
                <a:cubicBezTo>
                  <a:pt x="22555" y="21553"/>
                  <a:pt x="24481" y="23479"/>
                  <a:pt x="26805" y="23479"/>
                </a:cubicBezTo>
                <a:cubicBezTo>
                  <a:pt x="29193" y="23479"/>
                  <a:pt x="31039" y="21553"/>
                  <a:pt x="31039" y="19229"/>
                </a:cubicBezTo>
                <a:cubicBezTo>
                  <a:pt x="31039" y="16841"/>
                  <a:pt x="29193" y="14995"/>
                  <a:pt x="26805" y="14995"/>
                </a:cubicBezTo>
                <a:cubicBezTo>
                  <a:pt x="25341" y="14995"/>
                  <a:pt x="24020" y="15727"/>
                  <a:pt x="23287" y="16921"/>
                </a:cubicBezTo>
                <a:lnTo>
                  <a:pt x="20040" y="15520"/>
                </a:lnTo>
                <a:cubicBezTo>
                  <a:pt x="20104" y="15329"/>
                  <a:pt x="20104" y="15058"/>
                  <a:pt x="20104" y="14852"/>
                </a:cubicBezTo>
                <a:cubicBezTo>
                  <a:pt x="20104" y="12464"/>
                  <a:pt x="18178" y="10618"/>
                  <a:pt x="15854" y="10618"/>
                </a:cubicBezTo>
                <a:cubicBezTo>
                  <a:pt x="15329" y="10618"/>
                  <a:pt x="14867" y="10681"/>
                  <a:pt x="14390" y="10872"/>
                </a:cubicBezTo>
                <a:lnTo>
                  <a:pt x="13005" y="7768"/>
                </a:lnTo>
                <a:cubicBezTo>
                  <a:pt x="14135" y="7036"/>
                  <a:pt x="14867" y="5699"/>
                  <a:pt x="14867" y="4251"/>
                </a:cubicBezTo>
                <a:cubicBezTo>
                  <a:pt x="14867" y="1927"/>
                  <a:pt x="13005" y="1"/>
                  <a:pt x="106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grpSp>
        <p:nvGrpSpPr>
          <p:cNvPr id="290" name="Google Shape;290;p23"/>
          <p:cNvGrpSpPr/>
          <p:nvPr/>
        </p:nvGrpSpPr>
        <p:grpSpPr>
          <a:xfrm>
            <a:off x="8869693" y="6373777"/>
            <a:ext cx="353864" cy="265039"/>
            <a:chOff x="5013620" y="2662870"/>
            <a:chExt cx="265398" cy="198779"/>
          </a:xfrm>
        </p:grpSpPr>
        <p:sp>
          <p:nvSpPr>
            <p:cNvPr id="291" name="Google Shape;291;p23"/>
            <p:cNvSpPr/>
            <p:nvPr/>
          </p:nvSpPr>
          <p:spPr>
            <a:xfrm rot="5400000">
              <a:off x="5130127" y="2546362"/>
              <a:ext cx="32383" cy="265398"/>
            </a:xfrm>
            <a:custGeom>
              <a:avLst/>
              <a:gdLst/>
              <a:ahLst/>
              <a:cxnLst/>
              <a:rect l="l" t="t" r="r" b="b"/>
              <a:pathLst>
                <a:path w="542" h="4442" extrusionOk="0">
                  <a:moveTo>
                    <a:pt x="0" y="1"/>
                  </a:moveTo>
                  <a:lnTo>
                    <a:pt x="0" y="4442"/>
                  </a:lnTo>
                  <a:lnTo>
                    <a:pt x="541" y="4442"/>
                  </a:lnTo>
                  <a:lnTo>
                    <a:pt x="5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92" name="Google Shape;292;p23"/>
            <p:cNvSpPr/>
            <p:nvPr/>
          </p:nvSpPr>
          <p:spPr>
            <a:xfrm rot="5400000">
              <a:off x="5130127" y="2712758"/>
              <a:ext cx="32383" cy="265398"/>
            </a:xfrm>
            <a:custGeom>
              <a:avLst/>
              <a:gdLst/>
              <a:ahLst/>
              <a:cxnLst/>
              <a:rect l="l" t="t" r="r" b="b"/>
              <a:pathLst>
                <a:path w="542" h="4442" extrusionOk="0">
                  <a:moveTo>
                    <a:pt x="1" y="1"/>
                  </a:moveTo>
                  <a:lnTo>
                    <a:pt x="1" y="4442"/>
                  </a:lnTo>
                  <a:lnTo>
                    <a:pt x="542" y="4442"/>
                  </a:lnTo>
                  <a:lnTo>
                    <a:pt x="5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93"/>
        <p:cNvGrpSpPr/>
        <p:nvPr/>
      </p:nvGrpSpPr>
      <p:grpSpPr>
        <a:xfrm>
          <a:off x="0" y="0"/>
          <a:ext cx="0" cy="0"/>
          <a:chOff x="0" y="0"/>
          <a:chExt cx="0" cy="0"/>
        </a:xfrm>
      </p:grpSpPr>
      <p:grpSp>
        <p:nvGrpSpPr>
          <p:cNvPr id="294" name="Google Shape;294;p24"/>
          <p:cNvGrpSpPr/>
          <p:nvPr/>
        </p:nvGrpSpPr>
        <p:grpSpPr>
          <a:xfrm rot="5400000">
            <a:off x="-185606" y="2887197"/>
            <a:ext cx="1194531" cy="1083609"/>
            <a:chOff x="7108950" y="3547625"/>
            <a:chExt cx="1053750" cy="1311875"/>
          </a:xfrm>
        </p:grpSpPr>
        <p:sp>
          <p:nvSpPr>
            <p:cNvPr id="295" name="Google Shape;295;p24"/>
            <p:cNvSpPr/>
            <p:nvPr/>
          </p:nvSpPr>
          <p:spPr>
            <a:xfrm>
              <a:off x="7108950" y="3748900"/>
              <a:ext cx="287400" cy="111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96" name="Google Shape;296;p24"/>
            <p:cNvSpPr/>
            <p:nvPr/>
          </p:nvSpPr>
          <p:spPr>
            <a:xfrm>
              <a:off x="7492125" y="3623575"/>
              <a:ext cx="287400" cy="123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sp>
          <p:nvSpPr>
            <p:cNvPr id="297" name="Google Shape;297;p24"/>
            <p:cNvSpPr/>
            <p:nvPr/>
          </p:nvSpPr>
          <p:spPr>
            <a:xfrm>
              <a:off x="7875300" y="3547625"/>
              <a:ext cx="287400" cy="1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533"/>
            </a:p>
          </p:txBody>
        </p:sp>
      </p:grpSp>
      <p:sp>
        <p:nvSpPr>
          <p:cNvPr id="298" name="Google Shape;298;p24"/>
          <p:cNvSpPr/>
          <p:nvPr/>
        </p:nvSpPr>
        <p:spPr>
          <a:xfrm rot="10062938">
            <a:off x="7321015" y="6244027"/>
            <a:ext cx="978624" cy="413229"/>
          </a:xfrm>
          <a:custGeom>
            <a:avLst/>
            <a:gdLst/>
            <a:ahLst/>
            <a:cxnLst/>
            <a:rect l="l" t="t" r="r" b="b"/>
            <a:pathLst>
              <a:path w="30308" h="12799" extrusionOk="0">
                <a:moveTo>
                  <a:pt x="15186" y="1720"/>
                </a:moveTo>
                <a:cubicBezTo>
                  <a:pt x="16507" y="1720"/>
                  <a:pt x="17637" y="2850"/>
                  <a:pt x="17637" y="4251"/>
                </a:cubicBezTo>
                <a:cubicBezTo>
                  <a:pt x="17637" y="5572"/>
                  <a:pt x="16507" y="6702"/>
                  <a:pt x="15186" y="6702"/>
                </a:cubicBezTo>
                <a:cubicBezTo>
                  <a:pt x="13785" y="6702"/>
                  <a:pt x="12655" y="5572"/>
                  <a:pt x="12655" y="4251"/>
                </a:cubicBezTo>
                <a:cubicBezTo>
                  <a:pt x="12655" y="2850"/>
                  <a:pt x="13785" y="1720"/>
                  <a:pt x="15186" y="1720"/>
                </a:cubicBezTo>
                <a:close/>
                <a:moveTo>
                  <a:pt x="4171" y="6097"/>
                </a:moveTo>
                <a:cubicBezTo>
                  <a:pt x="5572" y="6097"/>
                  <a:pt x="6686" y="7227"/>
                  <a:pt x="6686" y="8628"/>
                </a:cubicBezTo>
                <a:cubicBezTo>
                  <a:pt x="6686" y="9949"/>
                  <a:pt x="5572" y="11079"/>
                  <a:pt x="4171" y="11079"/>
                </a:cubicBezTo>
                <a:cubicBezTo>
                  <a:pt x="2850" y="11079"/>
                  <a:pt x="1720" y="9949"/>
                  <a:pt x="1720" y="8628"/>
                </a:cubicBezTo>
                <a:cubicBezTo>
                  <a:pt x="1720" y="7227"/>
                  <a:pt x="2850" y="6097"/>
                  <a:pt x="4171" y="6097"/>
                </a:cubicBezTo>
                <a:close/>
                <a:moveTo>
                  <a:pt x="26121" y="6097"/>
                </a:moveTo>
                <a:cubicBezTo>
                  <a:pt x="27522" y="6097"/>
                  <a:pt x="28572" y="7227"/>
                  <a:pt x="28572" y="8628"/>
                </a:cubicBezTo>
                <a:cubicBezTo>
                  <a:pt x="28572" y="9949"/>
                  <a:pt x="27522" y="11079"/>
                  <a:pt x="26121" y="11079"/>
                </a:cubicBezTo>
                <a:cubicBezTo>
                  <a:pt x="24736" y="11079"/>
                  <a:pt x="23670" y="9949"/>
                  <a:pt x="23670" y="8628"/>
                </a:cubicBezTo>
                <a:cubicBezTo>
                  <a:pt x="23670" y="7227"/>
                  <a:pt x="24736" y="6097"/>
                  <a:pt x="26121" y="6097"/>
                </a:cubicBezTo>
                <a:close/>
                <a:moveTo>
                  <a:pt x="15186" y="1"/>
                </a:moveTo>
                <a:cubicBezTo>
                  <a:pt x="12862" y="1"/>
                  <a:pt x="10936" y="1927"/>
                  <a:pt x="10936" y="4251"/>
                </a:cubicBezTo>
                <a:cubicBezTo>
                  <a:pt x="10936" y="4505"/>
                  <a:pt x="11000" y="4776"/>
                  <a:pt x="11000" y="5046"/>
                </a:cubicBezTo>
                <a:lnTo>
                  <a:pt x="7752" y="6431"/>
                </a:lnTo>
                <a:cubicBezTo>
                  <a:pt x="7020" y="5237"/>
                  <a:pt x="5699" y="4378"/>
                  <a:pt x="4171" y="4378"/>
                </a:cubicBezTo>
                <a:cubicBezTo>
                  <a:pt x="1847" y="4378"/>
                  <a:pt x="1" y="6304"/>
                  <a:pt x="1" y="8628"/>
                </a:cubicBezTo>
                <a:cubicBezTo>
                  <a:pt x="1" y="10936"/>
                  <a:pt x="1847" y="12798"/>
                  <a:pt x="4171" y="12798"/>
                </a:cubicBezTo>
                <a:cubicBezTo>
                  <a:pt x="6495" y="12798"/>
                  <a:pt x="8421" y="10936"/>
                  <a:pt x="8421" y="8628"/>
                </a:cubicBezTo>
                <a:cubicBezTo>
                  <a:pt x="8421" y="8421"/>
                  <a:pt x="8357" y="8230"/>
                  <a:pt x="8357" y="8087"/>
                </a:cubicBezTo>
                <a:lnTo>
                  <a:pt x="11732" y="6638"/>
                </a:lnTo>
                <a:cubicBezTo>
                  <a:pt x="12464" y="7689"/>
                  <a:pt x="13721" y="8421"/>
                  <a:pt x="15186" y="8421"/>
                </a:cubicBezTo>
                <a:cubicBezTo>
                  <a:pt x="16571" y="8421"/>
                  <a:pt x="17828" y="7689"/>
                  <a:pt x="18560" y="6638"/>
                </a:cubicBezTo>
                <a:lnTo>
                  <a:pt x="21951" y="8087"/>
                </a:lnTo>
                <a:lnTo>
                  <a:pt x="21951" y="8628"/>
                </a:lnTo>
                <a:cubicBezTo>
                  <a:pt x="21951" y="10936"/>
                  <a:pt x="23797" y="12798"/>
                  <a:pt x="26121" y="12798"/>
                </a:cubicBezTo>
                <a:cubicBezTo>
                  <a:pt x="28445" y="12798"/>
                  <a:pt x="30307" y="10936"/>
                  <a:pt x="30307" y="8628"/>
                </a:cubicBezTo>
                <a:cubicBezTo>
                  <a:pt x="30307" y="6304"/>
                  <a:pt x="28445" y="4378"/>
                  <a:pt x="26121" y="4378"/>
                </a:cubicBezTo>
                <a:cubicBezTo>
                  <a:pt x="24593" y="4378"/>
                  <a:pt x="23272" y="5237"/>
                  <a:pt x="22540" y="6431"/>
                </a:cubicBezTo>
                <a:lnTo>
                  <a:pt x="19292" y="5046"/>
                </a:lnTo>
                <a:cubicBezTo>
                  <a:pt x="19356" y="4776"/>
                  <a:pt x="19356" y="4505"/>
                  <a:pt x="19356" y="4251"/>
                </a:cubicBezTo>
                <a:cubicBezTo>
                  <a:pt x="19356" y="1927"/>
                  <a:pt x="17510" y="1"/>
                  <a:pt x="1518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
        <p:nvSpPr>
          <p:cNvPr id="299" name="Google Shape;299;p24"/>
          <p:cNvSpPr/>
          <p:nvPr/>
        </p:nvSpPr>
        <p:spPr>
          <a:xfrm rot="10800000">
            <a:off x="8815190" y="175902"/>
            <a:ext cx="3376805" cy="353860"/>
          </a:xfrm>
          <a:custGeom>
            <a:avLst/>
            <a:gdLst/>
            <a:ahLst/>
            <a:cxnLst/>
            <a:rect l="l" t="t" r="r" b="b"/>
            <a:pathLst>
              <a:path w="42389" h="4442" extrusionOk="0">
                <a:moveTo>
                  <a:pt x="41863" y="1"/>
                </a:moveTo>
                <a:lnTo>
                  <a:pt x="41863" y="1991"/>
                </a:lnTo>
                <a:lnTo>
                  <a:pt x="0" y="1991"/>
                </a:lnTo>
                <a:lnTo>
                  <a:pt x="0" y="2516"/>
                </a:lnTo>
                <a:lnTo>
                  <a:pt x="41863" y="2516"/>
                </a:lnTo>
                <a:lnTo>
                  <a:pt x="41863" y="4442"/>
                </a:lnTo>
                <a:lnTo>
                  <a:pt x="42388" y="4442"/>
                </a:lnTo>
                <a:lnTo>
                  <a:pt x="42388"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533"/>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63" r:id="rId3"/>
    <p:sldLayoutId id="2147483675" r:id="rId4"/>
    <p:sldLayoutId id="2147483665" r:id="rId5"/>
    <p:sldLayoutId id="2147483666" r:id="rId6"/>
    <p:sldLayoutId id="2147483667" r:id="rId7"/>
    <p:sldLayoutId id="2147483668" r:id="rId8"/>
    <p:sldLayoutId id="2147483676" r:id="rId9"/>
    <p:sldLayoutId id="2147483677"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3467" y="593367"/>
            <a:ext cx="102852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1pPr>
            <a:lvl2pPr lvl="1" rtl="0">
              <a:spcBef>
                <a:spcPts val="0"/>
              </a:spcBef>
              <a:spcAft>
                <a:spcPts val="0"/>
              </a:spcAft>
              <a:buClr>
                <a:schemeClr val="accent1"/>
              </a:buClr>
              <a:buSzPts val="3500"/>
              <a:buFont typeface="Montserrat"/>
              <a:buNone/>
              <a:defRPr sz="3500">
                <a:solidFill>
                  <a:schemeClr val="accent1"/>
                </a:solidFill>
                <a:latin typeface="Montserrat"/>
                <a:ea typeface="Montserrat"/>
                <a:cs typeface="Montserrat"/>
                <a:sym typeface="Montserrat"/>
              </a:defRPr>
            </a:lvl2pPr>
            <a:lvl3pPr lvl="2" rtl="0">
              <a:spcBef>
                <a:spcPts val="0"/>
              </a:spcBef>
              <a:spcAft>
                <a:spcPts val="0"/>
              </a:spcAft>
              <a:buClr>
                <a:schemeClr val="accent1"/>
              </a:buClr>
              <a:buSzPts val="3500"/>
              <a:buFont typeface="Montserrat"/>
              <a:buNone/>
              <a:defRPr sz="3500">
                <a:solidFill>
                  <a:schemeClr val="accent1"/>
                </a:solidFill>
                <a:latin typeface="Montserrat"/>
                <a:ea typeface="Montserrat"/>
                <a:cs typeface="Montserrat"/>
                <a:sym typeface="Montserrat"/>
              </a:defRPr>
            </a:lvl3pPr>
            <a:lvl4pPr lvl="3" rtl="0">
              <a:spcBef>
                <a:spcPts val="0"/>
              </a:spcBef>
              <a:spcAft>
                <a:spcPts val="0"/>
              </a:spcAft>
              <a:buClr>
                <a:schemeClr val="accent1"/>
              </a:buClr>
              <a:buSzPts val="3500"/>
              <a:buFont typeface="Montserrat"/>
              <a:buNone/>
              <a:defRPr sz="3500">
                <a:solidFill>
                  <a:schemeClr val="accent1"/>
                </a:solidFill>
                <a:latin typeface="Montserrat"/>
                <a:ea typeface="Montserrat"/>
                <a:cs typeface="Montserrat"/>
                <a:sym typeface="Montserrat"/>
              </a:defRPr>
            </a:lvl4pPr>
            <a:lvl5pPr lvl="4" rtl="0">
              <a:spcBef>
                <a:spcPts val="0"/>
              </a:spcBef>
              <a:spcAft>
                <a:spcPts val="0"/>
              </a:spcAft>
              <a:buClr>
                <a:schemeClr val="accent1"/>
              </a:buClr>
              <a:buSzPts val="3500"/>
              <a:buFont typeface="Montserrat"/>
              <a:buNone/>
              <a:defRPr sz="3500">
                <a:solidFill>
                  <a:schemeClr val="accent1"/>
                </a:solidFill>
                <a:latin typeface="Montserrat"/>
                <a:ea typeface="Montserrat"/>
                <a:cs typeface="Montserrat"/>
                <a:sym typeface="Montserrat"/>
              </a:defRPr>
            </a:lvl5pPr>
            <a:lvl6pPr lvl="5" rtl="0">
              <a:spcBef>
                <a:spcPts val="0"/>
              </a:spcBef>
              <a:spcAft>
                <a:spcPts val="0"/>
              </a:spcAft>
              <a:buClr>
                <a:schemeClr val="accent1"/>
              </a:buClr>
              <a:buSzPts val="3500"/>
              <a:buFont typeface="Montserrat"/>
              <a:buNone/>
              <a:defRPr sz="3500">
                <a:solidFill>
                  <a:schemeClr val="accent1"/>
                </a:solidFill>
                <a:latin typeface="Montserrat"/>
                <a:ea typeface="Montserrat"/>
                <a:cs typeface="Montserrat"/>
                <a:sym typeface="Montserrat"/>
              </a:defRPr>
            </a:lvl6pPr>
            <a:lvl7pPr lvl="6" rtl="0">
              <a:spcBef>
                <a:spcPts val="0"/>
              </a:spcBef>
              <a:spcAft>
                <a:spcPts val="0"/>
              </a:spcAft>
              <a:buClr>
                <a:schemeClr val="accent1"/>
              </a:buClr>
              <a:buSzPts val="3500"/>
              <a:buFont typeface="Montserrat"/>
              <a:buNone/>
              <a:defRPr sz="3500">
                <a:solidFill>
                  <a:schemeClr val="accent1"/>
                </a:solidFill>
                <a:latin typeface="Montserrat"/>
                <a:ea typeface="Montserrat"/>
                <a:cs typeface="Montserrat"/>
                <a:sym typeface="Montserrat"/>
              </a:defRPr>
            </a:lvl7pPr>
            <a:lvl8pPr lvl="7" rtl="0">
              <a:spcBef>
                <a:spcPts val="0"/>
              </a:spcBef>
              <a:spcAft>
                <a:spcPts val="0"/>
              </a:spcAft>
              <a:buClr>
                <a:schemeClr val="accent1"/>
              </a:buClr>
              <a:buSzPts val="3500"/>
              <a:buFont typeface="Montserrat"/>
              <a:buNone/>
              <a:defRPr sz="3500">
                <a:solidFill>
                  <a:schemeClr val="accent1"/>
                </a:solidFill>
                <a:latin typeface="Montserrat"/>
                <a:ea typeface="Montserrat"/>
                <a:cs typeface="Montserrat"/>
                <a:sym typeface="Montserrat"/>
              </a:defRPr>
            </a:lvl8pPr>
            <a:lvl9pPr lvl="8" rtl="0">
              <a:spcBef>
                <a:spcPts val="0"/>
              </a:spcBef>
              <a:spcAft>
                <a:spcPts val="0"/>
              </a:spcAft>
              <a:buClr>
                <a:schemeClr val="accent1"/>
              </a:buClr>
              <a:buSzPts val="3500"/>
              <a:buFont typeface="Montserrat"/>
              <a:buNone/>
              <a:defRPr sz="3500">
                <a:solidFill>
                  <a:schemeClr val="accen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3467" y="1536633"/>
            <a:ext cx="102852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1"/>
              </a:buClr>
              <a:buSzPts val="1200"/>
              <a:buFont typeface="Montserrat"/>
              <a:buChar char="●"/>
              <a:defRPr sz="1200">
                <a:solidFill>
                  <a:schemeClr val="accent1"/>
                </a:solidFill>
                <a:latin typeface="Montserrat"/>
                <a:ea typeface="Montserrat"/>
                <a:cs typeface="Montserrat"/>
                <a:sym typeface="Montserrat"/>
              </a:defRPr>
            </a:lvl1pPr>
            <a:lvl2pPr marL="914400" lvl="1" indent="-304800">
              <a:lnSpc>
                <a:spcPct val="100000"/>
              </a:lnSpc>
              <a:spcBef>
                <a:spcPts val="0"/>
              </a:spcBef>
              <a:spcAft>
                <a:spcPts val="0"/>
              </a:spcAft>
              <a:buClr>
                <a:schemeClr val="accent1"/>
              </a:buClr>
              <a:buSzPts val="1200"/>
              <a:buFont typeface="Montserrat"/>
              <a:buChar char="○"/>
              <a:defRPr sz="1200">
                <a:solidFill>
                  <a:schemeClr val="accent1"/>
                </a:solidFill>
                <a:latin typeface="Montserrat"/>
                <a:ea typeface="Montserrat"/>
                <a:cs typeface="Montserrat"/>
                <a:sym typeface="Montserrat"/>
              </a:defRPr>
            </a:lvl2pPr>
            <a:lvl3pPr marL="1371600" lvl="2" indent="-304800">
              <a:lnSpc>
                <a:spcPct val="100000"/>
              </a:lnSpc>
              <a:spcBef>
                <a:spcPts val="0"/>
              </a:spcBef>
              <a:spcAft>
                <a:spcPts val="0"/>
              </a:spcAft>
              <a:buClr>
                <a:schemeClr val="accent1"/>
              </a:buClr>
              <a:buSzPts val="1200"/>
              <a:buFont typeface="Montserrat"/>
              <a:buChar char="■"/>
              <a:defRPr sz="1200">
                <a:solidFill>
                  <a:schemeClr val="accent1"/>
                </a:solidFill>
                <a:latin typeface="Montserrat"/>
                <a:ea typeface="Montserrat"/>
                <a:cs typeface="Montserrat"/>
                <a:sym typeface="Montserrat"/>
              </a:defRPr>
            </a:lvl3pPr>
            <a:lvl4pPr marL="1828800" lvl="3" indent="-304800">
              <a:lnSpc>
                <a:spcPct val="100000"/>
              </a:lnSpc>
              <a:spcBef>
                <a:spcPts val="0"/>
              </a:spcBef>
              <a:spcAft>
                <a:spcPts val="0"/>
              </a:spcAft>
              <a:buClr>
                <a:schemeClr val="accent1"/>
              </a:buClr>
              <a:buSzPts val="1200"/>
              <a:buFont typeface="Montserrat"/>
              <a:buChar char="●"/>
              <a:defRPr sz="1200">
                <a:solidFill>
                  <a:schemeClr val="accent1"/>
                </a:solidFill>
                <a:latin typeface="Montserrat"/>
                <a:ea typeface="Montserrat"/>
                <a:cs typeface="Montserrat"/>
                <a:sym typeface="Montserrat"/>
              </a:defRPr>
            </a:lvl4pPr>
            <a:lvl5pPr marL="2286000" lvl="4" indent="-304800">
              <a:lnSpc>
                <a:spcPct val="100000"/>
              </a:lnSpc>
              <a:spcBef>
                <a:spcPts val="0"/>
              </a:spcBef>
              <a:spcAft>
                <a:spcPts val="0"/>
              </a:spcAft>
              <a:buClr>
                <a:schemeClr val="accent1"/>
              </a:buClr>
              <a:buSzPts val="1200"/>
              <a:buFont typeface="Montserrat"/>
              <a:buChar char="○"/>
              <a:defRPr sz="1200">
                <a:solidFill>
                  <a:schemeClr val="accent1"/>
                </a:solidFill>
                <a:latin typeface="Montserrat"/>
                <a:ea typeface="Montserrat"/>
                <a:cs typeface="Montserrat"/>
                <a:sym typeface="Montserrat"/>
              </a:defRPr>
            </a:lvl5pPr>
            <a:lvl6pPr marL="2743200" lvl="5" indent="-304800">
              <a:lnSpc>
                <a:spcPct val="100000"/>
              </a:lnSpc>
              <a:spcBef>
                <a:spcPts val="0"/>
              </a:spcBef>
              <a:spcAft>
                <a:spcPts val="0"/>
              </a:spcAft>
              <a:buClr>
                <a:schemeClr val="accent1"/>
              </a:buClr>
              <a:buSzPts val="1200"/>
              <a:buFont typeface="Montserrat"/>
              <a:buChar char="■"/>
              <a:defRPr sz="1200">
                <a:solidFill>
                  <a:schemeClr val="accent1"/>
                </a:solidFill>
                <a:latin typeface="Montserrat"/>
                <a:ea typeface="Montserrat"/>
                <a:cs typeface="Montserrat"/>
                <a:sym typeface="Montserrat"/>
              </a:defRPr>
            </a:lvl6pPr>
            <a:lvl7pPr marL="3200400" lvl="6" indent="-304800">
              <a:lnSpc>
                <a:spcPct val="100000"/>
              </a:lnSpc>
              <a:spcBef>
                <a:spcPts val="0"/>
              </a:spcBef>
              <a:spcAft>
                <a:spcPts val="0"/>
              </a:spcAft>
              <a:buClr>
                <a:schemeClr val="accent1"/>
              </a:buClr>
              <a:buSzPts val="1200"/>
              <a:buFont typeface="Montserrat"/>
              <a:buChar char="●"/>
              <a:defRPr sz="1200">
                <a:solidFill>
                  <a:schemeClr val="accent1"/>
                </a:solidFill>
                <a:latin typeface="Montserrat"/>
                <a:ea typeface="Montserrat"/>
                <a:cs typeface="Montserrat"/>
                <a:sym typeface="Montserrat"/>
              </a:defRPr>
            </a:lvl7pPr>
            <a:lvl8pPr marL="3657600" lvl="7" indent="-304800">
              <a:lnSpc>
                <a:spcPct val="100000"/>
              </a:lnSpc>
              <a:spcBef>
                <a:spcPts val="0"/>
              </a:spcBef>
              <a:spcAft>
                <a:spcPts val="0"/>
              </a:spcAft>
              <a:buClr>
                <a:schemeClr val="accent1"/>
              </a:buClr>
              <a:buSzPts val="1200"/>
              <a:buFont typeface="Montserrat"/>
              <a:buChar char="○"/>
              <a:defRPr sz="1200">
                <a:solidFill>
                  <a:schemeClr val="accent1"/>
                </a:solidFill>
                <a:latin typeface="Montserrat"/>
                <a:ea typeface="Montserrat"/>
                <a:cs typeface="Montserrat"/>
                <a:sym typeface="Montserrat"/>
              </a:defRPr>
            </a:lvl8pPr>
            <a:lvl9pPr marL="4114800" lvl="8" indent="-304800">
              <a:lnSpc>
                <a:spcPct val="100000"/>
              </a:lnSpc>
              <a:spcBef>
                <a:spcPts val="0"/>
              </a:spcBef>
              <a:spcAft>
                <a:spcPts val="0"/>
              </a:spcAft>
              <a:buClr>
                <a:schemeClr val="accent1"/>
              </a:buClr>
              <a:buSzPts val="1200"/>
              <a:buFont typeface="Montserrat"/>
              <a:buChar char="■"/>
              <a:defRPr sz="1200">
                <a:solidFill>
                  <a:schemeClr val="accen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4" r:id="rId14"/>
    <p:sldLayoutId id="2147483669" r:id="rId15"/>
    <p:sldLayoutId id="214748367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600" userDrawn="1">
          <p15:clr>
            <a:srgbClr val="EA4335"/>
          </p15:clr>
        </p15:guide>
        <p15:guide id="2" orient="horz" pos="449" userDrawn="1">
          <p15:clr>
            <a:srgbClr val="EA4335"/>
          </p15:clr>
        </p15:guide>
        <p15:guide id="3" pos="7080" userDrawn="1">
          <p15:clr>
            <a:srgbClr val="EA4335"/>
          </p15:clr>
        </p15:guide>
        <p15:guide id="4" orient="horz" pos="3871" userDrawn="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oqtIbHJqiQdw_RlChNNy5pWtZIDOgoviwdz4TItRywA/copy"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8"/>
          <p:cNvSpPr txBox="1">
            <a:spLocks noGrp="1"/>
          </p:cNvSpPr>
          <p:nvPr>
            <p:ph type="ctrTitle"/>
          </p:nvPr>
        </p:nvSpPr>
        <p:spPr>
          <a:xfrm>
            <a:off x="953467" y="1480567"/>
            <a:ext cx="7627200" cy="3249600"/>
          </a:xfrm>
          <a:prstGeom prst="rect">
            <a:avLst/>
          </a:prstGeom>
        </p:spPr>
        <p:txBody>
          <a:bodyPr spcFirstLastPara="1" wrap="square" lIns="121900" tIns="121900" rIns="121900" bIns="121900" anchor="b" anchorCtr="0">
            <a:noAutofit/>
          </a:bodyPr>
          <a:lstStyle/>
          <a:p>
            <a:r>
              <a:rPr lang="en-IN" dirty="0"/>
              <a:t>Diabetes Prediction​</a:t>
            </a:r>
            <a:br>
              <a:rPr lang="en-IN" dirty="0"/>
            </a:br>
            <a:r>
              <a:rPr lang="en-IN" dirty="0"/>
              <a:t>Model​</a:t>
            </a:r>
            <a:endParaRPr dirty="0"/>
          </a:p>
        </p:txBody>
      </p:sp>
      <p:sp>
        <p:nvSpPr>
          <p:cNvPr id="311" name="Google Shape;311;p28"/>
          <p:cNvSpPr txBox="1">
            <a:spLocks noGrp="1"/>
          </p:cNvSpPr>
          <p:nvPr>
            <p:ph type="subTitle" idx="1"/>
          </p:nvPr>
        </p:nvSpPr>
        <p:spPr>
          <a:xfrm>
            <a:off x="953466" y="4831433"/>
            <a:ext cx="8136471" cy="546000"/>
          </a:xfrm>
          <a:prstGeom prst="rect">
            <a:avLst/>
          </a:prstGeom>
        </p:spPr>
        <p:txBody>
          <a:bodyPr spcFirstLastPara="1" wrap="square" lIns="121900" tIns="121900" rIns="121900" bIns="121900" anchor="ctr" anchorCtr="0">
            <a:noAutofit/>
          </a:bodyPr>
          <a:lstStyle/>
          <a:p>
            <a:pPr marL="0" indent="0"/>
            <a:r>
              <a:rPr lang="en" dirty="0"/>
              <a:t>Presented By: Harsha and </a:t>
            </a:r>
            <a:r>
              <a:rPr lang="en-IN" dirty="0"/>
              <a:t>Venkata </a:t>
            </a:r>
            <a:r>
              <a:rPr lang="en-IN" dirty="0" err="1"/>
              <a:t>Sesha</a:t>
            </a:r>
            <a:r>
              <a:rPr lang="en-IN" dirty="0"/>
              <a:t> </a:t>
            </a:r>
            <a:r>
              <a:rPr lang="en-IN" dirty="0" err="1"/>
              <a:t>Eleswarapu</a:t>
            </a:r>
            <a:endParaRPr dirty="0"/>
          </a:p>
        </p:txBody>
      </p:sp>
      <p:sp>
        <p:nvSpPr>
          <p:cNvPr id="312" name="Google Shape;312;p28"/>
          <p:cNvSpPr/>
          <p:nvPr/>
        </p:nvSpPr>
        <p:spPr>
          <a:xfrm>
            <a:off x="8794634" y="-553633"/>
            <a:ext cx="3270799" cy="2844605"/>
          </a:xfrm>
          <a:custGeom>
            <a:avLst/>
            <a:gdLst/>
            <a:ahLst/>
            <a:cxnLst/>
            <a:rect l="l" t="t" r="r" b="b"/>
            <a:pathLst>
              <a:path w="103321" h="89858" extrusionOk="0">
                <a:moveTo>
                  <a:pt x="80256" y="5347"/>
                </a:moveTo>
                <a:cubicBezTo>
                  <a:pt x="80309" y="5347"/>
                  <a:pt x="80354" y="5385"/>
                  <a:pt x="80383" y="5480"/>
                </a:cubicBezTo>
                <a:cubicBezTo>
                  <a:pt x="80574" y="5671"/>
                  <a:pt x="96030" y="24246"/>
                  <a:pt x="96030" y="24437"/>
                </a:cubicBezTo>
                <a:cubicBezTo>
                  <a:pt x="95966" y="24644"/>
                  <a:pt x="94900" y="25376"/>
                  <a:pt x="94438" y="25631"/>
                </a:cubicBezTo>
                <a:cubicBezTo>
                  <a:pt x="94316" y="25667"/>
                  <a:pt x="94210" y="25700"/>
                  <a:pt x="94118" y="25700"/>
                </a:cubicBezTo>
                <a:cubicBezTo>
                  <a:pt x="94008" y="25700"/>
                  <a:pt x="93919" y="25652"/>
                  <a:pt x="93849" y="25504"/>
                </a:cubicBezTo>
                <a:cubicBezTo>
                  <a:pt x="93579" y="25233"/>
                  <a:pt x="93372" y="24978"/>
                  <a:pt x="93117" y="24644"/>
                </a:cubicBezTo>
                <a:cubicBezTo>
                  <a:pt x="90268" y="21254"/>
                  <a:pt x="87482" y="17816"/>
                  <a:pt x="84617" y="14425"/>
                </a:cubicBezTo>
                <a:cubicBezTo>
                  <a:pt x="83821" y="13438"/>
                  <a:pt x="81513" y="10653"/>
                  <a:pt x="81513" y="10589"/>
                </a:cubicBezTo>
                <a:cubicBezTo>
                  <a:pt x="81036" y="10048"/>
                  <a:pt x="79317" y="7995"/>
                  <a:pt x="78983" y="7597"/>
                </a:cubicBezTo>
                <a:cubicBezTo>
                  <a:pt x="78648" y="7406"/>
                  <a:pt x="78791" y="7326"/>
                  <a:pt x="78983" y="7008"/>
                </a:cubicBezTo>
                <a:cubicBezTo>
                  <a:pt x="79253" y="6530"/>
                  <a:pt x="79651" y="6005"/>
                  <a:pt x="79985" y="5607"/>
                </a:cubicBezTo>
                <a:cubicBezTo>
                  <a:pt x="80049" y="5543"/>
                  <a:pt x="80049" y="5543"/>
                  <a:pt x="80113" y="5480"/>
                </a:cubicBezTo>
                <a:lnTo>
                  <a:pt x="80049" y="5480"/>
                </a:lnTo>
                <a:cubicBezTo>
                  <a:pt x="80118" y="5402"/>
                  <a:pt x="80192" y="5347"/>
                  <a:pt x="80256" y="5347"/>
                </a:cubicBezTo>
                <a:close/>
                <a:moveTo>
                  <a:pt x="75356" y="24832"/>
                </a:moveTo>
                <a:cubicBezTo>
                  <a:pt x="75574" y="24832"/>
                  <a:pt x="76075" y="25843"/>
                  <a:pt x="76261" y="26029"/>
                </a:cubicBezTo>
                <a:cubicBezTo>
                  <a:pt x="76340" y="26109"/>
                  <a:pt x="76404" y="26172"/>
                  <a:pt x="76340" y="26300"/>
                </a:cubicBezTo>
                <a:cubicBezTo>
                  <a:pt x="76300" y="26363"/>
                  <a:pt x="76249" y="26379"/>
                  <a:pt x="76199" y="26379"/>
                </a:cubicBezTo>
                <a:cubicBezTo>
                  <a:pt x="76149" y="26379"/>
                  <a:pt x="76101" y="26363"/>
                  <a:pt x="76070" y="26363"/>
                </a:cubicBezTo>
                <a:cubicBezTo>
                  <a:pt x="76006" y="26363"/>
                  <a:pt x="75274" y="26236"/>
                  <a:pt x="75274" y="25631"/>
                </a:cubicBezTo>
                <a:lnTo>
                  <a:pt x="75274" y="25504"/>
                </a:lnTo>
                <a:cubicBezTo>
                  <a:pt x="75274" y="25376"/>
                  <a:pt x="75210" y="24915"/>
                  <a:pt x="75337" y="24835"/>
                </a:cubicBezTo>
                <a:cubicBezTo>
                  <a:pt x="75343" y="24833"/>
                  <a:pt x="75350" y="24832"/>
                  <a:pt x="75356" y="24832"/>
                </a:cubicBezTo>
                <a:close/>
                <a:moveTo>
                  <a:pt x="77939" y="8981"/>
                </a:moveTo>
                <a:cubicBezTo>
                  <a:pt x="77974" y="8981"/>
                  <a:pt x="77996" y="9024"/>
                  <a:pt x="77996" y="9061"/>
                </a:cubicBezTo>
                <a:cubicBezTo>
                  <a:pt x="78394" y="9395"/>
                  <a:pt x="78648" y="9857"/>
                  <a:pt x="78919" y="10191"/>
                </a:cubicBezTo>
                <a:cubicBezTo>
                  <a:pt x="79651" y="11114"/>
                  <a:pt x="80383" y="11974"/>
                  <a:pt x="81115" y="12834"/>
                </a:cubicBezTo>
                <a:cubicBezTo>
                  <a:pt x="82039" y="13900"/>
                  <a:pt x="82835" y="15030"/>
                  <a:pt x="83758" y="16081"/>
                </a:cubicBezTo>
                <a:cubicBezTo>
                  <a:pt x="84426" y="16749"/>
                  <a:pt x="87546" y="20601"/>
                  <a:pt x="88342" y="21524"/>
                </a:cubicBezTo>
                <a:cubicBezTo>
                  <a:pt x="89329" y="22654"/>
                  <a:pt x="90268" y="23848"/>
                  <a:pt x="91255" y="24978"/>
                </a:cubicBezTo>
                <a:cubicBezTo>
                  <a:pt x="91462" y="25169"/>
                  <a:pt x="92258" y="26109"/>
                  <a:pt x="92258" y="26236"/>
                </a:cubicBezTo>
                <a:cubicBezTo>
                  <a:pt x="92385" y="26363"/>
                  <a:pt x="92385" y="26427"/>
                  <a:pt x="92178" y="26427"/>
                </a:cubicBezTo>
                <a:lnTo>
                  <a:pt x="92114" y="26506"/>
                </a:lnTo>
                <a:lnTo>
                  <a:pt x="91987" y="26506"/>
                </a:lnTo>
                <a:cubicBezTo>
                  <a:pt x="91525" y="26634"/>
                  <a:pt x="89536" y="26825"/>
                  <a:pt x="89536" y="26825"/>
                </a:cubicBezTo>
                <a:cubicBezTo>
                  <a:pt x="89536" y="26825"/>
                  <a:pt x="87482" y="24310"/>
                  <a:pt x="86814" y="23450"/>
                </a:cubicBezTo>
                <a:cubicBezTo>
                  <a:pt x="86416" y="22989"/>
                  <a:pt x="83026" y="18803"/>
                  <a:pt x="81704" y="17211"/>
                </a:cubicBezTo>
                <a:cubicBezTo>
                  <a:pt x="80176" y="15428"/>
                  <a:pt x="78648" y="13566"/>
                  <a:pt x="77136" y="11783"/>
                </a:cubicBezTo>
                <a:cubicBezTo>
                  <a:pt x="76993" y="11640"/>
                  <a:pt x="76929" y="11449"/>
                  <a:pt x="76993" y="11305"/>
                </a:cubicBezTo>
                <a:cubicBezTo>
                  <a:pt x="77200" y="10653"/>
                  <a:pt x="77852" y="9061"/>
                  <a:pt x="77852" y="9061"/>
                </a:cubicBezTo>
                <a:cubicBezTo>
                  <a:pt x="77885" y="9002"/>
                  <a:pt x="77915" y="8981"/>
                  <a:pt x="77939" y="8981"/>
                </a:cubicBezTo>
                <a:close/>
                <a:moveTo>
                  <a:pt x="75672" y="19073"/>
                </a:moveTo>
                <a:cubicBezTo>
                  <a:pt x="75735" y="19073"/>
                  <a:pt x="75799" y="19137"/>
                  <a:pt x="75942" y="19264"/>
                </a:cubicBezTo>
                <a:cubicBezTo>
                  <a:pt x="76133" y="19535"/>
                  <a:pt x="82166" y="26761"/>
                  <a:pt x="82166" y="26904"/>
                </a:cubicBezTo>
                <a:cubicBezTo>
                  <a:pt x="82230" y="27095"/>
                  <a:pt x="82102" y="27095"/>
                  <a:pt x="82039" y="27095"/>
                </a:cubicBezTo>
                <a:cubicBezTo>
                  <a:pt x="81911" y="27095"/>
                  <a:pt x="78648" y="26427"/>
                  <a:pt x="78521" y="26236"/>
                </a:cubicBezTo>
                <a:cubicBezTo>
                  <a:pt x="77996" y="25440"/>
                  <a:pt x="75863" y="23180"/>
                  <a:pt x="75608" y="22591"/>
                </a:cubicBezTo>
                <a:cubicBezTo>
                  <a:pt x="75465" y="22384"/>
                  <a:pt x="75544" y="19137"/>
                  <a:pt x="75672" y="19073"/>
                </a:cubicBezTo>
                <a:close/>
                <a:moveTo>
                  <a:pt x="76434" y="13689"/>
                </a:moveTo>
                <a:cubicBezTo>
                  <a:pt x="76695" y="13689"/>
                  <a:pt x="77143" y="14433"/>
                  <a:pt x="77327" y="14632"/>
                </a:cubicBezTo>
                <a:cubicBezTo>
                  <a:pt x="78123" y="15555"/>
                  <a:pt x="81179" y="19264"/>
                  <a:pt x="81513" y="19662"/>
                </a:cubicBezTo>
                <a:cubicBezTo>
                  <a:pt x="81641" y="19742"/>
                  <a:pt x="83630" y="22320"/>
                  <a:pt x="84299" y="23052"/>
                </a:cubicBezTo>
                <a:cubicBezTo>
                  <a:pt x="85222" y="24119"/>
                  <a:pt x="87737" y="26968"/>
                  <a:pt x="87610" y="27095"/>
                </a:cubicBezTo>
                <a:cubicBezTo>
                  <a:pt x="87572" y="27170"/>
                  <a:pt x="86623" y="27201"/>
                  <a:pt x="85830" y="27201"/>
                </a:cubicBezTo>
                <a:cubicBezTo>
                  <a:pt x="85269" y="27201"/>
                  <a:pt x="84787" y="27185"/>
                  <a:pt x="84761" y="27159"/>
                </a:cubicBezTo>
                <a:cubicBezTo>
                  <a:pt x="84733" y="27171"/>
                  <a:pt x="84709" y="27176"/>
                  <a:pt x="84687" y="27176"/>
                </a:cubicBezTo>
                <a:cubicBezTo>
                  <a:pt x="84593" y="27176"/>
                  <a:pt x="84541" y="27083"/>
                  <a:pt x="84490" y="27032"/>
                </a:cubicBezTo>
                <a:cubicBezTo>
                  <a:pt x="83423" y="25774"/>
                  <a:pt x="82437" y="24517"/>
                  <a:pt x="81434" y="23323"/>
                </a:cubicBezTo>
                <a:cubicBezTo>
                  <a:pt x="80972" y="22782"/>
                  <a:pt x="80511" y="22257"/>
                  <a:pt x="80049" y="21731"/>
                </a:cubicBezTo>
                <a:cubicBezTo>
                  <a:pt x="80049" y="21652"/>
                  <a:pt x="80049" y="21588"/>
                  <a:pt x="79985" y="21588"/>
                </a:cubicBezTo>
                <a:cubicBezTo>
                  <a:pt x="79985" y="21588"/>
                  <a:pt x="76738" y="17609"/>
                  <a:pt x="76070" y="16877"/>
                </a:cubicBezTo>
                <a:cubicBezTo>
                  <a:pt x="76006" y="16813"/>
                  <a:pt x="76197" y="13773"/>
                  <a:pt x="76404" y="13693"/>
                </a:cubicBezTo>
                <a:cubicBezTo>
                  <a:pt x="76414" y="13691"/>
                  <a:pt x="76424" y="13689"/>
                  <a:pt x="76434" y="13689"/>
                </a:cubicBezTo>
                <a:close/>
                <a:moveTo>
                  <a:pt x="70437" y="28473"/>
                </a:moveTo>
                <a:cubicBezTo>
                  <a:pt x="70874" y="28473"/>
                  <a:pt x="71340" y="28573"/>
                  <a:pt x="71756" y="28623"/>
                </a:cubicBezTo>
                <a:cubicBezTo>
                  <a:pt x="72027" y="28687"/>
                  <a:pt x="71883" y="28894"/>
                  <a:pt x="71883" y="29212"/>
                </a:cubicBezTo>
                <a:cubicBezTo>
                  <a:pt x="71883" y="29754"/>
                  <a:pt x="71883" y="29945"/>
                  <a:pt x="71820" y="30406"/>
                </a:cubicBezTo>
                <a:cubicBezTo>
                  <a:pt x="71820" y="30486"/>
                  <a:pt x="71756" y="30613"/>
                  <a:pt x="71692" y="30613"/>
                </a:cubicBezTo>
                <a:cubicBezTo>
                  <a:pt x="71679" y="30620"/>
                  <a:pt x="71665" y="30623"/>
                  <a:pt x="71652" y="30623"/>
                </a:cubicBezTo>
                <a:cubicBezTo>
                  <a:pt x="71536" y="30623"/>
                  <a:pt x="71422" y="30406"/>
                  <a:pt x="71422" y="30406"/>
                </a:cubicBezTo>
                <a:cubicBezTo>
                  <a:pt x="70896" y="29817"/>
                  <a:pt x="70292" y="29085"/>
                  <a:pt x="70037" y="28687"/>
                </a:cubicBezTo>
                <a:cubicBezTo>
                  <a:pt x="69894" y="28560"/>
                  <a:pt x="69894" y="28496"/>
                  <a:pt x="70101" y="28496"/>
                </a:cubicBezTo>
                <a:cubicBezTo>
                  <a:pt x="70210" y="28480"/>
                  <a:pt x="70322" y="28473"/>
                  <a:pt x="70437" y="28473"/>
                </a:cubicBezTo>
                <a:close/>
                <a:moveTo>
                  <a:pt x="64402" y="28162"/>
                </a:moveTo>
                <a:cubicBezTo>
                  <a:pt x="65198" y="28226"/>
                  <a:pt x="65994" y="28226"/>
                  <a:pt x="66710" y="28226"/>
                </a:cubicBezTo>
                <a:cubicBezTo>
                  <a:pt x="67442" y="28226"/>
                  <a:pt x="67777" y="28623"/>
                  <a:pt x="68111" y="29021"/>
                </a:cubicBezTo>
                <a:cubicBezTo>
                  <a:pt x="69177" y="30279"/>
                  <a:pt x="70228" y="31600"/>
                  <a:pt x="71294" y="32873"/>
                </a:cubicBezTo>
                <a:cubicBezTo>
                  <a:pt x="71485" y="33064"/>
                  <a:pt x="71485" y="33271"/>
                  <a:pt x="71485" y="33526"/>
                </a:cubicBezTo>
                <a:cubicBezTo>
                  <a:pt x="71294" y="34258"/>
                  <a:pt x="71167" y="35054"/>
                  <a:pt x="71024" y="35786"/>
                </a:cubicBezTo>
                <a:cubicBezTo>
                  <a:pt x="71024" y="35914"/>
                  <a:pt x="71087" y="36057"/>
                  <a:pt x="70960" y="36057"/>
                </a:cubicBezTo>
                <a:cubicBezTo>
                  <a:pt x="70938" y="36068"/>
                  <a:pt x="70917" y="36073"/>
                  <a:pt x="70899" y="36073"/>
                </a:cubicBezTo>
                <a:cubicBezTo>
                  <a:pt x="70810" y="36073"/>
                  <a:pt x="70755" y="35966"/>
                  <a:pt x="70690" y="35914"/>
                </a:cubicBezTo>
                <a:cubicBezTo>
                  <a:pt x="69368" y="34258"/>
                  <a:pt x="68047" y="32666"/>
                  <a:pt x="66710" y="31011"/>
                </a:cubicBezTo>
                <a:cubicBezTo>
                  <a:pt x="65994" y="30215"/>
                  <a:pt x="65325" y="29356"/>
                  <a:pt x="64593" y="28560"/>
                </a:cubicBezTo>
                <a:cubicBezTo>
                  <a:pt x="64529" y="28417"/>
                  <a:pt x="64466" y="28353"/>
                  <a:pt x="64402" y="28162"/>
                </a:cubicBezTo>
                <a:close/>
                <a:moveTo>
                  <a:pt x="61808" y="28226"/>
                </a:moveTo>
                <a:cubicBezTo>
                  <a:pt x="62015" y="28226"/>
                  <a:pt x="62206" y="28289"/>
                  <a:pt x="62412" y="28496"/>
                </a:cubicBezTo>
                <a:lnTo>
                  <a:pt x="68175" y="35452"/>
                </a:lnTo>
                <a:cubicBezTo>
                  <a:pt x="68843" y="36312"/>
                  <a:pt x="69575" y="37107"/>
                  <a:pt x="70228" y="37903"/>
                </a:cubicBezTo>
                <a:cubicBezTo>
                  <a:pt x="70371" y="38110"/>
                  <a:pt x="70435" y="38301"/>
                  <a:pt x="70371" y="38572"/>
                </a:cubicBezTo>
                <a:cubicBezTo>
                  <a:pt x="70101" y="39240"/>
                  <a:pt x="69894" y="39893"/>
                  <a:pt x="69639" y="40498"/>
                </a:cubicBezTo>
                <a:cubicBezTo>
                  <a:pt x="69605" y="40674"/>
                  <a:pt x="69550" y="40757"/>
                  <a:pt x="69477" y="40757"/>
                </a:cubicBezTo>
                <a:cubicBezTo>
                  <a:pt x="69411" y="40757"/>
                  <a:pt x="69331" y="40690"/>
                  <a:pt x="69241" y="40561"/>
                </a:cubicBezTo>
                <a:cubicBezTo>
                  <a:pt x="67586" y="38508"/>
                  <a:pt x="65914" y="36518"/>
                  <a:pt x="64259" y="34465"/>
                </a:cubicBezTo>
                <a:cubicBezTo>
                  <a:pt x="62731" y="32603"/>
                  <a:pt x="61219" y="30884"/>
                  <a:pt x="59691" y="29085"/>
                </a:cubicBezTo>
                <a:cubicBezTo>
                  <a:pt x="59627" y="28958"/>
                  <a:pt x="59356" y="28751"/>
                  <a:pt x="59420" y="28560"/>
                </a:cubicBezTo>
                <a:cubicBezTo>
                  <a:pt x="59484" y="28417"/>
                  <a:pt x="60025" y="28417"/>
                  <a:pt x="60152" y="28353"/>
                </a:cubicBezTo>
                <a:cubicBezTo>
                  <a:pt x="60821" y="28289"/>
                  <a:pt x="61139" y="28289"/>
                  <a:pt x="61808" y="28226"/>
                </a:cubicBezTo>
                <a:close/>
                <a:moveTo>
                  <a:pt x="57263" y="28945"/>
                </a:moveTo>
                <a:cubicBezTo>
                  <a:pt x="57465" y="28945"/>
                  <a:pt x="57577" y="29102"/>
                  <a:pt x="57701" y="29212"/>
                </a:cubicBezTo>
                <a:cubicBezTo>
                  <a:pt x="58831" y="30549"/>
                  <a:pt x="59945" y="31934"/>
                  <a:pt x="61012" y="33271"/>
                </a:cubicBezTo>
                <a:cubicBezTo>
                  <a:pt x="61537" y="33924"/>
                  <a:pt x="62078" y="34529"/>
                  <a:pt x="62603" y="35181"/>
                </a:cubicBezTo>
                <a:cubicBezTo>
                  <a:pt x="63129" y="35786"/>
                  <a:pt x="63606" y="36375"/>
                  <a:pt x="64132" y="36980"/>
                </a:cubicBezTo>
                <a:cubicBezTo>
                  <a:pt x="65596" y="38699"/>
                  <a:pt x="67044" y="40498"/>
                  <a:pt x="68572" y="42281"/>
                </a:cubicBezTo>
                <a:cubicBezTo>
                  <a:pt x="68700" y="42487"/>
                  <a:pt x="68779" y="42615"/>
                  <a:pt x="68636" y="42822"/>
                </a:cubicBezTo>
                <a:cubicBezTo>
                  <a:pt x="68302" y="43411"/>
                  <a:pt x="68047" y="44016"/>
                  <a:pt x="67713" y="44541"/>
                </a:cubicBezTo>
                <a:cubicBezTo>
                  <a:pt x="67671" y="44665"/>
                  <a:pt x="67596" y="44770"/>
                  <a:pt x="67496" y="44770"/>
                </a:cubicBezTo>
                <a:cubicBezTo>
                  <a:pt x="67442" y="44770"/>
                  <a:pt x="67381" y="44740"/>
                  <a:pt x="67315" y="44668"/>
                </a:cubicBezTo>
                <a:cubicBezTo>
                  <a:pt x="66249" y="43347"/>
                  <a:pt x="65198" y="42026"/>
                  <a:pt x="64132" y="40752"/>
                </a:cubicBezTo>
                <a:cubicBezTo>
                  <a:pt x="61473" y="37505"/>
                  <a:pt x="58831" y="34258"/>
                  <a:pt x="56109" y="31075"/>
                </a:cubicBezTo>
                <a:cubicBezTo>
                  <a:pt x="55775" y="30613"/>
                  <a:pt x="55441" y="30215"/>
                  <a:pt x="55043" y="29817"/>
                </a:cubicBezTo>
                <a:cubicBezTo>
                  <a:pt x="54915" y="29610"/>
                  <a:pt x="54915" y="29547"/>
                  <a:pt x="55106" y="29483"/>
                </a:cubicBezTo>
                <a:cubicBezTo>
                  <a:pt x="55775" y="29292"/>
                  <a:pt x="56507" y="29021"/>
                  <a:pt x="57160" y="28958"/>
                </a:cubicBezTo>
                <a:cubicBezTo>
                  <a:pt x="57197" y="28949"/>
                  <a:pt x="57231" y="28945"/>
                  <a:pt x="57263" y="28945"/>
                </a:cubicBezTo>
                <a:close/>
                <a:moveTo>
                  <a:pt x="53024" y="30211"/>
                </a:moveTo>
                <a:cubicBezTo>
                  <a:pt x="53035" y="30211"/>
                  <a:pt x="53045" y="30213"/>
                  <a:pt x="53053" y="30215"/>
                </a:cubicBezTo>
                <a:lnTo>
                  <a:pt x="53180" y="30215"/>
                </a:lnTo>
                <a:cubicBezTo>
                  <a:pt x="53451" y="30343"/>
                  <a:pt x="65787" y="45337"/>
                  <a:pt x="66392" y="46005"/>
                </a:cubicBezTo>
                <a:cubicBezTo>
                  <a:pt x="66583" y="46196"/>
                  <a:pt x="66583" y="46403"/>
                  <a:pt x="66455" y="46658"/>
                </a:cubicBezTo>
                <a:cubicBezTo>
                  <a:pt x="66121" y="47199"/>
                  <a:pt x="65787" y="47661"/>
                  <a:pt x="65453" y="48186"/>
                </a:cubicBezTo>
                <a:cubicBezTo>
                  <a:pt x="65374" y="48271"/>
                  <a:pt x="65303" y="48308"/>
                  <a:pt x="65238" y="48308"/>
                </a:cubicBezTo>
                <a:cubicBezTo>
                  <a:pt x="65146" y="48308"/>
                  <a:pt x="65066" y="48234"/>
                  <a:pt x="64991" y="48122"/>
                </a:cubicBezTo>
                <a:cubicBezTo>
                  <a:pt x="64466" y="47597"/>
                  <a:pt x="64068" y="47056"/>
                  <a:pt x="63606" y="46467"/>
                </a:cubicBezTo>
                <a:cubicBezTo>
                  <a:pt x="63463" y="46324"/>
                  <a:pt x="61282" y="43681"/>
                  <a:pt x="60423" y="42678"/>
                </a:cubicBezTo>
                <a:cubicBezTo>
                  <a:pt x="58895" y="40752"/>
                  <a:pt x="53053" y="33733"/>
                  <a:pt x="51732" y="32205"/>
                </a:cubicBezTo>
                <a:cubicBezTo>
                  <a:pt x="51589" y="31998"/>
                  <a:pt x="50729" y="31202"/>
                  <a:pt x="51191" y="31011"/>
                </a:cubicBezTo>
                <a:cubicBezTo>
                  <a:pt x="51572" y="30889"/>
                  <a:pt x="52758" y="30211"/>
                  <a:pt x="53024" y="30211"/>
                </a:cubicBezTo>
                <a:close/>
                <a:moveTo>
                  <a:pt x="49456" y="31996"/>
                </a:moveTo>
                <a:cubicBezTo>
                  <a:pt x="49462" y="31996"/>
                  <a:pt x="49467" y="31997"/>
                  <a:pt x="49472" y="31998"/>
                </a:cubicBezTo>
                <a:cubicBezTo>
                  <a:pt x="50076" y="32730"/>
                  <a:pt x="59882" y="44668"/>
                  <a:pt x="60486" y="45400"/>
                </a:cubicBezTo>
                <a:cubicBezTo>
                  <a:pt x="61012" y="45926"/>
                  <a:pt x="63606" y="49252"/>
                  <a:pt x="64004" y="49507"/>
                </a:cubicBezTo>
                <a:cubicBezTo>
                  <a:pt x="64132" y="49650"/>
                  <a:pt x="64068" y="49778"/>
                  <a:pt x="64004" y="49905"/>
                </a:cubicBezTo>
                <a:cubicBezTo>
                  <a:pt x="63797" y="50112"/>
                  <a:pt x="62874" y="51178"/>
                  <a:pt x="62667" y="51369"/>
                </a:cubicBezTo>
                <a:cubicBezTo>
                  <a:pt x="62603" y="51433"/>
                  <a:pt x="62556" y="51465"/>
                  <a:pt x="62516" y="51465"/>
                </a:cubicBezTo>
                <a:cubicBezTo>
                  <a:pt x="62476" y="51465"/>
                  <a:pt x="62444" y="51433"/>
                  <a:pt x="62412" y="51369"/>
                </a:cubicBezTo>
                <a:cubicBezTo>
                  <a:pt x="61680" y="50573"/>
                  <a:pt x="56045" y="43745"/>
                  <a:pt x="55313" y="42885"/>
                </a:cubicBezTo>
                <a:cubicBezTo>
                  <a:pt x="54183" y="41485"/>
                  <a:pt x="50204" y="36709"/>
                  <a:pt x="49599" y="35914"/>
                </a:cubicBezTo>
                <a:cubicBezTo>
                  <a:pt x="48883" y="35118"/>
                  <a:pt x="48214" y="34322"/>
                  <a:pt x="47482" y="33526"/>
                </a:cubicBezTo>
                <a:cubicBezTo>
                  <a:pt x="47295" y="33339"/>
                  <a:pt x="49193" y="31996"/>
                  <a:pt x="49456" y="31996"/>
                </a:cubicBezTo>
                <a:close/>
                <a:moveTo>
                  <a:pt x="45763" y="34131"/>
                </a:moveTo>
                <a:cubicBezTo>
                  <a:pt x="45826" y="34131"/>
                  <a:pt x="45890" y="34131"/>
                  <a:pt x="45954" y="34195"/>
                </a:cubicBezTo>
                <a:cubicBezTo>
                  <a:pt x="46017" y="34195"/>
                  <a:pt x="46097" y="34258"/>
                  <a:pt x="46097" y="34322"/>
                </a:cubicBezTo>
                <a:cubicBezTo>
                  <a:pt x="46288" y="34592"/>
                  <a:pt x="46495" y="34863"/>
                  <a:pt x="46750" y="35118"/>
                </a:cubicBezTo>
                <a:cubicBezTo>
                  <a:pt x="46750" y="35118"/>
                  <a:pt x="46750" y="35181"/>
                  <a:pt x="46813" y="35181"/>
                </a:cubicBezTo>
                <a:cubicBezTo>
                  <a:pt x="47482" y="36057"/>
                  <a:pt x="48150" y="36853"/>
                  <a:pt x="48803" y="37712"/>
                </a:cubicBezTo>
                <a:cubicBezTo>
                  <a:pt x="48803" y="37712"/>
                  <a:pt x="48883" y="37712"/>
                  <a:pt x="48883" y="37776"/>
                </a:cubicBezTo>
                <a:cubicBezTo>
                  <a:pt x="49074" y="38047"/>
                  <a:pt x="49281" y="38301"/>
                  <a:pt x="49535" y="38508"/>
                </a:cubicBezTo>
                <a:cubicBezTo>
                  <a:pt x="49742" y="38763"/>
                  <a:pt x="49933" y="39033"/>
                  <a:pt x="50140" y="39304"/>
                </a:cubicBezTo>
                <a:cubicBezTo>
                  <a:pt x="50729" y="39957"/>
                  <a:pt x="51270" y="40689"/>
                  <a:pt x="51859" y="41357"/>
                </a:cubicBezTo>
                <a:cubicBezTo>
                  <a:pt x="52719" y="42344"/>
                  <a:pt x="53578" y="43411"/>
                  <a:pt x="54454" y="44413"/>
                </a:cubicBezTo>
                <a:cubicBezTo>
                  <a:pt x="54772" y="44811"/>
                  <a:pt x="55106" y="45209"/>
                  <a:pt x="55441" y="45671"/>
                </a:cubicBezTo>
                <a:cubicBezTo>
                  <a:pt x="55711" y="46005"/>
                  <a:pt x="60025" y="51178"/>
                  <a:pt x="60216" y="51369"/>
                </a:cubicBezTo>
                <a:cubicBezTo>
                  <a:pt x="60550" y="51767"/>
                  <a:pt x="60884" y="52101"/>
                  <a:pt x="61219" y="52499"/>
                </a:cubicBezTo>
                <a:cubicBezTo>
                  <a:pt x="61410" y="52770"/>
                  <a:pt x="61139" y="52897"/>
                  <a:pt x="60948" y="53025"/>
                </a:cubicBezTo>
                <a:cubicBezTo>
                  <a:pt x="60550" y="53423"/>
                  <a:pt x="60088" y="53757"/>
                  <a:pt x="59691" y="54155"/>
                </a:cubicBezTo>
                <a:cubicBezTo>
                  <a:pt x="59627" y="54155"/>
                  <a:pt x="59627" y="54218"/>
                  <a:pt x="59547" y="54218"/>
                </a:cubicBezTo>
                <a:cubicBezTo>
                  <a:pt x="59547" y="54250"/>
                  <a:pt x="59547" y="54266"/>
                  <a:pt x="59539" y="54266"/>
                </a:cubicBezTo>
                <a:cubicBezTo>
                  <a:pt x="59531" y="54266"/>
                  <a:pt x="59515" y="54250"/>
                  <a:pt x="59484" y="54218"/>
                </a:cubicBezTo>
                <a:cubicBezTo>
                  <a:pt x="59229" y="54155"/>
                  <a:pt x="59086" y="53821"/>
                  <a:pt x="58958" y="53630"/>
                </a:cubicBezTo>
                <a:cubicBezTo>
                  <a:pt x="56571" y="50780"/>
                  <a:pt x="54247" y="47915"/>
                  <a:pt x="51859" y="45066"/>
                </a:cubicBezTo>
                <a:cubicBezTo>
                  <a:pt x="51461" y="44541"/>
                  <a:pt x="49678" y="42344"/>
                  <a:pt x="49201" y="41883"/>
                </a:cubicBezTo>
                <a:cubicBezTo>
                  <a:pt x="49201" y="41819"/>
                  <a:pt x="49137" y="41819"/>
                  <a:pt x="49137" y="41755"/>
                </a:cubicBezTo>
                <a:cubicBezTo>
                  <a:pt x="48739" y="41357"/>
                  <a:pt x="44298" y="35977"/>
                  <a:pt x="44235" y="35977"/>
                </a:cubicBezTo>
                <a:cubicBezTo>
                  <a:pt x="44235" y="35977"/>
                  <a:pt x="44235" y="35914"/>
                  <a:pt x="44171" y="35914"/>
                </a:cubicBezTo>
                <a:cubicBezTo>
                  <a:pt x="43900" y="35516"/>
                  <a:pt x="43900" y="35516"/>
                  <a:pt x="44235" y="35181"/>
                </a:cubicBezTo>
                <a:cubicBezTo>
                  <a:pt x="44696" y="34783"/>
                  <a:pt x="45222" y="34592"/>
                  <a:pt x="45699" y="34195"/>
                </a:cubicBezTo>
                <a:cubicBezTo>
                  <a:pt x="45763" y="34195"/>
                  <a:pt x="45763" y="34195"/>
                  <a:pt x="45763" y="34131"/>
                </a:cubicBezTo>
                <a:close/>
                <a:moveTo>
                  <a:pt x="42656" y="36625"/>
                </a:moveTo>
                <a:cubicBezTo>
                  <a:pt x="42735" y="36625"/>
                  <a:pt x="42816" y="36694"/>
                  <a:pt x="42914" y="36853"/>
                </a:cubicBezTo>
                <a:cubicBezTo>
                  <a:pt x="43041" y="37044"/>
                  <a:pt x="44235" y="38508"/>
                  <a:pt x="44633" y="38970"/>
                </a:cubicBezTo>
                <a:cubicBezTo>
                  <a:pt x="45094" y="39559"/>
                  <a:pt x="52257" y="48186"/>
                  <a:pt x="52464" y="48456"/>
                </a:cubicBezTo>
                <a:cubicBezTo>
                  <a:pt x="52528" y="48520"/>
                  <a:pt x="52591" y="48584"/>
                  <a:pt x="52655" y="48647"/>
                </a:cubicBezTo>
                <a:cubicBezTo>
                  <a:pt x="52862" y="48918"/>
                  <a:pt x="54183" y="50446"/>
                  <a:pt x="54247" y="50573"/>
                </a:cubicBezTo>
                <a:cubicBezTo>
                  <a:pt x="54454" y="50780"/>
                  <a:pt x="56109" y="52834"/>
                  <a:pt x="56300" y="53088"/>
                </a:cubicBezTo>
                <a:cubicBezTo>
                  <a:pt x="56443" y="53168"/>
                  <a:pt x="56571" y="53295"/>
                  <a:pt x="56634" y="53423"/>
                </a:cubicBezTo>
                <a:cubicBezTo>
                  <a:pt x="56698" y="53486"/>
                  <a:pt x="56762" y="53566"/>
                  <a:pt x="56762" y="53630"/>
                </a:cubicBezTo>
                <a:cubicBezTo>
                  <a:pt x="56841" y="53693"/>
                  <a:pt x="56905" y="53757"/>
                  <a:pt x="56969" y="53821"/>
                </a:cubicBezTo>
                <a:cubicBezTo>
                  <a:pt x="57032" y="53964"/>
                  <a:pt x="57096" y="54027"/>
                  <a:pt x="57160" y="54091"/>
                </a:cubicBezTo>
                <a:lnTo>
                  <a:pt x="57239" y="54155"/>
                </a:lnTo>
                <a:lnTo>
                  <a:pt x="57303" y="54218"/>
                </a:lnTo>
                <a:cubicBezTo>
                  <a:pt x="57494" y="54489"/>
                  <a:pt x="57765" y="54760"/>
                  <a:pt x="57956" y="55014"/>
                </a:cubicBezTo>
                <a:cubicBezTo>
                  <a:pt x="58162" y="55221"/>
                  <a:pt x="58162" y="55349"/>
                  <a:pt x="57956" y="55476"/>
                </a:cubicBezTo>
                <a:cubicBezTo>
                  <a:pt x="57430" y="55874"/>
                  <a:pt x="56969" y="56208"/>
                  <a:pt x="56364" y="56542"/>
                </a:cubicBezTo>
                <a:cubicBezTo>
                  <a:pt x="56364" y="56542"/>
                  <a:pt x="56364" y="56606"/>
                  <a:pt x="56300" y="56606"/>
                </a:cubicBezTo>
                <a:cubicBezTo>
                  <a:pt x="56276" y="56618"/>
                  <a:pt x="56254" y="56623"/>
                  <a:pt x="56234" y="56623"/>
                </a:cubicBezTo>
                <a:cubicBezTo>
                  <a:pt x="56148" y="56623"/>
                  <a:pt x="56097" y="56530"/>
                  <a:pt x="56045" y="56479"/>
                </a:cubicBezTo>
                <a:lnTo>
                  <a:pt x="55441" y="55874"/>
                </a:lnTo>
                <a:cubicBezTo>
                  <a:pt x="55441" y="55874"/>
                  <a:pt x="55377" y="55810"/>
                  <a:pt x="55441" y="55810"/>
                </a:cubicBezTo>
                <a:cubicBezTo>
                  <a:pt x="54979" y="55285"/>
                  <a:pt x="49933" y="49109"/>
                  <a:pt x="48739" y="47661"/>
                </a:cubicBezTo>
                <a:cubicBezTo>
                  <a:pt x="47816" y="46530"/>
                  <a:pt x="46957" y="45464"/>
                  <a:pt x="46017" y="44413"/>
                </a:cubicBezTo>
                <a:cubicBezTo>
                  <a:pt x="45954" y="44413"/>
                  <a:pt x="45954" y="44413"/>
                  <a:pt x="45954" y="44334"/>
                </a:cubicBezTo>
                <a:cubicBezTo>
                  <a:pt x="45826" y="44207"/>
                  <a:pt x="45699" y="44016"/>
                  <a:pt x="45556" y="43872"/>
                </a:cubicBezTo>
                <a:cubicBezTo>
                  <a:pt x="45492" y="43872"/>
                  <a:pt x="45492" y="43809"/>
                  <a:pt x="45492" y="43809"/>
                </a:cubicBezTo>
                <a:cubicBezTo>
                  <a:pt x="45429" y="43681"/>
                  <a:pt x="45365" y="43618"/>
                  <a:pt x="45222" y="43474"/>
                </a:cubicBezTo>
                <a:cubicBezTo>
                  <a:pt x="45222" y="43474"/>
                  <a:pt x="45158" y="43474"/>
                  <a:pt x="45222" y="43411"/>
                </a:cubicBezTo>
                <a:cubicBezTo>
                  <a:pt x="44824" y="42949"/>
                  <a:pt x="41242" y="38699"/>
                  <a:pt x="40988" y="38365"/>
                </a:cubicBezTo>
                <a:cubicBezTo>
                  <a:pt x="40924" y="38301"/>
                  <a:pt x="42181" y="37044"/>
                  <a:pt x="42372" y="36853"/>
                </a:cubicBezTo>
                <a:cubicBezTo>
                  <a:pt x="42481" y="36710"/>
                  <a:pt x="42568" y="36625"/>
                  <a:pt x="42656" y="36625"/>
                </a:cubicBezTo>
                <a:close/>
                <a:moveTo>
                  <a:pt x="39816" y="39531"/>
                </a:moveTo>
                <a:cubicBezTo>
                  <a:pt x="39857" y="39531"/>
                  <a:pt x="39889" y="39567"/>
                  <a:pt x="39921" y="39638"/>
                </a:cubicBezTo>
                <a:cubicBezTo>
                  <a:pt x="40128" y="39893"/>
                  <a:pt x="41847" y="42090"/>
                  <a:pt x="42436" y="42742"/>
                </a:cubicBezTo>
                <a:cubicBezTo>
                  <a:pt x="43168" y="43618"/>
                  <a:pt x="49344" y="51035"/>
                  <a:pt x="50076" y="51974"/>
                </a:cubicBezTo>
                <a:cubicBezTo>
                  <a:pt x="51063" y="53232"/>
                  <a:pt x="52130" y="54425"/>
                  <a:pt x="53180" y="55619"/>
                </a:cubicBezTo>
                <a:cubicBezTo>
                  <a:pt x="53578" y="56081"/>
                  <a:pt x="53976" y="56606"/>
                  <a:pt x="54374" y="57068"/>
                </a:cubicBezTo>
                <a:cubicBezTo>
                  <a:pt x="54772" y="57466"/>
                  <a:pt x="54772" y="57545"/>
                  <a:pt x="54374" y="57736"/>
                </a:cubicBezTo>
                <a:cubicBezTo>
                  <a:pt x="53913" y="58070"/>
                  <a:pt x="53324" y="58341"/>
                  <a:pt x="52782" y="58596"/>
                </a:cubicBezTo>
                <a:cubicBezTo>
                  <a:pt x="52730" y="58622"/>
                  <a:pt x="52677" y="58638"/>
                  <a:pt x="52623" y="58638"/>
                </a:cubicBezTo>
                <a:cubicBezTo>
                  <a:pt x="52547" y="58638"/>
                  <a:pt x="52468" y="58607"/>
                  <a:pt x="52384" y="58532"/>
                </a:cubicBezTo>
                <a:cubicBezTo>
                  <a:pt x="52257" y="58341"/>
                  <a:pt x="52130" y="58198"/>
                  <a:pt x="51987" y="58007"/>
                </a:cubicBezTo>
                <a:cubicBezTo>
                  <a:pt x="51923" y="58007"/>
                  <a:pt x="51923" y="58007"/>
                  <a:pt x="51923" y="57943"/>
                </a:cubicBezTo>
                <a:cubicBezTo>
                  <a:pt x="50872" y="56606"/>
                  <a:pt x="49806" y="55349"/>
                  <a:pt x="48676" y="54027"/>
                </a:cubicBezTo>
                <a:cubicBezTo>
                  <a:pt x="47148" y="52165"/>
                  <a:pt x="45620" y="50303"/>
                  <a:pt x="44107" y="48456"/>
                </a:cubicBezTo>
                <a:cubicBezTo>
                  <a:pt x="43439" y="47661"/>
                  <a:pt x="42770" y="46865"/>
                  <a:pt x="42181" y="46133"/>
                </a:cubicBezTo>
                <a:cubicBezTo>
                  <a:pt x="42118" y="46133"/>
                  <a:pt x="42118" y="46069"/>
                  <a:pt x="42118" y="46069"/>
                </a:cubicBezTo>
                <a:cubicBezTo>
                  <a:pt x="41577" y="45400"/>
                  <a:pt x="38536" y="41755"/>
                  <a:pt x="38457" y="41692"/>
                </a:cubicBezTo>
                <a:cubicBezTo>
                  <a:pt x="38329" y="41485"/>
                  <a:pt x="38138" y="41294"/>
                  <a:pt x="38457" y="41023"/>
                </a:cubicBezTo>
                <a:cubicBezTo>
                  <a:pt x="38536" y="40959"/>
                  <a:pt x="39332" y="39893"/>
                  <a:pt x="39650" y="39638"/>
                </a:cubicBezTo>
                <a:cubicBezTo>
                  <a:pt x="39722" y="39567"/>
                  <a:pt x="39774" y="39531"/>
                  <a:pt x="39816" y="39531"/>
                </a:cubicBezTo>
                <a:close/>
                <a:moveTo>
                  <a:pt x="37201" y="42869"/>
                </a:moveTo>
                <a:cubicBezTo>
                  <a:pt x="37267" y="42869"/>
                  <a:pt x="37335" y="42917"/>
                  <a:pt x="37406" y="43013"/>
                </a:cubicBezTo>
                <a:cubicBezTo>
                  <a:pt x="37995" y="43745"/>
                  <a:pt x="38536" y="44413"/>
                  <a:pt x="39125" y="45066"/>
                </a:cubicBezTo>
                <a:cubicBezTo>
                  <a:pt x="40128" y="46260"/>
                  <a:pt x="41051" y="47454"/>
                  <a:pt x="42038" y="48647"/>
                </a:cubicBezTo>
                <a:cubicBezTo>
                  <a:pt x="43439" y="50303"/>
                  <a:pt x="44824" y="52038"/>
                  <a:pt x="46288" y="53757"/>
                </a:cubicBezTo>
                <a:cubicBezTo>
                  <a:pt x="47752" y="55476"/>
                  <a:pt x="49281" y="57275"/>
                  <a:pt x="50729" y="59057"/>
                </a:cubicBezTo>
                <a:cubicBezTo>
                  <a:pt x="50793" y="59137"/>
                  <a:pt x="50872" y="59201"/>
                  <a:pt x="50936" y="59328"/>
                </a:cubicBezTo>
                <a:cubicBezTo>
                  <a:pt x="50936" y="59455"/>
                  <a:pt x="50793" y="59455"/>
                  <a:pt x="50729" y="59455"/>
                </a:cubicBezTo>
                <a:cubicBezTo>
                  <a:pt x="50140" y="59726"/>
                  <a:pt x="49472" y="59933"/>
                  <a:pt x="48883" y="60187"/>
                </a:cubicBezTo>
                <a:cubicBezTo>
                  <a:pt x="48833" y="60199"/>
                  <a:pt x="48788" y="60204"/>
                  <a:pt x="48747" y="60204"/>
                </a:cubicBezTo>
                <a:cubicBezTo>
                  <a:pt x="48565" y="60204"/>
                  <a:pt x="48458" y="60100"/>
                  <a:pt x="48341" y="59996"/>
                </a:cubicBezTo>
                <a:cubicBezTo>
                  <a:pt x="47418" y="58866"/>
                  <a:pt x="46559" y="57800"/>
                  <a:pt x="45620" y="56670"/>
                </a:cubicBezTo>
                <a:cubicBezTo>
                  <a:pt x="43900" y="54616"/>
                  <a:pt x="42245" y="52563"/>
                  <a:pt x="40526" y="50510"/>
                </a:cubicBezTo>
                <a:cubicBezTo>
                  <a:pt x="38998" y="48711"/>
                  <a:pt x="37533" y="46928"/>
                  <a:pt x="36005" y="45130"/>
                </a:cubicBezTo>
                <a:cubicBezTo>
                  <a:pt x="35878" y="45002"/>
                  <a:pt x="35878" y="44875"/>
                  <a:pt x="36005" y="44668"/>
                </a:cubicBezTo>
                <a:cubicBezTo>
                  <a:pt x="36340" y="44143"/>
                  <a:pt x="36674" y="43538"/>
                  <a:pt x="37008" y="43013"/>
                </a:cubicBezTo>
                <a:cubicBezTo>
                  <a:pt x="37072" y="42917"/>
                  <a:pt x="37136" y="42869"/>
                  <a:pt x="37201" y="42869"/>
                </a:cubicBezTo>
                <a:close/>
                <a:moveTo>
                  <a:pt x="35048" y="46660"/>
                </a:moveTo>
                <a:cubicBezTo>
                  <a:pt x="35134" y="46660"/>
                  <a:pt x="35228" y="46745"/>
                  <a:pt x="35353" y="46928"/>
                </a:cubicBezTo>
                <a:cubicBezTo>
                  <a:pt x="35751" y="47454"/>
                  <a:pt x="36212" y="47995"/>
                  <a:pt x="36674" y="48520"/>
                </a:cubicBezTo>
                <a:cubicBezTo>
                  <a:pt x="37406" y="49507"/>
                  <a:pt x="38202" y="50382"/>
                  <a:pt x="38998" y="51369"/>
                </a:cubicBezTo>
                <a:cubicBezTo>
                  <a:pt x="40781" y="53423"/>
                  <a:pt x="42516" y="55556"/>
                  <a:pt x="44298" y="57673"/>
                </a:cubicBezTo>
                <a:cubicBezTo>
                  <a:pt x="45031" y="58596"/>
                  <a:pt x="45763" y="59455"/>
                  <a:pt x="46495" y="60331"/>
                </a:cubicBezTo>
                <a:cubicBezTo>
                  <a:pt x="46813" y="60729"/>
                  <a:pt x="46813" y="60792"/>
                  <a:pt x="46352" y="60920"/>
                </a:cubicBezTo>
                <a:cubicBezTo>
                  <a:pt x="45699" y="61047"/>
                  <a:pt x="45031" y="61190"/>
                  <a:pt x="44362" y="61318"/>
                </a:cubicBezTo>
                <a:cubicBezTo>
                  <a:pt x="44171" y="61318"/>
                  <a:pt x="44028" y="61190"/>
                  <a:pt x="43900" y="61047"/>
                </a:cubicBezTo>
                <a:cubicBezTo>
                  <a:pt x="42245" y="58994"/>
                  <a:pt x="40526" y="56877"/>
                  <a:pt x="38791" y="54823"/>
                </a:cubicBezTo>
                <a:cubicBezTo>
                  <a:pt x="37533" y="53295"/>
                  <a:pt x="36276" y="51831"/>
                  <a:pt x="35019" y="50303"/>
                </a:cubicBezTo>
                <a:cubicBezTo>
                  <a:pt x="34684" y="49905"/>
                  <a:pt x="34350" y="49443"/>
                  <a:pt x="34016" y="49045"/>
                </a:cubicBezTo>
                <a:cubicBezTo>
                  <a:pt x="33888" y="48918"/>
                  <a:pt x="33825" y="48854"/>
                  <a:pt x="33952" y="48647"/>
                </a:cubicBezTo>
                <a:cubicBezTo>
                  <a:pt x="34223" y="48122"/>
                  <a:pt x="34477" y="47517"/>
                  <a:pt x="34748" y="46992"/>
                </a:cubicBezTo>
                <a:cubicBezTo>
                  <a:pt x="34860" y="46777"/>
                  <a:pt x="34948" y="46660"/>
                  <a:pt x="35048" y="46660"/>
                </a:cubicBezTo>
                <a:close/>
                <a:moveTo>
                  <a:pt x="32031" y="55821"/>
                </a:moveTo>
                <a:cubicBezTo>
                  <a:pt x="32082" y="55821"/>
                  <a:pt x="32155" y="55875"/>
                  <a:pt x="32233" y="55953"/>
                </a:cubicBezTo>
                <a:cubicBezTo>
                  <a:pt x="32488" y="56272"/>
                  <a:pt x="32822" y="56670"/>
                  <a:pt x="33093" y="57004"/>
                </a:cubicBezTo>
                <a:cubicBezTo>
                  <a:pt x="33761" y="57736"/>
                  <a:pt x="34350" y="58468"/>
                  <a:pt x="34955" y="59201"/>
                </a:cubicBezTo>
                <a:cubicBezTo>
                  <a:pt x="35544" y="59933"/>
                  <a:pt x="36149" y="60585"/>
                  <a:pt x="36738" y="61318"/>
                </a:cubicBezTo>
                <a:cubicBezTo>
                  <a:pt x="36801" y="61381"/>
                  <a:pt x="36865" y="61525"/>
                  <a:pt x="36801" y="61588"/>
                </a:cubicBezTo>
                <a:cubicBezTo>
                  <a:pt x="36769" y="61652"/>
                  <a:pt x="36722" y="61668"/>
                  <a:pt x="36674" y="61668"/>
                </a:cubicBezTo>
                <a:cubicBezTo>
                  <a:pt x="36626" y="61668"/>
                  <a:pt x="36578" y="61652"/>
                  <a:pt x="36547" y="61652"/>
                </a:cubicBezTo>
                <a:lnTo>
                  <a:pt x="36276" y="61652"/>
                </a:lnTo>
                <a:cubicBezTo>
                  <a:pt x="35480" y="61652"/>
                  <a:pt x="34684" y="61525"/>
                  <a:pt x="33952" y="61525"/>
                </a:cubicBezTo>
                <a:cubicBezTo>
                  <a:pt x="33761" y="61525"/>
                  <a:pt x="33681" y="61381"/>
                  <a:pt x="33554" y="61254"/>
                </a:cubicBezTo>
                <a:cubicBezTo>
                  <a:pt x="32965" y="60585"/>
                  <a:pt x="32360" y="59853"/>
                  <a:pt x="31835" y="59137"/>
                </a:cubicBezTo>
                <a:cubicBezTo>
                  <a:pt x="31692" y="58994"/>
                  <a:pt x="31628" y="58866"/>
                  <a:pt x="31628" y="58659"/>
                </a:cubicBezTo>
                <a:cubicBezTo>
                  <a:pt x="31692" y="57736"/>
                  <a:pt x="31835" y="56877"/>
                  <a:pt x="31962" y="55953"/>
                </a:cubicBezTo>
                <a:cubicBezTo>
                  <a:pt x="31962" y="55859"/>
                  <a:pt x="31989" y="55821"/>
                  <a:pt x="32031" y="55821"/>
                </a:cubicBezTo>
                <a:close/>
                <a:moveTo>
                  <a:pt x="33220" y="50908"/>
                </a:moveTo>
                <a:cubicBezTo>
                  <a:pt x="33363" y="50908"/>
                  <a:pt x="33427" y="51035"/>
                  <a:pt x="33490" y="51099"/>
                </a:cubicBezTo>
                <a:cubicBezTo>
                  <a:pt x="34079" y="51831"/>
                  <a:pt x="34684" y="52563"/>
                  <a:pt x="35353" y="53295"/>
                </a:cubicBezTo>
                <a:cubicBezTo>
                  <a:pt x="37533" y="55953"/>
                  <a:pt x="39794" y="58596"/>
                  <a:pt x="41974" y="61254"/>
                </a:cubicBezTo>
                <a:cubicBezTo>
                  <a:pt x="42038" y="61318"/>
                  <a:pt x="42181" y="61381"/>
                  <a:pt x="42118" y="61525"/>
                </a:cubicBezTo>
                <a:cubicBezTo>
                  <a:pt x="42118" y="61588"/>
                  <a:pt x="42082" y="61604"/>
                  <a:pt x="42030" y="61604"/>
                </a:cubicBezTo>
                <a:cubicBezTo>
                  <a:pt x="41978" y="61604"/>
                  <a:pt x="41911" y="61588"/>
                  <a:pt x="41847" y="61588"/>
                </a:cubicBezTo>
                <a:lnTo>
                  <a:pt x="41115" y="61588"/>
                </a:lnTo>
                <a:cubicBezTo>
                  <a:pt x="40653" y="61652"/>
                  <a:pt x="40128" y="61588"/>
                  <a:pt x="39650" y="61716"/>
                </a:cubicBezTo>
                <a:cubicBezTo>
                  <a:pt x="39581" y="61743"/>
                  <a:pt x="39517" y="61756"/>
                  <a:pt x="39457" y="61756"/>
                </a:cubicBezTo>
                <a:cubicBezTo>
                  <a:pt x="39243" y="61756"/>
                  <a:pt x="39084" y="61593"/>
                  <a:pt x="38934" y="61381"/>
                </a:cubicBezTo>
                <a:cubicBezTo>
                  <a:pt x="37263" y="59328"/>
                  <a:pt x="35544" y="57275"/>
                  <a:pt x="33888" y="55221"/>
                </a:cubicBezTo>
                <a:cubicBezTo>
                  <a:pt x="33490" y="54760"/>
                  <a:pt x="33093" y="54362"/>
                  <a:pt x="32695" y="53884"/>
                </a:cubicBezTo>
                <a:cubicBezTo>
                  <a:pt x="32488" y="53630"/>
                  <a:pt x="32424" y="53423"/>
                  <a:pt x="32567" y="53088"/>
                </a:cubicBezTo>
                <a:cubicBezTo>
                  <a:pt x="32695" y="52436"/>
                  <a:pt x="32822" y="51831"/>
                  <a:pt x="33029" y="51178"/>
                </a:cubicBezTo>
                <a:cubicBezTo>
                  <a:pt x="33093" y="51099"/>
                  <a:pt x="33093" y="50971"/>
                  <a:pt x="33220" y="50908"/>
                </a:cubicBezTo>
                <a:close/>
                <a:moveTo>
                  <a:pt x="24765" y="63138"/>
                </a:moveTo>
                <a:cubicBezTo>
                  <a:pt x="24800" y="63138"/>
                  <a:pt x="24837" y="63154"/>
                  <a:pt x="24863" y="63180"/>
                </a:cubicBezTo>
                <a:cubicBezTo>
                  <a:pt x="25723" y="63435"/>
                  <a:pt x="26726" y="63371"/>
                  <a:pt x="27649" y="63578"/>
                </a:cubicBezTo>
                <a:cubicBezTo>
                  <a:pt x="27983" y="63642"/>
                  <a:pt x="28190" y="63769"/>
                  <a:pt x="28047" y="64103"/>
                </a:cubicBezTo>
                <a:cubicBezTo>
                  <a:pt x="28110" y="64963"/>
                  <a:pt x="28047" y="65965"/>
                  <a:pt x="27983" y="66889"/>
                </a:cubicBezTo>
                <a:cubicBezTo>
                  <a:pt x="27983" y="66952"/>
                  <a:pt x="28047" y="67096"/>
                  <a:pt x="27919" y="67159"/>
                </a:cubicBezTo>
                <a:cubicBezTo>
                  <a:pt x="27856" y="67159"/>
                  <a:pt x="27792" y="67096"/>
                  <a:pt x="27712" y="67016"/>
                </a:cubicBezTo>
                <a:cubicBezTo>
                  <a:pt x="27314" y="66427"/>
                  <a:pt x="25261" y="64039"/>
                  <a:pt x="24736" y="63371"/>
                </a:cubicBezTo>
                <a:cubicBezTo>
                  <a:pt x="24672" y="63307"/>
                  <a:pt x="24609" y="63307"/>
                  <a:pt x="24672" y="63244"/>
                </a:cubicBezTo>
                <a:cubicBezTo>
                  <a:pt x="24672" y="63169"/>
                  <a:pt x="24716" y="63138"/>
                  <a:pt x="24765" y="63138"/>
                </a:cubicBezTo>
                <a:close/>
                <a:moveTo>
                  <a:pt x="19154" y="62718"/>
                </a:moveTo>
                <a:cubicBezTo>
                  <a:pt x="19258" y="62718"/>
                  <a:pt x="19403" y="62782"/>
                  <a:pt x="19499" y="62782"/>
                </a:cubicBezTo>
                <a:cubicBezTo>
                  <a:pt x="20152" y="62846"/>
                  <a:pt x="20820" y="62909"/>
                  <a:pt x="21489" y="62909"/>
                </a:cubicBezTo>
                <a:cubicBezTo>
                  <a:pt x="22221" y="62909"/>
                  <a:pt x="22476" y="63435"/>
                  <a:pt x="22810" y="63769"/>
                </a:cubicBezTo>
                <a:cubicBezTo>
                  <a:pt x="23669" y="64772"/>
                  <a:pt x="24529" y="65759"/>
                  <a:pt x="25325" y="66825"/>
                </a:cubicBezTo>
                <a:cubicBezTo>
                  <a:pt x="25595" y="67159"/>
                  <a:pt x="27394" y="69213"/>
                  <a:pt x="27649" y="69483"/>
                </a:cubicBezTo>
                <a:cubicBezTo>
                  <a:pt x="27856" y="69738"/>
                  <a:pt x="27712" y="70008"/>
                  <a:pt x="27792" y="70279"/>
                </a:cubicBezTo>
                <a:cubicBezTo>
                  <a:pt x="27792" y="70343"/>
                  <a:pt x="27521" y="72523"/>
                  <a:pt x="27521" y="72730"/>
                </a:cubicBezTo>
                <a:cubicBezTo>
                  <a:pt x="27521" y="72794"/>
                  <a:pt x="27521" y="72921"/>
                  <a:pt x="27458" y="72921"/>
                </a:cubicBezTo>
                <a:cubicBezTo>
                  <a:pt x="27439" y="72940"/>
                  <a:pt x="27414" y="72948"/>
                  <a:pt x="27387" y="72948"/>
                </a:cubicBezTo>
                <a:cubicBezTo>
                  <a:pt x="27322" y="72948"/>
                  <a:pt x="27251" y="72903"/>
                  <a:pt x="27251" y="72858"/>
                </a:cubicBezTo>
                <a:cubicBezTo>
                  <a:pt x="27123" y="72730"/>
                  <a:pt x="25802" y="71075"/>
                  <a:pt x="25261" y="70406"/>
                </a:cubicBezTo>
                <a:cubicBezTo>
                  <a:pt x="24529" y="69547"/>
                  <a:pt x="20422" y="64565"/>
                  <a:pt x="19292" y="63244"/>
                </a:cubicBezTo>
                <a:lnTo>
                  <a:pt x="19292" y="63180"/>
                </a:lnTo>
                <a:cubicBezTo>
                  <a:pt x="19165" y="63037"/>
                  <a:pt x="18958" y="62973"/>
                  <a:pt x="19037" y="62782"/>
                </a:cubicBezTo>
                <a:cubicBezTo>
                  <a:pt x="19059" y="62734"/>
                  <a:pt x="19101" y="62718"/>
                  <a:pt x="19154" y="62718"/>
                </a:cubicBezTo>
                <a:close/>
                <a:moveTo>
                  <a:pt x="16540" y="62659"/>
                </a:moveTo>
                <a:cubicBezTo>
                  <a:pt x="16574" y="62659"/>
                  <a:pt x="16610" y="62679"/>
                  <a:pt x="16650" y="62718"/>
                </a:cubicBezTo>
                <a:cubicBezTo>
                  <a:pt x="16777" y="62782"/>
                  <a:pt x="19563" y="66220"/>
                  <a:pt x="19833" y="66554"/>
                </a:cubicBezTo>
                <a:cubicBezTo>
                  <a:pt x="20088" y="66825"/>
                  <a:pt x="24338" y="71934"/>
                  <a:pt x="24402" y="71998"/>
                </a:cubicBezTo>
                <a:cubicBezTo>
                  <a:pt x="25325" y="73065"/>
                  <a:pt x="26200" y="74115"/>
                  <a:pt x="27060" y="75245"/>
                </a:cubicBezTo>
                <a:lnTo>
                  <a:pt x="27123" y="75245"/>
                </a:lnTo>
                <a:cubicBezTo>
                  <a:pt x="27123" y="75373"/>
                  <a:pt x="26391" y="78094"/>
                  <a:pt x="26391" y="78158"/>
                </a:cubicBezTo>
                <a:cubicBezTo>
                  <a:pt x="26391" y="78094"/>
                  <a:pt x="26328" y="78094"/>
                  <a:pt x="26328" y="78031"/>
                </a:cubicBezTo>
                <a:cubicBezTo>
                  <a:pt x="26057" y="77760"/>
                  <a:pt x="22539" y="73526"/>
                  <a:pt x="21345" y="72062"/>
                </a:cubicBezTo>
                <a:cubicBezTo>
                  <a:pt x="19961" y="70343"/>
                  <a:pt x="18496" y="68608"/>
                  <a:pt x="17048" y="66889"/>
                </a:cubicBezTo>
                <a:cubicBezTo>
                  <a:pt x="16172" y="65822"/>
                  <a:pt x="13721" y="63037"/>
                  <a:pt x="13785" y="62909"/>
                </a:cubicBezTo>
                <a:cubicBezTo>
                  <a:pt x="13844" y="62768"/>
                  <a:pt x="15018" y="62688"/>
                  <a:pt x="15811" y="62688"/>
                </a:cubicBezTo>
                <a:cubicBezTo>
                  <a:pt x="16091" y="62688"/>
                  <a:pt x="16323" y="62698"/>
                  <a:pt x="16443" y="62718"/>
                </a:cubicBezTo>
                <a:cubicBezTo>
                  <a:pt x="16475" y="62679"/>
                  <a:pt x="16507" y="62659"/>
                  <a:pt x="16540" y="62659"/>
                </a:cubicBezTo>
                <a:close/>
                <a:moveTo>
                  <a:pt x="11604" y="63244"/>
                </a:moveTo>
                <a:cubicBezTo>
                  <a:pt x="11731" y="63244"/>
                  <a:pt x="11795" y="63244"/>
                  <a:pt x="11875" y="63307"/>
                </a:cubicBezTo>
                <a:cubicBezTo>
                  <a:pt x="12002" y="63371"/>
                  <a:pt x="14119" y="65965"/>
                  <a:pt x="14581" y="66618"/>
                </a:cubicBezTo>
                <a:cubicBezTo>
                  <a:pt x="14915" y="67096"/>
                  <a:pt x="19754" y="72858"/>
                  <a:pt x="19897" y="72985"/>
                </a:cubicBezTo>
                <a:cubicBezTo>
                  <a:pt x="20024" y="73128"/>
                  <a:pt x="20152" y="73319"/>
                  <a:pt x="20359" y="73526"/>
                </a:cubicBezTo>
                <a:cubicBezTo>
                  <a:pt x="20359" y="73526"/>
                  <a:pt x="20359" y="73590"/>
                  <a:pt x="20422" y="73590"/>
                </a:cubicBezTo>
                <a:cubicBezTo>
                  <a:pt x="20693" y="73924"/>
                  <a:pt x="25659" y="79750"/>
                  <a:pt x="25723" y="80084"/>
                </a:cubicBezTo>
                <a:cubicBezTo>
                  <a:pt x="25794" y="80141"/>
                  <a:pt x="24838" y="82024"/>
                  <a:pt x="24400" y="82024"/>
                </a:cubicBezTo>
                <a:cubicBezTo>
                  <a:pt x="24351" y="82024"/>
                  <a:pt x="24308" y="82000"/>
                  <a:pt x="24274" y="81946"/>
                </a:cubicBezTo>
                <a:cubicBezTo>
                  <a:pt x="23144" y="80625"/>
                  <a:pt x="22014" y="79288"/>
                  <a:pt x="20884" y="77967"/>
                </a:cubicBezTo>
                <a:cubicBezTo>
                  <a:pt x="18098" y="74577"/>
                  <a:pt x="15376" y="71202"/>
                  <a:pt x="12591" y="67891"/>
                </a:cubicBezTo>
                <a:cubicBezTo>
                  <a:pt x="11668" y="66761"/>
                  <a:pt x="10601" y="65631"/>
                  <a:pt x="9742" y="64501"/>
                </a:cubicBezTo>
                <a:cubicBezTo>
                  <a:pt x="9678" y="64437"/>
                  <a:pt x="9551" y="64374"/>
                  <a:pt x="9487" y="64230"/>
                </a:cubicBezTo>
                <a:cubicBezTo>
                  <a:pt x="9344" y="64103"/>
                  <a:pt x="9407" y="63976"/>
                  <a:pt x="9614" y="63912"/>
                </a:cubicBezTo>
                <a:cubicBezTo>
                  <a:pt x="9742" y="63833"/>
                  <a:pt x="9949" y="63769"/>
                  <a:pt x="10076" y="63705"/>
                </a:cubicBezTo>
                <a:lnTo>
                  <a:pt x="10076" y="63769"/>
                </a:lnTo>
                <a:cubicBezTo>
                  <a:pt x="10140" y="63705"/>
                  <a:pt x="10140" y="63705"/>
                  <a:pt x="10203" y="63705"/>
                </a:cubicBezTo>
                <a:cubicBezTo>
                  <a:pt x="10681" y="63578"/>
                  <a:pt x="11142" y="63371"/>
                  <a:pt x="11604" y="63244"/>
                </a:cubicBezTo>
                <a:close/>
                <a:moveTo>
                  <a:pt x="7812" y="64856"/>
                </a:moveTo>
                <a:cubicBezTo>
                  <a:pt x="7977" y="64856"/>
                  <a:pt x="8080" y="65025"/>
                  <a:pt x="8214" y="65170"/>
                </a:cubicBezTo>
                <a:cubicBezTo>
                  <a:pt x="8691" y="65759"/>
                  <a:pt x="9216" y="66363"/>
                  <a:pt x="9678" y="66952"/>
                </a:cubicBezTo>
                <a:cubicBezTo>
                  <a:pt x="10681" y="68210"/>
                  <a:pt x="11668" y="69404"/>
                  <a:pt x="12591" y="70597"/>
                </a:cubicBezTo>
                <a:lnTo>
                  <a:pt x="12925" y="70932"/>
                </a:lnTo>
                <a:cubicBezTo>
                  <a:pt x="12925" y="70995"/>
                  <a:pt x="12925" y="70995"/>
                  <a:pt x="12989" y="70995"/>
                </a:cubicBezTo>
                <a:lnTo>
                  <a:pt x="12989" y="71075"/>
                </a:lnTo>
                <a:cubicBezTo>
                  <a:pt x="14326" y="72587"/>
                  <a:pt x="15583" y="74115"/>
                  <a:pt x="16841" y="75643"/>
                </a:cubicBezTo>
                <a:cubicBezTo>
                  <a:pt x="17111" y="75977"/>
                  <a:pt x="17302" y="76248"/>
                  <a:pt x="17573" y="76503"/>
                </a:cubicBezTo>
                <a:cubicBezTo>
                  <a:pt x="17573" y="76566"/>
                  <a:pt x="17573" y="76566"/>
                  <a:pt x="17637" y="76566"/>
                </a:cubicBezTo>
                <a:lnTo>
                  <a:pt x="17637" y="76646"/>
                </a:lnTo>
                <a:lnTo>
                  <a:pt x="17700" y="76646"/>
                </a:lnTo>
                <a:cubicBezTo>
                  <a:pt x="18162" y="77235"/>
                  <a:pt x="21091" y="80753"/>
                  <a:pt x="21091" y="80753"/>
                </a:cubicBezTo>
                <a:cubicBezTo>
                  <a:pt x="21218" y="80816"/>
                  <a:pt x="22746" y="82742"/>
                  <a:pt x="22810" y="82806"/>
                </a:cubicBezTo>
                <a:cubicBezTo>
                  <a:pt x="23017" y="83077"/>
                  <a:pt x="23271" y="83411"/>
                  <a:pt x="23542" y="83666"/>
                </a:cubicBezTo>
                <a:cubicBezTo>
                  <a:pt x="23669" y="83729"/>
                  <a:pt x="23733" y="83872"/>
                  <a:pt x="23606" y="83936"/>
                </a:cubicBezTo>
                <a:cubicBezTo>
                  <a:pt x="23271" y="84525"/>
                  <a:pt x="22746" y="85003"/>
                  <a:pt x="22285" y="85400"/>
                </a:cubicBezTo>
                <a:lnTo>
                  <a:pt x="22221" y="85464"/>
                </a:lnTo>
                <a:cubicBezTo>
                  <a:pt x="22174" y="85539"/>
                  <a:pt x="22133" y="85570"/>
                  <a:pt x="22081" y="85570"/>
                </a:cubicBezTo>
                <a:cubicBezTo>
                  <a:pt x="22045" y="85570"/>
                  <a:pt x="22003" y="85554"/>
                  <a:pt x="21950" y="85528"/>
                </a:cubicBezTo>
                <a:lnTo>
                  <a:pt x="21887" y="85528"/>
                </a:lnTo>
                <a:cubicBezTo>
                  <a:pt x="17971" y="80753"/>
                  <a:pt x="14055" y="75977"/>
                  <a:pt x="10140" y="71266"/>
                </a:cubicBezTo>
                <a:cubicBezTo>
                  <a:pt x="8818" y="69674"/>
                  <a:pt x="7418" y="68082"/>
                  <a:pt x="6097" y="66491"/>
                </a:cubicBezTo>
                <a:cubicBezTo>
                  <a:pt x="5906" y="66300"/>
                  <a:pt x="5826" y="66220"/>
                  <a:pt x="6097" y="65965"/>
                </a:cubicBezTo>
                <a:cubicBezTo>
                  <a:pt x="6558" y="65568"/>
                  <a:pt x="7099" y="65297"/>
                  <a:pt x="7561" y="64963"/>
                </a:cubicBezTo>
                <a:cubicBezTo>
                  <a:pt x="7661" y="64887"/>
                  <a:pt x="7742" y="64856"/>
                  <a:pt x="7812" y="64856"/>
                </a:cubicBezTo>
                <a:close/>
                <a:moveTo>
                  <a:pt x="85997" y="0"/>
                </a:moveTo>
                <a:cubicBezTo>
                  <a:pt x="85879" y="0"/>
                  <a:pt x="85753" y="13"/>
                  <a:pt x="85620" y="36"/>
                </a:cubicBezTo>
                <a:cubicBezTo>
                  <a:pt x="83630" y="434"/>
                  <a:pt x="81768" y="1230"/>
                  <a:pt x="80176" y="2487"/>
                </a:cubicBezTo>
                <a:cubicBezTo>
                  <a:pt x="79587" y="2949"/>
                  <a:pt x="78919" y="3426"/>
                  <a:pt x="78394" y="4015"/>
                </a:cubicBezTo>
                <a:cubicBezTo>
                  <a:pt x="77136" y="5416"/>
                  <a:pt x="76133" y="7008"/>
                  <a:pt x="75274" y="8727"/>
                </a:cubicBezTo>
                <a:cubicBezTo>
                  <a:pt x="73809" y="11576"/>
                  <a:pt x="73220" y="14632"/>
                  <a:pt x="72759" y="17752"/>
                </a:cubicBezTo>
                <a:cubicBezTo>
                  <a:pt x="72552" y="18946"/>
                  <a:pt x="72218" y="25711"/>
                  <a:pt x="72154" y="25711"/>
                </a:cubicBezTo>
                <a:cubicBezTo>
                  <a:pt x="71505" y="25623"/>
                  <a:pt x="69267" y="25318"/>
                  <a:pt x="66044" y="25318"/>
                </a:cubicBezTo>
                <a:cubicBezTo>
                  <a:pt x="63968" y="25318"/>
                  <a:pt x="61483" y="25445"/>
                  <a:pt x="58751" y="25838"/>
                </a:cubicBezTo>
                <a:cubicBezTo>
                  <a:pt x="57367" y="26029"/>
                  <a:pt x="56045" y="26363"/>
                  <a:pt x="54708" y="26761"/>
                </a:cubicBezTo>
                <a:cubicBezTo>
                  <a:pt x="52989" y="27223"/>
                  <a:pt x="51398" y="27828"/>
                  <a:pt x="49806" y="28560"/>
                </a:cubicBezTo>
                <a:cubicBezTo>
                  <a:pt x="43566" y="31345"/>
                  <a:pt x="38536" y="35579"/>
                  <a:pt x="34684" y="41230"/>
                </a:cubicBezTo>
                <a:cubicBezTo>
                  <a:pt x="31835" y="45400"/>
                  <a:pt x="29973" y="50048"/>
                  <a:pt x="28986" y="55014"/>
                </a:cubicBezTo>
                <a:cubicBezTo>
                  <a:pt x="28588" y="56813"/>
                  <a:pt x="28317" y="58659"/>
                  <a:pt x="28254" y="60522"/>
                </a:cubicBezTo>
                <a:cubicBezTo>
                  <a:pt x="28254" y="60692"/>
                  <a:pt x="28210" y="60809"/>
                  <a:pt x="28044" y="60809"/>
                </a:cubicBezTo>
                <a:cubicBezTo>
                  <a:pt x="28008" y="60809"/>
                  <a:pt x="27967" y="60804"/>
                  <a:pt x="27919" y="60792"/>
                </a:cubicBezTo>
                <a:cubicBezTo>
                  <a:pt x="27201" y="60739"/>
                  <a:pt x="23096" y="60031"/>
                  <a:pt x="18795" y="60031"/>
                </a:cubicBezTo>
                <a:cubicBezTo>
                  <a:pt x="17947" y="60031"/>
                  <a:pt x="17091" y="60058"/>
                  <a:pt x="16252" y="60124"/>
                </a:cubicBezTo>
                <a:lnTo>
                  <a:pt x="15854" y="60124"/>
                </a:lnTo>
                <a:cubicBezTo>
                  <a:pt x="14517" y="60331"/>
                  <a:pt x="13259" y="60458"/>
                  <a:pt x="12002" y="60792"/>
                </a:cubicBezTo>
                <a:cubicBezTo>
                  <a:pt x="9407" y="61445"/>
                  <a:pt x="7020" y="62448"/>
                  <a:pt x="4839" y="64039"/>
                </a:cubicBezTo>
                <a:cubicBezTo>
                  <a:pt x="3709" y="64899"/>
                  <a:pt x="2722" y="65965"/>
                  <a:pt x="1990" y="67096"/>
                </a:cubicBezTo>
                <a:cubicBezTo>
                  <a:pt x="1194" y="68289"/>
                  <a:pt x="589" y="69547"/>
                  <a:pt x="127" y="70868"/>
                </a:cubicBezTo>
                <a:cubicBezTo>
                  <a:pt x="0" y="71330"/>
                  <a:pt x="334" y="72125"/>
                  <a:pt x="796" y="72332"/>
                </a:cubicBezTo>
                <a:cubicBezTo>
                  <a:pt x="984" y="72406"/>
                  <a:pt x="1164" y="72442"/>
                  <a:pt x="1331" y="72442"/>
                </a:cubicBezTo>
                <a:cubicBezTo>
                  <a:pt x="1744" y="72442"/>
                  <a:pt x="2086" y="72221"/>
                  <a:pt x="2324" y="71791"/>
                </a:cubicBezTo>
                <a:cubicBezTo>
                  <a:pt x="2388" y="71664"/>
                  <a:pt x="2451" y="71473"/>
                  <a:pt x="2515" y="71330"/>
                </a:cubicBezTo>
                <a:cubicBezTo>
                  <a:pt x="2977" y="70008"/>
                  <a:pt x="3582" y="68815"/>
                  <a:pt x="4441" y="67685"/>
                </a:cubicBezTo>
                <a:cubicBezTo>
                  <a:pt x="4576" y="67517"/>
                  <a:pt x="4660" y="67434"/>
                  <a:pt x="4742" y="67434"/>
                </a:cubicBezTo>
                <a:cubicBezTo>
                  <a:pt x="4823" y="67434"/>
                  <a:pt x="4903" y="67517"/>
                  <a:pt x="5030" y="67685"/>
                </a:cubicBezTo>
                <a:cubicBezTo>
                  <a:pt x="5301" y="68019"/>
                  <a:pt x="5508" y="68353"/>
                  <a:pt x="5762" y="68687"/>
                </a:cubicBezTo>
                <a:cubicBezTo>
                  <a:pt x="6622" y="69674"/>
                  <a:pt x="7418" y="70741"/>
                  <a:pt x="8293" y="71728"/>
                </a:cubicBezTo>
                <a:cubicBezTo>
                  <a:pt x="9280" y="72921"/>
                  <a:pt x="10203" y="74179"/>
                  <a:pt x="11270" y="75373"/>
                </a:cubicBezTo>
                <a:cubicBezTo>
                  <a:pt x="12129" y="76312"/>
                  <a:pt x="12925" y="77362"/>
                  <a:pt x="13721" y="78301"/>
                </a:cubicBezTo>
                <a:cubicBezTo>
                  <a:pt x="14851" y="79623"/>
                  <a:pt x="15918" y="80880"/>
                  <a:pt x="17048" y="82217"/>
                </a:cubicBezTo>
                <a:cubicBezTo>
                  <a:pt x="17971" y="83411"/>
                  <a:pt x="18958" y="84605"/>
                  <a:pt x="19961" y="85798"/>
                </a:cubicBezTo>
                <a:cubicBezTo>
                  <a:pt x="20152" y="85989"/>
                  <a:pt x="20295" y="86117"/>
                  <a:pt x="20422" y="86324"/>
                </a:cubicBezTo>
                <a:cubicBezTo>
                  <a:pt x="20756" y="86594"/>
                  <a:pt x="20629" y="86722"/>
                  <a:pt x="20359" y="86913"/>
                </a:cubicBezTo>
                <a:cubicBezTo>
                  <a:pt x="19292" y="87517"/>
                  <a:pt x="18242" y="87915"/>
                  <a:pt x="17111" y="88313"/>
                </a:cubicBezTo>
                <a:cubicBezTo>
                  <a:pt x="16507" y="88504"/>
                  <a:pt x="16316" y="88902"/>
                  <a:pt x="16570" y="89443"/>
                </a:cubicBezTo>
                <a:cubicBezTo>
                  <a:pt x="16743" y="89722"/>
                  <a:pt x="17004" y="89857"/>
                  <a:pt x="17354" y="89857"/>
                </a:cubicBezTo>
                <a:cubicBezTo>
                  <a:pt x="17424" y="89857"/>
                  <a:pt x="17497" y="89852"/>
                  <a:pt x="17573" y="89841"/>
                </a:cubicBezTo>
                <a:cubicBezTo>
                  <a:pt x="17907" y="89778"/>
                  <a:pt x="18162" y="89634"/>
                  <a:pt x="18496" y="89634"/>
                </a:cubicBezTo>
                <a:cubicBezTo>
                  <a:pt x="18560" y="89634"/>
                  <a:pt x="18560" y="89634"/>
                  <a:pt x="18639" y="89571"/>
                </a:cubicBezTo>
                <a:cubicBezTo>
                  <a:pt x="21887" y="88711"/>
                  <a:pt x="24402" y="86785"/>
                  <a:pt x="26391" y="84063"/>
                </a:cubicBezTo>
                <a:cubicBezTo>
                  <a:pt x="27792" y="82074"/>
                  <a:pt x="28779" y="79957"/>
                  <a:pt x="29447" y="77633"/>
                </a:cubicBezTo>
                <a:cubicBezTo>
                  <a:pt x="30307" y="74720"/>
                  <a:pt x="30705" y="71728"/>
                  <a:pt x="30896" y="68687"/>
                </a:cubicBezTo>
                <a:cubicBezTo>
                  <a:pt x="31039" y="67685"/>
                  <a:pt x="31039" y="66698"/>
                  <a:pt x="31103" y="65695"/>
                </a:cubicBezTo>
                <a:cubicBezTo>
                  <a:pt x="31166" y="65233"/>
                  <a:pt x="31103" y="64772"/>
                  <a:pt x="31230" y="64310"/>
                </a:cubicBezTo>
                <a:cubicBezTo>
                  <a:pt x="31294" y="64167"/>
                  <a:pt x="31294" y="64103"/>
                  <a:pt x="31501" y="64103"/>
                </a:cubicBezTo>
                <a:cubicBezTo>
                  <a:pt x="32090" y="64230"/>
                  <a:pt x="32695" y="64230"/>
                  <a:pt x="33220" y="64374"/>
                </a:cubicBezTo>
                <a:cubicBezTo>
                  <a:pt x="34014" y="64481"/>
                  <a:pt x="34752" y="64646"/>
                  <a:pt x="35519" y="64646"/>
                </a:cubicBezTo>
                <a:cubicBezTo>
                  <a:pt x="35659" y="64646"/>
                  <a:pt x="35800" y="64641"/>
                  <a:pt x="35942" y="64628"/>
                </a:cubicBezTo>
                <a:cubicBezTo>
                  <a:pt x="36876" y="64628"/>
                  <a:pt x="37802" y="64664"/>
                  <a:pt x="38731" y="64664"/>
                </a:cubicBezTo>
                <a:cubicBezTo>
                  <a:pt x="39196" y="64664"/>
                  <a:pt x="39661" y="64655"/>
                  <a:pt x="40128" y="64628"/>
                </a:cubicBezTo>
                <a:cubicBezTo>
                  <a:pt x="41179" y="64565"/>
                  <a:pt x="42245" y="64374"/>
                  <a:pt x="43312" y="64230"/>
                </a:cubicBezTo>
                <a:cubicBezTo>
                  <a:pt x="45301" y="63976"/>
                  <a:pt x="47211" y="63578"/>
                  <a:pt x="49137" y="62973"/>
                </a:cubicBezTo>
                <a:cubicBezTo>
                  <a:pt x="50331" y="62575"/>
                  <a:pt x="51589" y="62177"/>
                  <a:pt x="52782" y="61716"/>
                </a:cubicBezTo>
                <a:cubicBezTo>
                  <a:pt x="53722" y="61254"/>
                  <a:pt x="54645" y="60856"/>
                  <a:pt x="55568" y="60394"/>
                </a:cubicBezTo>
                <a:cubicBezTo>
                  <a:pt x="56300" y="59933"/>
                  <a:pt x="57096" y="59535"/>
                  <a:pt x="57765" y="59137"/>
                </a:cubicBezTo>
                <a:cubicBezTo>
                  <a:pt x="58560" y="58596"/>
                  <a:pt x="59293" y="58134"/>
                  <a:pt x="60025" y="57545"/>
                </a:cubicBezTo>
                <a:cubicBezTo>
                  <a:pt x="61410" y="56542"/>
                  <a:pt x="62667" y="55476"/>
                  <a:pt x="63861" y="54282"/>
                </a:cubicBezTo>
                <a:cubicBezTo>
                  <a:pt x="64593" y="53566"/>
                  <a:pt x="65325" y="52834"/>
                  <a:pt x="66058" y="52038"/>
                </a:cubicBezTo>
                <a:cubicBezTo>
                  <a:pt x="66121" y="51974"/>
                  <a:pt x="66185" y="51831"/>
                  <a:pt x="66312" y="51767"/>
                </a:cubicBezTo>
                <a:cubicBezTo>
                  <a:pt x="66710" y="51178"/>
                  <a:pt x="67188" y="50637"/>
                  <a:pt x="67649" y="50048"/>
                </a:cubicBezTo>
                <a:cubicBezTo>
                  <a:pt x="68238" y="49189"/>
                  <a:pt x="68843" y="48313"/>
                  <a:pt x="69496" y="47390"/>
                </a:cubicBezTo>
                <a:cubicBezTo>
                  <a:pt x="73809" y="39495"/>
                  <a:pt x="75067" y="30215"/>
                  <a:pt x="75067" y="29419"/>
                </a:cubicBezTo>
                <a:cubicBezTo>
                  <a:pt x="75067" y="29251"/>
                  <a:pt x="75461" y="29190"/>
                  <a:pt x="76140" y="29190"/>
                </a:cubicBezTo>
                <a:cubicBezTo>
                  <a:pt x="77994" y="29190"/>
                  <a:pt x="81969" y="29649"/>
                  <a:pt x="85812" y="29649"/>
                </a:cubicBezTo>
                <a:cubicBezTo>
                  <a:pt x="87219" y="29649"/>
                  <a:pt x="88609" y="29588"/>
                  <a:pt x="89870" y="29419"/>
                </a:cubicBezTo>
                <a:cubicBezTo>
                  <a:pt x="90666" y="29292"/>
                  <a:pt x="91462" y="29085"/>
                  <a:pt x="92258" y="28894"/>
                </a:cubicBezTo>
                <a:cubicBezTo>
                  <a:pt x="93372" y="28496"/>
                  <a:pt x="94566" y="28098"/>
                  <a:pt x="95632" y="27493"/>
                </a:cubicBezTo>
                <a:cubicBezTo>
                  <a:pt x="96428" y="27159"/>
                  <a:pt x="97224" y="26697"/>
                  <a:pt x="97892" y="26236"/>
                </a:cubicBezTo>
                <a:cubicBezTo>
                  <a:pt x="98816" y="25567"/>
                  <a:pt x="99612" y="24771"/>
                  <a:pt x="100344" y="23912"/>
                </a:cubicBezTo>
                <a:cubicBezTo>
                  <a:pt x="100933" y="23243"/>
                  <a:pt x="101474" y="22591"/>
                  <a:pt x="101935" y="21859"/>
                </a:cubicBezTo>
                <a:cubicBezTo>
                  <a:pt x="102461" y="20935"/>
                  <a:pt x="102859" y="19933"/>
                  <a:pt x="103193" y="18946"/>
                </a:cubicBezTo>
                <a:cubicBezTo>
                  <a:pt x="103320" y="18405"/>
                  <a:pt x="103002" y="17672"/>
                  <a:pt x="102397" y="17545"/>
                </a:cubicBezTo>
                <a:cubicBezTo>
                  <a:pt x="102182" y="17508"/>
                  <a:pt x="102001" y="17481"/>
                  <a:pt x="101844" y="17481"/>
                </a:cubicBezTo>
                <a:cubicBezTo>
                  <a:pt x="101469" y="17481"/>
                  <a:pt x="101237" y="17633"/>
                  <a:pt x="101012" y="18150"/>
                </a:cubicBezTo>
                <a:cubicBezTo>
                  <a:pt x="100869" y="18341"/>
                  <a:pt x="100805" y="18548"/>
                  <a:pt x="100742" y="18739"/>
                </a:cubicBezTo>
                <a:cubicBezTo>
                  <a:pt x="100073" y="20601"/>
                  <a:pt x="99086" y="22257"/>
                  <a:pt x="97494" y="23578"/>
                </a:cubicBezTo>
                <a:cubicBezTo>
                  <a:pt x="97288" y="23323"/>
                  <a:pt x="97033" y="22989"/>
                  <a:pt x="96762" y="22718"/>
                </a:cubicBezTo>
                <a:cubicBezTo>
                  <a:pt x="95903" y="21731"/>
                  <a:pt x="95107" y="20665"/>
                  <a:pt x="94247" y="19662"/>
                </a:cubicBezTo>
                <a:cubicBezTo>
                  <a:pt x="93245" y="18468"/>
                  <a:pt x="92258" y="17211"/>
                  <a:pt x="91255" y="16017"/>
                </a:cubicBezTo>
                <a:cubicBezTo>
                  <a:pt x="90268" y="14823"/>
                  <a:pt x="89329" y="13629"/>
                  <a:pt x="88342" y="12499"/>
                </a:cubicBezTo>
                <a:cubicBezTo>
                  <a:pt x="87546" y="11576"/>
                  <a:pt x="86814" y="10653"/>
                  <a:pt x="86018" y="9714"/>
                </a:cubicBezTo>
                <a:cubicBezTo>
                  <a:pt x="85158" y="8663"/>
                  <a:pt x="84219" y="7660"/>
                  <a:pt x="83423" y="6610"/>
                </a:cubicBezTo>
                <a:cubicBezTo>
                  <a:pt x="82898" y="5941"/>
                  <a:pt x="82230" y="5273"/>
                  <a:pt x="81704" y="4541"/>
                </a:cubicBezTo>
                <a:cubicBezTo>
                  <a:pt x="81370" y="4143"/>
                  <a:pt x="81370" y="4143"/>
                  <a:pt x="81768" y="3888"/>
                </a:cubicBezTo>
                <a:cubicBezTo>
                  <a:pt x="83232" y="2885"/>
                  <a:pt x="84617" y="1962"/>
                  <a:pt x="86352" y="1564"/>
                </a:cubicBezTo>
                <a:cubicBezTo>
                  <a:pt x="86607" y="1500"/>
                  <a:pt x="86814" y="1293"/>
                  <a:pt x="86814" y="959"/>
                </a:cubicBezTo>
                <a:cubicBezTo>
                  <a:pt x="86866" y="256"/>
                  <a:pt x="86524" y="0"/>
                  <a:pt x="8599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grpSp>
        <p:nvGrpSpPr>
          <p:cNvPr id="313" name="Google Shape;313;p28"/>
          <p:cNvGrpSpPr/>
          <p:nvPr/>
        </p:nvGrpSpPr>
        <p:grpSpPr>
          <a:xfrm rot="5400000">
            <a:off x="775862" y="-213023"/>
            <a:ext cx="965201" cy="1852716"/>
            <a:chOff x="236525" y="1775500"/>
            <a:chExt cx="900150" cy="1727850"/>
          </a:xfrm>
        </p:grpSpPr>
        <p:sp>
          <p:nvSpPr>
            <p:cNvPr id="314" name="Google Shape;314;p28"/>
            <p:cNvSpPr/>
            <p:nvPr/>
          </p:nvSpPr>
          <p:spPr>
            <a:xfrm>
              <a:off x="264775" y="1813700"/>
              <a:ext cx="44600" cy="43000"/>
            </a:xfrm>
            <a:custGeom>
              <a:avLst/>
              <a:gdLst/>
              <a:ahLst/>
              <a:cxnLst/>
              <a:rect l="l" t="t" r="r" b="b"/>
              <a:pathLst>
                <a:path w="1784" h="1720" extrusionOk="0">
                  <a:moveTo>
                    <a:pt x="924" y="1"/>
                  </a:moveTo>
                  <a:cubicBezTo>
                    <a:pt x="398" y="1"/>
                    <a:pt x="0" y="399"/>
                    <a:pt x="0" y="860"/>
                  </a:cubicBezTo>
                  <a:cubicBezTo>
                    <a:pt x="0" y="1322"/>
                    <a:pt x="398" y="1720"/>
                    <a:pt x="924" y="1720"/>
                  </a:cubicBezTo>
                  <a:cubicBezTo>
                    <a:pt x="1385" y="1720"/>
                    <a:pt x="1783" y="1322"/>
                    <a:pt x="1783" y="860"/>
                  </a:cubicBezTo>
                  <a:cubicBezTo>
                    <a:pt x="1783" y="399"/>
                    <a:pt x="1385" y="1"/>
                    <a:pt x="924"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15" name="Google Shape;315;p28"/>
            <p:cNvSpPr/>
            <p:nvPr/>
          </p:nvSpPr>
          <p:spPr>
            <a:xfrm>
              <a:off x="808350" y="2087500"/>
              <a:ext cx="41825" cy="41400"/>
            </a:xfrm>
            <a:custGeom>
              <a:avLst/>
              <a:gdLst/>
              <a:ahLst/>
              <a:cxnLst/>
              <a:rect l="l" t="t" r="r" b="b"/>
              <a:pathLst>
                <a:path w="1673" h="1656" extrusionOk="0">
                  <a:moveTo>
                    <a:pt x="797" y="0"/>
                  </a:moveTo>
                  <a:cubicBezTo>
                    <a:pt x="399" y="0"/>
                    <a:pt x="1" y="398"/>
                    <a:pt x="1" y="860"/>
                  </a:cubicBezTo>
                  <a:cubicBezTo>
                    <a:pt x="1" y="1321"/>
                    <a:pt x="399" y="1655"/>
                    <a:pt x="797" y="1655"/>
                  </a:cubicBezTo>
                  <a:cubicBezTo>
                    <a:pt x="1274" y="1655"/>
                    <a:pt x="1672" y="1321"/>
                    <a:pt x="1672" y="860"/>
                  </a:cubicBezTo>
                  <a:cubicBezTo>
                    <a:pt x="1672" y="398"/>
                    <a:pt x="1274" y="0"/>
                    <a:pt x="79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16" name="Google Shape;316;p28"/>
            <p:cNvSpPr/>
            <p:nvPr/>
          </p:nvSpPr>
          <p:spPr>
            <a:xfrm>
              <a:off x="266375" y="2354100"/>
              <a:ext cx="41400" cy="41800"/>
            </a:xfrm>
            <a:custGeom>
              <a:avLst/>
              <a:gdLst/>
              <a:ahLst/>
              <a:cxnLst/>
              <a:rect l="l" t="t" r="r" b="b"/>
              <a:pathLst>
                <a:path w="1656" h="1672" extrusionOk="0">
                  <a:moveTo>
                    <a:pt x="860" y="1"/>
                  </a:moveTo>
                  <a:cubicBezTo>
                    <a:pt x="398" y="1"/>
                    <a:pt x="0" y="335"/>
                    <a:pt x="0" y="796"/>
                  </a:cubicBezTo>
                  <a:cubicBezTo>
                    <a:pt x="0" y="1274"/>
                    <a:pt x="398" y="1672"/>
                    <a:pt x="860" y="1672"/>
                  </a:cubicBezTo>
                  <a:cubicBezTo>
                    <a:pt x="1258" y="1672"/>
                    <a:pt x="1656" y="1274"/>
                    <a:pt x="1656" y="796"/>
                  </a:cubicBezTo>
                  <a:cubicBezTo>
                    <a:pt x="1656" y="335"/>
                    <a:pt x="1258" y="1"/>
                    <a:pt x="860"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17" name="Google Shape;317;p28"/>
            <p:cNvSpPr/>
            <p:nvPr/>
          </p:nvSpPr>
          <p:spPr>
            <a:xfrm>
              <a:off x="1078950" y="2622700"/>
              <a:ext cx="41400" cy="41825"/>
            </a:xfrm>
            <a:custGeom>
              <a:avLst/>
              <a:gdLst/>
              <a:ahLst/>
              <a:cxnLst/>
              <a:rect l="l" t="t" r="r" b="b"/>
              <a:pathLst>
                <a:path w="1656" h="1673" extrusionOk="0">
                  <a:moveTo>
                    <a:pt x="860" y="1"/>
                  </a:moveTo>
                  <a:cubicBezTo>
                    <a:pt x="399" y="1"/>
                    <a:pt x="1" y="399"/>
                    <a:pt x="1" y="876"/>
                  </a:cubicBezTo>
                  <a:cubicBezTo>
                    <a:pt x="1" y="1338"/>
                    <a:pt x="399" y="1672"/>
                    <a:pt x="860" y="1672"/>
                  </a:cubicBezTo>
                  <a:cubicBezTo>
                    <a:pt x="1322" y="1672"/>
                    <a:pt x="1656" y="1338"/>
                    <a:pt x="1656" y="876"/>
                  </a:cubicBezTo>
                  <a:cubicBezTo>
                    <a:pt x="1656" y="399"/>
                    <a:pt x="1322" y="1"/>
                    <a:pt x="860"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18" name="Google Shape;318;p28"/>
            <p:cNvSpPr/>
            <p:nvPr/>
          </p:nvSpPr>
          <p:spPr>
            <a:xfrm>
              <a:off x="815125" y="2896475"/>
              <a:ext cx="28275" cy="28300"/>
            </a:xfrm>
            <a:custGeom>
              <a:avLst/>
              <a:gdLst/>
              <a:ahLst/>
              <a:cxnLst/>
              <a:rect l="l" t="t" r="r" b="b"/>
              <a:pathLst>
                <a:path w="1131" h="1132" extrusionOk="0">
                  <a:moveTo>
                    <a:pt x="526" y="1"/>
                  </a:moveTo>
                  <a:cubicBezTo>
                    <a:pt x="271" y="1"/>
                    <a:pt x="0" y="271"/>
                    <a:pt x="0" y="526"/>
                  </a:cubicBezTo>
                  <a:cubicBezTo>
                    <a:pt x="0" y="860"/>
                    <a:pt x="271" y="1131"/>
                    <a:pt x="526" y="1131"/>
                  </a:cubicBezTo>
                  <a:cubicBezTo>
                    <a:pt x="860" y="1131"/>
                    <a:pt x="1130" y="860"/>
                    <a:pt x="1130" y="526"/>
                  </a:cubicBezTo>
                  <a:cubicBezTo>
                    <a:pt x="1130" y="271"/>
                    <a:pt x="860" y="1"/>
                    <a:pt x="526"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19" name="Google Shape;319;p28"/>
            <p:cNvSpPr/>
            <p:nvPr/>
          </p:nvSpPr>
          <p:spPr>
            <a:xfrm>
              <a:off x="1090500" y="3173450"/>
              <a:ext cx="18325" cy="19925"/>
            </a:xfrm>
            <a:custGeom>
              <a:avLst/>
              <a:gdLst/>
              <a:ahLst/>
              <a:cxnLst/>
              <a:rect l="l" t="t" r="r" b="b"/>
              <a:pathLst>
                <a:path w="733" h="797" extrusionOk="0">
                  <a:moveTo>
                    <a:pt x="398" y="0"/>
                  </a:moveTo>
                  <a:cubicBezTo>
                    <a:pt x="128" y="0"/>
                    <a:pt x="0" y="191"/>
                    <a:pt x="0" y="398"/>
                  </a:cubicBezTo>
                  <a:cubicBezTo>
                    <a:pt x="0" y="589"/>
                    <a:pt x="128" y="796"/>
                    <a:pt x="398" y="796"/>
                  </a:cubicBezTo>
                  <a:cubicBezTo>
                    <a:pt x="589" y="796"/>
                    <a:pt x="732" y="589"/>
                    <a:pt x="732" y="398"/>
                  </a:cubicBezTo>
                  <a:cubicBezTo>
                    <a:pt x="732" y="191"/>
                    <a:pt x="589" y="0"/>
                    <a:pt x="39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20" name="Google Shape;320;p28"/>
            <p:cNvSpPr/>
            <p:nvPr/>
          </p:nvSpPr>
          <p:spPr>
            <a:xfrm>
              <a:off x="539750" y="3161900"/>
              <a:ext cx="36625" cy="36250"/>
            </a:xfrm>
            <a:custGeom>
              <a:avLst/>
              <a:gdLst/>
              <a:ahLst/>
              <a:cxnLst/>
              <a:rect l="l" t="t" r="r" b="b"/>
              <a:pathLst>
                <a:path w="1465" h="1450" extrusionOk="0">
                  <a:moveTo>
                    <a:pt x="733" y="1"/>
                  </a:moveTo>
                  <a:cubicBezTo>
                    <a:pt x="335" y="1"/>
                    <a:pt x="0" y="319"/>
                    <a:pt x="0" y="717"/>
                  </a:cubicBezTo>
                  <a:cubicBezTo>
                    <a:pt x="0" y="1115"/>
                    <a:pt x="335" y="1449"/>
                    <a:pt x="733" y="1449"/>
                  </a:cubicBezTo>
                  <a:cubicBezTo>
                    <a:pt x="1131" y="1449"/>
                    <a:pt x="1465" y="1115"/>
                    <a:pt x="1465" y="717"/>
                  </a:cubicBezTo>
                  <a:cubicBezTo>
                    <a:pt x="1465" y="319"/>
                    <a:pt x="1131" y="1"/>
                    <a:pt x="733"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21" name="Google Shape;321;p28"/>
            <p:cNvSpPr/>
            <p:nvPr/>
          </p:nvSpPr>
          <p:spPr>
            <a:xfrm>
              <a:off x="810350" y="3433700"/>
              <a:ext cx="37825" cy="38225"/>
            </a:xfrm>
            <a:custGeom>
              <a:avLst/>
              <a:gdLst/>
              <a:ahLst/>
              <a:cxnLst/>
              <a:rect l="l" t="t" r="r" b="b"/>
              <a:pathLst>
                <a:path w="1513" h="1529" extrusionOk="0">
                  <a:moveTo>
                    <a:pt x="717" y="0"/>
                  </a:moveTo>
                  <a:cubicBezTo>
                    <a:pt x="319" y="0"/>
                    <a:pt x="0" y="335"/>
                    <a:pt x="0" y="796"/>
                  </a:cubicBezTo>
                  <a:cubicBezTo>
                    <a:pt x="0" y="1194"/>
                    <a:pt x="319" y="1528"/>
                    <a:pt x="717" y="1528"/>
                  </a:cubicBezTo>
                  <a:cubicBezTo>
                    <a:pt x="1194" y="1528"/>
                    <a:pt x="1512" y="1194"/>
                    <a:pt x="1512" y="796"/>
                  </a:cubicBezTo>
                  <a:cubicBezTo>
                    <a:pt x="1512" y="335"/>
                    <a:pt x="1194" y="0"/>
                    <a:pt x="71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22" name="Google Shape;322;p28"/>
            <p:cNvSpPr/>
            <p:nvPr/>
          </p:nvSpPr>
          <p:spPr>
            <a:xfrm>
              <a:off x="1078950" y="2083900"/>
              <a:ext cx="41400" cy="41425"/>
            </a:xfrm>
            <a:custGeom>
              <a:avLst/>
              <a:gdLst/>
              <a:ahLst/>
              <a:cxnLst/>
              <a:rect l="l" t="t" r="r" b="b"/>
              <a:pathLst>
                <a:path w="1656" h="1657" extrusionOk="0">
                  <a:moveTo>
                    <a:pt x="860" y="1"/>
                  </a:moveTo>
                  <a:cubicBezTo>
                    <a:pt x="399" y="1"/>
                    <a:pt x="1" y="399"/>
                    <a:pt x="1" y="860"/>
                  </a:cubicBezTo>
                  <a:cubicBezTo>
                    <a:pt x="1" y="1258"/>
                    <a:pt x="399" y="1656"/>
                    <a:pt x="860" y="1656"/>
                  </a:cubicBezTo>
                  <a:cubicBezTo>
                    <a:pt x="1322" y="1656"/>
                    <a:pt x="1656" y="1258"/>
                    <a:pt x="1656" y="860"/>
                  </a:cubicBezTo>
                  <a:cubicBezTo>
                    <a:pt x="1656" y="399"/>
                    <a:pt x="1322" y="1"/>
                    <a:pt x="860"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23" name="Google Shape;323;p28"/>
            <p:cNvSpPr/>
            <p:nvPr/>
          </p:nvSpPr>
          <p:spPr>
            <a:xfrm>
              <a:off x="521850" y="1798975"/>
              <a:ext cx="72850" cy="72850"/>
            </a:xfrm>
            <a:custGeom>
              <a:avLst/>
              <a:gdLst/>
              <a:ahLst/>
              <a:cxnLst/>
              <a:rect l="l" t="t" r="r" b="b"/>
              <a:pathLst>
                <a:path w="2914" h="2914" extrusionOk="0">
                  <a:moveTo>
                    <a:pt x="1449" y="1"/>
                  </a:moveTo>
                  <a:cubicBezTo>
                    <a:pt x="653" y="1"/>
                    <a:pt x="0" y="654"/>
                    <a:pt x="0" y="1449"/>
                  </a:cubicBezTo>
                  <a:cubicBezTo>
                    <a:pt x="0" y="2245"/>
                    <a:pt x="653" y="2914"/>
                    <a:pt x="1449" y="2914"/>
                  </a:cubicBezTo>
                  <a:cubicBezTo>
                    <a:pt x="2245" y="2914"/>
                    <a:pt x="2913" y="2245"/>
                    <a:pt x="2913" y="1449"/>
                  </a:cubicBezTo>
                  <a:cubicBezTo>
                    <a:pt x="2913" y="654"/>
                    <a:pt x="2245"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24" name="Google Shape;324;p28"/>
            <p:cNvSpPr/>
            <p:nvPr/>
          </p:nvSpPr>
          <p:spPr>
            <a:xfrm>
              <a:off x="249650" y="2067600"/>
              <a:ext cx="74850" cy="74425"/>
            </a:xfrm>
            <a:custGeom>
              <a:avLst/>
              <a:gdLst/>
              <a:ahLst/>
              <a:cxnLst/>
              <a:rect l="l" t="t" r="r" b="b"/>
              <a:pathLst>
                <a:path w="2994" h="2977" extrusionOk="0">
                  <a:moveTo>
                    <a:pt x="1529" y="0"/>
                  </a:moveTo>
                  <a:cubicBezTo>
                    <a:pt x="669" y="0"/>
                    <a:pt x="1" y="653"/>
                    <a:pt x="1" y="1512"/>
                  </a:cubicBezTo>
                  <a:cubicBezTo>
                    <a:pt x="1" y="2308"/>
                    <a:pt x="669" y="2977"/>
                    <a:pt x="1529" y="2977"/>
                  </a:cubicBezTo>
                  <a:cubicBezTo>
                    <a:pt x="2325" y="2977"/>
                    <a:pt x="2993" y="2308"/>
                    <a:pt x="2993" y="1512"/>
                  </a:cubicBezTo>
                  <a:cubicBezTo>
                    <a:pt x="2993" y="653"/>
                    <a:pt x="2325" y="0"/>
                    <a:pt x="152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25" name="Google Shape;325;p28"/>
            <p:cNvSpPr/>
            <p:nvPr/>
          </p:nvSpPr>
          <p:spPr>
            <a:xfrm>
              <a:off x="521850" y="2065600"/>
              <a:ext cx="72850" cy="74850"/>
            </a:xfrm>
            <a:custGeom>
              <a:avLst/>
              <a:gdLst/>
              <a:ahLst/>
              <a:cxnLst/>
              <a:rect l="l" t="t" r="r" b="b"/>
              <a:pathLst>
                <a:path w="2914" h="2994" extrusionOk="0">
                  <a:moveTo>
                    <a:pt x="1449" y="1"/>
                  </a:moveTo>
                  <a:cubicBezTo>
                    <a:pt x="653" y="1"/>
                    <a:pt x="0" y="669"/>
                    <a:pt x="0" y="1465"/>
                  </a:cubicBezTo>
                  <a:cubicBezTo>
                    <a:pt x="0" y="2325"/>
                    <a:pt x="653" y="2993"/>
                    <a:pt x="1449" y="2993"/>
                  </a:cubicBezTo>
                  <a:cubicBezTo>
                    <a:pt x="2245" y="2993"/>
                    <a:pt x="2913" y="2325"/>
                    <a:pt x="2913" y="1465"/>
                  </a:cubicBezTo>
                  <a:cubicBezTo>
                    <a:pt x="2913" y="669"/>
                    <a:pt x="2245"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26" name="Google Shape;326;p28"/>
            <p:cNvSpPr/>
            <p:nvPr/>
          </p:nvSpPr>
          <p:spPr>
            <a:xfrm>
              <a:off x="249650" y="2606400"/>
              <a:ext cx="74850" cy="74425"/>
            </a:xfrm>
            <a:custGeom>
              <a:avLst/>
              <a:gdLst/>
              <a:ahLst/>
              <a:cxnLst/>
              <a:rect l="l" t="t" r="r" b="b"/>
              <a:pathLst>
                <a:path w="2994" h="2977" extrusionOk="0">
                  <a:moveTo>
                    <a:pt x="1529" y="0"/>
                  </a:moveTo>
                  <a:cubicBezTo>
                    <a:pt x="669" y="0"/>
                    <a:pt x="1" y="653"/>
                    <a:pt x="1" y="1528"/>
                  </a:cubicBezTo>
                  <a:cubicBezTo>
                    <a:pt x="1" y="2324"/>
                    <a:pt x="669" y="2977"/>
                    <a:pt x="1529" y="2977"/>
                  </a:cubicBezTo>
                  <a:cubicBezTo>
                    <a:pt x="2325" y="2977"/>
                    <a:pt x="2993" y="2324"/>
                    <a:pt x="2993" y="1528"/>
                  </a:cubicBezTo>
                  <a:cubicBezTo>
                    <a:pt x="2993" y="653"/>
                    <a:pt x="2325" y="0"/>
                    <a:pt x="152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27" name="Google Shape;327;p28"/>
            <p:cNvSpPr/>
            <p:nvPr/>
          </p:nvSpPr>
          <p:spPr>
            <a:xfrm>
              <a:off x="249650" y="2876600"/>
              <a:ext cx="74850" cy="74425"/>
            </a:xfrm>
            <a:custGeom>
              <a:avLst/>
              <a:gdLst/>
              <a:ahLst/>
              <a:cxnLst/>
              <a:rect l="l" t="t" r="r" b="b"/>
              <a:pathLst>
                <a:path w="2994" h="2977" extrusionOk="0">
                  <a:moveTo>
                    <a:pt x="1529" y="0"/>
                  </a:moveTo>
                  <a:cubicBezTo>
                    <a:pt x="669" y="0"/>
                    <a:pt x="1" y="669"/>
                    <a:pt x="1" y="1464"/>
                  </a:cubicBezTo>
                  <a:cubicBezTo>
                    <a:pt x="1" y="2324"/>
                    <a:pt x="669" y="2977"/>
                    <a:pt x="1529" y="2977"/>
                  </a:cubicBezTo>
                  <a:cubicBezTo>
                    <a:pt x="2325" y="2977"/>
                    <a:pt x="2993" y="2324"/>
                    <a:pt x="2993" y="1464"/>
                  </a:cubicBezTo>
                  <a:cubicBezTo>
                    <a:pt x="2993" y="669"/>
                    <a:pt x="2325" y="0"/>
                    <a:pt x="152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28" name="Google Shape;328;p28"/>
            <p:cNvSpPr/>
            <p:nvPr/>
          </p:nvSpPr>
          <p:spPr>
            <a:xfrm>
              <a:off x="236525" y="3402250"/>
              <a:ext cx="101100" cy="101100"/>
            </a:xfrm>
            <a:custGeom>
              <a:avLst/>
              <a:gdLst/>
              <a:ahLst/>
              <a:cxnLst/>
              <a:rect l="l" t="t" r="r" b="b"/>
              <a:pathLst>
                <a:path w="4044" h="4044" extrusionOk="0">
                  <a:moveTo>
                    <a:pt x="2054" y="1"/>
                  </a:moveTo>
                  <a:cubicBezTo>
                    <a:pt x="924" y="1"/>
                    <a:pt x="0" y="924"/>
                    <a:pt x="0" y="2054"/>
                  </a:cubicBezTo>
                  <a:cubicBezTo>
                    <a:pt x="0" y="3184"/>
                    <a:pt x="924" y="4044"/>
                    <a:pt x="2054" y="4044"/>
                  </a:cubicBezTo>
                  <a:cubicBezTo>
                    <a:pt x="3184" y="4044"/>
                    <a:pt x="4043" y="3184"/>
                    <a:pt x="4043" y="2054"/>
                  </a:cubicBezTo>
                  <a:cubicBezTo>
                    <a:pt x="4043" y="924"/>
                    <a:pt x="3184" y="1"/>
                    <a:pt x="2054"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29" name="Google Shape;329;p28"/>
            <p:cNvSpPr/>
            <p:nvPr/>
          </p:nvSpPr>
          <p:spPr>
            <a:xfrm>
              <a:off x="249650" y="3146775"/>
              <a:ext cx="74850" cy="74850"/>
            </a:xfrm>
            <a:custGeom>
              <a:avLst/>
              <a:gdLst/>
              <a:ahLst/>
              <a:cxnLst/>
              <a:rect l="l" t="t" r="r" b="b"/>
              <a:pathLst>
                <a:path w="2994" h="2994" extrusionOk="0">
                  <a:moveTo>
                    <a:pt x="1529" y="1"/>
                  </a:moveTo>
                  <a:cubicBezTo>
                    <a:pt x="669" y="1"/>
                    <a:pt x="1" y="669"/>
                    <a:pt x="1" y="1465"/>
                  </a:cubicBezTo>
                  <a:cubicBezTo>
                    <a:pt x="1" y="2261"/>
                    <a:pt x="669" y="2993"/>
                    <a:pt x="1529" y="2993"/>
                  </a:cubicBezTo>
                  <a:cubicBezTo>
                    <a:pt x="2325" y="2993"/>
                    <a:pt x="2993" y="2261"/>
                    <a:pt x="2993" y="1465"/>
                  </a:cubicBezTo>
                  <a:cubicBezTo>
                    <a:pt x="2993" y="669"/>
                    <a:pt x="2325" y="1"/>
                    <a:pt x="152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30" name="Google Shape;330;p28"/>
            <p:cNvSpPr/>
            <p:nvPr/>
          </p:nvSpPr>
          <p:spPr>
            <a:xfrm>
              <a:off x="792050" y="3145200"/>
              <a:ext cx="74425" cy="74425"/>
            </a:xfrm>
            <a:custGeom>
              <a:avLst/>
              <a:gdLst/>
              <a:ahLst/>
              <a:cxnLst/>
              <a:rect l="l" t="t" r="r" b="b"/>
              <a:pathLst>
                <a:path w="2977" h="2977" extrusionOk="0">
                  <a:moveTo>
                    <a:pt x="1449" y="0"/>
                  </a:moveTo>
                  <a:cubicBezTo>
                    <a:pt x="653" y="0"/>
                    <a:pt x="0" y="669"/>
                    <a:pt x="0" y="1528"/>
                  </a:cubicBezTo>
                  <a:cubicBezTo>
                    <a:pt x="0" y="2324"/>
                    <a:pt x="653" y="2977"/>
                    <a:pt x="1449" y="2977"/>
                  </a:cubicBezTo>
                  <a:cubicBezTo>
                    <a:pt x="2324" y="2977"/>
                    <a:pt x="2977" y="2324"/>
                    <a:pt x="2977" y="1528"/>
                  </a:cubicBezTo>
                  <a:cubicBezTo>
                    <a:pt x="2977" y="669"/>
                    <a:pt x="2324"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31" name="Google Shape;331;p28"/>
            <p:cNvSpPr/>
            <p:nvPr/>
          </p:nvSpPr>
          <p:spPr>
            <a:xfrm>
              <a:off x="521850" y="3415400"/>
              <a:ext cx="74425" cy="74825"/>
            </a:xfrm>
            <a:custGeom>
              <a:avLst/>
              <a:gdLst/>
              <a:ahLst/>
              <a:cxnLst/>
              <a:rect l="l" t="t" r="r" b="b"/>
              <a:pathLst>
                <a:path w="2977" h="2993" extrusionOk="0">
                  <a:moveTo>
                    <a:pt x="1449" y="0"/>
                  </a:moveTo>
                  <a:cubicBezTo>
                    <a:pt x="653" y="0"/>
                    <a:pt x="0" y="669"/>
                    <a:pt x="0" y="1528"/>
                  </a:cubicBezTo>
                  <a:cubicBezTo>
                    <a:pt x="0" y="2324"/>
                    <a:pt x="653" y="2993"/>
                    <a:pt x="1449" y="2993"/>
                  </a:cubicBezTo>
                  <a:cubicBezTo>
                    <a:pt x="2308" y="2993"/>
                    <a:pt x="2977" y="2324"/>
                    <a:pt x="2977" y="1528"/>
                  </a:cubicBezTo>
                  <a:cubicBezTo>
                    <a:pt x="2977" y="669"/>
                    <a:pt x="2308"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32" name="Google Shape;332;p28"/>
            <p:cNvSpPr/>
            <p:nvPr/>
          </p:nvSpPr>
          <p:spPr>
            <a:xfrm>
              <a:off x="1062250" y="3415400"/>
              <a:ext cx="74425" cy="74825"/>
            </a:xfrm>
            <a:custGeom>
              <a:avLst/>
              <a:gdLst/>
              <a:ahLst/>
              <a:cxnLst/>
              <a:rect l="l" t="t" r="r" b="b"/>
              <a:pathLst>
                <a:path w="2977" h="2993" extrusionOk="0">
                  <a:moveTo>
                    <a:pt x="1528" y="0"/>
                  </a:moveTo>
                  <a:cubicBezTo>
                    <a:pt x="669" y="0"/>
                    <a:pt x="0" y="669"/>
                    <a:pt x="0" y="1528"/>
                  </a:cubicBezTo>
                  <a:cubicBezTo>
                    <a:pt x="0" y="2324"/>
                    <a:pt x="669" y="2993"/>
                    <a:pt x="1528" y="2993"/>
                  </a:cubicBezTo>
                  <a:cubicBezTo>
                    <a:pt x="2324" y="2993"/>
                    <a:pt x="2977" y="2324"/>
                    <a:pt x="2977" y="1528"/>
                  </a:cubicBezTo>
                  <a:cubicBezTo>
                    <a:pt x="2977" y="669"/>
                    <a:pt x="2324" y="0"/>
                    <a:pt x="152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33" name="Google Shape;333;p28"/>
            <p:cNvSpPr/>
            <p:nvPr/>
          </p:nvSpPr>
          <p:spPr>
            <a:xfrm>
              <a:off x="521850" y="2604800"/>
              <a:ext cx="72850" cy="74450"/>
            </a:xfrm>
            <a:custGeom>
              <a:avLst/>
              <a:gdLst/>
              <a:ahLst/>
              <a:cxnLst/>
              <a:rect l="l" t="t" r="r" b="b"/>
              <a:pathLst>
                <a:path w="2914" h="2978" extrusionOk="0">
                  <a:moveTo>
                    <a:pt x="1449" y="1"/>
                  </a:moveTo>
                  <a:cubicBezTo>
                    <a:pt x="653" y="1"/>
                    <a:pt x="0" y="653"/>
                    <a:pt x="0" y="1449"/>
                  </a:cubicBezTo>
                  <a:cubicBezTo>
                    <a:pt x="0" y="2309"/>
                    <a:pt x="653" y="2977"/>
                    <a:pt x="1449" y="2977"/>
                  </a:cubicBezTo>
                  <a:cubicBezTo>
                    <a:pt x="2245" y="2977"/>
                    <a:pt x="2913" y="2309"/>
                    <a:pt x="2913" y="1449"/>
                  </a:cubicBezTo>
                  <a:cubicBezTo>
                    <a:pt x="2913" y="653"/>
                    <a:pt x="2245"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34" name="Google Shape;334;p28"/>
            <p:cNvSpPr/>
            <p:nvPr/>
          </p:nvSpPr>
          <p:spPr>
            <a:xfrm>
              <a:off x="792050" y="2604800"/>
              <a:ext cx="74425" cy="74450"/>
            </a:xfrm>
            <a:custGeom>
              <a:avLst/>
              <a:gdLst/>
              <a:ahLst/>
              <a:cxnLst/>
              <a:rect l="l" t="t" r="r" b="b"/>
              <a:pathLst>
                <a:path w="2977" h="2978" extrusionOk="0">
                  <a:moveTo>
                    <a:pt x="1449" y="1"/>
                  </a:moveTo>
                  <a:cubicBezTo>
                    <a:pt x="653" y="1"/>
                    <a:pt x="0" y="653"/>
                    <a:pt x="0" y="1449"/>
                  </a:cubicBezTo>
                  <a:cubicBezTo>
                    <a:pt x="0" y="2309"/>
                    <a:pt x="653" y="2977"/>
                    <a:pt x="1449" y="2977"/>
                  </a:cubicBezTo>
                  <a:cubicBezTo>
                    <a:pt x="2324" y="2977"/>
                    <a:pt x="2977" y="2309"/>
                    <a:pt x="2977" y="1449"/>
                  </a:cubicBezTo>
                  <a:cubicBezTo>
                    <a:pt x="2977" y="653"/>
                    <a:pt x="2324"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35" name="Google Shape;335;p28"/>
            <p:cNvSpPr/>
            <p:nvPr/>
          </p:nvSpPr>
          <p:spPr>
            <a:xfrm>
              <a:off x="521850" y="2875000"/>
              <a:ext cx="72850" cy="74425"/>
            </a:xfrm>
            <a:custGeom>
              <a:avLst/>
              <a:gdLst/>
              <a:ahLst/>
              <a:cxnLst/>
              <a:rect l="l" t="t" r="r" b="b"/>
              <a:pathLst>
                <a:path w="2914" h="2977" extrusionOk="0">
                  <a:moveTo>
                    <a:pt x="1449" y="0"/>
                  </a:moveTo>
                  <a:cubicBezTo>
                    <a:pt x="653" y="0"/>
                    <a:pt x="0" y="653"/>
                    <a:pt x="0" y="1528"/>
                  </a:cubicBezTo>
                  <a:cubicBezTo>
                    <a:pt x="0" y="2324"/>
                    <a:pt x="653" y="2977"/>
                    <a:pt x="1449" y="2977"/>
                  </a:cubicBezTo>
                  <a:cubicBezTo>
                    <a:pt x="2245" y="2977"/>
                    <a:pt x="2913" y="2324"/>
                    <a:pt x="2913" y="1528"/>
                  </a:cubicBezTo>
                  <a:cubicBezTo>
                    <a:pt x="2913" y="653"/>
                    <a:pt x="2245"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36" name="Google Shape;336;p28"/>
            <p:cNvSpPr/>
            <p:nvPr/>
          </p:nvSpPr>
          <p:spPr>
            <a:xfrm>
              <a:off x="1062250" y="2876600"/>
              <a:ext cx="74425" cy="74425"/>
            </a:xfrm>
            <a:custGeom>
              <a:avLst/>
              <a:gdLst/>
              <a:ahLst/>
              <a:cxnLst/>
              <a:rect l="l" t="t" r="r" b="b"/>
              <a:pathLst>
                <a:path w="2977" h="2977" extrusionOk="0">
                  <a:moveTo>
                    <a:pt x="1528" y="0"/>
                  </a:moveTo>
                  <a:cubicBezTo>
                    <a:pt x="669" y="0"/>
                    <a:pt x="0" y="669"/>
                    <a:pt x="0" y="1464"/>
                  </a:cubicBezTo>
                  <a:cubicBezTo>
                    <a:pt x="0" y="2324"/>
                    <a:pt x="669" y="2977"/>
                    <a:pt x="1528" y="2977"/>
                  </a:cubicBezTo>
                  <a:cubicBezTo>
                    <a:pt x="2324" y="2977"/>
                    <a:pt x="2977" y="2324"/>
                    <a:pt x="2977" y="1464"/>
                  </a:cubicBezTo>
                  <a:cubicBezTo>
                    <a:pt x="2977" y="669"/>
                    <a:pt x="2324" y="0"/>
                    <a:pt x="152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37" name="Google Shape;337;p28"/>
            <p:cNvSpPr/>
            <p:nvPr/>
          </p:nvSpPr>
          <p:spPr>
            <a:xfrm>
              <a:off x="792050" y="2336200"/>
              <a:ext cx="74425" cy="74425"/>
            </a:xfrm>
            <a:custGeom>
              <a:avLst/>
              <a:gdLst/>
              <a:ahLst/>
              <a:cxnLst/>
              <a:rect l="l" t="t" r="r" b="b"/>
              <a:pathLst>
                <a:path w="2977" h="2977" extrusionOk="0">
                  <a:moveTo>
                    <a:pt x="1449" y="0"/>
                  </a:moveTo>
                  <a:cubicBezTo>
                    <a:pt x="653" y="0"/>
                    <a:pt x="0" y="653"/>
                    <a:pt x="0" y="1512"/>
                  </a:cubicBezTo>
                  <a:cubicBezTo>
                    <a:pt x="0" y="2308"/>
                    <a:pt x="653" y="2977"/>
                    <a:pt x="1449" y="2977"/>
                  </a:cubicBezTo>
                  <a:cubicBezTo>
                    <a:pt x="2324" y="2977"/>
                    <a:pt x="2977" y="2308"/>
                    <a:pt x="2977" y="1512"/>
                  </a:cubicBezTo>
                  <a:cubicBezTo>
                    <a:pt x="2977" y="653"/>
                    <a:pt x="2324"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38" name="Google Shape;338;p28"/>
            <p:cNvSpPr/>
            <p:nvPr/>
          </p:nvSpPr>
          <p:spPr>
            <a:xfrm>
              <a:off x="1062250" y="2337800"/>
              <a:ext cx="74425" cy="74425"/>
            </a:xfrm>
            <a:custGeom>
              <a:avLst/>
              <a:gdLst/>
              <a:ahLst/>
              <a:cxnLst/>
              <a:rect l="l" t="t" r="r" b="b"/>
              <a:pathLst>
                <a:path w="2977" h="2977" extrusionOk="0">
                  <a:moveTo>
                    <a:pt x="1528" y="0"/>
                  </a:moveTo>
                  <a:cubicBezTo>
                    <a:pt x="669" y="0"/>
                    <a:pt x="0" y="653"/>
                    <a:pt x="0" y="1448"/>
                  </a:cubicBezTo>
                  <a:cubicBezTo>
                    <a:pt x="0" y="2324"/>
                    <a:pt x="669" y="2977"/>
                    <a:pt x="1528" y="2977"/>
                  </a:cubicBezTo>
                  <a:cubicBezTo>
                    <a:pt x="2324" y="2977"/>
                    <a:pt x="2977" y="2324"/>
                    <a:pt x="2977" y="1448"/>
                  </a:cubicBezTo>
                  <a:cubicBezTo>
                    <a:pt x="2977" y="653"/>
                    <a:pt x="2324" y="0"/>
                    <a:pt x="152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39" name="Google Shape;339;p28"/>
            <p:cNvSpPr/>
            <p:nvPr/>
          </p:nvSpPr>
          <p:spPr>
            <a:xfrm>
              <a:off x="1062250" y="1798975"/>
              <a:ext cx="74425" cy="72850"/>
            </a:xfrm>
            <a:custGeom>
              <a:avLst/>
              <a:gdLst/>
              <a:ahLst/>
              <a:cxnLst/>
              <a:rect l="l" t="t" r="r" b="b"/>
              <a:pathLst>
                <a:path w="2977" h="2914" extrusionOk="0">
                  <a:moveTo>
                    <a:pt x="1528" y="1"/>
                  </a:moveTo>
                  <a:cubicBezTo>
                    <a:pt x="669" y="1"/>
                    <a:pt x="0" y="654"/>
                    <a:pt x="0" y="1449"/>
                  </a:cubicBezTo>
                  <a:cubicBezTo>
                    <a:pt x="0" y="2245"/>
                    <a:pt x="669" y="2914"/>
                    <a:pt x="1528" y="2914"/>
                  </a:cubicBezTo>
                  <a:cubicBezTo>
                    <a:pt x="2324" y="2914"/>
                    <a:pt x="2977" y="2245"/>
                    <a:pt x="2977" y="1449"/>
                  </a:cubicBezTo>
                  <a:cubicBezTo>
                    <a:pt x="2977" y="654"/>
                    <a:pt x="2324" y="1"/>
                    <a:pt x="1528"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40" name="Google Shape;340;p28"/>
            <p:cNvSpPr/>
            <p:nvPr/>
          </p:nvSpPr>
          <p:spPr>
            <a:xfrm>
              <a:off x="768550" y="1775500"/>
              <a:ext cx="121400" cy="119425"/>
            </a:xfrm>
            <a:custGeom>
              <a:avLst/>
              <a:gdLst/>
              <a:ahLst/>
              <a:cxnLst/>
              <a:rect l="l" t="t" r="r" b="b"/>
              <a:pathLst>
                <a:path w="4856" h="4777" extrusionOk="0">
                  <a:moveTo>
                    <a:pt x="2389" y="1"/>
                  </a:moveTo>
                  <a:cubicBezTo>
                    <a:pt x="1067" y="1"/>
                    <a:pt x="1" y="1067"/>
                    <a:pt x="1" y="2388"/>
                  </a:cubicBezTo>
                  <a:cubicBezTo>
                    <a:pt x="1" y="3726"/>
                    <a:pt x="1067" y="4776"/>
                    <a:pt x="2389" y="4776"/>
                  </a:cubicBezTo>
                  <a:cubicBezTo>
                    <a:pt x="3726" y="4776"/>
                    <a:pt x="4856" y="3726"/>
                    <a:pt x="4856" y="2388"/>
                  </a:cubicBezTo>
                  <a:cubicBezTo>
                    <a:pt x="4856" y="1067"/>
                    <a:pt x="3726" y="1"/>
                    <a:pt x="238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41" name="Google Shape;341;p28"/>
            <p:cNvSpPr/>
            <p:nvPr/>
          </p:nvSpPr>
          <p:spPr>
            <a:xfrm>
              <a:off x="462150" y="2278100"/>
              <a:ext cx="192225" cy="192225"/>
            </a:xfrm>
            <a:custGeom>
              <a:avLst/>
              <a:gdLst/>
              <a:ahLst/>
              <a:cxnLst/>
              <a:rect l="l" t="t" r="r" b="b"/>
              <a:pathLst>
                <a:path w="7689" h="7689" extrusionOk="0">
                  <a:moveTo>
                    <a:pt x="3837" y="0"/>
                  </a:moveTo>
                  <a:cubicBezTo>
                    <a:pt x="1720" y="0"/>
                    <a:pt x="1" y="1719"/>
                    <a:pt x="1" y="3836"/>
                  </a:cubicBezTo>
                  <a:cubicBezTo>
                    <a:pt x="1" y="5969"/>
                    <a:pt x="1720" y="7688"/>
                    <a:pt x="3837" y="7688"/>
                  </a:cubicBezTo>
                  <a:cubicBezTo>
                    <a:pt x="5970" y="7688"/>
                    <a:pt x="7689" y="5969"/>
                    <a:pt x="7689" y="3836"/>
                  </a:cubicBezTo>
                  <a:cubicBezTo>
                    <a:pt x="7689" y="1719"/>
                    <a:pt x="5970" y="0"/>
                    <a:pt x="383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grpSp>
      <p:grpSp>
        <p:nvGrpSpPr>
          <p:cNvPr id="342" name="Google Shape;342;p28"/>
          <p:cNvGrpSpPr/>
          <p:nvPr/>
        </p:nvGrpSpPr>
        <p:grpSpPr>
          <a:xfrm>
            <a:off x="10267767" y="5108834"/>
            <a:ext cx="1405000" cy="1749167"/>
            <a:chOff x="7108950" y="3547625"/>
            <a:chExt cx="1053750" cy="1311875"/>
          </a:xfrm>
        </p:grpSpPr>
        <p:sp>
          <p:nvSpPr>
            <p:cNvPr id="343" name="Google Shape;343;p28"/>
            <p:cNvSpPr/>
            <p:nvPr/>
          </p:nvSpPr>
          <p:spPr>
            <a:xfrm>
              <a:off x="7108950" y="3748900"/>
              <a:ext cx="287400" cy="1110600"/>
            </a:xfrm>
            <a:prstGeom prst="rect">
              <a:avLst/>
            </a:prstGeom>
            <a:solidFill>
              <a:schemeClr val="accent1"/>
            </a:solidFill>
            <a:ln>
              <a:noFill/>
            </a:ln>
          </p:spPr>
          <p:txBody>
            <a:bodyPr spcFirstLastPara="1" wrap="square" lIns="121900" tIns="121900" rIns="121900" bIns="121900" anchor="ctr" anchorCtr="0">
              <a:noAutofit/>
            </a:bodyPr>
            <a:lstStyle/>
            <a:p>
              <a:endParaRPr sz="2533"/>
            </a:p>
          </p:txBody>
        </p:sp>
        <p:sp>
          <p:nvSpPr>
            <p:cNvPr id="344" name="Google Shape;344;p28"/>
            <p:cNvSpPr/>
            <p:nvPr/>
          </p:nvSpPr>
          <p:spPr>
            <a:xfrm>
              <a:off x="7492125" y="3623575"/>
              <a:ext cx="287400" cy="1235700"/>
            </a:xfrm>
            <a:prstGeom prst="rect">
              <a:avLst/>
            </a:prstGeom>
            <a:solidFill>
              <a:schemeClr val="dk2"/>
            </a:solidFill>
            <a:ln>
              <a:noFill/>
            </a:ln>
          </p:spPr>
          <p:txBody>
            <a:bodyPr spcFirstLastPara="1" wrap="square" lIns="121900" tIns="121900" rIns="121900" bIns="121900" anchor="ctr" anchorCtr="0">
              <a:noAutofit/>
            </a:bodyPr>
            <a:lstStyle/>
            <a:p>
              <a:endParaRPr sz="2533"/>
            </a:p>
          </p:txBody>
        </p:sp>
        <p:sp>
          <p:nvSpPr>
            <p:cNvPr id="345" name="Google Shape;345;p28"/>
            <p:cNvSpPr/>
            <p:nvPr/>
          </p:nvSpPr>
          <p:spPr>
            <a:xfrm>
              <a:off x="7875300" y="3547625"/>
              <a:ext cx="287400" cy="1311600"/>
            </a:xfrm>
            <a:prstGeom prst="rect">
              <a:avLst/>
            </a:prstGeom>
            <a:solidFill>
              <a:schemeClr val="accent1"/>
            </a:solidFill>
            <a:ln>
              <a:noFill/>
            </a:ln>
          </p:spPr>
          <p:txBody>
            <a:bodyPr spcFirstLastPara="1" wrap="square" lIns="121900" tIns="121900" rIns="121900" bIns="121900" anchor="ctr" anchorCtr="0">
              <a:noAutofit/>
            </a:bodyPr>
            <a:lstStyle/>
            <a:p>
              <a:endParaRPr sz="2533"/>
            </a:p>
          </p:txBody>
        </p:sp>
      </p:grpSp>
      <p:sp>
        <p:nvSpPr>
          <p:cNvPr id="346" name="Google Shape;346;p28"/>
          <p:cNvSpPr/>
          <p:nvPr/>
        </p:nvSpPr>
        <p:spPr>
          <a:xfrm>
            <a:off x="4132868" y="5685800"/>
            <a:ext cx="1067465" cy="807443"/>
          </a:xfrm>
          <a:custGeom>
            <a:avLst/>
            <a:gdLst/>
            <a:ahLst/>
            <a:cxnLst/>
            <a:rect l="l" t="t" r="r" b="b"/>
            <a:pathLst>
              <a:path w="31040" h="23479" extrusionOk="0">
                <a:moveTo>
                  <a:pt x="10617" y="1863"/>
                </a:moveTo>
                <a:cubicBezTo>
                  <a:pt x="11938" y="1863"/>
                  <a:pt x="13005" y="2914"/>
                  <a:pt x="13005" y="4251"/>
                </a:cubicBezTo>
                <a:cubicBezTo>
                  <a:pt x="13005" y="5572"/>
                  <a:pt x="11938" y="6638"/>
                  <a:pt x="10617" y="6638"/>
                </a:cubicBezTo>
                <a:cubicBezTo>
                  <a:pt x="9360" y="6638"/>
                  <a:pt x="8230" y="5572"/>
                  <a:pt x="8230" y="4251"/>
                </a:cubicBezTo>
                <a:cubicBezTo>
                  <a:pt x="8230" y="2914"/>
                  <a:pt x="9360" y="1863"/>
                  <a:pt x="10617" y="1863"/>
                </a:cubicBezTo>
                <a:close/>
                <a:moveTo>
                  <a:pt x="15854" y="12464"/>
                </a:moveTo>
                <a:cubicBezTo>
                  <a:pt x="17175" y="12464"/>
                  <a:pt x="18242" y="13530"/>
                  <a:pt x="18242" y="14852"/>
                </a:cubicBezTo>
                <a:cubicBezTo>
                  <a:pt x="18242" y="16125"/>
                  <a:pt x="17175" y="17175"/>
                  <a:pt x="15854" y="17175"/>
                </a:cubicBezTo>
                <a:cubicBezTo>
                  <a:pt x="14533" y="17175"/>
                  <a:pt x="13466" y="16125"/>
                  <a:pt x="13466" y="14852"/>
                </a:cubicBezTo>
                <a:cubicBezTo>
                  <a:pt x="13466" y="13530"/>
                  <a:pt x="14533" y="12464"/>
                  <a:pt x="15854" y="12464"/>
                </a:cubicBezTo>
                <a:close/>
                <a:moveTo>
                  <a:pt x="4250" y="13801"/>
                </a:moveTo>
                <a:cubicBezTo>
                  <a:pt x="5571" y="13801"/>
                  <a:pt x="6638" y="14852"/>
                  <a:pt x="6638" y="16189"/>
                </a:cubicBezTo>
                <a:cubicBezTo>
                  <a:pt x="6638" y="17446"/>
                  <a:pt x="5571" y="18513"/>
                  <a:pt x="4250" y="18513"/>
                </a:cubicBezTo>
                <a:cubicBezTo>
                  <a:pt x="2929" y="18513"/>
                  <a:pt x="1863" y="17446"/>
                  <a:pt x="1863" y="16189"/>
                </a:cubicBezTo>
                <a:cubicBezTo>
                  <a:pt x="1863" y="14852"/>
                  <a:pt x="2929" y="13801"/>
                  <a:pt x="4250" y="13801"/>
                </a:cubicBezTo>
                <a:close/>
                <a:moveTo>
                  <a:pt x="26805" y="16841"/>
                </a:moveTo>
                <a:cubicBezTo>
                  <a:pt x="28126" y="16841"/>
                  <a:pt x="29193" y="17908"/>
                  <a:pt x="29193" y="19229"/>
                </a:cubicBezTo>
                <a:cubicBezTo>
                  <a:pt x="29193" y="20502"/>
                  <a:pt x="28126" y="21616"/>
                  <a:pt x="26805" y="21616"/>
                </a:cubicBezTo>
                <a:cubicBezTo>
                  <a:pt x="25532" y="21616"/>
                  <a:pt x="24418" y="20502"/>
                  <a:pt x="24418" y="19229"/>
                </a:cubicBezTo>
                <a:cubicBezTo>
                  <a:pt x="24418" y="17908"/>
                  <a:pt x="25532" y="16841"/>
                  <a:pt x="26805" y="16841"/>
                </a:cubicBezTo>
                <a:close/>
                <a:moveTo>
                  <a:pt x="10617" y="1"/>
                </a:moveTo>
                <a:cubicBezTo>
                  <a:pt x="8293" y="1"/>
                  <a:pt x="6367" y="1927"/>
                  <a:pt x="6367" y="4251"/>
                </a:cubicBezTo>
                <a:cubicBezTo>
                  <a:pt x="6367" y="6638"/>
                  <a:pt x="8293" y="8485"/>
                  <a:pt x="10617" y="8485"/>
                </a:cubicBezTo>
                <a:lnTo>
                  <a:pt x="11286" y="8485"/>
                </a:lnTo>
                <a:lnTo>
                  <a:pt x="12798" y="11875"/>
                </a:lnTo>
                <a:cubicBezTo>
                  <a:pt x="12145" y="12544"/>
                  <a:pt x="11747" y="13467"/>
                  <a:pt x="11604" y="14454"/>
                </a:cubicBezTo>
                <a:lnTo>
                  <a:pt x="8293" y="14852"/>
                </a:lnTo>
                <a:cubicBezTo>
                  <a:pt x="7768" y="13132"/>
                  <a:pt x="6176" y="11939"/>
                  <a:pt x="4250" y="11939"/>
                </a:cubicBezTo>
                <a:cubicBezTo>
                  <a:pt x="1926" y="11939"/>
                  <a:pt x="0" y="13801"/>
                  <a:pt x="0" y="16189"/>
                </a:cubicBezTo>
                <a:cubicBezTo>
                  <a:pt x="0" y="18513"/>
                  <a:pt x="1926" y="20359"/>
                  <a:pt x="4250" y="20359"/>
                </a:cubicBezTo>
                <a:cubicBezTo>
                  <a:pt x="6431" y="20359"/>
                  <a:pt x="8166" y="18767"/>
                  <a:pt x="8500" y="16714"/>
                </a:cubicBezTo>
                <a:lnTo>
                  <a:pt x="11875" y="16252"/>
                </a:lnTo>
                <a:cubicBezTo>
                  <a:pt x="12479" y="17908"/>
                  <a:pt x="13992" y="19038"/>
                  <a:pt x="15854" y="19038"/>
                </a:cubicBezTo>
                <a:cubicBezTo>
                  <a:pt x="17318" y="19038"/>
                  <a:pt x="18576" y="18369"/>
                  <a:pt x="19308" y="17239"/>
                </a:cubicBezTo>
                <a:lnTo>
                  <a:pt x="22619" y="18704"/>
                </a:lnTo>
                <a:cubicBezTo>
                  <a:pt x="22619" y="18831"/>
                  <a:pt x="22555" y="19038"/>
                  <a:pt x="22555" y="19229"/>
                </a:cubicBezTo>
                <a:cubicBezTo>
                  <a:pt x="22555" y="21553"/>
                  <a:pt x="24481" y="23479"/>
                  <a:pt x="26805" y="23479"/>
                </a:cubicBezTo>
                <a:cubicBezTo>
                  <a:pt x="29193" y="23479"/>
                  <a:pt x="31039" y="21553"/>
                  <a:pt x="31039" y="19229"/>
                </a:cubicBezTo>
                <a:cubicBezTo>
                  <a:pt x="31039" y="16841"/>
                  <a:pt x="29193" y="14995"/>
                  <a:pt x="26805" y="14995"/>
                </a:cubicBezTo>
                <a:cubicBezTo>
                  <a:pt x="25341" y="14995"/>
                  <a:pt x="24020" y="15727"/>
                  <a:pt x="23287" y="16921"/>
                </a:cubicBezTo>
                <a:lnTo>
                  <a:pt x="20040" y="15520"/>
                </a:lnTo>
                <a:cubicBezTo>
                  <a:pt x="20104" y="15329"/>
                  <a:pt x="20104" y="15058"/>
                  <a:pt x="20104" y="14852"/>
                </a:cubicBezTo>
                <a:cubicBezTo>
                  <a:pt x="20104" y="12464"/>
                  <a:pt x="18178" y="10618"/>
                  <a:pt x="15854" y="10618"/>
                </a:cubicBezTo>
                <a:cubicBezTo>
                  <a:pt x="15329" y="10618"/>
                  <a:pt x="14867" y="10681"/>
                  <a:pt x="14390" y="10872"/>
                </a:cubicBezTo>
                <a:lnTo>
                  <a:pt x="13005" y="7768"/>
                </a:lnTo>
                <a:cubicBezTo>
                  <a:pt x="14135" y="7036"/>
                  <a:pt x="14867" y="5699"/>
                  <a:pt x="14867" y="4251"/>
                </a:cubicBezTo>
                <a:cubicBezTo>
                  <a:pt x="14867" y="1927"/>
                  <a:pt x="13005" y="1"/>
                  <a:pt x="10617"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grpSp>
        <p:nvGrpSpPr>
          <p:cNvPr id="347" name="Google Shape;347;p28"/>
          <p:cNvGrpSpPr/>
          <p:nvPr/>
        </p:nvGrpSpPr>
        <p:grpSpPr>
          <a:xfrm rot="10800000">
            <a:off x="8376327" y="3252069"/>
            <a:ext cx="3815533" cy="353860"/>
            <a:chOff x="3524275" y="3132050"/>
            <a:chExt cx="4415446" cy="409497"/>
          </a:xfrm>
        </p:grpSpPr>
        <p:sp>
          <p:nvSpPr>
            <p:cNvPr id="348" name="Google Shape;348;p28"/>
            <p:cNvSpPr/>
            <p:nvPr/>
          </p:nvSpPr>
          <p:spPr>
            <a:xfrm>
              <a:off x="3524275" y="3132050"/>
              <a:ext cx="3907736" cy="409497"/>
            </a:xfrm>
            <a:custGeom>
              <a:avLst/>
              <a:gdLst/>
              <a:ahLst/>
              <a:cxnLst/>
              <a:rect l="l" t="t" r="r" b="b"/>
              <a:pathLst>
                <a:path w="42389" h="4442" extrusionOk="0">
                  <a:moveTo>
                    <a:pt x="41863" y="1"/>
                  </a:moveTo>
                  <a:lnTo>
                    <a:pt x="41863" y="1991"/>
                  </a:lnTo>
                  <a:lnTo>
                    <a:pt x="0" y="1991"/>
                  </a:lnTo>
                  <a:lnTo>
                    <a:pt x="0" y="2516"/>
                  </a:lnTo>
                  <a:lnTo>
                    <a:pt x="41863" y="2516"/>
                  </a:lnTo>
                  <a:lnTo>
                    <a:pt x="41863" y="4442"/>
                  </a:lnTo>
                  <a:lnTo>
                    <a:pt x="42388" y="4442"/>
                  </a:lnTo>
                  <a:lnTo>
                    <a:pt x="42388" y="1"/>
                  </a:ln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49" name="Google Shape;349;p28"/>
            <p:cNvSpPr/>
            <p:nvPr/>
          </p:nvSpPr>
          <p:spPr>
            <a:xfrm>
              <a:off x="7633011" y="3132050"/>
              <a:ext cx="49966" cy="409497"/>
            </a:xfrm>
            <a:custGeom>
              <a:avLst/>
              <a:gdLst/>
              <a:ahLst/>
              <a:cxnLst/>
              <a:rect l="l" t="t" r="r" b="b"/>
              <a:pathLst>
                <a:path w="542" h="4442" extrusionOk="0">
                  <a:moveTo>
                    <a:pt x="0" y="1"/>
                  </a:moveTo>
                  <a:lnTo>
                    <a:pt x="0" y="4442"/>
                  </a:lnTo>
                  <a:lnTo>
                    <a:pt x="541" y="4442"/>
                  </a:lnTo>
                  <a:lnTo>
                    <a:pt x="541" y="1"/>
                  </a:ln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50" name="Google Shape;350;p28"/>
            <p:cNvSpPr/>
            <p:nvPr/>
          </p:nvSpPr>
          <p:spPr>
            <a:xfrm>
              <a:off x="7889755" y="3132050"/>
              <a:ext cx="49966" cy="409497"/>
            </a:xfrm>
            <a:custGeom>
              <a:avLst/>
              <a:gdLst/>
              <a:ahLst/>
              <a:cxnLst/>
              <a:rect l="l" t="t" r="r" b="b"/>
              <a:pathLst>
                <a:path w="542" h="4442" extrusionOk="0">
                  <a:moveTo>
                    <a:pt x="1" y="1"/>
                  </a:moveTo>
                  <a:lnTo>
                    <a:pt x="1" y="4442"/>
                  </a:lnTo>
                  <a:lnTo>
                    <a:pt x="542" y="4442"/>
                  </a:lnTo>
                  <a:lnTo>
                    <a:pt x="542" y="1"/>
                  </a:lnTo>
                  <a:close/>
                </a:path>
              </a:pathLst>
            </a:custGeom>
            <a:solidFill>
              <a:schemeClr val="dk2"/>
            </a:solidFill>
            <a:ln>
              <a:noFill/>
            </a:ln>
          </p:spPr>
          <p:txBody>
            <a:bodyPr spcFirstLastPara="1" wrap="square" lIns="121900" tIns="121900" rIns="121900" bIns="121900" anchor="ctr" anchorCtr="0">
              <a:noAutofit/>
            </a:bodyPr>
            <a:lstStyle/>
            <a:p>
              <a:endParaRPr sz="2533"/>
            </a:p>
          </p:txBody>
        </p:sp>
      </p:grpSp>
    </p:spTree>
    <p:extLst>
      <p:ext uri="{BB962C8B-B14F-4D97-AF65-F5344CB8AC3E}">
        <p14:creationId xmlns:p14="http://schemas.microsoft.com/office/powerpoint/2010/main" val="2470877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4" name="Google Shape;504;p34"/>
          <p:cNvSpPr txBox="1">
            <a:spLocks noGrp="1"/>
          </p:cNvSpPr>
          <p:nvPr>
            <p:ph type="title"/>
          </p:nvPr>
        </p:nvSpPr>
        <p:spPr>
          <a:xfrm>
            <a:off x="960000" y="195945"/>
            <a:ext cx="10272000" cy="1323983"/>
          </a:xfrm>
          <a:prstGeom prst="rect">
            <a:avLst/>
          </a:prstGeom>
        </p:spPr>
        <p:txBody>
          <a:bodyPr spcFirstLastPara="1" wrap="square" lIns="121900" tIns="121900" rIns="121900" bIns="121900" anchor="ctr" anchorCtr="0">
            <a:noAutofit/>
          </a:bodyPr>
          <a:lstStyle/>
          <a:p>
            <a:r>
              <a:rPr lang="en-IN" dirty="0"/>
              <a:t>Monetary Value: Business Perspective​</a:t>
            </a:r>
            <a:endParaRPr dirty="0"/>
          </a:p>
        </p:txBody>
      </p:sp>
      <p:sp>
        <p:nvSpPr>
          <p:cNvPr id="507" name="Google Shape;507;p34"/>
          <p:cNvSpPr txBox="1">
            <a:spLocks noGrp="1"/>
          </p:cNvSpPr>
          <p:nvPr>
            <p:ph type="subTitle" idx="5"/>
          </p:nvPr>
        </p:nvSpPr>
        <p:spPr>
          <a:xfrm>
            <a:off x="960000" y="1552586"/>
            <a:ext cx="10272000" cy="2714620"/>
          </a:xfrm>
          <a:prstGeom prst="rect">
            <a:avLst/>
          </a:prstGeom>
        </p:spPr>
        <p:txBody>
          <a:bodyPr spcFirstLastPara="1" wrap="square" lIns="121900" tIns="121900" rIns="121900" bIns="121900" anchor="t" anchorCtr="0">
            <a:noAutofit/>
          </a:bodyPr>
          <a:lstStyle/>
          <a:p>
            <a:pPr marL="0" indent="0"/>
            <a:r>
              <a:rPr lang="en-GB" sz="1867" dirty="0"/>
              <a:t>Market Size: According to the American Diabetes Association, over 34 million people in the United States have diabetes, and approximately 88 million adults have prediabetes. If we consider the market of people who could potentially use a diabetes prediction application, it's quite large.​</a:t>
            </a:r>
          </a:p>
          <a:p>
            <a:pPr marL="0" indent="0"/>
            <a:endParaRPr lang="en-GB" sz="1867" dirty="0"/>
          </a:p>
          <a:p>
            <a:pPr marL="0" indent="0"/>
            <a:r>
              <a:rPr lang="en-GB" sz="1867" dirty="0"/>
              <a:t>Pricing Model: The revenue generated will depend on the pricing model. If it's a subscription-based model, for example, $10/month, and if you can capture 1% of the prediabetes market (880,000 people), that's $8.8 million per month or $105.6 million per year.​</a:t>
            </a:r>
          </a:p>
          <a:p>
            <a:pPr marL="0" indent="0"/>
            <a:endParaRPr lang="en-GB" sz="1867" dirty="0"/>
          </a:p>
          <a:p>
            <a:pPr marL="0" indent="0"/>
            <a:r>
              <a:rPr lang="en-GB" sz="1867" dirty="0"/>
              <a:t>Partnerships with Healthcare Providers: If the application is sold or licensed to healthcare providers or insurance companies, the revenue could be significantly higher. For example, if 1000 healthcare providers pay $10,000 per year to license the software, that's an additional $10 million per year.​</a:t>
            </a:r>
            <a:endParaRPr sz="1867" dirty="0"/>
          </a:p>
        </p:txBody>
      </p:sp>
      <p:sp>
        <p:nvSpPr>
          <p:cNvPr id="509" name="Google Shape;509;p34"/>
          <p:cNvSpPr/>
          <p:nvPr/>
        </p:nvSpPr>
        <p:spPr>
          <a:xfrm rot="3915571">
            <a:off x="-356071" y="4793584"/>
            <a:ext cx="3260448" cy="2835603"/>
          </a:xfrm>
          <a:custGeom>
            <a:avLst/>
            <a:gdLst/>
            <a:ahLst/>
            <a:cxnLst/>
            <a:rect l="l" t="t" r="r" b="b"/>
            <a:pathLst>
              <a:path w="103321" h="89858" extrusionOk="0">
                <a:moveTo>
                  <a:pt x="80256" y="5347"/>
                </a:moveTo>
                <a:cubicBezTo>
                  <a:pt x="80309" y="5347"/>
                  <a:pt x="80354" y="5385"/>
                  <a:pt x="80383" y="5480"/>
                </a:cubicBezTo>
                <a:cubicBezTo>
                  <a:pt x="80574" y="5671"/>
                  <a:pt x="96030" y="24246"/>
                  <a:pt x="96030" y="24437"/>
                </a:cubicBezTo>
                <a:cubicBezTo>
                  <a:pt x="95966" y="24644"/>
                  <a:pt x="94900" y="25376"/>
                  <a:pt x="94438" y="25631"/>
                </a:cubicBezTo>
                <a:cubicBezTo>
                  <a:pt x="94316" y="25667"/>
                  <a:pt x="94210" y="25700"/>
                  <a:pt x="94118" y="25700"/>
                </a:cubicBezTo>
                <a:cubicBezTo>
                  <a:pt x="94008" y="25700"/>
                  <a:pt x="93919" y="25652"/>
                  <a:pt x="93849" y="25504"/>
                </a:cubicBezTo>
                <a:cubicBezTo>
                  <a:pt x="93579" y="25233"/>
                  <a:pt x="93372" y="24978"/>
                  <a:pt x="93117" y="24644"/>
                </a:cubicBezTo>
                <a:cubicBezTo>
                  <a:pt x="90268" y="21254"/>
                  <a:pt x="87482" y="17816"/>
                  <a:pt x="84617" y="14425"/>
                </a:cubicBezTo>
                <a:cubicBezTo>
                  <a:pt x="83821" y="13438"/>
                  <a:pt x="81513" y="10653"/>
                  <a:pt x="81513" y="10589"/>
                </a:cubicBezTo>
                <a:cubicBezTo>
                  <a:pt x="81036" y="10048"/>
                  <a:pt x="79317" y="7995"/>
                  <a:pt x="78983" y="7597"/>
                </a:cubicBezTo>
                <a:cubicBezTo>
                  <a:pt x="78648" y="7406"/>
                  <a:pt x="78791" y="7326"/>
                  <a:pt x="78983" y="7008"/>
                </a:cubicBezTo>
                <a:cubicBezTo>
                  <a:pt x="79253" y="6530"/>
                  <a:pt x="79651" y="6005"/>
                  <a:pt x="79985" y="5607"/>
                </a:cubicBezTo>
                <a:cubicBezTo>
                  <a:pt x="80049" y="5543"/>
                  <a:pt x="80049" y="5543"/>
                  <a:pt x="80113" y="5480"/>
                </a:cubicBezTo>
                <a:lnTo>
                  <a:pt x="80049" y="5480"/>
                </a:lnTo>
                <a:cubicBezTo>
                  <a:pt x="80118" y="5402"/>
                  <a:pt x="80192" y="5347"/>
                  <a:pt x="80256" y="5347"/>
                </a:cubicBezTo>
                <a:close/>
                <a:moveTo>
                  <a:pt x="75356" y="24832"/>
                </a:moveTo>
                <a:cubicBezTo>
                  <a:pt x="75574" y="24832"/>
                  <a:pt x="76075" y="25843"/>
                  <a:pt x="76261" y="26029"/>
                </a:cubicBezTo>
                <a:cubicBezTo>
                  <a:pt x="76340" y="26109"/>
                  <a:pt x="76404" y="26172"/>
                  <a:pt x="76340" y="26300"/>
                </a:cubicBezTo>
                <a:cubicBezTo>
                  <a:pt x="76300" y="26363"/>
                  <a:pt x="76249" y="26379"/>
                  <a:pt x="76199" y="26379"/>
                </a:cubicBezTo>
                <a:cubicBezTo>
                  <a:pt x="76149" y="26379"/>
                  <a:pt x="76101" y="26363"/>
                  <a:pt x="76070" y="26363"/>
                </a:cubicBezTo>
                <a:cubicBezTo>
                  <a:pt x="76006" y="26363"/>
                  <a:pt x="75274" y="26236"/>
                  <a:pt x="75274" y="25631"/>
                </a:cubicBezTo>
                <a:lnTo>
                  <a:pt x="75274" y="25504"/>
                </a:lnTo>
                <a:cubicBezTo>
                  <a:pt x="75274" y="25376"/>
                  <a:pt x="75210" y="24915"/>
                  <a:pt x="75337" y="24835"/>
                </a:cubicBezTo>
                <a:cubicBezTo>
                  <a:pt x="75343" y="24833"/>
                  <a:pt x="75350" y="24832"/>
                  <a:pt x="75356" y="24832"/>
                </a:cubicBezTo>
                <a:close/>
                <a:moveTo>
                  <a:pt x="77939" y="8981"/>
                </a:moveTo>
                <a:cubicBezTo>
                  <a:pt x="77974" y="8981"/>
                  <a:pt x="77996" y="9024"/>
                  <a:pt x="77996" y="9061"/>
                </a:cubicBezTo>
                <a:cubicBezTo>
                  <a:pt x="78394" y="9395"/>
                  <a:pt x="78648" y="9857"/>
                  <a:pt x="78919" y="10191"/>
                </a:cubicBezTo>
                <a:cubicBezTo>
                  <a:pt x="79651" y="11114"/>
                  <a:pt x="80383" y="11974"/>
                  <a:pt x="81115" y="12834"/>
                </a:cubicBezTo>
                <a:cubicBezTo>
                  <a:pt x="82039" y="13900"/>
                  <a:pt x="82835" y="15030"/>
                  <a:pt x="83758" y="16081"/>
                </a:cubicBezTo>
                <a:cubicBezTo>
                  <a:pt x="84426" y="16749"/>
                  <a:pt x="87546" y="20601"/>
                  <a:pt x="88342" y="21524"/>
                </a:cubicBezTo>
                <a:cubicBezTo>
                  <a:pt x="89329" y="22654"/>
                  <a:pt x="90268" y="23848"/>
                  <a:pt x="91255" y="24978"/>
                </a:cubicBezTo>
                <a:cubicBezTo>
                  <a:pt x="91462" y="25169"/>
                  <a:pt x="92258" y="26109"/>
                  <a:pt x="92258" y="26236"/>
                </a:cubicBezTo>
                <a:cubicBezTo>
                  <a:pt x="92385" y="26363"/>
                  <a:pt x="92385" y="26427"/>
                  <a:pt x="92178" y="26427"/>
                </a:cubicBezTo>
                <a:lnTo>
                  <a:pt x="92114" y="26506"/>
                </a:lnTo>
                <a:lnTo>
                  <a:pt x="91987" y="26506"/>
                </a:lnTo>
                <a:cubicBezTo>
                  <a:pt x="91525" y="26634"/>
                  <a:pt x="89536" y="26825"/>
                  <a:pt x="89536" y="26825"/>
                </a:cubicBezTo>
                <a:cubicBezTo>
                  <a:pt x="89536" y="26825"/>
                  <a:pt x="87482" y="24310"/>
                  <a:pt x="86814" y="23450"/>
                </a:cubicBezTo>
                <a:cubicBezTo>
                  <a:pt x="86416" y="22989"/>
                  <a:pt x="83026" y="18803"/>
                  <a:pt x="81704" y="17211"/>
                </a:cubicBezTo>
                <a:cubicBezTo>
                  <a:pt x="80176" y="15428"/>
                  <a:pt x="78648" y="13566"/>
                  <a:pt x="77136" y="11783"/>
                </a:cubicBezTo>
                <a:cubicBezTo>
                  <a:pt x="76993" y="11640"/>
                  <a:pt x="76929" y="11449"/>
                  <a:pt x="76993" y="11305"/>
                </a:cubicBezTo>
                <a:cubicBezTo>
                  <a:pt x="77200" y="10653"/>
                  <a:pt x="77852" y="9061"/>
                  <a:pt x="77852" y="9061"/>
                </a:cubicBezTo>
                <a:cubicBezTo>
                  <a:pt x="77885" y="9002"/>
                  <a:pt x="77915" y="8981"/>
                  <a:pt x="77939" y="8981"/>
                </a:cubicBezTo>
                <a:close/>
                <a:moveTo>
                  <a:pt x="75672" y="19073"/>
                </a:moveTo>
                <a:cubicBezTo>
                  <a:pt x="75735" y="19073"/>
                  <a:pt x="75799" y="19137"/>
                  <a:pt x="75942" y="19264"/>
                </a:cubicBezTo>
                <a:cubicBezTo>
                  <a:pt x="76133" y="19535"/>
                  <a:pt x="82166" y="26761"/>
                  <a:pt x="82166" y="26904"/>
                </a:cubicBezTo>
                <a:cubicBezTo>
                  <a:pt x="82230" y="27095"/>
                  <a:pt x="82102" y="27095"/>
                  <a:pt x="82039" y="27095"/>
                </a:cubicBezTo>
                <a:cubicBezTo>
                  <a:pt x="81911" y="27095"/>
                  <a:pt x="78648" y="26427"/>
                  <a:pt x="78521" y="26236"/>
                </a:cubicBezTo>
                <a:cubicBezTo>
                  <a:pt x="77996" y="25440"/>
                  <a:pt x="75863" y="23180"/>
                  <a:pt x="75608" y="22591"/>
                </a:cubicBezTo>
                <a:cubicBezTo>
                  <a:pt x="75465" y="22384"/>
                  <a:pt x="75544" y="19137"/>
                  <a:pt x="75672" y="19073"/>
                </a:cubicBezTo>
                <a:close/>
                <a:moveTo>
                  <a:pt x="76434" y="13689"/>
                </a:moveTo>
                <a:cubicBezTo>
                  <a:pt x="76695" y="13689"/>
                  <a:pt x="77143" y="14433"/>
                  <a:pt x="77327" y="14632"/>
                </a:cubicBezTo>
                <a:cubicBezTo>
                  <a:pt x="78123" y="15555"/>
                  <a:pt x="81179" y="19264"/>
                  <a:pt x="81513" y="19662"/>
                </a:cubicBezTo>
                <a:cubicBezTo>
                  <a:pt x="81641" y="19742"/>
                  <a:pt x="83630" y="22320"/>
                  <a:pt x="84299" y="23052"/>
                </a:cubicBezTo>
                <a:cubicBezTo>
                  <a:pt x="85222" y="24119"/>
                  <a:pt x="87737" y="26968"/>
                  <a:pt x="87610" y="27095"/>
                </a:cubicBezTo>
                <a:cubicBezTo>
                  <a:pt x="87572" y="27170"/>
                  <a:pt x="86623" y="27201"/>
                  <a:pt x="85830" y="27201"/>
                </a:cubicBezTo>
                <a:cubicBezTo>
                  <a:pt x="85269" y="27201"/>
                  <a:pt x="84787" y="27185"/>
                  <a:pt x="84761" y="27159"/>
                </a:cubicBezTo>
                <a:cubicBezTo>
                  <a:pt x="84733" y="27171"/>
                  <a:pt x="84709" y="27176"/>
                  <a:pt x="84687" y="27176"/>
                </a:cubicBezTo>
                <a:cubicBezTo>
                  <a:pt x="84593" y="27176"/>
                  <a:pt x="84541" y="27083"/>
                  <a:pt x="84490" y="27032"/>
                </a:cubicBezTo>
                <a:cubicBezTo>
                  <a:pt x="83423" y="25774"/>
                  <a:pt x="82437" y="24517"/>
                  <a:pt x="81434" y="23323"/>
                </a:cubicBezTo>
                <a:cubicBezTo>
                  <a:pt x="80972" y="22782"/>
                  <a:pt x="80511" y="22257"/>
                  <a:pt x="80049" y="21731"/>
                </a:cubicBezTo>
                <a:cubicBezTo>
                  <a:pt x="80049" y="21652"/>
                  <a:pt x="80049" y="21588"/>
                  <a:pt x="79985" y="21588"/>
                </a:cubicBezTo>
                <a:cubicBezTo>
                  <a:pt x="79985" y="21588"/>
                  <a:pt x="76738" y="17609"/>
                  <a:pt x="76070" y="16877"/>
                </a:cubicBezTo>
                <a:cubicBezTo>
                  <a:pt x="76006" y="16813"/>
                  <a:pt x="76197" y="13773"/>
                  <a:pt x="76404" y="13693"/>
                </a:cubicBezTo>
                <a:cubicBezTo>
                  <a:pt x="76414" y="13691"/>
                  <a:pt x="76424" y="13689"/>
                  <a:pt x="76434" y="13689"/>
                </a:cubicBezTo>
                <a:close/>
                <a:moveTo>
                  <a:pt x="70437" y="28473"/>
                </a:moveTo>
                <a:cubicBezTo>
                  <a:pt x="70874" y="28473"/>
                  <a:pt x="71340" y="28573"/>
                  <a:pt x="71756" y="28623"/>
                </a:cubicBezTo>
                <a:cubicBezTo>
                  <a:pt x="72027" y="28687"/>
                  <a:pt x="71883" y="28894"/>
                  <a:pt x="71883" y="29212"/>
                </a:cubicBezTo>
                <a:cubicBezTo>
                  <a:pt x="71883" y="29754"/>
                  <a:pt x="71883" y="29945"/>
                  <a:pt x="71820" y="30406"/>
                </a:cubicBezTo>
                <a:cubicBezTo>
                  <a:pt x="71820" y="30486"/>
                  <a:pt x="71756" y="30613"/>
                  <a:pt x="71692" y="30613"/>
                </a:cubicBezTo>
                <a:cubicBezTo>
                  <a:pt x="71679" y="30620"/>
                  <a:pt x="71665" y="30623"/>
                  <a:pt x="71652" y="30623"/>
                </a:cubicBezTo>
                <a:cubicBezTo>
                  <a:pt x="71536" y="30623"/>
                  <a:pt x="71422" y="30406"/>
                  <a:pt x="71422" y="30406"/>
                </a:cubicBezTo>
                <a:cubicBezTo>
                  <a:pt x="70896" y="29817"/>
                  <a:pt x="70292" y="29085"/>
                  <a:pt x="70037" y="28687"/>
                </a:cubicBezTo>
                <a:cubicBezTo>
                  <a:pt x="69894" y="28560"/>
                  <a:pt x="69894" y="28496"/>
                  <a:pt x="70101" y="28496"/>
                </a:cubicBezTo>
                <a:cubicBezTo>
                  <a:pt x="70210" y="28480"/>
                  <a:pt x="70322" y="28473"/>
                  <a:pt x="70437" y="28473"/>
                </a:cubicBezTo>
                <a:close/>
                <a:moveTo>
                  <a:pt x="64402" y="28162"/>
                </a:moveTo>
                <a:cubicBezTo>
                  <a:pt x="65198" y="28226"/>
                  <a:pt x="65994" y="28226"/>
                  <a:pt x="66710" y="28226"/>
                </a:cubicBezTo>
                <a:cubicBezTo>
                  <a:pt x="67442" y="28226"/>
                  <a:pt x="67777" y="28623"/>
                  <a:pt x="68111" y="29021"/>
                </a:cubicBezTo>
                <a:cubicBezTo>
                  <a:pt x="69177" y="30279"/>
                  <a:pt x="70228" y="31600"/>
                  <a:pt x="71294" y="32873"/>
                </a:cubicBezTo>
                <a:cubicBezTo>
                  <a:pt x="71485" y="33064"/>
                  <a:pt x="71485" y="33271"/>
                  <a:pt x="71485" y="33526"/>
                </a:cubicBezTo>
                <a:cubicBezTo>
                  <a:pt x="71294" y="34258"/>
                  <a:pt x="71167" y="35054"/>
                  <a:pt x="71024" y="35786"/>
                </a:cubicBezTo>
                <a:cubicBezTo>
                  <a:pt x="71024" y="35914"/>
                  <a:pt x="71087" y="36057"/>
                  <a:pt x="70960" y="36057"/>
                </a:cubicBezTo>
                <a:cubicBezTo>
                  <a:pt x="70938" y="36068"/>
                  <a:pt x="70917" y="36073"/>
                  <a:pt x="70899" y="36073"/>
                </a:cubicBezTo>
                <a:cubicBezTo>
                  <a:pt x="70810" y="36073"/>
                  <a:pt x="70755" y="35966"/>
                  <a:pt x="70690" y="35914"/>
                </a:cubicBezTo>
                <a:cubicBezTo>
                  <a:pt x="69368" y="34258"/>
                  <a:pt x="68047" y="32666"/>
                  <a:pt x="66710" y="31011"/>
                </a:cubicBezTo>
                <a:cubicBezTo>
                  <a:pt x="65994" y="30215"/>
                  <a:pt x="65325" y="29356"/>
                  <a:pt x="64593" y="28560"/>
                </a:cubicBezTo>
                <a:cubicBezTo>
                  <a:pt x="64529" y="28417"/>
                  <a:pt x="64466" y="28353"/>
                  <a:pt x="64402" y="28162"/>
                </a:cubicBezTo>
                <a:close/>
                <a:moveTo>
                  <a:pt x="61808" y="28226"/>
                </a:moveTo>
                <a:cubicBezTo>
                  <a:pt x="62015" y="28226"/>
                  <a:pt x="62206" y="28289"/>
                  <a:pt x="62412" y="28496"/>
                </a:cubicBezTo>
                <a:lnTo>
                  <a:pt x="68175" y="35452"/>
                </a:lnTo>
                <a:cubicBezTo>
                  <a:pt x="68843" y="36312"/>
                  <a:pt x="69575" y="37107"/>
                  <a:pt x="70228" y="37903"/>
                </a:cubicBezTo>
                <a:cubicBezTo>
                  <a:pt x="70371" y="38110"/>
                  <a:pt x="70435" y="38301"/>
                  <a:pt x="70371" y="38572"/>
                </a:cubicBezTo>
                <a:cubicBezTo>
                  <a:pt x="70101" y="39240"/>
                  <a:pt x="69894" y="39893"/>
                  <a:pt x="69639" y="40498"/>
                </a:cubicBezTo>
                <a:cubicBezTo>
                  <a:pt x="69605" y="40674"/>
                  <a:pt x="69550" y="40757"/>
                  <a:pt x="69477" y="40757"/>
                </a:cubicBezTo>
                <a:cubicBezTo>
                  <a:pt x="69411" y="40757"/>
                  <a:pt x="69331" y="40690"/>
                  <a:pt x="69241" y="40561"/>
                </a:cubicBezTo>
                <a:cubicBezTo>
                  <a:pt x="67586" y="38508"/>
                  <a:pt x="65914" y="36518"/>
                  <a:pt x="64259" y="34465"/>
                </a:cubicBezTo>
                <a:cubicBezTo>
                  <a:pt x="62731" y="32603"/>
                  <a:pt x="61219" y="30884"/>
                  <a:pt x="59691" y="29085"/>
                </a:cubicBezTo>
                <a:cubicBezTo>
                  <a:pt x="59627" y="28958"/>
                  <a:pt x="59356" y="28751"/>
                  <a:pt x="59420" y="28560"/>
                </a:cubicBezTo>
                <a:cubicBezTo>
                  <a:pt x="59484" y="28417"/>
                  <a:pt x="60025" y="28417"/>
                  <a:pt x="60152" y="28353"/>
                </a:cubicBezTo>
                <a:cubicBezTo>
                  <a:pt x="60821" y="28289"/>
                  <a:pt x="61139" y="28289"/>
                  <a:pt x="61808" y="28226"/>
                </a:cubicBezTo>
                <a:close/>
                <a:moveTo>
                  <a:pt x="57263" y="28945"/>
                </a:moveTo>
                <a:cubicBezTo>
                  <a:pt x="57465" y="28945"/>
                  <a:pt x="57577" y="29102"/>
                  <a:pt x="57701" y="29212"/>
                </a:cubicBezTo>
                <a:cubicBezTo>
                  <a:pt x="58831" y="30549"/>
                  <a:pt x="59945" y="31934"/>
                  <a:pt x="61012" y="33271"/>
                </a:cubicBezTo>
                <a:cubicBezTo>
                  <a:pt x="61537" y="33924"/>
                  <a:pt x="62078" y="34529"/>
                  <a:pt x="62603" y="35181"/>
                </a:cubicBezTo>
                <a:cubicBezTo>
                  <a:pt x="63129" y="35786"/>
                  <a:pt x="63606" y="36375"/>
                  <a:pt x="64132" y="36980"/>
                </a:cubicBezTo>
                <a:cubicBezTo>
                  <a:pt x="65596" y="38699"/>
                  <a:pt x="67044" y="40498"/>
                  <a:pt x="68572" y="42281"/>
                </a:cubicBezTo>
                <a:cubicBezTo>
                  <a:pt x="68700" y="42487"/>
                  <a:pt x="68779" y="42615"/>
                  <a:pt x="68636" y="42822"/>
                </a:cubicBezTo>
                <a:cubicBezTo>
                  <a:pt x="68302" y="43411"/>
                  <a:pt x="68047" y="44016"/>
                  <a:pt x="67713" y="44541"/>
                </a:cubicBezTo>
                <a:cubicBezTo>
                  <a:pt x="67671" y="44665"/>
                  <a:pt x="67596" y="44770"/>
                  <a:pt x="67496" y="44770"/>
                </a:cubicBezTo>
                <a:cubicBezTo>
                  <a:pt x="67442" y="44770"/>
                  <a:pt x="67381" y="44740"/>
                  <a:pt x="67315" y="44668"/>
                </a:cubicBezTo>
                <a:cubicBezTo>
                  <a:pt x="66249" y="43347"/>
                  <a:pt x="65198" y="42026"/>
                  <a:pt x="64132" y="40752"/>
                </a:cubicBezTo>
                <a:cubicBezTo>
                  <a:pt x="61473" y="37505"/>
                  <a:pt x="58831" y="34258"/>
                  <a:pt x="56109" y="31075"/>
                </a:cubicBezTo>
                <a:cubicBezTo>
                  <a:pt x="55775" y="30613"/>
                  <a:pt x="55441" y="30215"/>
                  <a:pt x="55043" y="29817"/>
                </a:cubicBezTo>
                <a:cubicBezTo>
                  <a:pt x="54915" y="29610"/>
                  <a:pt x="54915" y="29547"/>
                  <a:pt x="55106" y="29483"/>
                </a:cubicBezTo>
                <a:cubicBezTo>
                  <a:pt x="55775" y="29292"/>
                  <a:pt x="56507" y="29021"/>
                  <a:pt x="57160" y="28958"/>
                </a:cubicBezTo>
                <a:cubicBezTo>
                  <a:pt x="57197" y="28949"/>
                  <a:pt x="57231" y="28945"/>
                  <a:pt x="57263" y="28945"/>
                </a:cubicBezTo>
                <a:close/>
                <a:moveTo>
                  <a:pt x="53024" y="30211"/>
                </a:moveTo>
                <a:cubicBezTo>
                  <a:pt x="53035" y="30211"/>
                  <a:pt x="53045" y="30213"/>
                  <a:pt x="53053" y="30215"/>
                </a:cubicBezTo>
                <a:lnTo>
                  <a:pt x="53180" y="30215"/>
                </a:lnTo>
                <a:cubicBezTo>
                  <a:pt x="53451" y="30343"/>
                  <a:pt x="65787" y="45337"/>
                  <a:pt x="66392" y="46005"/>
                </a:cubicBezTo>
                <a:cubicBezTo>
                  <a:pt x="66583" y="46196"/>
                  <a:pt x="66583" y="46403"/>
                  <a:pt x="66455" y="46658"/>
                </a:cubicBezTo>
                <a:cubicBezTo>
                  <a:pt x="66121" y="47199"/>
                  <a:pt x="65787" y="47661"/>
                  <a:pt x="65453" y="48186"/>
                </a:cubicBezTo>
                <a:cubicBezTo>
                  <a:pt x="65374" y="48271"/>
                  <a:pt x="65303" y="48308"/>
                  <a:pt x="65238" y="48308"/>
                </a:cubicBezTo>
                <a:cubicBezTo>
                  <a:pt x="65146" y="48308"/>
                  <a:pt x="65066" y="48234"/>
                  <a:pt x="64991" y="48122"/>
                </a:cubicBezTo>
                <a:cubicBezTo>
                  <a:pt x="64466" y="47597"/>
                  <a:pt x="64068" y="47056"/>
                  <a:pt x="63606" y="46467"/>
                </a:cubicBezTo>
                <a:cubicBezTo>
                  <a:pt x="63463" y="46324"/>
                  <a:pt x="61282" y="43681"/>
                  <a:pt x="60423" y="42678"/>
                </a:cubicBezTo>
                <a:cubicBezTo>
                  <a:pt x="58895" y="40752"/>
                  <a:pt x="53053" y="33733"/>
                  <a:pt x="51732" y="32205"/>
                </a:cubicBezTo>
                <a:cubicBezTo>
                  <a:pt x="51589" y="31998"/>
                  <a:pt x="50729" y="31202"/>
                  <a:pt x="51191" y="31011"/>
                </a:cubicBezTo>
                <a:cubicBezTo>
                  <a:pt x="51572" y="30889"/>
                  <a:pt x="52758" y="30211"/>
                  <a:pt x="53024" y="30211"/>
                </a:cubicBezTo>
                <a:close/>
                <a:moveTo>
                  <a:pt x="49456" y="31996"/>
                </a:moveTo>
                <a:cubicBezTo>
                  <a:pt x="49462" y="31996"/>
                  <a:pt x="49467" y="31997"/>
                  <a:pt x="49472" y="31998"/>
                </a:cubicBezTo>
                <a:cubicBezTo>
                  <a:pt x="50076" y="32730"/>
                  <a:pt x="59882" y="44668"/>
                  <a:pt x="60486" y="45400"/>
                </a:cubicBezTo>
                <a:cubicBezTo>
                  <a:pt x="61012" y="45926"/>
                  <a:pt x="63606" y="49252"/>
                  <a:pt x="64004" y="49507"/>
                </a:cubicBezTo>
                <a:cubicBezTo>
                  <a:pt x="64132" y="49650"/>
                  <a:pt x="64068" y="49778"/>
                  <a:pt x="64004" y="49905"/>
                </a:cubicBezTo>
                <a:cubicBezTo>
                  <a:pt x="63797" y="50112"/>
                  <a:pt x="62874" y="51178"/>
                  <a:pt x="62667" y="51369"/>
                </a:cubicBezTo>
                <a:cubicBezTo>
                  <a:pt x="62603" y="51433"/>
                  <a:pt x="62556" y="51465"/>
                  <a:pt x="62516" y="51465"/>
                </a:cubicBezTo>
                <a:cubicBezTo>
                  <a:pt x="62476" y="51465"/>
                  <a:pt x="62444" y="51433"/>
                  <a:pt x="62412" y="51369"/>
                </a:cubicBezTo>
                <a:cubicBezTo>
                  <a:pt x="61680" y="50573"/>
                  <a:pt x="56045" y="43745"/>
                  <a:pt x="55313" y="42885"/>
                </a:cubicBezTo>
                <a:cubicBezTo>
                  <a:pt x="54183" y="41485"/>
                  <a:pt x="50204" y="36709"/>
                  <a:pt x="49599" y="35914"/>
                </a:cubicBezTo>
                <a:cubicBezTo>
                  <a:pt x="48883" y="35118"/>
                  <a:pt x="48214" y="34322"/>
                  <a:pt x="47482" y="33526"/>
                </a:cubicBezTo>
                <a:cubicBezTo>
                  <a:pt x="47295" y="33339"/>
                  <a:pt x="49193" y="31996"/>
                  <a:pt x="49456" y="31996"/>
                </a:cubicBezTo>
                <a:close/>
                <a:moveTo>
                  <a:pt x="45763" y="34131"/>
                </a:moveTo>
                <a:cubicBezTo>
                  <a:pt x="45826" y="34131"/>
                  <a:pt x="45890" y="34131"/>
                  <a:pt x="45954" y="34195"/>
                </a:cubicBezTo>
                <a:cubicBezTo>
                  <a:pt x="46017" y="34195"/>
                  <a:pt x="46097" y="34258"/>
                  <a:pt x="46097" y="34322"/>
                </a:cubicBezTo>
                <a:cubicBezTo>
                  <a:pt x="46288" y="34592"/>
                  <a:pt x="46495" y="34863"/>
                  <a:pt x="46750" y="35118"/>
                </a:cubicBezTo>
                <a:cubicBezTo>
                  <a:pt x="46750" y="35118"/>
                  <a:pt x="46750" y="35181"/>
                  <a:pt x="46813" y="35181"/>
                </a:cubicBezTo>
                <a:cubicBezTo>
                  <a:pt x="47482" y="36057"/>
                  <a:pt x="48150" y="36853"/>
                  <a:pt x="48803" y="37712"/>
                </a:cubicBezTo>
                <a:cubicBezTo>
                  <a:pt x="48803" y="37712"/>
                  <a:pt x="48883" y="37712"/>
                  <a:pt x="48883" y="37776"/>
                </a:cubicBezTo>
                <a:cubicBezTo>
                  <a:pt x="49074" y="38047"/>
                  <a:pt x="49281" y="38301"/>
                  <a:pt x="49535" y="38508"/>
                </a:cubicBezTo>
                <a:cubicBezTo>
                  <a:pt x="49742" y="38763"/>
                  <a:pt x="49933" y="39033"/>
                  <a:pt x="50140" y="39304"/>
                </a:cubicBezTo>
                <a:cubicBezTo>
                  <a:pt x="50729" y="39957"/>
                  <a:pt x="51270" y="40689"/>
                  <a:pt x="51859" y="41357"/>
                </a:cubicBezTo>
                <a:cubicBezTo>
                  <a:pt x="52719" y="42344"/>
                  <a:pt x="53578" y="43411"/>
                  <a:pt x="54454" y="44413"/>
                </a:cubicBezTo>
                <a:cubicBezTo>
                  <a:pt x="54772" y="44811"/>
                  <a:pt x="55106" y="45209"/>
                  <a:pt x="55441" y="45671"/>
                </a:cubicBezTo>
                <a:cubicBezTo>
                  <a:pt x="55711" y="46005"/>
                  <a:pt x="60025" y="51178"/>
                  <a:pt x="60216" y="51369"/>
                </a:cubicBezTo>
                <a:cubicBezTo>
                  <a:pt x="60550" y="51767"/>
                  <a:pt x="60884" y="52101"/>
                  <a:pt x="61219" y="52499"/>
                </a:cubicBezTo>
                <a:cubicBezTo>
                  <a:pt x="61410" y="52770"/>
                  <a:pt x="61139" y="52897"/>
                  <a:pt x="60948" y="53025"/>
                </a:cubicBezTo>
                <a:cubicBezTo>
                  <a:pt x="60550" y="53423"/>
                  <a:pt x="60088" y="53757"/>
                  <a:pt x="59691" y="54155"/>
                </a:cubicBezTo>
                <a:cubicBezTo>
                  <a:pt x="59627" y="54155"/>
                  <a:pt x="59627" y="54218"/>
                  <a:pt x="59547" y="54218"/>
                </a:cubicBezTo>
                <a:cubicBezTo>
                  <a:pt x="59547" y="54250"/>
                  <a:pt x="59547" y="54266"/>
                  <a:pt x="59539" y="54266"/>
                </a:cubicBezTo>
                <a:cubicBezTo>
                  <a:pt x="59531" y="54266"/>
                  <a:pt x="59515" y="54250"/>
                  <a:pt x="59484" y="54218"/>
                </a:cubicBezTo>
                <a:cubicBezTo>
                  <a:pt x="59229" y="54155"/>
                  <a:pt x="59086" y="53821"/>
                  <a:pt x="58958" y="53630"/>
                </a:cubicBezTo>
                <a:cubicBezTo>
                  <a:pt x="56571" y="50780"/>
                  <a:pt x="54247" y="47915"/>
                  <a:pt x="51859" y="45066"/>
                </a:cubicBezTo>
                <a:cubicBezTo>
                  <a:pt x="51461" y="44541"/>
                  <a:pt x="49678" y="42344"/>
                  <a:pt x="49201" y="41883"/>
                </a:cubicBezTo>
                <a:cubicBezTo>
                  <a:pt x="49201" y="41819"/>
                  <a:pt x="49137" y="41819"/>
                  <a:pt x="49137" y="41755"/>
                </a:cubicBezTo>
                <a:cubicBezTo>
                  <a:pt x="48739" y="41357"/>
                  <a:pt x="44298" y="35977"/>
                  <a:pt x="44235" y="35977"/>
                </a:cubicBezTo>
                <a:cubicBezTo>
                  <a:pt x="44235" y="35977"/>
                  <a:pt x="44235" y="35914"/>
                  <a:pt x="44171" y="35914"/>
                </a:cubicBezTo>
                <a:cubicBezTo>
                  <a:pt x="43900" y="35516"/>
                  <a:pt x="43900" y="35516"/>
                  <a:pt x="44235" y="35181"/>
                </a:cubicBezTo>
                <a:cubicBezTo>
                  <a:pt x="44696" y="34783"/>
                  <a:pt x="45222" y="34592"/>
                  <a:pt x="45699" y="34195"/>
                </a:cubicBezTo>
                <a:cubicBezTo>
                  <a:pt x="45763" y="34195"/>
                  <a:pt x="45763" y="34195"/>
                  <a:pt x="45763" y="34131"/>
                </a:cubicBezTo>
                <a:close/>
                <a:moveTo>
                  <a:pt x="42656" y="36625"/>
                </a:moveTo>
                <a:cubicBezTo>
                  <a:pt x="42735" y="36625"/>
                  <a:pt x="42816" y="36694"/>
                  <a:pt x="42914" y="36853"/>
                </a:cubicBezTo>
                <a:cubicBezTo>
                  <a:pt x="43041" y="37044"/>
                  <a:pt x="44235" y="38508"/>
                  <a:pt x="44633" y="38970"/>
                </a:cubicBezTo>
                <a:cubicBezTo>
                  <a:pt x="45094" y="39559"/>
                  <a:pt x="52257" y="48186"/>
                  <a:pt x="52464" y="48456"/>
                </a:cubicBezTo>
                <a:cubicBezTo>
                  <a:pt x="52528" y="48520"/>
                  <a:pt x="52591" y="48584"/>
                  <a:pt x="52655" y="48647"/>
                </a:cubicBezTo>
                <a:cubicBezTo>
                  <a:pt x="52862" y="48918"/>
                  <a:pt x="54183" y="50446"/>
                  <a:pt x="54247" y="50573"/>
                </a:cubicBezTo>
                <a:cubicBezTo>
                  <a:pt x="54454" y="50780"/>
                  <a:pt x="56109" y="52834"/>
                  <a:pt x="56300" y="53088"/>
                </a:cubicBezTo>
                <a:cubicBezTo>
                  <a:pt x="56443" y="53168"/>
                  <a:pt x="56571" y="53295"/>
                  <a:pt x="56634" y="53423"/>
                </a:cubicBezTo>
                <a:cubicBezTo>
                  <a:pt x="56698" y="53486"/>
                  <a:pt x="56762" y="53566"/>
                  <a:pt x="56762" y="53630"/>
                </a:cubicBezTo>
                <a:cubicBezTo>
                  <a:pt x="56841" y="53693"/>
                  <a:pt x="56905" y="53757"/>
                  <a:pt x="56969" y="53821"/>
                </a:cubicBezTo>
                <a:cubicBezTo>
                  <a:pt x="57032" y="53964"/>
                  <a:pt x="57096" y="54027"/>
                  <a:pt x="57160" y="54091"/>
                </a:cubicBezTo>
                <a:lnTo>
                  <a:pt x="57239" y="54155"/>
                </a:lnTo>
                <a:lnTo>
                  <a:pt x="57303" y="54218"/>
                </a:lnTo>
                <a:cubicBezTo>
                  <a:pt x="57494" y="54489"/>
                  <a:pt x="57765" y="54760"/>
                  <a:pt x="57956" y="55014"/>
                </a:cubicBezTo>
                <a:cubicBezTo>
                  <a:pt x="58162" y="55221"/>
                  <a:pt x="58162" y="55349"/>
                  <a:pt x="57956" y="55476"/>
                </a:cubicBezTo>
                <a:cubicBezTo>
                  <a:pt x="57430" y="55874"/>
                  <a:pt x="56969" y="56208"/>
                  <a:pt x="56364" y="56542"/>
                </a:cubicBezTo>
                <a:cubicBezTo>
                  <a:pt x="56364" y="56542"/>
                  <a:pt x="56364" y="56606"/>
                  <a:pt x="56300" y="56606"/>
                </a:cubicBezTo>
                <a:cubicBezTo>
                  <a:pt x="56276" y="56618"/>
                  <a:pt x="56254" y="56623"/>
                  <a:pt x="56234" y="56623"/>
                </a:cubicBezTo>
                <a:cubicBezTo>
                  <a:pt x="56148" y="56623"/>
                  <a:pt x="56097" y="56530"/>
                  <a:pt x="56045" y="56479"/>
                </a:cubicBezTo>
                <a:lnTo>
                  <a:pt x="55441" y="55874"/>
                </a:lnTo>
                <a:cubicBezTo>
                  <a:pt x="55441" y="55874"/>
                  <a:pt x="55377" y="55810"/>
                  <a:pt x="55441" y="55810"/>
                </a:cubicBezTo>
                <a:cubicBezTo>
                  <a:pt x="54979" y="55285"/>
                  <a:pt x="49933" y="49109"/>
                  <a:pt x="48739" y="47661"/>
                </a:cubicBezTo>
                <a:cubicBezTo>
                  <a:pt x="47816" y="46530"/>
                  <a:pt x="46957" y="45464"/>
                  <a:pt x="46017" y="44413"/>
                </a:cubicBezTo>
                <a:cubicBezTo>
                  <a:pt x="45954" y="44413"/>
                  <a:pt x="45954" y="44413"/>
                  <a:pt x="45954" y="44334"/>
                </a:cubicBezTo>
                <a:cubicBezTo>
                  <a:pt x="45826" y="44207"/>
                  <a:pt x="45699" y="44016"/>
                  <a:pt x="45556" y="43872"/>
                </a:cubicBezTo>
                <a:cubicBezTo>
                  <a:pt x="45492" y="43872"/>
                  <a:pt x="45492" y="43809"/>
                  <a:pt x="45492" y="43809"/>
                </a:cubicBezTo>
                <a:cubicBezTo>
                  <a:pt x="45429" y="43681"/>
                  <a:pt x="45365" y="43618"/>
                  <a:pt x="45222" y="43474"/>
                </a:cubicBezTo>
                <a:cubicBezTo>
                  <a:pt x="45222" y="43474"/>
                  <a:pt x="45158" y="43474"/>
                  <a:pt x="45222" y="43411"/>
                </a:cubicBezTo>
                <a:cubicBezTo>
                  <a:pt x="44824" y="42949"/>
                  <a:pt x="41242" y="38699"/>
                  <a:pt x="40988" y="38365"/>
                </a:cubicBezTo>
                <a:cubicBezTo>
                  <a:pt x="40924" y="38301"/>
                  <a:pt x="42181" y="37044"/>
                  <a:pt x="42372" y="36853"/>
                </a:cubicBezTo>
                <a:cubicBezTo>
                  <a:pt x="42481" y="36710"/>
                  <a:pt x="42568" y="36625"/>
                  <a:pt x="42656" y="36625"/>
                </a:cubicBezTo>
                <a:close/>
                <a:moveTo>
                  <a:pt x="39816" y="39531"/>
                </a:moveTo>
                <a:cubicBezTo>
                  <a:pt x="39857" y="39531"/>
                  <a:pt x="39889" y="39567"/>
                  <a:pt x="39921" y="39638"/>
                </a:cubicBezTo>
                <a:cubicBezTo>
                  <a:pt x="40128" y="39893"/>
                  <a:pt x="41847" y="42090"/>
                  <a:pt x="42436" y="42742"/>
                </a:cubicBezTo>
                <a:cubicBezTo>
                  <a:pt x="43168" y="43618"/>
                  <a:pt x="49344" y="51035"/>
                  <a:pt x="50076" y="51974"/>
                </a:cubicBezTo>
                <a:cubicBezTo>
                  <a:pt x="51063" y="53232"/>
                  <a:pt x="52130" y="54425"/>
                  <a:pt x="53180" y="55619"/>
                </a:cubicBezTo>
                <a:cubicBezTo>
                  <a:pt x="53578" y="56081"/>
                  <a:pt x="53976" y="56606"/>
                  <a:pt x="54374" y="57068"/>
                </a:cubicBezTo>
                <a:cubicBezTo>
                  <a:pt x="54772" y="57466"/>
                  <a:pt x="54772" y="57545"/>
                  <a:pt x="54374" y="57736"/>
                </a:cubicBezTo>
                <a:cubicBezTo>
                  <a:pt x="53913" y="58070"/>
                  <a:pt x="53324" y="58341"/>
                  <a:pt x="52782" y="58596"/>
                </a:cubicBezTo>
                <a:cubicBezTo>
                  <a:pt x="52730" y="58622"/>
                  <a:pt x="52677" y="58638"/>
                  <a:pt x="52623" y="58638"/>
                </a:cubicBezTo>
                <a:cubicBezTo>
                  <a:pt x="52547" y="58638"/>
                  <a:pt x="52468" y="58607"/>
                  <a:pt x="52384" y="58532"/>
                </a:cubicBezTo>
                <a:cubicBezTo>
                  <a:pt x="52257" y="58341"/>
                  <a:pt x="52130" y="58198"/>
                  <a:pt x="51987" y="58007"/>
                </a:cubicBezTo>
                <a:cubicBezTo>
                  <a:pt x="51923" y="58007"/>
                  <a:pt x="51923" y="58007"/>
                  <a:pt x="51923" y="57943"/>
                </a:cubicBezTo>
                <a:cubicBezTo>
                  <a:pt x="50872" y="56606"/>
                  <a:pt x="49806" y="55349"/>
                  <a:pt x="48676" y="54027"/>
                </a:cubicBezTo>
                <a:cubicBezTo>
                  <a:pt x="47148" y="52165"/>
                  <a:pt x="45620" y="50303"/>
                  <a:pt x="44107" y="48456"/>
                </a:cubicBezTo>
                <a:cubicBezTo>
                  <a:pt x="43439" y="47661"/>
                  <a:pt x="42770" y="46865"/>
                  <a:pt x="42181" y="46133"/>
                </a:cubicBezTo>
                <a:cubicBezTo>
                  <a:pt x="42118" y="46133"/>
                  <a:pt x="42118" y="46069"/>
                  <a:pt x="42118" y="46069"/>
                </a:cubicBezTo>
                <a:cubicBezTo>
                  <a:pt x="41577" y="45400"/>
                  <a:pt x="38536" y="41755"/>
                  <a:pt x="38457" y="41692"/>
                </a:cubicBezTo>
                <a:cubicBezTo>
                  <a:pt x="38329" y="41485"/>
                  <a:pt x="38138" y="41294"/>
                  <a:pt x="38457" y="41023"/>
                </a:cubicBezTo>
                <a:cubicBezTo>
                  <a:pt x="38536" y="40959"/>
                  <a:pt x="39332" y="39893"/>
                  <a:pt x="39650" y="39638"/>
                </a:cubicBezTo>
                <a:cubicBezTo>
                  <a:pt x="39722" y="39567"/>
                  <a:pt x="39774" y="39531"/>
                  <a:pt x="39816" y="39531"/>
                </a:cubicBezTo>
                <a:close/>
                <a:moveTo>
                  <a:pt x="37201" y="42869"/>
                </a:moveTo>
                <a:cubicBezTo>
                  <a:pt x="37267" y="42869"/>
                  <a:pt x="37335" y="42917"/>
                  <a:pt x="37406" y="43013"/>
                </a:cubicBezTo>
                <a:cubicBezTo>
                  <a:pt x="37995" y="43745"/>
                  <a:pt x="38536" y="44413"/>
                  <a:pt x="39125" y="45066"/>
                </a:cubicBezTo>
                <a:cubicBezTo>
                  <a:pt x="40128" y="46260"/>
                  <a:pt x="41051" y="47454"/>
                  <a:pt x="42038" y="48647"/>
                </a:cubicBezTo>
                <a:cubicBezTo>
                  <a:pt x="43439" y="50303"/>
                  <a:pt x="44824" y="52038"/>
                  <a:pt x="46288" y="53757"/>
                </a:cubicBezTo>
                <a:cubicBezTo>
                  <a:pt x="47752" y="55476"/>
                  <a:pt x="49281" y="57275"/>
                  <a:pt x="50729" y="59057"/>
                </a:cubicBezTo>
                <a:cubicBezTo>
                  <a:pt x="50793" y="59137"/>
                  <a:pt x="50872" y="59201"/>
                  <a:pt x="50936" y="59328"/>
                </a:cubicBezTo>
                <a:cubicBezTo>
                  <a:pt x="50936" y="59455"/>
                  <a:pt x="50793" y="59455"/>
                  <a:pt x="50729" y="59455"/>
                </a:cubicBezTo>
                <a:cubicBezTo>
                  <a:pt x="50140" y="59726"/>
                  <a:pt x="49472" y="59933"/>
                  <a:pt x="48883" y="60187"/>
                </a:cubicBezTo>
                <a:cubicBezTo>
                  <a:pt x="48833" y="60199"/>
                  <a:pt x="48788" y="60204"/>
                  <a:pt x="48747" y="60204"/>
                </a:cubicBezTo>
                <a:cubicBezTo>
                  <a:pt x="48565" y="60204"/>
                  <a:pt x="48458" y="60100"/>
                  <a:pt x="48341" y="59996"/>
                </a:cubicBezTo>
                <a:cubicBezTo>
                  <a:pt x="47418" y="58866"/>
                  <a:pt x="46559" y="57800"/>
                  <a:pt x="45620" y="56670"/>
                </a:cubicBezTo>
                <a:cubicBezTo>
                  <a:pt x="43900" y="54616"/>
                  <a:pt x="42245" y="52563"/>
                  <a:pt x="40526" y="50510"/>
                </a:cubicBezTo>
                <a:cubicBezTo>
                  <a:pt x="38998" y="48711"/>
                  <a:pt x="37533" y="46928"/>
                  <a:pt x="36005" y="45130"/>
                </a:cubicBezTo>
                <a:cubicBezTo>
                  <a:pt x="35878" y="45002"/>
                  <a:pt x="35878" y="44875"/>
                  <a:pt x="36005" y="44668"/>
                </a:cubicBezTo>
                <a:cubicBezTo>
                  <a:pt x="36340" y="44143"/>
                  <a:pt x="36674" y="43538"/>
                  <a:pt x="37008" y="43013"/>
                </a:cubicBezTo>
                <a:cubicBezTo>
                  <a:pt x="37072" y="42917"/>
                  <a:pt x="37136" y="42869"/>
                  <a:pt x="37201" y="42869"/>
                </a:cubicBezTo>
                <a:close/>
                <a:moveTo>
                  <a:pt x="35048" y="46660"/>
                </a:moveTo>
                <a:cubicBezTo>
                  <a:pt x="35134" y="46660"/>
                  <a:pt x="35228" y="46745"/>
                  <a:pt x="35353" y="46928"/>
                </a:cubicBezTo>
                <a:cubicBezTo>
                  <a:pt x="35751" y="47454"/>
                  <a:pt x="36212" y="47995"/>
                  <a:pt x="36674" y="48520"/>
                </a:cubicBezTo>
                <a:cubicBezTo>
                  <a:pt x="37406" y="49507"/>
                  <a:pt x="38202" y="50382"/>
                  <a:pt x="38998" y="51369"/>
                </a:cubicBezTo>
                <a:cubicBezTo>
                  <a:pt x="40781" y="53423"/>
                  <a:pt x="42516" y="55556"/>
                  <a:pt x="44298" y="57673"/>
                </a:cubicBezTo>
                <a:cubicBezTo>
                  <a:pt x="45031" y="58596"/>
                  <a:pt x="45763" y="59455"/>
                  <a:pt x="46495" y="60331"/>
                </a:cubicBezTo>
                <a:cubicBezTo>
                  <a:pt x="46813" y="60729"/>
                  <a:pt x="46813" y="60792"/>
                  <a:pt x="46352" y="60920"/>
                </a:cubicBezTo>
                <a:cubicBezTo>
                  <a:pt x="45699" y="61047"/>
                  <a:pt x="45031" y="61190"/>
                  <a:pt x="44362" y="61318"/>
                </a:cubicBezTo>
                <a:cubicBezTo>
                  <a:pt x="44171" y="61318"/>
                  <a:pt x="44028" y="61190"/>
                  <a:pt x="43900" y="61047"/>
                </a:cubicBezTo>
                <a:cubicBezTo>
                  <a:pt x="42245" y="58994"/>
                  <a:pt x="40526" y="56877"/>
                  <a:pt x="38791" y="54823"/>
                </a:cubicBezTo>
                <a:cubicBezTo>
                  <a:pt x="37533" y="53295"/>
                  <a:pt x="36276" y="51831"/>
                  <a:pt x="35019" y="50303"/>
                </a:cubicBezTo>
                <a:cubicBezTo>
                  <a:pt x="34684" y="49905"/>
                  <a:pt x="34350" y="49443"/>
                  <a:pt x="34016" y="49045"/>
                </a:cubicBezTo>
                <a:cubicBezTo>
                  <a:pt x="33888" y="48918"/>
                  <a:pt x="33825" y="48854"/>
                  <a:pt x="33952" y="48647"/>
                </a:cubicBezTo>
                <a:cubicBezTo>
                  <a:pt x="34223" y="48122"/>
                  <a:pt x="34477" y="47517"/>
                  <a:pt x="34748" y="46992"/>
                </a:cubicBezTo>
                <a:cubicBezTo>
                  <a:pt x="34860" y="46777"/>
                  <a:pt x="34948" y="46660"/>
                  <a:pt x="35048" y="46660"/>
                </a:cubicBezTo>
                <a:close/>
                <a:moveTo>
                  <a:pt x="32031" y="55821"/>
                </a:moveTo>
                <a:cubicBezTo>
                  <a:pt x="32082" y="55821"/>
                  <a:pt x="32155" y="55875"/>
                  <a:pt x="32233" y="55953"/>
                </a:cubicBezTo>
                <a:cubicBezTo>
                  <a:pt x="32488" y="56272"/>
                  <a:pt x="32822" y="56670"/>
                  <a:pt x="33093" y="57004"/>
                </a:cubicBezTo>
                <a:cubicBezTo>
                  <a:pt x="33761" y="57736"/>
                  <a:pt x="34350" y="58468"/>
                  <a:pt x="34955" y="59201"/>
                </a:cubicBezTo>
                <a:cubicBezTo>
                  <a:pt x="35544" y="59933"/>
                  <a:pt x="36149" y="60585"/>
                  <a:pt x="36738" y="61318"/>
                </a:cubicBezTo>
                <a:cubicBezTo>
                  <a:pt x="36801" y="61381"/>
                  <a:pt x="36865" y="61525"/>
                  <a:pt x="36801" y="61588"/>
                </a:cubicBezTo>
                <a:cubicBezTo>
                  <a:pt x="36769" y="61652"/>
                  <a:pt x="36722" y="61668"/>
                  <a:pt x="36674" y="61668"/>
                </a:cubicBezTo>
                <a:cubicBezTo>
                  <a:pt x="36626" y="61668"/>
                  <a:pt x="36578" y="61652"/>
                  <a:pt x="36547" y="61652"/>
                </a:cubicBezTo>
                <a:lnTo>
                  <a:pt x="36276" y="61652"/>
                </a:lnTo>
                <a:cubicBezTo>
                  <a:pt x="35480" y="61652"/>
                  <a:pt x="34684" y="61525"/>
                  <a:pt x="33952" y="61525"/>
                </a:cubicBezTo>
                <a:cubicBezTo>
                  <a:pt x="33761" y="61525"/>
                  <a:pt x="33681" y="61381"/>
                  <a:pt x="33554" y="61254"/>
                </a:cubicBezTo>
                <a:cubicBezTo>
                  <a:pt x="32965" y="60585"/>
                  <a:pt x="32360" y="59853"/>
                  <a:pt x="31835" y="59137"/>
                </a:cubicBezTo>
                <a:cubicBezTo>
                  <a:pt x="31692" y="58994"/>
                  <a:pt x="31628" y="58866"/>
                  <a:pt x="31628" y="58659"/>
                </a:cubicBezTo>
                <a:cubicBezTo>
                  <a:pt x="31692" y="57736"/>
                  <a:pt x="31835" y="56877"/>
                  <a:pt x="31962" y="55953"/>
                </a:cubicBezTo>
                <a:cubicBezTo>
                  <a:pt x="31962" y="55859"/>
                  <a:pt x="31989" y="55821"/>
                  <a:pt x="32031" y="55821"/>
                </a:cubicBezTo>
                <a:close/>
                <a:moveTo>
                  <a:pt x="33220" y="50908"/>
                </a:moveTo>
                <a:cubicBezTo>
                  <a:pt x="33363" y="50908"/>
                  <a:pt x="33427" y="51035"/>
                  <a:pt x="33490" y="51099"/>
                </a:cubicBezTo>
                <a:cubicBezTo>
                  <a:pt x="34079" y="51831"/>
                  <a:pt x="34684" y="52563"/>
                  <a:pt x="35353" y="53295"/>
                </a:cubicBezTo>
                <a:cubicBezTo>
                  <a:pt x="37533" y="55953"/>
                  <a:pt x="39794" y="58596"/>
                  <a:pt x="41974" y="61254"/>
                </a:cubicBezTo>
                <a:cubicBezTo>
                  <a:pt x="42038" y="61318"/>
                  <a:pt x="42181" y="61381"/>
                  <a:pt x="42118" y="61525"/>
                </a:cubicBezTo>
                <a:cubicBezTo>
                  <a:pt x="42118" y="61588"/>
                  <a:pt x="42082" y="61604"/>
                  <a:pt x="42030" y="61604"/>
                </a:cubicBezTo>
                <a:cubicBezTo>
                  <a:pt x="41978" y="61604"/>
                  <a:pt x="41911" y="61588"/>
                  <a:pt x="41847" y="61588"/>
                </a:cubicBezTo>
                <a:lnTo>
                  <a:pt x="41115" y="61588"/>
                </a:lnTo>
                <a:cubicBezTo>
                  <a:pt x="40653" y="61652"/>
                  <a:pt x="40128" y="61588"/>
                  <a:pt x="39650" y="61716"/>
                </a:cubicBezTo>
                <a:cubicBezTo>
                  <a:pt x="39581" y="61743"/>
                  <a:pt x="39517" y="61756"/>
                  <a:pt x="39457" y="61756"/>
                </a:cubicBezTo>
                <a:cubicBezTo>
                  <a:pt x="39243" y="61756"/>
                  <a:pt x="39084" y="61593"/>
                  <a:pt x="38934" y="61381"/>
                </a:cubicBezTo>
                <a:cubicBezTo>
                  <a:pt x="37263" y="59328"/>
                  <a:pt x="35544" y="57275"/>
                  <a:pt x="33888" y="55221"/>
                </a:cubicBezTo>
                <a:cubicBezTo>
                  <a:pt x="33490" y="54760"/>
                  <a:pt x="33093" y="54362"/>
                  <a:pt x="32695" y="53884"/>
                </a:cubicBezTo>
                <a:cubicBezTo>
                  <a:pt x="32488" y="53630"/>
                  <a:pt x="32424" y="53423"/>
                  <a:pt x="32567" y="53088"/>
                </a:cubicBezTo>
                <a:cubicBezTo>
                  <a:pt x="32695" y="52436"/>
                  <a:pt x="32822" y="51831"/>
                  <a:pt x="33029" y="51178"/>
                </a:cubicBezTo>
                <a:cubicBezTo>
                  <a:pt x="33093" y="51099"/>
                  <a:pt x="33093" y="50971"/>
                  <a:pt x="33220" y="50908"/>
                </a:cubicBezTo>
                <a:close/>
                <a:moveTo>
                  <a:pt x="24765" y="63138"/>
                </a:moveTo>
                <a:cubicBezTo>
                  <a:pt x="24800" y="63138"/>
                  <a:pt x="24837" y="63154"/>
                  <a:pt x="24863" y="63180"/>
                </a:cubicBezTo>
                <a:cubicBezTo>
                  <a:pt x="25723" y="63435"/>
                  <a:pt x="26726" y="63371"/>
                  <a:pt x="27649" y="63578"/>
                </a:cubicBezTo>
                <a:cubicBezTo>
                  <a:pt x="27983" y="63642"/>
                  <a:pt x="28190" y="63769"/>
                  <a:pt x="28047" y="64103"/>
                </a:cubicBezTo>
                <a:cubicBezTo>
                  <a:pt x="28110" y="64963"/>
                  <a:pt x="28047" y="65965"/>
                  <a:pt x="27983" y="66889"/>
                </a:cubicBezTo>
                <a:cubicBezTo>
                  <a:pt x="27983" y="66952"/>
                  <a:pt x="28047" y="67096"/>
                  <a:pt x="27919" y="67159"/>
                </a:cubicBezTo>
                <a:cubicBezTo>
                  <a:pt x="27856" y="67159"/>
                  <a:pt x="27792" y="67096"/>
                  <a:pt x="27712" y="67016"/>
                </a:cubicBezTo>
                <a:cubicBezTo>
                  <a:pt x="27314" y="66427"/>
                  <a:pt x="25261" y="64039"/>
                  <a:pt x="24736" y="63371"/>
                </a:cubicBezTo>
                <a:cubicBezTo>
                  <a:pt x="24672" y="63307"/>
                  <a:pt x="24609" y="63307"/>
                  <a:pt x="24672" y="63244"/>
                </a:cubicBezTo>
                <a:cubicBezTo>
                  <a:pt x="24672" y="63169"/>
                  <a:pt x="24716" y="63138"/>
                  <a:pt x="24765" y="63138"/>
                </a:cubicBezTo>
                <a:close/>
                <a:moveTo>
                  <a:pt x="19154" y="62718"/>
                </a:moveTo>
                <a:cubicBezTo>
                  <a:pt x="19258" y="62718"/>
                  <a:pt x="19403" y="62782"/>
                  <a:pt x="19499" y="62782"/>
                </a:cubicBezTo>
                <a:cubicBezTo>
                  <a:pt x="20152" y="62846"/>
                  <a:pt x="20820" y="62909"/>
                  <a:pt x="21489" y="62909"/>
                </a:cubicBezTo>
                <a:cubicBezTo>
                  <a:pt x="22221" y="62909"/>
                  <a:pt x="22476" y="63435"/>
                  <a:pt x="22810" y="63769"/>
                </a:cubicBezTo>
                <a:cubicBezTo>
                  <a:pt x="23669" y="64772"/>
                  <a:pt x="24529" y="65759"/>
                  <a:pt x="25325" y="66825"/>
                </a:cubicBezTo>
                <a:cubicBezTo>
                  <a:pt x="25595" y="67159"/>
                  <a:pt x="27394" y="69213"/>
                  <a:pt x="27649" y="69483"/>
                </a:cubicBezTo>
                <a:cubicBezTo>
                  <a:pt x="27856" y="69738"/>
                  <a:pt x="27712" y="70008"/>
                  <a:pt x="27792" y="70279"/>
                </a:cubicBezTo>
                <a:cubicBezTo>
                  <a:pt x="27792" y="70343"/>
                  <a:pt x="27521" y="72523"/>
                  <a:pt x="27521" y="72730"/>
                </a:cubicBezTo>
                <a:cubicBezTo>
                  <a:pt x="27521" y="72794"/>
                  <a:pt x="27521" y="72921"/>
                  <a:pt x="27458" y="72921"/>
                </a:cubicBezTo>
                <a:cubicBezTo>
                  <a:pt x="27439" y="72940"/>
                  <a:pt x="27414" y="72948"/>
                  <a:pt x="27387" y="72948"/>
                </a:cubicBezTo>
                <a:cubicBezTo>
                  <a:pt x="27322" y="72948"/>
                  <a:pt x="27251" y="72903"/>
                  <a:pt x="27251" y="72858"/>
                </a:cubicBezTo>
                <a:cubicBezTo>
                  <a:pt x="27123" y="72730"/>
                  <a:pt x="25802" y="71075"/>
                  <a:pt x="25261" y="70406"/>
                </a:cubicBezTo>
                <a:cubicBezTo>
                  <a:pt x="24529" y="69547"/>
                  <a:pt x="20422" y="64565"/>
                  <a:pt x="19292" y="63244"/>
                </a:cubicBezTo>
                <a:lnTo>
                  <a:pt x="19292" y="63180"/>
                </a:lnTo>
                <a:cubicBezTo>
                  <a:pt x="19165" y="63037"/>
                  <a:pt x="18958" y="62973"/>
                  <a:pt x="19037" y="62782"/>
                </a:cubicBezTo>
                <a:cubicBezTo>
                  <a:pt x="19059" y="62734"/>
                  <a:pt x="19101" y="62718"/>
                  <a:pt x="19154" y="62718"/>
                </a:cubicBezTo>
                <a:close/>
                <a:moveTo>
                  <a:pt x="16540" y="62659"/>
                </a:moveTo>
                <a:cubicBezTo>
                  <a:pt x="16574" y="62659"/>
                  <a:pt x="16610" y="62679"/>
                  <a:pt x="16650" y="62718"/>
                </a:cubicBezTo>
                <a:cubicBezTo>
                  <a:pt x="16777" y="62782"/>
                  <a:pt x="19563" y="66220"/>
                  <a:pt x="19833" y="66554"/>
                </a:cubicBezTo>
                <a:cubicBezTo>
                  <a:pt x="20088" y="66825"/>
                  <a:pt x="24338" y="71934"/>
                  <a:pt x="24402" y="71998"/>
                </a:cubicBezTo>
                <a:cubicBezTo>
                  <a:pt x="25325" y="73065"/>
                  <a:pt x="26200" y="74115"/>
                  <a:pt x="27060" y="75245"/>
                </a:cubicBezTo>
                <a:lnTo>
                  <a:pt x="27123" y="75245"/>
                </a:lnTo>
                <a:cubicBezTo>
                  <a:pt x="27123" y="75373"/>
                  <a:pt x="26391" y="78094"/>
                  <a:pt x="26391" y="78158"/>
                </a:cubicBezTo>
                <a:cubicBezTo>
                  <a:pt x="26391" y="78094"/>
                  <a:pt x="26328" y="78094"/>
                  <a:pt x="26328" y="78031"/>
                </a:cubicBezTo>
                <a:cubicBezTo>
                  <a:pt x="26057" y="77760"/>
                  <a:pt x="22539" y="73526"/>
                  <a:pt x="21345" y="72062"/>
                </a:cubicBezTo>
                <a:cubicBezTo>
                  <a:pt x="19961" y="70343"/>
                  <a:pt x="18496" y="68608"/>
                  <a:pt x="17048" y="66889"/>
                </a:cubicBezTo>
                <a:cubicBezTo>
                  <a:pt x="16172" y="65822"/>
                  <a:pt x="13721" y="63037"/>
                  <a:pt x="13785" y="62909"/>
                </a:cubicBezTo>
                <a:cubicBezTo>
                  <a:pt x="13844" y="62768"/>
                  <a:pt x="15018" y="62688"/>
                  <a:pt x="15811" y="62688"/>
                </a:cubicBezTo>
                <a:cubicBezTo>
                  <a:pt x="16091" y="62688"/>
                  <a:pt x="16323" y="62698"/>
                  <a:pt x="16443" y="62718"/>
                </a:cubicBezTo>
                <a:cubicBezTo>
                  <a:pt x="16475" y="62679"/>
                  <a:pt x="16507" y="62659"/>
                  <a:pt x="16540" y="62659"/>
                </a:cubicBezTo>
                <a:close/>
                <a:moveTo>
                  <a:pt x="11604" y="63244"/>
                </a:moveTo>
                <a:cubicBezTo>
                  <a:pt x="11731" y="63244"/>
                  <a:pt x="11795" y="63244"/>
                  <a:pt x="11875" y="63307"/>
                </a:cubicBezTo>
                <a:cubicBezTo>
                  <a:pt x="12002" y="63371"/>
                  <a:pt x="14119" y="65965"/>
                  <a:pt x="14581" y="66618"/>
                </a:cubicBezTo>
                <a:cubicBezTo>
                  <a:pt x="14915" y="67096"/>
                  <a:pt x="19754" y="72858"/>
                  <a:pt x="19897" y="72985"/>
                </a:cubicBezTo>
                <a:cubicBezTo>
                  <a:pt x="20024" y="73128"/>
                  <a:pt x="20152" y="73319"/>
                  <a:pt x="20359" y="73526"/>
                </a:cubicBezTo>
                <a:cubicBezTo>
                  <a:pt x="20359" y="73526"/>
                  <a:pt x="20359" y="73590"/>
                  <a:pt x="20422" y="73590"/>
                </a:cubicBezTo>
                <a:cubicBezTo>
                  <a:pt x="20693" y="73924"/>
                  <a:pt x="25659" y="79750"/>
                  <a:pt x="25723" y="80084"/>
                </a:cubicBezTo>
                <a:cubicBezTo>
                  <a:pt x="25794" y="80141"/>
                  <a:pt x="24838" y="82024"/>
                  <a:pt x="24400" y="82024"/>
                </a:cubicBezTo>
                <a:cubicBezTo>
                  <a:pt x="24351" y="82024"/>
                  <a:pt x="24308" y="82000"/>
                  <a:pt x="24274" y="81946"/>
                </a:cubicBezTo>
                <a:cubicBezTo>
                  <a:pt x="23144" y="80625"/>
                  <a:pt x="22014" y="79288"/>
                  <a:pt x="20884" y="77967"/>
                </a:cubicBezTo>
                <a:cubicBezTo>
                  <a:pt x="18098" y="74577"/>
                  <a:pt x="15376" y="71202"/>
                  <a:pt x="12591" y="67891"/>
                </a:cubicBezTo>
                <a:cubicBezTo>
                  <a:pt x="11668" y="66761"/>
                  <a:pt x="10601" y="65631"/>
                  <a:pt x="9742" y="64501"/>
                </a:cubicBezTo>
                <a:cubicBezTo>
                  <a:pt x="9678" y="64437"/>
                  <a:pt x="9551" y="64374"/>
                  <a:pt x="9487" y="64230"/>
                </a:cubicBezTo>
                <a:cubicBezTo>
                  <a:pt x="9344" y="64103"/>
                  <a:pt x="9407" y="63976"/>
                  <a:pt x="9614" y="63912"/>
                </a:cubicBezTo>
                <a:cubicBezTo>
                  <a:pt x="9742" y="63833"/>
                  <a:pt x="9949" y="63769"/>
                  <a:pt x="10076" y="63705"/>
                </a:cubicBezTo>
                <a:lnTo>
                  <a:pt x="10076" y="63769"/>
                </a:lnTo>
                <a:cubicBezTo>
                  <a:pt x="10140" y="63705"/>
                  <a:pt x="10140" y="63705"/>
                  <a:pt x="10203" y="63705"/>
                </a:cubicBezTo>
                <a:cubicBezTo>
                  <a:pt x="10681" y="63578"/>
                  <a:pt x="11142" y="63371"/>
                  <a:pt x="11604" y="63244"/>
                </a:cubicBezTo>
                <a:close/>
                <a:moveTo>
                  <a:pt x="7812" y="64856"/>
                </a:moveTo>
                <a:cubicBezTo>
                  <a:pt x="7977" y="64856"/>
                  <a:pt x="8080" y="65025"/>
                  <a:pt x="8214" y="65170"/>
                </a:cubicBezTo>
                <a:cubicBezTo>
                  <a:pt x="8691" y="65759"/>
                  <a:pt x="9216" y="66363"/>
                  <a:pt x="9678" y="66952"/>
                </a:cubicBezTo>
                <a:cubicBezTo>
                  <a:pt x="10681" y="68210"/>
                  <a:pt x="11668" y="69404"/>
                  <a:pt x="12591" y="70597"/>
                </a:cubicBezTo>
                <a:lnTo>
                  <a:pt x="12925" y="70932"/>
                </a:lnTo>
                <a:cubicBezTo>
                  <a:pt x="12925" y="70995"/>
                  <a:pt x="12925" y="70995"/>
                  <a:pt x="12989" y="70995"/>
                </a:cubicBezTo>
                <a:lnTo>
                  <a:pt x="12989" y="71075"/>
                </a:lnTo>
                <a:cubicBezTo>
                  <a:pt x="14326" y="72587"/>
                  <a:pt x="15583" y="74115"/>
                  <a:pt x="16841" y="75643"/>
                </a:cubicBezTo>
                <a:cubicBezTo>
                  <a:pt x="17111" y="75977"/>
                  <a:pt x="17302" y="76248"/>
                  <a:pt x="17573" y="76503"/>
                </a:cubicBezTo>
                <a:cubicBezTo>
                  <a:pt x="17573" y="76566"/>
                  <a:pt x="17573" y="76566"/>
                  <a:pt x="17637" y="76566"/>
                </a:cubicBezTo>
                <a:lnTo>
                  <a:pt x="17637" y="76646"/>
                </a:lnTo>
                <a:lnTo>
                  <a:pt x="17700" y="76646"/>
                </a:lnTo>
                <a:cubicBezTo>
                  <a:pt x="18162" y="77235"/>
                  <a:pt x="21091" y="80753"/>
                  <a:pt x="21091" y="80753"/>
                </a:cubicBezTo>
                <a:cubicBezTo>
                  <a:pt x="21218" y="80816"/>
                  <a:pt x="22746" y="82742"/>
                  <a:pt x="22810" y="82806"/>
                </a:cubicBezTo>
                <a:cubicBezTo>
                  <a:pt x="23017" y="83077"/>
                  <a:pt x="23271" y="83411"/>
                  <a:pt x="23542" y="83666"/>
                </a:cubicBezTo>
                <a:cubicBezTo>
                  <a:pt x="23669" y="83729"/>
                  <a:pt x="23733" y="83872"/>
                  <a:pt x="23606" y="83936"/>
                </a:cubicBezTo>
                <a:cubicBezTo>
                  <a:pt x="23271" y="84525"/>
                  <a:pt x="22746" y="85003"/>
                  <a:pt x="22285" y="85400"/>
                </a:cubicBezTo>
                <a:lnTo>
                  <a:pt x="22221" y="85464"/>
                </a:lnTo>
                <a:cubicBezTo>
                  <a:pt x="22174" y="85539"/>
                  <a:pt x="22133" y="85570"/>
                  <a:pt x="22081" y="85570"/>
                </a:cubicBezTo>
                <a:cubicBezTo>
                  <a:pt x="22045" y="85570"/>
                  <a:pt x="22003" y="85554"/>
                  <a:pt x="21950" y="85528"/>
                </a:cubicBezTo>
                <a:lnTo>
                  <a:pt x="21887" y="85528"/>
                </a:lnTo>
                <a:cubicBezTo>
                  <a:pt x="17971" y="80753"/>
                  <a:pt x="14055" y="75977"/>
                  <a:pt x="10140" y="71266"/>
                </a:cubicBezTo>
                <a:cubicBezTo>
                  <a:pt x="8818" y="69674"/>
                  <a:pt x="7418" y="68082"/>
                  <a:pt x="6097" y="66491"/>
                </a:cubicBezTo>
                <a:cubicBezTo>
                  <a:pt x="5906" y="66300"/>
                  <a:pt x="5826" y="66220"/>
                  <a:pt x="6097" y="65965"/>
                </a:cubicBezTo>
                <a:cubicBezTo>
                  <a:pt x="6558" y="65568"/>
                  <a:pt x="7099" y="65297"/>
                  <a:pt x="7561" y="64963"/>
                </a:cubicBezTo>
                <a:cubicBezTo>
                  <a:pt x="7661" y="64887"/>
                  <a:pt x="7742" y="64856"/>
                  <a:pt x="7812" y="64856"/>
                </a:cubicBezTo>
                <a:close/>
                <a:moveTo>
                  <a:pt x="85997" y="0"/>
                </a:moveTo>
                <a:cubicBezTo>
                  <a:pt x="85879" y="0"/>
                  <a:pt x="85753" y="13"/>
                  <a:pt x="85620" y="36"/>
                </a:cubicBezTo>
                <a:cubicBezTo>
                  <a:pt x="83630" y="434"/>
                  <a:pt x="81768" y="1230"/>
                  <a:pt x="80176" y="2487"/>
                </a:cubicBezTo>
                <a:cubicBezTo>
                  <a:pt x="79587" y="2949"/>
                  <a:pt x="78919" y="3426"/>
                  <a:pt x="78394" y="4015"/>
                </a:cubicBezTo>
                <a:cubicBezTo>
                  <a:pt x="77136" y="5416"/>
                  <a:pt x="76133" y="7008"/>
                  <a:pt x="75274" y="8727"/>
                </a:cubicBezTo>
                <a:cubicBezTo>
                  <a:pt x="73809" y="11576"/>
                  <a:pt x="73220" y="14632"/>
                  <a:pt x="72759" y="17752"/>
                </a:cubicBezTo>
                <a:cubicBezTo>
                  <a:pt x="72552" y="18946"/>
                  <a:pt x="72218" y="25711"/>
                  <a:pt x="72154" y="25711"/>
                </a:cubicBezTo>
                <a:cubicBezTo>
                  <a:pt x="71505" y="25623"/>
                  <a:pt x="69267" y="25318"/>
                  <a:pt x="66044" y="25318"/>
                </a:cubicBezTo>
                <a:cubicBezTo>
                  <a:pt x="63968" y="25318"/>
                  <a:pt x="61483" y="25445"/>
                  <a:pt x="58751" y="25838"/>
                </a:cubicBezTo>
                <a:cubicBezTo>
                  <a:pt x="57367" y="26029"/>
                  <a:pt x="56045" y="26363"/>
                  <a:pt x="54708" y="26761"/>
                </a:cubicBezTo>
                <a:cubicBezTo>
                  <a:pt x="52989" y="27223"/>
                  <a:pt x="51398" y="27828"/>
                  <a:pt x="49806" y="28560"/>
                </a:cubicBezTo>
                <a:cubicBezTo>
                  <a:pt x="43566" y="31345"/>
                  <a:pt x="38536" y="35579"/>
                  <a:pt x="34684" y="41230"/>
                </a:cubicBezTo>
                <a:cubicBezTo>
                  <a:pt x="31835" y="45400"/>
                  <a:pt x="29973" y="50048"/>
                  <a:pt x="28986" y="55014"/>
                </a:cubicBezTo>
                <a:cubicBezTo>
                  <a:pt x="28588" y="56813"/>
                  <a:pt x="28317" y="58659"/>
                  <a:pt x="28254" y="60522"/>
                </a:cubicBezTo>
                <a:cubicBezTo>
                  <a:pt x="28254" y="60692"/>
                  <a:pt x="28210" y="60809"/>
                  <a:pt x="28044" y="60809"/>
                </a:cubicBezTo>
                <a:cubicBezTo>
                  <a:pt x="28008" y="60809"/>
                  <a:pt x="27967" y="60804"/>
                  <a:pt x="27919" y="60792"/>
                </a:cubicBezTo>
                <a:cubicBezTo>
                  <a:pt x="27201" y="60739"/>
                  <a:pt x="23096" y="60031"/>
                  <a:pt x="18795" y="60031"/>
                </a:cubicBezTo>
                <a:cubicBezTo>
                  <a:pt x="17947" y="60031"/>
                  <a:pt x="17091" y="60058"/>
                  <a:pt x="16252" y="60124"/>
                </a:cubicBezTo>
                <a:lnTo>
                  <a:pt x="15854" y="60124"/>
                </a:lnTo>
                <a:cubicBezTo>
                  <a:pt x="14517" y="60331"/>
                  <a:pt x="13259" y="60458"/>
                  <a:pt x="12002" y="60792"/>
                </a:cubicBezTo>
                <a:cubicBezTo>
                  <a:pt x="9407" y="61445"/>
                  <a:pt x="7020" y="62448"/>
                  <a:pt x="4839" y="64039"/>
                </a:cubicBezTo>
                <a:cubicBezTo>
                  <a:pt x="3709" y="64899"/>
                  <a:pt x="2722" y="65965"/>
                  <a:pt x="1990" y="67096"/>
                </a:cubicBezTo>
                <a:cubicBezTo>
                  <a:pt x="1194" y="68289"/>
                  <a:pt x="589" y="69547"/>
                  <a:pt x="127" y="70868"/>
                </a:cubicBezTo>
                <a:cubicBezTo>
                  <a:pt x="0" y="71330"/>
                  <a:pt x="334" y="72125"/>
                  <a:pt x="796" y="72332"/>
                </a:cubicBezTo>
                <a:cubicBezTo>
                  <a:pt x="984" y="72406"/>
                  <a:pt x="1164" y="72442"/>
                  <a:pt x="1331" y="72442"/>
                </a:cubicBezTo>
                <a:cubicBezTo>
                  <a:pt x="1744" y="72442"/>
                  <a:pt x="2086" y="72221"/>
                  <a:pt x="2324" y="71791"/>
                </a:cubicBezTo>
                <a:cubicBezTo>
                  <a:pt x="2388" y="71664"/>
                  <a:pt x="2451" y="71473"/>
                  <a:pt x="2515" y="71330"/>
                </a:cubicBezTo>
                <a:cubicBezTo>
                  <a:pt x="2977" y="70008"/>
                  <a:pt x="3582" y="68815"/>
                  <a:pt x="4441" y="67685"/>
                </a:cubicBezTo>
                <a:cubicBezTo>
                  <a:pt x="4576" y="67517"/>
                  <a:pt x="4660" y="67434"/>
                  <a:pt x="4742" y="67434"/>
                </a:cubicBezTo>
                <a:cubicBezTo>
                  <a:pt x="4823" y="67434"/>
                  <a:pt x="4903" y="67517"/>
                  <a:pt x="5030" y="67685"/>
                </a:cubicBezTo>
                <a:cubicBezTo>
                  <a:pt x="5301" y="68019"/>
                  <a:pt x="5508" y="68353"/>
                  <a:pt x="5762" y="68687"/>
                </a:cubicBezTo>
                <a:cubicBezTo>
                  <a:pt x="6622" y="69674"/>
                  <a:pt x="7418" y="70741"/>
                  <a:pt x="8293" y="71728"/>
                </a:cubicBezTo>
                <a:cubicBezTo>
                  <a:pt x="9280" y="72921"/>
                  <a:pt x="10203" y="74179"/>
                  <a:pt x="11270" y="75373"/>
                </a:cubicBezTo>
                <a:cubicBezTo>
                  <a:pt x="12129" y="76312"/>
                  <a:pt x="12925" y="77362"/>
                  <a:pt x="13721" y="78301"/>
                </a:cubicBezTo>
                <a:cubicBezTo>
                  <a:pt x="14851" y="79623"/>
                  <a:pt x="15918" y="80880"/>
                  <a:pt x="17048" y="82217"/>
                </a:cubicBezTo>
                <a:cubicBezTo>
                  <a:pt x="17971" y="83411"/>
                  <a:pt x="18958" y="84605"/>
                  <a:pt x="19961" y="85798"/>
                </a:cubicBezTo>
                <a:cubicBezTo>
                  <a:pt x="20152" y="85989"/>
                  <a:pt x="20295" y="86117"/>
                  <a:pt x="20422" y="86324"/>
                </a:cubicBezTo>
                <a:cubicBezTo>
                  <a:pt x="20756" y="86594"/>
                  <a:pt x="20629" y="86722"/>
                  <a:pt x="20359" y="86913"/>
                </a:cubicBezTo>
                <a:cubicBezTo>
                  <a:pt x="19292" y="87517"/>
                  <a:pt x="18242" y="87915"/>
                  <a:pt x="17111" y="88313"/>
                </a:cubicBezTo>
                <a:cubicBezTo>
                  <a:pt x="16507" y="88504"/>
                  <a:pt x="16316" y="88902"/>
                  <a:pt x="16570" y="89443"/>
                </a:cubicBezTo>
                <a:cubicBezTo>
                  <a:pt x="16743" y="89722"/>
                  <a:pt x="17004" y="89857"/>
                  <a:pt x="17354" y="89857"/>
                </a:cubicBezTo>
                <a:cubicBezTo>
                  <a:pt x="17424" y="89857"/>
                  <a:pt x="17497" y="89852"/>
                  <a:pt x="17573" y="89841"/>
                </a:cubicBezTo>
                <a:cubicBezTo>
                  <a:pt x="17907" y="89778"/>
                  <a:pt x="18162" y="89634"/>
                  <a:pt x="18496" y="89634"/>
                </a:cubicBezTo>
                <a:cubicBezTo>
                  <a:pt x="18560" y="89634"/>
                  <a:pt x="18560" y="89634"/>
                  <a:pt x="18639" y="89571"/>
                </a:cubicBezTo>
                <a:cubicBezTo>
                  <a:pt x="21887" y="88711"/>
                  <a:pt x="24402" y="86785"/>
                  <a:pt x="26391" y="84063"/>
                </a:cubicBezTo>
                <a:cubicBezTo>
                  <a:pt x="27792" y="82074"/>
                  <a:pt x="28779" y="79957"/>
                  <a:pt x="29447" y="77633"/>
                </a:cubicBezTo>
                <a:cubicBezTo>
                  <a:pt x="30307" y="74720"/>
                  <a:pt x="30705" y="71728"/>
                  <a:pt x="30896" y="68687"/>
                </a:cubicBezTo>
                <a:cubicBezTo>
                  <a:pt x="31039" y="67685"/>
                  <a:pt x="31039" y="66698"/>
                  <a:pt x="31103" y="65695"/>
                </a:cubicBezTo>
                <a:cubicBezTo>
                  <a:pt x="31166" y="65233"/>
                  <a:pt x="31103" y="64772"/>
                  <a:pt x="31230" y="64310"/>
                </a:cubicBezTo>
                <a:cubicBezTo>
                  <a:pt x="31294" y="64167"/>
                  <a:pt x="31294" y="64103"/>
                  <a:pt x="31501" y="64103"/>
                </a:cubicBezTo>
                <a:cubicBezTo>
                  <a:pt x="32090" y="64230"/>
                  <a:pt x="32695" y="64230"/>
                  <a:pt x="33220" y="64374"/>
                </a:cubicBezTo>
                <a:cubicBezTo>
                  <a:pt x="34014" y="64481"/>
                  <a:pt x="34752" y="64646"/>
                  <a:pt x="35519" y="64646"/>
                </a:cubicBezTo>
                <a:cubicBezTo>
                  <a:pt x="35659" y="64646"/>
                  <a:pt x="35800" y="64641"/>
                  <a:pt x="35942" y="64628"/>
                </a:cubicBezTo>
                <a:cubicBezTo>
                  <a:pt x="36876" y="64628"/>
                  <a:pt x="37802" y="64664"/>
                  <a:pt x="38731" y="64664"/>
                </a:cubicBezTo>
                <a:cubicBezTo>
                  <a:pt x="39196" y="64664"/>
                  <a:pt x="39661" y="64655"/>
                  <a:pt x="40128" y="64628"/>
                </a:cubicBezTo>
                <a:cubicBezTo>
                  <a:pt x="41179" y="64565"/>
                  <a:pt x="42245" y="64374"/>
                  <a:pt x="43312" y="64230"/>
                </a:cubicBezTo>
                <a:cubicBezTo>
                  <a:pt x="45301" y="63976"/>
                  <a:pt x="47211" y="63578"/>
                  <a:pt x="49137" y="62973"/>
                </a:cubicBezTo>
                <a:cubicBezTo>
                  <a:pt x="50331" y="62575"/>
                  <a:pt x="51589" y="62177"/>
                  <a:pt x="52782" y="61716"/>
                </a:cubicBezTo>
                <a:cubicBezTo>
                  <a:pt x="53722" y="61254"/>
                  <a:pt x="54645" y="60856"/>
                  <a:pt x="55568" y="60394"/>
                </a:cubicBezTo>
                <a:cubicBezTo>
                  <a:pt x="56300" y="59933"/>
                  <a:pt x="57096" y="59535"/>
                  <a:pt x="57765" y="59137"/>
                </a:cubicBezTo>
                <a:cubicBezTo>
                  <a:pt x="58560" y="58596"/>
                  <a:pt x="59293" y="58134"/>
                  <a:pt x="60025" y="57545"/>
                </a:cubicBezTo>
                <a:cubicBezTo>
                  <a:pt x="61410" y="56542"/>
                  <a:pt x="62667" y="55476"/>
                  <a:pt x="63861" y="54282"/>
                </a:cubicBezTo>
                <a:cubicBezTo>
                  <a:pt x="64593" y="53566"/>
                  <a:pt x="65325" y="52834"/>
                  <a:pt x="66058" y="52038"/>
                </a:cubicBezTo>
                <a:cubicBezTo>
                  <a:pt x="66121" y="51974"/>
                  <a:pt x="66185" y="51831"/>
                  <a:pt x="66312" y="51767"/>
                </a:cubicBezTo>
                <a:cubicBezTo>
                  <a:pt x="66710" y="51178"/>
                  <a:pt x="67188" y="50637"/>
                  <a:pt x="67649" y="50048"/>
                </a:cubicBezTo>
                <a:cubicBezTo>
                  <a:pt x="68238" y="49189"/>
                  <a:pt x="68843" y="48313"/>
                  <a:pt x="69496" y="47390"/>
                </a:cubicBezTo>
                <a:cubicBezTo>
                  <a:pt x="73809" y="39495"/>
                  <a:pt x="75067" y="30215"/>
                  <a:pt x="75067" y="29419"/>
                </a:cubicBezTo>
                <a:cubicBezTo>
                  <a:pt x="75067" y="29251"/>
                  <a:pt x="75461" y="29190"/>
                  <a:pt x="76140" y="29190"/>
                </a:cubicBezTo>
                <a:cubicBezTo>
                  <a:pt x="77994" y="29190"/>
                  <a:pt x="81969" y="29649"/>
                  <a:pt x="85812" y="29649"/>
                </a:cubicBezTo>
                <a:cubicBezTo>
                  <a:pt x="87219" y="29649"/>
                  <a:pt x="88609" y="29588"/>
                  <a:pt x="89870" y="29419"/>
                </a:cubicBezTo>
                <a:cubicBezTo>
                  <a:pt x="90666" y="29292"/>
                  <a:pt x="91462" y="29085"/>
                  <a:pt x="92258" y="28894"/>
                </a:cubicBezTo>
                <a:cubicBezTo>
                  <a:pt x="93372" y="28496"/>
                  <a:pt x="94566" y="28098"/>
                  <a:pt x="95632" y="27493"/>
                </a:cubicBezTo>
                <a:cubicBezTo>
                  <a:pt x="96428" y="27159"/>
                  <a:pt x="97224" y="26697"/>
                  <a:pt x="97892" y="26236"/>
                </a:cubicBezTo>
                <a:cubicBezTo>
                  <a:pt x="98816" y="25567"/>
                  <a:pt x="99612" y="24771"/>
                  <a:pt x="100344" y="23912"/>
                </a:cubicBezTo>
                <a:cubicBezTo>
                  <a:pt x="100933" y="23243"/>
                  <a:pt x="101474" y="22591"/>
                  <a:pt x="101935" y="21859"/>
                </a:cubicBezTo>
                <a:cubicBezTo>
                  <a:pt x="102461" y="20935"/>
                  <a:pt x="102859" y="19933"/>
                  <a:pt x="103193" y="18946"/>
                </a:cubicBezTo>
                <a:cubicBezTo>
                  <a:pt x="103320" y="18405"/>
                  <a:pt x="103002" y="17672"/>
                  <a:pt x="102397" y="17545"/>
                </a:cubicBezTo>
                <a:cubicBezTo>
                  <a:pt x="102182" y="17508"/>
                  <a:pt x="102001" y="17481"/>
                  <a:pt x="101844" y="17481"/>
                </a:cubicBezTo>
                <a:cubicBezTo>
                  <a:pt x="101469" y="17481"/>
                  <a:pt x="101237" y="17633"/>
                  <a:pt x="101012" y="18150"/>
                </a:cubicBezTo>
                <a:cubicBezTo>
                  <a:pt x="100869" y="18341"/>
                  <a:pt x="100805" y="18548"/>
                  <a:pt x="100742" y="18739"/>
                </a:cubicBezTo>
                <a:cubicBezTo>
                  <a:pt x="100073" y="20601"/>
                  <a:pt x="99086" y="22257"/>
                  <a:pt x="97494" y="23578"/>
                </a:cubicBezTo>
                <a:cubicBezTo>
                  <a:pt x="97288" y="23323"/>
                  <a:pt x="97033" y="22989"/>
                  <a:pt x="96762" y="22718"/>
                </a:cubicBezTo>
                <a:cubicBezTo>
                  <a:pt x="95903" y="21731"/>
                  <a:pt x="95107" y="20665"/>
                  <a:pt x="94247" y="19662"/>
                </a:cubicBezTo>
                <a:cubicBezTo>
                  <a:pt x="93245" y="18468"/>
                  <a:pt x="92258" y="17211"/>
                  <a:pt x="91255" y="16017"/>
                </a:cubicBezTo>
                <a:cubicBezTo>
                  <a:pt x="90268" y="14823"/>
                  <a:pt x="89329" y="13629"/>
                  <a:pt x="88342" y="12499"/>
                </a:cubicBezTo>
                <a:cubicBezTo>
                  <a:pt x="87546" y="11576"/>
                  <a:pt x="86814" y="10653"/>
                  <a:pt x="86018" y="9714"/>
                </a:cubicBezTo>
                <a:cubicBezTo>
                  <a:pt x="85158" y="8663"/>
                  <a:pt x="84219" y="7660"/>
                  <a:pt x="83423" y="6610"/>
                </a:cubicBezTo>
                <a:cubicBezTo>
                  <a:pt x="82898" y="5941"/>
                  <a:pt x="82230" y="5273"/>
                  <a:pt x="81704" y="4541"/>
                </a:cubicBezTo>
                <a:cubicBezTo>
                  <a:pt x="81370" y="4143"/>
                  <a:pt x="81370" y="4143"/>
                  <a:pt x="81768" y="3888"/>
                </a:cubicBezTo>
                <a:cubicBezTo>
                  <a:pt x="83232" y="2885"/>
                  <a:pt x="84617" y="1962"/>
                  <a:pt x="86352" y="1564"/>
                </a:cubicBezTo>
                <a:cubicBezTo>
                  <a:pt x="86607" y="1500"/>
                  <a:pt x="86814" y="1293"/>
                  <a:pt x="86814" y="959"/>
                </a:cubicBezTo>
                <a:cubicBezTo>
                  <a:pt x="86866" y="256"/>
                  <a:pt x="86524" y="0"/>
                  <a:pt x="8599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10" name="Google Shape;510;p34"/>
          <p:cNvSpPr/>
          <p:nvPr/>
        </p:nvSpPr>
        <p:spPr>
          <a:xfrm rot="1921380">
            <a:off x="7030973" y="5599350"/>
            <a:ext cx="1010344" cy="426665"/>
          </a:xfrm>
          <a:custGeom>
            <a:avLst/>
            <a:gdLst/>
            <a:ahLst/>
            <a:cxnLst/>
            <a:rect l="l" t="t" r="r" b="b"/>
            <a:pathLst>
              <a:path w="30308" h="12799" extrusionOk="0">
                <a:moveTo>
                  <a:pt x="15186" y="1720"/>
                </a:moveTo>
                <a:cubicBezTo>
                  <a:pt x="16507" y="1720"/>
                  <a:pt x="17637" y="2850"/>
                  <a:pt x="17637" y="4251"/>
                </a:cubicBezTo>
                <a:cubicBezTo>
                  <a:pt x="17637" y="5572"/>
                  <a:pt x="16507" y="6702"/>
                  <a:pt x="15186" y="6702"/>
                </a:cubicBezTo>
                <a:cubicBezTo>
                  <a:pt x="13785" y="6702"/>
                  <a:pt x="12655" y="5572"/>
                  <a:pt x="12655" y="4251"/>
                </a:cubicBezTo>
                <a:cubicBezTo>
                  <a:pt x="12655" y="2850"/>
                  <a:pt x="13785" y="1720"/>
                  <a:pt x="15186" y="1720"/>
                </a:cubicBezTo>
                <a:close/>
                <a:moveTo>
                  <a:pt x="4171" y="6097"/>
                </a:moveTo>
                <a:cubicBezTo>
                  <a:pt x="5572" y="6097"/>
                  <a:pt x="6686" y="7227"/>
                  <a:pt x="6686" y="8628"/>
                </a:cubicBezTo>
                <a:cubicBezTo>
                  <a:pt x="6686" y="9949"/>
                  <a:pt x="5572" y="11079"/>
                  <a:pt x="4171" y="11079"/>
                </a:cubicBezTo>
                <a:cubicBezTo>
                  <a:pt x="2850" y="11079"/>
                  <a:pt x="1720" y="9949"/>
                  <a:pt x="1720" y="8628"/>
                </a:cubicBezTo>
                <a:cubicBezTo>
                  <a:pt x="1720" y="7227"/>
                  <a:pt x="2850" y="6097"/>
                  <a:pt x="4171" y="6097"/>
                </a:cubicBezTo>
                <a:close/>
                <a:moveTo>
                  <a:pt x="26121" y="6097"/>
                </a:moveTo>
                <a:cubicBezTo>
                  <a:pt x="27522" y="6097"/>
                  <a:pt x="28572" y="7227"/>
                  <a:pt x="28572" y="8628"/>
                </a:cubicBezTo>
                <a:cubicBezTo>
                  <a:pt x="28572" y="9949"/>
                  <a:pt x="27522" y="11079"/>
                  <a:pt x="26121" y="11079"/>
                </a:cubicBezTo>
                <a:cubicBezTo>
                  <a:pt x="24736" y="11079"/>
                  <a:pt x="23670" y="9949"/>
                  <a:pt x="23670" y="8628"/>
                </a:cubicBezTo>
                <a:cubicBezTo>
                  <a:pt x="23670" y="7227"/>
                  <a:pt x="24736" y="6097"/>
                  <a:pt x="26121" y="6097"/>
                </a:cubicBezTo>
                <a:close/>
                <a:moveTo>
                  <a:pt x="15186" y="1"/>
                </a:moveTo>
                <a:cubicBezTo>
                  <a:pt x="12862" y="1"/>
                  <a:pt x="10936" y="1927"/>
                  <a:pt x="10936" y="4251"/>
                </a:cubicBezTo>
                <a:cubicBezTo>
                  <a:pt x="10936" y="4505"/>
                  <a:pt x="11000" y="4776"/>
                  <a:pt x="11000" y="5046"/>
                </a:cubicBezTo>
                <a:lnTo>
                  <a:pt x="7752" y="6431"/>
                </a:lnTo>
                <a:cubicBezTo>
                  <a:pt x="7020" y="5237"/>
                  <a:pt x="5699" y="4378"/>
                  <a:pt x="4171" y="4378"/>
                </a:cubicBezTo>
                <a:cubicBezTo>
                  <a:pt x="1847" y="4378"/>
                  <a:pt x="1" y="6304"/>
                  <a:pt x="1" y="8628"/>
                </a:cubicBezTo>
                <a:cubicBezTo>
                  <a:pt x="1" y="10936"/>
                  <a:pt x="1847" y="12798"/>
                  <a:pt x="4171" y="12798"/>
                </a:cubicBezTo>
                <a:cubicBezTo>
                  <a:pt x="6495" y="12798"/>
                  <a:pt x="8421" y="10936"/>
                  <a:pt x="8421" y="8628"/>
                </a:cubicBezTo>
                <a:cubicBezTo>
                  <a:pt x="8421" y="8421"/>
                  <a:pt x="8357" y="8230"/>
                  <a:pt x="8357" y="8087"/>
                </a:cubicBezTo>
                <a:lnTo>
                  <a:pt x="11732" y="6638"/>
                </a:lnTo>
                <a:cubicBezTo>
                  <a:pt x="12464" y="7689"/>
                  <a:pt x="13721" y="8421"/>
                  <a:pt x="15186" y="8421"/>
                </a:cubicBezTo>
                <a:cubicBezTo>
                  <a:pt x="16571" y="8421"/>
                  <a:pt x="17828" y="7689"/>
                  <a:pt x="18560" y="6638"/>
                </a:cubicBezTo>
                <a:lnTo>
                  <a:pt x="21951" y="8087"/>
                </a:lnTo>
                <a:lnTo>
                  <a:pt x="21951" y="8628"/>
                </a:lnTo>
                <a:cubicBezTo>
                  <a:pt x="21951" y="10936"/>
                  <a:pt x="23797" y="12798"/>
                  <a:pt x="26121" y="12798"/>
                </a:cubicBezTo>
                <a:cubicBezTo>
                  <a:pt x="28445" y="12798"/>
                  <a:pt x="30307" y="10936"/>
                  <a:pt x="30307" y="8628"/>
                </a:cubicBezTo>
                <a:cubicBezTo>
                  <a:pt x="30307" y="6304"/>
                  <a:pt x="28445" y="4378"/>
                  <a:pt x="26121" y="4378"/>
                </a:cubicBezTo>
                <a:cubicBezTo>
                  <a:pt x="24593" y="4378"/>
                  <a:pt x="23272" y="5237"/>
                  <a:pt x="22540" y="6431"/>
                </a:cubicBezTo>
                <a:lnTo>
                  <a:pt x="19292" y="5046"/>
                </a:lnTo>
                <a:cubicBezTo>
                  <a:pt x="19356" y="4776"/>
                  <a:pt x="19356" y="4505"/>
                  <a:pt x="19356" y="4251"/>
                </a:cubicBezTo>
                <a:cubicBezTo>
                  <a:pt x="19356" y="1927"/>
                  <a:pt x="17510" y="1"/>
                  <a:pt x="15186"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Tree>
    <p:extLst>
      <p:ext uri="{BB962C8B-B14F-4D97-AF65-F5344CB8AC3E}">
        <p14:creationId xmlns:p14="http://schemas.microsoft.com/office/powerpoint/2010/main" val="3604255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4" name="Google Shape;504;p34"/>
          <p:cNvSpPr txBox="1">
            <a:spLocks noGrp="1"/>
          </p:cNvSpPr>
          <p:nvPr>
            <p:ph type="title"/>
          </p:nvPr>
        </p:nvSpPr>
        <p:spPr>
          <a:xfrm>
            <a:off x="960000" y="195945"/>
            <a:ext cx="10272000" cy="1132113"/>
          </a:xfrm>
          <a:prstGeom prst="rect">
            <a:avLst/>
          </a:prstGeom>
        </p:spPr>
        <p:txBody>
          <a:bodyPr spcFirstLastPara="1" wrap="square" lIns="121900" tIns="121900" rIns="121900" bIns="121900" anchor="ctr" anchorCtr="0">
            <a:noAutofit/>
          </a:bodyPr>
          <a:lstStyle/>
          <a:p>
            <a:r>
              <a:rPr lang="en-IN" dirty="0"/>
              <a:t>Monetary Value: People Perspective</a:t>
            </a:r>
            <a:endParaRPr dirty="0"/>
          </a:p>
        </p:txBody>
      </p:sp>
      <p:sp>
        <p:nvSpPr>
          <p:cNvPr id="507" name="Google Shape;507;p34"/>
          <p:cNvSpPr txBox="1">
            <a:spLocks noGrp="1"/>
          </p:cNvSpPr>
          <p:nvPr>
            <p:ph type="subTitle" idx="5"/>
          </p:nvPr>
        </p:nvSpPr>
        <p:spPr>
          <a:xfrm>
            <a:off x="960000" y="2053327"/>
            <a:ext cx="10272000" cy="2714620"/>
          </a:xfrm>
          <a:prstGeom prst="rect">
            <a:avLst/>
          </a:prstGeom>
        </p:spPr>
        <p:txBody>
          <a:bodyPr spcFirstLastPara="1" wrap="square" lIns="121900" tIns="121900" rIns="121900" bIns="121900" anchor="t" anchorCtr="0">
            <a:noAutofit/>
          </a:bodyPr>
          <a:lstStyle/>
          <a:p>
            <a:pPr marL="0" indent="0"/>
            <a:r>
              <a:rPr lang="en-GB" sz="1867" dirty="0"/>
              <a:t>Cost of Diabetes Management: According to the American Diabetes Association, the average annual medical expenditure for people with diagnosed diabetes is about $16,750 per year, of which about $9,600 is attributed to diabetes.​</a:t>
            </a:r>
          </a:p>
          <a:p>
            <a:pPr marL="0" indent="0"/>
            <a:endParaRPr lang="en-GB" sz="1867" dirty="0"/>
          </a:p>
          <a:p>
            <a:pPr marL="0" indent="0"/>
            <a:r>
              <a:rPr lang="en-GB" sz="1867" dirty="0"/>
              <a:t>​</a:t>
            </a:r>
          </a:p>
          <a:p>
            <a:pPr marL="0" indent="0"/>
            <a:endParaRPr lang="en-GB" sz="1867" dirty="0"/>
          </a:p>
          <a:p>
            <a:pPr marL="0" indent="0"/>
            <a:r>
              <a:rPr lang="en-GB" sz="1867" dirty="0"/>
              <a:t>If the application helps 1% of the 88 million prediabetic adults in the U.S. prevent diabetes, that's 880,000 people. If each of these people avoids $9,600 in medical costs per year, the total savings would be over $8.4 billion per year.​</a:t>
            </a:r>
            <a:endParaRPr sz="1867" dirty="0"/>
          </a:p>
        </p:txBody>
      </p:sp>
      <p:sp>
        <p:nvSpPr>
          <p:cNvPr id="509" name="Google Shape;509;p34"/>
          <p:cNvSpPr/>
          <p:nvPr/>
        </p:nvSpPr>
        <p:spPr>
          <a:xfrm rot="3915571">
            <a:off x="-356071" y="4793584"/>
            <a:ext cx="3260448" cy="2835603"/>
          </a:xfrm>
          <a:custGeom>
            <a:avLst/>
            <a:gdLst/>
            <a:ahLst/>
            <a:cxnLst/>
            <a:rect l="l" t="t" r="r" b="b"/>
            <a:pathLst>
              <a:path w="103321" h="89858" extrusionOk="0">
                <a:moveTo>
                  <a:pt x="80256" y="5347"/>
                </a:moveTo>
                <a:cubicBezTo>
                  <a:pt x="80309" y="5347"/>
                  <a:pt x="80354" y="5385"/>
                  <a:pt x="80383" y="5480"/>
                </a:cubicBezTo>
                <a:cubicBezTo>
                  <a:pt x="80574" y="5671"/>
                  <a:pt x="96030" y="24246"/>
                  <a:pt x="96030" y="24437"/>
                </a:cubicBezTo>
                <a:cubicBezTo>
                  <a:pt x="95966" y="24644"/>
                  <a:pt x="94900" y="25376"/>
                  <a:pt x="94438" y="25631"/>
                </a:cubicBezTo>
                <a:cubicBezTo>
                  <a:pt x="94316" y="25667"/>
                  <a:pt x="94210" y="25700"/>
                  <a:pt x="94118" y="25700"/>
                </a:cubicBezTo>
                <a:cubicBezTo>
                  <a:pt x="94008" y="25700"/>
                  <a:pt x="93919" y="25652"/>
                  <a:pt x="93849" y="25504"/>
                </a:cubicBezTo>
                <a:cubicBezTo>
                  <a:pt x="93579" y="25233"/>
                  <a:pt x="93372" y="24978"/>
                  <a:pt x="93117" y="24644"/>
                </a:cubicBezTo>
                <a:cubicBezTo>
                  <a:pt x="90268" y="21254"/>
                  <a:pt x="87482" y="17816"/>
                  <a:pt x="84617" y="14425"/>
                </a:cubicBezTo>
                <a:cubicBezTo>
                  <a:pt x="83821" y="13438"/>
                  <a:pt x="81513" y="10653"/>
                  <a:pt x="81513" y="10589"/>
                </a:cubicBezTo>
                <a:cubicBezTo>
                  <a:pt x="81036" y="10048"/>
                  <a:pt x="79317" y="7995"/>
                  <a:pt x="78983" y="7597"/>
                </a:cubicBezTo>
                <a:cubicBezTo>
                  <a:pt x="78648" y="7406"/>
                  <a:pt x="78791" y="7326"/>
                  <a:pt x="78983" y="7008"/>
                </a:cubicBezTo>
                <a:cubicBezTo>
                  <a:pt x="79253" y="6530"/>
                  <a:pt x="79651" y="6005"/>
                  <a:pt x="79985" y="5607"/>
                </a:cubicBezTo>
                <a:cubicBezTo>
                  <a:pt x="80049" y="5543"/>
                  <a:pt x="80049" y="5543"/>
                  <a:pt x="80113" y="5480"/>
                </a:cubicBezTo>
                <a:lnTo>
                  <a:pt x="80049" y="5480"/>
                </a:lnTo>
                <a:cubicBezTo>
                  <a:pt x="80118" y="5402"/>
                  <a:pt x="80192" y="5347"/>
                  <a:pt x="80256" y="5347"/>
                </a:cubicBezTo>
                <a:close/>
                <a:moveTo>
                  <a:pt x="75356" y="24832"/>
                </a:moveTo>
                <a:cubicBezTo>
                  <a:pt x="75574" y="24832"/>
                  <a:pt x="76075" y="25843"/>
                  <a:pt x="76261" y="26029"/>
                </a:cubicBezTo>
                <a:cubicBezTo>
                  <a:pt x="76340" y="26109"/>
                  <a:pt x="76404" y="26172"/>
                  <a:pt x="76340" y="26300"/>
                </a:cubicBezTo>
                <a:cubicBezTo>
                  <a:pt x="76300" y="26363"/>
                  <a:pt x="76249" y="26379"/>
                  <a:pt x="76199" y="26379"/>
                </a:cubicBezTo>
                <a:cubicBezTo>
                  <a:pt x="76149" y="26379"/>
                  <a:pt x="76101" y="26363"/>
                  <a:pt x="76070" y="26363"/>
                </a:cubicBezTo>
                <a:cubicBezTo>
                  <a:pt x="76006" y="26363"/>
                  <a:pt x="75274" y="26236"/>
                  <a:pt x="75274" y="25631"/>
                </a:cubicBezTo>
                <a:lnTo>
                  <a:pt x="75274" y="25504"/>
                </a:lnTo>
                <a:cubicBezTo>
                  <a:pt x="75274" y="25376"/>
                  <a:pt x="75210" y="24915"/>
                  <a:pt x="75337" y="24835"/>
                </a:cubicBezTo>
                <a:cubicBezTo>
                  <a:pt x="75343" y="24833"/>
                  <a:pt x="75350" y="24832"/>
                  <a:pt x="75356" y="24832"/>
                </a:cubicBezTo>
                <a:close/>
                <a:moveTo>
                  <a:pt x="77939" y="8981"/>
                </a:moveTo>
                <a:cubicBezTo>
                  <a:pt x="77974" y="8981"/>
                  <a:pt x="77996" y="9024"/>
                  <a:pt x="77996" y="9061"/>
                </a:cubicBezTo>
                <a:cubicBezTo>
                  <a:pt x="78394" y="9395"/>
                  <a:pt x="78648" y="9857"/>
                  <a:pt x="78919" y="10191"/>
                </a:cubicBezTo>
                <a:cubicBezTo>
                  <a:pt x="79651" y="11114"/>
                  <a:pt x="80383" y="11974"/>
                  <a:pt x="81115" y="12834"/>
                </a:cubicBezTo>
                <a:cubicBezTo>
                  <a:pt x="82039" y="13900"/>
                  <a:pt x="82835" y="15030"/>
                  <a:pt x="83758" y="16081"/>
                </a:cubicBezTo>
                <a:cubicBezTo>
                  <a:pt x="84426" y="16749"/>
                  <a:pt x="87546" y="20601"/>
                  <a:pt x="88342" y="21524"/>
                </a:cubicBezTo>
                <a:cubicBezTo>
                  <a:pt x="89329" y="22654"/>
                  <a:pt x="90268" y="23848"/>
                  <a:pt x="91255" y="24978"/>
                </a:cubicBezTo>
                <a:cubicBezTo>
                  <a:pt x="91462" y="25169"/>
                  <a:pt x="92258" y="26109"/>
                  <a:pt x="92258" y="26236"/>
                </a:cubicBezTo>
                <a:cubicBezTo>
                  <a:pt x="92385" y="26363"/>
                  <a:pt x="92385" y="26427"/>
                  <a:pt x="92178" y="26427"/>
                </a:cubicBezTo>
                <a:lnTo>
                  <a:pt x="92114" y="26506"/>
                </a:lnTo>
                <a:lnTo>
                  <a:pt x="91987" y="26506"/>
                </a:lnTo>
                <a:cubicBezTo>
                  <a:pt x="91525" y="26634"/>
                  <a:pt x="89536" y="26825"/>
                  <a:pt x="89536" y="26825"/>
                </a:cubicBezTo>
                <a:cubicBezTo>
                  <a:pt x="89536" y="26825"/>
                  <a:pt x="87482" y="24310"/>
                  <a:pt x="86814" y="23450"/>
                </a:cubicBezTo>
                <a:cubicBezTo>
                  <a:pt x="86416" y="22989"/>
                  <a:pt x="83026" y="18803"/>
                  <a:pt x="81704" y="17211"/>
                </a:cubicBezTo>
                <a:cubicBezTo>
                  <a:pt x="80176" y="15428"/>
                  <a:pt x="78648" y="13566"/>
                  <a:pt x="77136" y="11783"/>
                </a:cubicBezTo>
                <a:cubicBezTo>
                  <a:pt x="76993" y="11640"/>
                  <a:pt x="76929" y="11449"/>
                  <a:pt x="76993" y="11305"/>
                </a:cubicBezTo>
                <a:cubicBezTo>
                  <a:pt x="77200" y="10653"/>
                  <a:pt x="77852" y="9061"/>
                  <a:pt x="77852" y="9061"/>
                </a:cubicBezTo>
                <a:cubicBezTo>
                  <a:pt x="77885" y="9002"/>
                  <a:pt x="77915" y="8981"/>
                  <a:pt x="77939" y="8981"/>
                </a:cubicBezTo>
                <a:close/>
                <a:moveTo>
                  <a:pt x="75672" y="19073"/>
                </a:moveTo>
                <a:cubicBezTo>
                  <a:pt x="75735" y="19073"/>
                  <a:pt x="75799" y="19137"/>
                  <a:pt x="75942" y="19264"/>
                </a:cubicBezTo>
                <a:cubicBezTo>
                  <a:pt x="76133" y="19535"/>
                  <a:pt x="82166" y="26761"/>
                  <a:pt x="82166" y="26904"/>
                </a:cubicBezTo>
                <a:cubicBezTo>
                  <a:pt x="82230" y="27095"/>
                  <a:pt x="82102" y="27095"/>
                  <a:pt x="82039" y="27095"/>
                </a:cubicBezTo>
                <a:cubicBezTo>
                  <a:pt x="81911" y="27095"/>
                  <a:pt x="78648" y="26427"/>
                  <a:pt x="78521" y="26236"/>
                </a:cubicBezTo>
                <a:cubicBezTo>
                  <a:pt x="77996" y="25440"/>
                  <a:pt x="75863" y="23180"/>
                  <a:pt x="75608" y="22591"/>
                </a:cubicBezTo>
                <a:cubicBezTo>
                  <a:pt x="75465" y="22384"/>
                  <a:pt x="75544" y="19137"/>
                  <a:pt x="75672" y="19073"/>
                </a:cubicBezTo>
                <a:close/>
                <a:moveTo>
                  <a:pt x="76434" y="13689"/>
                </a:moveTo>
                <a:cubicBezTo>
                  <a:pt x="76695" y="13689"/>
                  <a:pt x="77143" y="14433"/>
                  <a:pt x="77327" y="14632"/>
                </a:cubicBezTo>
                <a:cubicBezTo>
                  <a:pt x="78123" y="15555"/>
                  <a:pt x="81179" y="19264"/>
                  <a:pt x="81513" y="19662"/>
                </a:cubicBezTo>
                <a:cubicBezTo>
                  <a:pt x="81641" y="19742"/>
                  <a:pt x="83630" y="22320"/>
                  <a:pt x="84299" y="23052"/>
                </a:cubicBezTo>
                <a:cubicBezTo>
                  <a:pt x="85222" y="24119"/>
                  <a:pt x="87737" y="26968"/>
                  <a:pt x="87610" y="27095"/>
                </a:cubicBezTo>
                <a:cubicBezTo>
                  <a:pt x="87572" y="27170"/>
                  <a:pt x="86623" y="27201"/>
                  <a:pt x="85830" y="27201"/>
                </a:cubicBezTo>
                <a:cubicBezTo>
                  <a:pt x="85269" y="27201"/>
                  <a:pt x="84787" y="27185"/>
                  <a:pt x="84761" y="27159"/>
                </a:cubicBezTo>
                <a:cubicBezTo>
                  <a:pt x="84733" y="27171"/>
                  <a:pt x="84709" y="27176"/>
                  <a:pt x="84687" y="27176"/>
                </a:cubicBezTo>
                <a:cubicBezTo>
                  <a:pt x="84593" y="27176"/>
                  <a:pt x="84541" y="27083"/>
                  <a:pt x="84490" y="27032"/>
                </a:cubicBezTo>
                <a:cubicBezTo>
                  <a:pt x="83423" y="25774"/>
                  <a:pt x="82437" y="24517"/>
                  <a:pt x="81434" y="23323"/>
                </a:cubicBezTo>
                <a:cubicBezTo>
                  <a:pt x="80972" y="22782"/>
                  <a:pt x="80511" y="22257"/>
                  <a:pt x="80049" y="21731"/>
                </a:cubicBezTo>
                <a:cubicBezTo>
                  <a:pt x="80049" y="21652"/>
                  <a:pt x="80049" y="21588"/>
                  <a:pt x="79985" y="21588"/>
                </a:cubicBezTo>
                <a:cubicBezTo>
                  <a:pt x="79985" y="21588"/>
                  <a:pt x="76738" y="17609"/>
                  <a:pt x="76070" y="16877"/>
                </a:cubicBezTo>
                <a:cubicBezTo>
                  <a:pt x="76006" y="16813"/>
                  <a:pt x="76197" y="13773"/>
                  <a:pt x="76404" y="13693"/>
                </a:cubicBezTo>
                <a:cubicBezTo>
                  <a:pt x="76414" y="13691"/>
                  <a:pt x="76424" y="13689"/>
                  <a:pt x="76434" y="13689"/>
                </a:cubicBezTo>
                <a:close/>
                <a:moveTo>
                  <a:pt x="70437" y="28473"/>
                </a:moveTo>
                <a:cubicBezTo>
                  <a:pt x="70874" y="28473"/>
                  <a:pt x="71340" y="28573"/>
                  <a:pt x="71756" y="28623"/>
                </a:cubicBezTo>
                <a:cubicBezTo>
                  <a:pt x="72027" y="28687"/>
                  <a:pt x="71883" y="28894"/>
                  <a:pt x="71883" y="29212"/>
                </a:cubicBezTo>
                <a:cubicBezTo>
                  <a:pt x="71883" y="29754"/>
                  <a:pt x="71883" y="29945"/>
                  <a:pt x="71820" y="30406"/>
                </a:cubicBezTo>
                <a:cubicBezTo>
                  <a:pt x="71820" y="30486"/>
                  <a:pt x="71756" y="30613"/>
                  <a:pt x="71692" y="30613"/>
                </a:cubicBezTo>
                <a:cubicBezTo>
                  <a:pt x="71679" y="30620"/>
                  <a:pt x="71665" y="30623"/>
                  <a:pt x="71652" y="30623"/>
                </a:cubicBezTo>
                <a:cubicBezTo>
                  <a:pt x="71536" y="30623"/>
                  <a:pt x="71422" y="30406"/>
                  <a:pt x="71422" y="30406"/>
                </a:cubicBezTo>
                <a:cubicBezTo>
                  <a:pt x="70896" y="29817"/>
                  <a:pt x="70292" y="29085"/>
                  <a:pt x="70037" y="28687"/>
                </a:cubicBezTo>
                <a:cubicBezTo>
                  <a:pt x="69894" y="28560"/>
                  <a:pt x="69894" y="28496"/>
                  <a:pt x="70101" y="28496"/>
                </a:cubicBezTo>
                <a:cubicBezTo>
                  <a:pt x="70210" y="28480"/>
                  <a:pt x="70322" y="28473"/>
                  <a:pt x="70437" y="28473"/>
                </a:cubicBezTo>
                <a:close/>
                <a:moveTo>
                  <a:pt x="64402" y="28162"/>
                </a:moveTo>
                <a:cubicBezTo>
                  <a:pt x="65198" y="28226"/>
                  <a:pt x="65994" y="28226"/>
                  <a:pt x="66710" y="28226"/>
                </a:cubicBezTo>
                <a:cubicBezTo>
                  <a:pt x="67442" y="28226"/>
                  <a:pt x="67777" y="28623"/>
                  <a:pt x="68111" y="29021"/>
                </a:cubicBezTo>
                <a:cubicBezTo>
                  <a:pt x="69177" y="30279"/>
                  <a:pt x="70228" y="31600"/>
                  <a:pt x="71294" y="32873"/>
                </a:cubicBezTo>
                <a:cubicBezTo>
                  <a:pt x="71485" y="33064"/>
                  <a:pt x="71485" y="33271"/>
                  <a:pt x="71485" y="33526"/>
                </a:cubicBezTo>
                <a:cubicBezTo>
                  <a:pt x="71294" y="34258"/>
                  <a:pt x="71167" y="35054"/>
                  <a:pt x="71024" y="35786"/>
                </a:cubicBezTo>
                <a:cubicBezTo>
                  <a:pt x="71024" y="35914"/>
                  <a:pt x="71087" y="36057"/>
                  <a:pt x="70960" y="36057"/>
                </a:cubicBezTo>
                <a:cubicBezTo>
                  <a:pt x="70938" y="36068"/>
                  <a:pt x="70917" y="36073"/>
                  <a:pt x="70899" y="36073"/>
                </a:cubicBezTo>
                <a:cubicBezTo>
                  <a:pt x="70810" y="36073"/>
                  <a:pt x="70755" y="35966"/>
                  <a:pt x="70690" y="35914"/>
                </a:cubicBezTo>
                <a:cubicBezTo>
                  <a:pt x="69368" y="34258"/>
                  <a:pt x="68047" y="32666"/>
                  <a:pt x="66710" y="31011"/>
                </a:cubicBezTo>
                <a:cubicBezTo>
                  <a:pt x="65994" y="30215"/>
                  <a:pt x="65325" y="29356"/>
                  <a:pt x="64593" y="28560"/>
                </a:cubicBezTo>
                <a:cubicBezTo>
                  <a:pt x="64529" y="28417"/>
                  <a:pt x="64466" y="28353"/>
                  <a:pt x="64402" y="28162"/>
                </a:cubicBezTo>
                <a:close/>
                <a:moveTo>
                  <a:pt x="61808" y="28226"/>
                </a:moveTo>
                <a:cubicBezTo>
                  <a:pt x="62015" y="28226"/>
                  <a:pt x="62206" y="28289"/>
                  <a:pt x="62412" y="28496"/>
                </a:cubicBezTo>
                <a:lnTo>
                  <a:pt x="68175" y="35452"/>
                </a:lnTo>
                <a:cubicBezTo>
                  <a:pt x="68843" y="36312"/>
                  <a:pt x="69575" y="37107"/>
                  <a:pt x="70228" y="37903"/>
                </a:cubicBezTo>
                <a:cubicBezTo>
                  <a:pt x="70371" y="38110"/>
                  <a:pt x="70435" y="38301"/>
                  <a:pt x="70371" y="38572"/>
                </a:cubicBezTo>
                <a:cubicBezTo>
                  <a:pt x="70101" y="39240"/>
                  <a:pt x="69894" y="39893"/>
                  <a:pt x="69639" y="40498"/>
                </a:cubicBezTo>
                <a:cubicBezTo>
                  <a:pt x="69605" y="40674"/>
                  <a:pt x="69550" y="40757"/>
                  <a:pt x="69477" y="40757"/>
                </a:cubicBezTo>
                <a:cubicBezTo>
                  <a:pt x="69411" y="40757"/>
                  <a:pt x="69331" y="40690"/>
                  <a:pt x="69241" y="40561"/>
                </a:cubicBezTo>
                <a:cubicBezTo>
                  <a:pt x="67586" y="38508"/>
                  <a:pt x="65914" y="36518"/>
                  <a:pt x="64259" y="34465"/>
                </a:cubicBezTo>
                <a:cubicBezTo>
                  <a:pt x="62731" y="32603"/>
                  <a:pt x="61219" y="30884"/>
                  <a:pt x="59691" y="29085"/>
                </a:cubicBezTo>
                <a:cubicBezTo>
                  <a:pt x="59627" y="28958"/>
                  <a:pt x="59356" y="28751"/>
                  <a:pt x="59420" y="28560"/>
                </a:cubicBezTo>
                <a:cubicBezTo>
                  <a:pt x="59484" y="28417"/>
                  <a:pt x="60025" y="28417"/>
                  <a:pt x="60152" y="28353"/>
                </a:cubicBezTo>
                <a:cubicBezTo>
                  <a:pt x="60821" y="28289"/>
                  <a:pt x="61139" y="28289"/>
                  <a:pt x="61808" y="28226"/>
                </a:cubicBezTo>
                <a:close/>
                <a:moveTo>
                  <a:pt x="57263" y="28945"/>
                </a:moveTo>
                <a:cubicBezTo>
                  <a:pt x="57465" y="28945"/>
                  <a:pt x="57577" y="29102"/>
                  <a:pt x="57701" y="29212"/>
                </a:cubicBezTo>
                <a:cubicBezTo>
                  <a:pt x="58831" y="30549"/>
                  <a:pt x="59945" y="31934"/>
                  <a:pt x="61012" y="33271"/>
                </a:cubicBezTo>
                <a:cubicBezTo>
                  <a:pt x="61537" y="33924"/>
                  <a:pt x="62078" y="34529"/>
                  <a:pt x="62603" y="35181"/>
                </a:cubicBezTo>
                <a:cubicBezTo>
                  <a:pt x="63129" y="35786"/>
                  <a:pt x="63606" y="36375"/>
                  <a:pt x="64132" y="36980"/>
                </a:cubicBezTo>
                <a:cubicBezTo>
                  <a:pt x="65596" y="38699"/>
                  <a:pt x="67044" y="40498"/>
                  <a:pt x="68572" y="42281"/>
                </a:cubicBezTo>
                <a:cubicBezTo>
                  <a:pt x="68700" y="42487"/>
                  <a:pt x="68779" y="42615"/>
                  <a:pt x="68636" y="42822"/>
                </a:cubicBezTo>
                <a:cubicBezTo>
                  <a:pt x="68302" y="43411"/>
                  <a:pt x="68047" y="44016"/>
                  <a:pt x="67713" y="44541"/>
                </a:cubicBezTo>
                <a:cubicBezTo>
                  <a:pt x="67671" y="44665"/>
                  <a:pt x="67596" y="44770"/>
                  <a:pt x="67496" y="44770"/>
                </a:cubicBezTo>
                <a:cubicBezTo>
                  <a:pt x="67442" y="44770"/>
                  <a:pt x="67381" y="44740"/>
                  <a:pt x="67315" y="44668"/>
                </a:cubicBezTo>
                <a:cubicBezTo>
                  <a:pt x="66249" y="43347"/>
                  <a:pt x="65198" y="42026"/>
                  <a:pt x="64132" y="40752"/>
                </a:cubicBezTo>
                <a:cubicBezTo>
                  <a:pt x="61473" y="37505"/>
                  <a:pt x="58831" y="34258"/>
                  <a:pt x="56109" y="31075"/>
                </a:cubicBezTo>
                <a:cubicBezTo>
                  <a:pt x="55775" y="30613"/>
                  <a:pt x="55441" y="30215"/>
                  <a:pt x="55043" y="29817"/>
                </a:cubicBezTo>
                <a:cubicBezTo>
                  <a:pt x="54915" y="29610"/>
                  <a:pt x="54915" y="29547"/>
                  <a:pt x="55106" y="29483"/>
                </a:cubicBezTo>
                <a:cubicBezTo>
                  <a:pt x="55775" y="29292"/>
                  <a:pt x="56507" y="29021"/>
                  <a:pt x="57160" y="28958"/>
                </a:cubicBezTo>
                <a:cubicBezTo>
                  <a:pt x="57197" y="28949"/>
                  <a:pt x="57231" y="28945"/>
                  <a:pt x="57263" y="28945"/>
                </a:cubicBezTo>
                <a:close/>
                <a:moveTo>
                  <a:pt x="53024" y="30211"/>
                </a:moveTo>
                <a:cubicBezTo>
                  <a:pt x="53035" y="30211"/>
                  <a:pt x="53045" y="30213"/>
                  <a:pt x="53053" y="30215"/>
                </a:cubicBezTo>
                <a:lnTo>
                  <a:pt x="53180" y="30215"/>
                </a:lnTo>
                <a:cubicBezTo>
                  <a:pt x="53451" y="30343"/>
                  <a:pt x="65787" y="45337"/>
                  <a:pt x="66392" y="46005"/>
                </a:cubicBezTo>
                <a:cubicBezTo>
                  <a:pt x="66583" y="46196"/>
                  <a:pt x="66583" y="46403"/>
                  <a:pt x="66455" y="46658"/>
                </a:cubicBezTo>
                <a:cubicBezTo>
                  <a:pt x="66121" y="47199"/>
                  <a:pt x="65787" y="47661"/>
                  <a:pt x="65453" y="48186"/>
                </a:cubicBezTo>
                <a:cubicBezTo>
                  <a:pt x="65374" y="48271"/>
                  <a:pt x="65303" y="48308"/>
                  <a:pt x="65238" y="48308"/>
                </a:cubicBezTo>
                <a:cubicBezTo>
                  <a:pt x="65146" y="48308"/>
                  <a:pt x="65066" y="48234"/>
                  <a:pt x="64991" y="48122"/>
                </a:cubicBezTo>
                <a:cubicBezTo>
                  <a:pt x="64466" y="47597"/>
                  <a:pt x="64068" y="47056"/>
                  <a:pt x="63606" y="46467"/>
                </a:cubicBezTo>
                <a:cubicBezTo>
                  <a:pt x="63463" y="46324"/>
                  <a:pt x="61282" y="43681"/>
                  <a:pt x="60423" y="42678"/>
                </a:cubicBezTo>
                <a:cubicBezTo>
                  <a:pt x="58895" y="40752"/>
                  <a:pt x="53053" y="33733"/>
                  <a:pt x="51732" y="32205"/>
                </a:cubicBezTo>
                <a:cubicBezTo>
                  <a:pt x="51589" y="31998"/>
                  <a:pt x="50729" y="31202"/>
                  <a:pt x="51191" y="31011"/>
                </a:cubicBezTo>
                <a:cubicBezTo>
                  <a:pt x="51572" y="30889"/>
                  <a:pt x="52758" y="30211"/>
                  <a:pt x="53024" y="30211"/>
                </a:cubicBezTo>
                <a:close/>
                <a:moveTo>
                  <a:pt x="49456" y="31996"/>
                </a:moveTo>
                <a:cubicBezTo>
                  <a:pt x="49462" y="31996"/>
                  <a:pt x="49467" y="31997"/>
                  <a:pt x="49472" y="31998"/>
                </a:cubicBezTo>
                <a:cubicBezTo>
                  <a:pt x="50076" y="32730"/>
                  <a:pt x="59882" y="44668"/>
                  <a:pt x="60486" y="45400"/>
                </a:cubicBezTo>
                <a:cubicBezTo>
                  <a:pt x="61012" y="45926"/>
                  <a:pt x="63606" y="49252"/>
                  <a:pt x="64004" y="49507"/>
                </a:cubicBezTo>
                <a:cubicBezTo>
                  <a:pt x="64132" y="49650"/>
                  <a:pt x="64068" y="49778"/>
                  <a:pt x="64004" y="49905"/>
                </a:cubicBezTo>
                <a:cubicBezTo>
                  <a:pt x="63797" y="50112"/>
                  <a:pt x="62874" y="51178"/>
                  <a:pt x="62667" y="51369"/>
                </a:cubicBezTo>
                <a:cubicBezTo>
                  <a:pt x="62603" y="51433"/>
                  <a:pt x="62556" y="51465"/>
                  <a:pt x="62516" y="51465"/>
                </a:cubicBezTo>
                <a:cubicBezTo>
                  <a:pt x="62476" y="51465"/>
                  <a:pt x="62444" y="51433"/>
                  <a:pt x="62412" y="51369"/>
                </a:cubicBezTo>
                <a:cubicBezTo>
                  <a:pt x="61680" y="50573"/>
                  <a:pt x="56045" y="43745"/>
                  <a:pt x="55313" y="42885"/>
                </a:cubicBezTo>
                <a:cubicBezTo>
                  <a:pt x="54183" y="41485"/>
                  <a:pt x="50204" y="36709"/>
                  <a:pt x="49599" y="35914"/>
                </a:cubicBezTo>
                <a:cubicBezTo>
                  <a:pt x="48883" y="35118"/>
                  <a:pt x="48214" y="34322"/>
                  <a:pt x="47482" y="33526"/>
                </a:cubicBezTo>
                <a:cubicBezTo>
                  <a:pt x="47295" y="33339"/>
                  <a:pt x="49193" y="31996"/>
                  <a:pt x="49456" y="31996"/>
                </a:cubicBezTo>
                <a:close/>
                <a:moveTo>
                  <a:pt x="45763" y="34131"/>
                </a:moveTo>
                <a:cubicBezTo>
                  <a:pt x="45826" y="34131"/>
                  <a:pt x="45890" y="34131"/>
                  <a:pt x="45954" y="34195"/>
                </a:cubicBezTo>
                <a:cubicBezTo>
                  <a:pt x="46017" y="34195"/>
                  <a:pt x="46097" y="34258"/>
                  <a:pt x="46097" y="34322"/>
                </a:cubicBezTo>
                <a:cubicBezTo>
                  <a:pt x="46288" y="34592"/>
                  <a:pt x="46495" y="34863"/>
                  <a:pt x="46750" y="35118"/>
                </a:cubicBezTo>
                <a:cubicBezTo>
                  <a:pt x="46750" y="35118"/>
                  <a:pt x="46750" y="35181"/>
                  <a:pt x="46813" y="35181"/>
                </a:cubicBezTo>
                <a:cubicBezTo>
                  <a:pt x="47482" y="36057"/>
                  <a:pt x="48150" y="36853"/>
                  <a:pt x="48803" y="37712"/>
                </a:cubicBezTo>
                <a:cubicBezTo>
                  <a:pt x="48803" y="37712"/>
                  <a:pt x="48883" y="37712"/>
                  <a:pt x="48883" y="37776"/>
                </a:cubicBezTo>
                <a:cubicBezTo>
                  <a:pt x="49074" y="38047"/>
                  <a:pt x="49281" y="38301"/>
                  <a:pt x="49535" y="38508"/>
                </a:cubicBezTo>
                <a:cubicBezTo>
                  <a:pt x="49742" y="38763"/>
                  <a:pt x="49933" y="39033"/>
                  <a:pt x="50140" y="39304"/>
                </a:cubicBezTo>
                <a:cubicBezTo>
                  <a:pt x="50729" y="39957"/>
                  <a:pt x="51270" y="40689"/>
                  <a:pt x="51859" y="41357"/>
                </a:cubicBezTo>
                <a:cubicBezTo>
                  <a:pt x="52719" y="42344"/>
                  <a:pt x="53578" y="43411"/>
                  <a:pt x="54454" y="44413"/>
                </a:cubicBezTo>
                <a:cubicBezTo>
                  <a:pt x="54772" y="44811"/>
                  <a:pt x="55106" y="45209"/>
                  <a:pt x="55441" y="45671"/>
                </a:cubicBezTo>
                <a:cubicBezTo>
                  <a:pt x="55711" y="46005"/>
                  <a:pt x="60025" y="51178"/>
                  <a:pt x="60216" y="51369"/>
                </a:cubicBezTo>
                <a:cubicBezTo>
                  <a:pt x="60550" y="51767"/>
                  <a:pt x="60884" y="52101"/>
                  <a:pt x="61219" y="52499"/>
                </a:cubicBezTo>
                <a:cubicBezTo>
                  <a:pt x="61410" y="52770"/>
                  <a:pt x="61139" y="52897"/>
                  <a:pt x="60948" y="53025"/>
                </a:cubicBezTo>
                <a:cubicBezTo>
                  <a:pt x="60550" y="53423"/>
                  <a:pt x="60088" y="53757"/>
                  <a:pt x="59691" y="54155"/>
                </a:cubicBezTo>
                <a:cubicBezTo>
                  <a:pt x="59627" y="54155"/>
                  <a:pt x="59627" y="54218"/>
                  <a:pt x="59547" y="54218"/>
                </a:cubicBezTo>
                <a:cubicBezTo>
                  <a:pt x="59547" y="54250"/>
                  <a:pt x="59547" y="54266"/>
                  <a:pt x="59539" y="54266"/>
                </a:cubicBezTo>
                <a:cubicBezTo>
                  <a:pt x="59531" y="54266"/>
                  <a:pt x="59515" y="54250"/>
                  <a:pt x="59484" y="54218"/>
                </a:cubicBezTo>
                <a:cubicBezTo>
                  <a:pt x="59229" y="54155"/>
                  <a:pt x="59086" y="53821"/>
                  <a:pt x="58958" y="53630"/>
                </a:cubicBezTo>
                <a:cubicBezTo>
                  <a:pt x="56571" y="50780"/>
                  <a:pt x="54247" y="47915"/>
                  <a:pt x="51859" y="45066"/>
                </a:cubicBezTo>
                <a:cubicBezTo>
                  <a:pt x="51461" y="44541"/>
                  <a:pt x="49678" y="42344"/>
                  <a:pt x="49201" y="41883"/>
                </a:cubicBezTo>
                <a:cubicBezTo>
                  <a:pt x="49201" y="41819"/>
                  <a:pt x="49137" y="41819"/>
                  <a:pt x="49137" y="41755"/>
                </a:cubicBezTo>
                <a:cubicBezTo>
                  <a:pt x="48739" y="41357"/>
                  <a:pt x="44298" y="35977"/>
                  <a:pt x="44235" y="35977"/>
                </a:cubicBezTo>
                <a:cubicBezTo>
                  <a:pt x="44235" y="35977"/>
                  <a:pt x="44235" y="35914"/>
                  <a:pt x="44171" y="35914"/>
                </a:cubicBezTo>
                <a:cubicBezTo>
                  <a:pt x="43900" y="35516"/>
                  <a:pt x="43900" y="35516"/>
                  <a:pt x="44235" y="35181"/>
                </a:cubicBezTo>
                <a:cubicBezTo>
                  <a:pt x="44696" y="34783"/>
                  <a:pt x="45222" y="34592"/>
                  <a:pt x="45699" y="34195"/>
                </a:cubicBezTo>
                <a:cubicBezTo>
                  <a:pt x="45763" y="34195"/>
                  <a:pt x="45763" y="34195"/>
                  <a:pt x="45763" y="34131"/>
                </a:cubicBezTo>
                <a:close/>
                <a:moveTo>
                  <a:pt x="42656" y="36625"/>
                </a:moveTo>
                <a:cubicBezTo>
                  <a:pt x="42735" y="36625"/>
                  <a:pt x="42816" y="36694"/>
                  <a:pt x="42914" y="36853"/>
                </a:cubicBezTo>
                <a:cubicBezTo>
                  <a:pt x="43041" y="37044"/>
                  <a:pt x="44235" y="38508"/>
                  <a:pt x="44633" y="38970"/>
                </a:cubicBezTo>
                <a:cubicBezTo>
                  <a:pt x="45094" y="39559"/>
                  <a:pt x="52257" y="48186"/>
                  <a:pt x="52464" y="48456"/>
                </a:cubicBezTo>
                <a:cubicBezTo>
                  <a:pt x="52528" y="48520"/>
                  <a:pt x="52591" y="48584"/>
                  <a:pt x="52655" y="48647"/>
                </a:cubicBezTo>
                <a:cubicBezTo>
                  <a:pt x="52862" y="48918"/>
                  <a:pt x="54183" y="50446"/>
                  <a:pt x="54247" y="50573"/>
                </a:cubicBezTo>
                <a:cubicBezTo>
                  <a:pt x="54454" y="50780"/>
                  <a:pt x="56109" y="52834"/>
                  <a:pt x="56300" y="53088"/>
                </a:cubicBezTo>
                <a:cubicBezTo>
                  <a:pt x="56443" y="53168"/>
                  <a:pt x="56571" y="53295"/>
                  <a:pt x="56634" y="53423"/>
                </a:cubicBezTo>
                <a:cubicBezTo>
                  <a:pt x="56698" y="53486"/>
                  <a:pt x="56762" y="53566"/>
                  <a:pt x="56762" y="53630"/>
                </a:cubicBezTo>
                <a:cubicBezTo>
                  <a:pt x="56841" y="53693"/>
                  <a:pt x="56905" y="53757"/>
                  <a:pt x="56969" y="53821"/>
                </a:cubicBezTo>
                <a:cubicBezTo>
                  <a:pt x="57032" y="53964"/>
                  <a:pt x="57096" y="54027"/>
                  <a:pt x="57160" y="54091"/>
                </a:cubicBezTo>
                <a:lnTo>
                  <a:pt x="57239" y="54155"/>
                </a:lnTo>
                <a:lnTo>
                  <a:pt x="57303" y="54218"/>
                </a:lnTo>
                <a:cubicBezTo>
                  <a:pt x="57494" y="54489"/>
                  <a:pt x="57765" y="54760"/>
                  <a:pt x="57956" y="55014"/>
                </a:cubicBezTo>
                <a:cubicBezTo>
                  <a:pt x="58162" y="55221"/>
                  <a:pt x="58162" y="55349"/>
                  <a:pt x="57956" y="55476"/>
                </a:cubicBezTo>
                <a:cubicBezTo>
                  <a:pt x="57430" y="55874"/>
                  <a:pt x="56969" y="56208"/>
                  <a:pt x="56364" y="56542"/>
                </a:cubicBezTo>
                <a:cubicBezTo>
                  <a:pt x="56364" y="56542"/>
                  <a:pt x="56364" y="56606"/>
                  <a:pt x="56300" y="56606"/>
                </a:cubicBezTo>
                <a:cubicBezTo>
                  <a:pt x="56276" y="56618"/>
                  <a:pt x="56254" y="56623"/>
                  <a:pt x="56234" y="56623"/>
                </a:cubicBezTo>
                <a:cubicBezTo>
                  <a:pt x="56148" y="56623"/>
                  <a:pt x="56097" y="56530"/>
                  <a:pt x="56045" y="56479"/>
                </a:cubicBezTo>
                <a:lnTo>
                  <a:pt x="55441" y="55874"/>
                </a:lnTo>
                <a:cubicBezTo>
                  <a:pt x="55441" y="55874"/>
                  <a:pt x="55377" y="55810"/>
                  <a:pt x="55441" y="55810"/>
                </a:cubicBezTo>
                <a:cubicBezTo>
                  <a:pt x="54979" y="55285"/>
                  <a:pt x="49933" y="49109"/>
                  <a:pt x="48739" y="47661"/>
                </a:cubicBezTo>
                <a:cubicBezTo>
                  <a:pt x="47816" y="46530"/>
                  <a:pt x="46957" y="45464"/>
                  <a:pt x="46017" y="44413"/>
                </a:cubicBezTo>
                <a:cubicBezTo>
                  <a:pt x="45954" y="44413"/>
                  <a:pt x="45954" y="44413"/>
                  <a:pt x="45954" y="44334"/>
                </a:cubicBezTo>
                <a:cubicBezTo>
                  <a:pt x="45826" y="44207"/>
                  <a:pt x="45699" y="44016"/>
                  <a:pt x="45556" y="43872"/>
                </a:cubicBezTo>
                <a:cubicBezTo>
                  <a:pt x="45492" y="43872"/>
                  <a:pt x="45492" y="43809"/>
                  <a:pt x="45492" y="43809"/>
                </a:cubicBezTo>
                <a:cubicBezTo>
                  <a:pt x="45429" y="43681"/>
                  <a:pt x="45365" y="43618"/>
                  <a:pt x="45222" y="43474"/>
                </a:cubicBezTo>
                <a:cubicBezTo>
                  <a:pt x="45222" y="43474"/>
                  <a:pt x="45158" y="43474"/>
                  <a:pt x="45222" y="43411"/>
                </a:cubicBezTo>
                <a:cubicBezTo>
                  <a:pt x="44824" y="42949"/>
                  <a:pt x="41242" y="38699"/>
                  <a:pt x="40988" y="38365"/>
                </a:cubicBezTo>
                <a:cubicBezTo>
                  <a:pt x="40924" y="38301"/>
                  <a:pt x="42181" y="37044"/>
                  <a:pt x="42372" y="36853"/>
                </a:cubicBezTo>
                <a:cubicBezTo>
                  <a:pt x="42481" y="36710"/>
                  <a:pt x="42568" y="36625"/>
                  <a:pt x="42656" y="36625"/>
                </a:cubicBezTo>
                <a:close/>
                <a:moveTo>
                  <a:pt x="39816" y="39531"/>
                </a:moveTo>
                <a:cubicBezTo>
                  <a:pt x="39857" y="39531"/>
                  <a:pt x="39889" y="39567"/>
                  <a:pt x="39921" y="39638"/>
                </a:cubicBezTo>
                <a:cubicBezTo>
                  <a:pt x="40128" y="39893"/>
                  <a:pt x="41847" y="42090"/>
                  <a:pt x="42436" y="42742"/>
                </a:cubicBezTo>
                <a:cubicBezTo>
                  <a:pt x="43168" y="43618"/>
                  <a:pt x="49344" y="51035"/>
                  <a:pt x="50076" y="51974"/>
                </a:cubicBezTo>
                <a:cubicBezTo>
                  <a:pt x="51063" y="53232"/>
                  <a:pt x="52130" y="54425"/>
                  <a:pt x="53180" y="55619"/>
                </a:cubicBezTo>
                <a:cubicBezTo>
                  <a:pt x="53578" y="56081"/>
                  <a:pt x="53976" y="56606"/>
                  <a:pt x="54374" y="57068"/>
                </a:cubicBezTo>
                <a:cubicBezTo>
                  <a:pt x="54772" y="57466"/>
                  <a:pt x="54772" y="57545"/>
                  <a:pt x="54374" y="57736"/>
                </a:cubicBezTo>
                <a:cubicBezTo>
                  <a:pt x="53913" y="58070"/>
                  <a:pt x="53324" y="58341"/>
                  <a:pt x="52782" y="58596"/>
                </a:cubicBezTo>
                <a:cubicBezTo>
                  <a:pt x="52730" y="58622"/>
                  <a:pt x="52677" y="58638"/>
                  <a:pt x="52623" y="58638"/>
                </a:cubicBezTo>
                <a:cubicBezTo>
                  <a:pt x="52547" y="58638"/>
                  <a:pt x="52468" y="58607"/>
                  <a:pt x="52384" y="58532"/>
                </a:cubicBezTo>
                <a:cubicBezTo>
                  <a:pt x="52257" y="58341"/>
                  <a:pt x="52130" y="58198"/>
                  <a:pt x="51987" y="58007"/>
                </a:cubicBezTo>
                <a:cubicBezTo>
                  <a:pt x="51923" y="58007"/>
                  <a:pt x="51923" y="58007"/>
                  <a:pt x="51923" y="57943"/>
                </a:cubicBezTo>
                <a:cubicBezTo>
                  <a:pt x="50872" y="56606"/>
                  <a:pt x="49806" y="55349"/>
                  <a:pt x="48676" y="54027"/>
                </a:cubicBezTo>
                <a:cubicBezTo>
                  <a:pt x="47148" y="52165"/>
                  <a:pt x="45620" y="50303"/>
                  <a:pt x="44107" y="48456"/>
                </a:cubicBezTo>
                <a:cubicBezTo>
                  <a:pt x="43439" y="47661"/>
                  <a:pt x="42770" y="46865"/>
                  <a:pt x="42181" y="46133"/>
                </a:cubicBezTo>
                <a:cubicBezTo>
                  <a:pt x="42118" y="46133"/>
                  <a:pt x="42118" y="46069"/>
                  <a:pt x="42118" y="46069"/>
                </a:cubicBezTo>
                <a:cubicBezTo>
                  <a:pt x="41577" y="45400"/>
                  <a:pt x="38536" y="41755"/>
                  <a:pt x="38457" y="41692"/>
                </a:cubicBezTo>
                <a:cubicBezTo>
                  <a:pt x="38329" y="41485"/>
                  <a:pt x="38138" y="41294"/>
                  <a:pt x="38457" y="41023"/>
                </a:cubicBezTo>
                <a:cubicBezTo>
                  <a:pt x="38536" y="40959"/>
                  <a:pt x="39332" y="39893"/>
                  <a:pt x="39650" y="39638"/>
                </a:cubicBezTo>
                <a:cubicBezTo>
                  <a:pt x="39722" y="39567"/>
                  <a:pt x="39774" y="39531"/>
                  <a:pt x="39816" y="39531"/>
                </a:cubicBezTo>
                <a:close/>
                <a:moveTo>
                  <a:pt x="37201" y="42869"/>
                </a:moveTo>
                <a:cubicBezTo>
                  <a:pt x="37267" y="42869"/>
                  <a:pt x="37335" y="42917"/>
                  <a:pt x="37406" y="43013"/>
                </a:cubicBezTo>
                <a:cubicBezTo>
                  <a:pt x="37995" y="43745"/>
                  <a:pt x="38536" y="44413"/>
                  <a:pt x="39125" y="45066"/>
                </a:cubicBezTo>
                <a:cubicBezTo>
                  <a:pt x="40128" y="46260"/>
                  <a:pt x="41051" y="47454"/>
                  <a:pt x="42038" y="48647"/>
                </a:cubicBezTo>
                <a:cubicBezTo>
                  <a:pt x="43439" y="50303"/>
                  <a:pt x="44824" y="52038"/>
                  <a:pt x="46288" y="53757"/>
                </a:cubicBezTo>
                <a:cubicBezTo>
                  <a:pt x="47752" y="55476"/>
                  <a:pt x="49281" y="57275"/>
                  <a:pt x="50729" y="59057"/>
                </a:cubicBezTo>
                <a:cubicBezTo>
                  <a:pt x="50793" y="59137"/>
                  <a:pt x="50872" y="59201"/>
                  <a:pt x="50936" y="59328"/>
                </a:cubicBezTo>
                <a:cubicBezTo>
                  <a:pt x="50936" y="59455"/>
                  <a:pt x="50793" y="59455"/>
                  <a:pt x="50729" y="59455"/>
                </a:cubicBezTo>
                <a:cubicBezTo>
                  <a:pt x="50140" y="59726"/>
                  <a:pt x="49472" y="59933"/>
                  <a:pt x="48883" y="60187"/>
                </a:cubicBezTo>
                <a:cubicBezTo>
                  <a:pt x="48833" y="60199"/>
                  <a:pt x="48788" y="60204"/>
                  <a:pt x="48747" y="60204"/>
                </a:cubicBezTo>
                <a:cubicBezTo>
                  <a:pt x="48565" y="60204"/>
                  <a:pt x="48458" y="60100"/>
                  <a:pt x="48341" y="59996"/>
                </a:cubicBezTo>
                <a:cubicBezTo>
                  <a:pt x="47418" y="58866"/>
                  <a:pt x="46559" y="57800"/>
                  <a:pt x="45620" y="56670"/>
                </a:cubicBezTo>
                <a:cubicBezTo>
                  <a:pt x="43900" y="54616"/>
                  <a:pt x="42245" y="52563"/>
                  <a:pt x="40526" y="50510"/>
                </a:cubicBezTo>
                <a:cubicBezTo>
                  <a:pt x="38998" y="48711"/>
                  <a:pt x="37533" y="46928"/>
                  <a:pt x="36005" y="45130"/>
                </a:cubicBezTo>
                <a:cubicBezTo>
                  <a:pt x="35878" y="45002"/>
                  <a:pt x="35878" y="44875"/>
                  <a:pt x="36005" y="44668"/>
                </a:cubicBezTo>
                <a:cubicBezTo>
                  <a:pt x="36340" y="44143"/>
                  <a:pt x="36674" y="43538"/>
                  <a:pt x="37008" y="43013"/>
                </a:cubicBezTo>
                <a:cubicBezTo>
                  <a:pt x="37072" y="42917"/>
                  <a:pt x="37136" y="42869"/>
                  <a:pt x="37201" y="42869"/>
                </a:cubicBezTo>
                <a:close/>
                <a:moveTo>
                  <a:pt x="35048" y="46660"/>
                </a:moveTo>
                <a:cubicBezTo>
                  <a:pt x="35134" y="46660"/>
                  <a:pt x="35228" y="46745"/>
                  <a:pt x="35353" y="46928"/>
                </a:cubicBezTo>
                <a:cubicBezTo>
                  <a:pt x="35751" y="47454"/>
                  <a:pt x="36212" y="47995"/>
                  <a:pt x="36674" y="48520"/>
                </a:cubicBezTo>
                <a:cubicBezTo>
                  <a:pt x="37406" y="49507"/>
                  <a:pt x="38202" y="50382"/>
                  <a:pt x="38998" y="51369"/>
                </a:cubicBezTo>
                <a:cubicBezTo>
                  <a:pt x="40781" y="53423"/>
                  <a:pt x="42516" y="55556"/>
                  <a:pt x="44298" y="57673"/>
                </a:cubicBezTo>
                <a:cubicBezTo>
                  <a:pt x="45031" y="58596"/>
                  <a:pt x="45763" y="59455"/>
                  <a:pt x="46495" y="60331"/>
                </a:cubicBezTo>
                <a:cubicBezTo>
                  <a:pt x="46813" y="60729"/>
                  <a:pt x="46813" y="60792"/>
                  <a:pt x="46352" y="60920"/>
                </a:cubicBezTo>
                <a:cubicBezTo>
                  <a:pt x="45699" y="61047"/>
                  <a:pt x="45031" y="61190"/>
                  <a:pt x="44362" y="61318"/>
                </a:cubicBezTo>
                <a:cubicBezTo>
                  <a:pt x="44171" y="61318"/>
                  <a:pt x="44028" y="61190"/>
                  <a:pt x="43900" y="61047"/>
                </a:cubicBezTo>
                <a:cubicBezTo>
                  <a:pt x="42245" y="58994"/>
                  <a:pt x="40526" y="56877"/>
                  <a:pt x="38791" y="54823"/>
                </a:cubicBezTo>
                <a:cubicBezTo>
                  <a:pt x="37533" y="53295"/>
                  <a:pt x="36276" y="51831"/>
                  <a:pt x="35019" y="50303"/>
                </a:cubicBezTo>
                <a:cubicBezTo>
                  <a:pt x="34684" y="49905"/>
                  <a:pt x="34350" y="49443"/>
                  <a:pt x="34016" y="49045"/>
                </a:cubicBezTo>
                <a:cubicBezTo>
                  <a:pt x="33888" y="48918"/>
                  <a:pt x="33825" y="48854"/>
                  <a:pt x="33952" y="48647"/>
                </a:cubicBezTo>
                <a:cubicBezTo>
                  <a:pt x="34223" y="48122"/>
                  <a:pt x="34477" y="47517"/>
                  <a:pt x="34748" y="46992"/>
                </a:cubicBezTo>
                <a:cubicBezTo>
                  <a:pt x="34860" y="46777"/>
                  <a:pt x="34948" y="46660"/>
                  <a:pt x="35048" y="46660"/>
                </a:cubicBezTo>
                <a:close/>
                <a:moveTo>
                  <a:pt x="32031" y="55821"/>
                </a:moveTo>
                <a:cubicBezTo>
                  <a:pt x="32082" y="55821"/>
                  <a:pt x="32155" y="55875"/>
                  <a:pt x="32233" y="55953"/>
                </a:cubicBezTo>
                <a:cubicBezTo>
                  <a:pt x="32488" y="56272"/>
                  <a:pt x="32822" y="56670"/>
                  <a:pt x="33093" y="57004"/>
                </a:cubicBezTo>
                <a:cubicBezTo>
                  <a:pt x="33761" y="57736"/>
                  <a:pt x="34350" y="58468"/>
                  <a:pt x="34955" y="59201"/>
                </a:cubicBezTo>
                <a:cubicBezTo>
                  <a:pt x="35544" y="59933"/>
                  <a:pt x="36149" y="60585"/>
                  <a:pt x="36738" y="61318"/>
                </a:cubicBezTo>
                <a:cubicBezTo>
                  <a:pt x="36801" y="61381"/>
                  <a:pt x="36865" y="61525"/>
                  <a:pt x="36801" y="61588"/>
                </a:cubicBezTo>
                <a:cubicBezTo>
                  <a:pt x="36769" y="61652"/>
                  <a:pt x="36722" y="61668"/>
                  <a:pt x="36674" y="61668"/>
                </a:cubicBezTo>
                <a:cubicBezTo>
                  <a:pt x="36626" y="61668"/>
                  <a:pt x="36578" y="61652"/>
                  <a:pt x="36547" y="61652"/>
                </a:cubicBezTo>
                <a:lnTo>
                  <a:pt x="36276" y="61652"/>
                </a:lnTo>
                <a:cubicBezTo>
                  <a:pt x="35480" y="61652"/>
                  <a:pt x="34684" y="61525"/>
                  <a:pt x="33952" y="61525"/>
                </a:cubicBezTo>
                <a:cubicBezTo>
                  <a:pt x="33761" y="61525"/>
                  <a:pt x="33681" y="61381"/>
                  <a:pt x="33554" y="61254"/>
                </a:cubicBezTo>
                <a:cubicBezTo>
                  <a:pt x="32965" y="60585"/>
                  <a:pt x="32360" y="59853"/>
                  <a:pt x="31835" y="59137"/>
                </a:cubicBezTo>
                <a:cubicBezTo>
                  <a:pt x="31692" y="58994"/>
                  <a:pt x="31628" y="58866"/>
                  <a:pt x="31628" y="58659"/>
                </a:cubicBezTo>
                <a:cubicBezTo>
                  <a:pt x="31692" y="57736"/>
                  <a:pt x="31835" y="56877"/>
                  <a:pt x="31962" y="55953"/>
                </a:cubicBezTo>
                <a:cubicBezTo>
                  <a:pt x="31962" y="55859"/>
                  <a:pt x="31989" y="55821"/>
                  <a:pt x="32031" y="55821"/>
                </a:cubicBezTo>
                <a:close/>
                <a:moveTo>
                  <a:pt x="33220" y="50908"/>
                </a:moveTo>
                <a:cubicBezTo>
                  <a:pt x="33363" y="50908"/>
                  <a:pt x="33427" y="51035"/>
                  <a:pt x="33490" y="51099"/>
                </a:cubicBezTo>
                <a:cubicBezTo>
                  <a:pt x="34079" y="51831"/>
                  <a:pt x="34684" y="52563"/>
                  <a:pt x="35353" y="53295"/>
                </a:cubicBezTo>
                <a:cubicBezTo>
                  <a:pt x="37533" y="55953"/>
                  <a:pt x="39794" y="58596"/>
                  <a:pt x="41974" y="61254"/>
                </a:cubicBezTo>
                <a:cubicBezTo>
                  <a:pt x="42038" y="61318"/>
                  <a:pt x="42181" y="61381"/>
                  <a:pt x="42118" y="61525"/>
                </a:cubicBezTo>
                <a:cubicBezTo>
                  <a:pt x="42118" y="61588"/>
                  <a:pt x="42082" y="61604"/>
                  <a:pt x="42030" y="61604"/>
                </a:cubicBezTo>
                <a:cubicBezTo>
                  <a:pt x="41978" y="61604"/>
                  <a:pt x="41911" y="61588"/>
                  <a:pt x="41847" y="61588"/>
                </a:cubicBezTo>
                <a:lnTo>
                  <a:pt x="41115" y="61588"/>
                </a:lnTo>
                <a:cubicBezTo>
                  <a:pt x="40653" y="61652"/>
                  <a:pt x="40128" y="61588"/>
                  <a:pt x="39650" y="61716"/>
                </a:cubicBezTo>
                <a:cubicBezTo>
                  <a:pt x="39581" y="61743"/>
                  <a:pt x="39517" y="61756"/>
                  <a:pt x="39457" y="61756"/>
                </a:cubicBezTo>
                <a:cubicBezTo>
                  <a:pt x="39243" y="61756"/>
                  <a:pt x="39084" y="61593"/>
                  <a:pt x="38934" y="61381"/>
                </a:cubicBezTo>
                <a:cubicBezTo>
                  <a:pt x="37263" y="59328"/>
                  <a:pt x="35544" y="57275"/>
                  <a:pt x="33888" y="55221"/>
                </a:cubicBezTo>
                <a:cubicBezTo>
                  <a:pt x="33490" y="54760"/>
                  <a:pt x="33093" y="54362"/>
                  <a:pt x="32695" y="53884"/>
                </a:cubicBezTo>
                <a:cubicBezTo>
                  <a:pt x="32488" y="53630"/>
                  <a:pt x="32424" y="53423"/>
                  <a:pt x="32567" y="53088"/>
                </a:cubicBezTo>
                <a:cubicBezTo>
                  <a:pt x="32695" y="52436"/>
                  <a:pt x="32822" y="51831"/>
                  <a:pt x="33029" y="51178"/>
                </a:cubicBezTo>
                <a:cubicBezTo>
                  <a:pt x="33093" y="51099"/>
                  <a:pt x="33093" y="50971"/>
                  <a:pt x="33220" y="50908"/>
                </a:cubicBezTo>
                <a:close/>
                <a:moveTo>
                  <a:pt x="24765" y="63138"/>
                </a:moveTo>
                <a:cubicBezTo>
                  <a:pt x="24800" y="63138"/>
                  <a:pt x="24837" y="63154"/>
                  <a:pt x="24863" y="63180"/>
                </a:cubicBezTo>
                <a:cubicBezTo>
                  <a:pt x="25723" y="63435"/>
                  <a:pt x="26726" y="63371"/>
                  <a:pt x="27649" y="63578"/>
                </a:cubicBezTo>
                <a:cubicBezTo>
                  <a:pt x="27983" y="63642"/>
                  <a:pt x="28190" y="63769"/>
                  <a:pt x="28047" y="64103"/>
                </a:cubicBezTo>
                <a:cubicBezTo>
                  <a:pt x="28110" y="64963"/>
                  <a:pt x="28047" y="65965"/>
                  <a:pt x="27983" y="66889"/>
                </a:cubicBezTo>
                <a:cubicBezTo>
                  <a:pt x="27983" y="66952"/>
                  <a:pt x="28047" y="67096"/>
                  <a:pt x="27919" y="67159"/>
                </a:cubicBezTo>
                <a:cubicBezTo>
                  <a:pt x="27856" y="67159"/>
                  <a:pt x="27792" y="67096"/>
                  <a:pt x="27712" y="67016"/>
                </a:cubicBezTo>
                <a:cubicBezTo>
                  <a:pt x="27314" y="66427"/>
                  <a:pt x="25261" y="64039"/>
                  <a:pt x="24736" y="63371"/>
                </a:cubicBezTo>
                <a:cubicBezTo>
                  <a:pt x="24672" y="63307"/>
                  <a:pt x="24609" y="63307"/>
                  <a:pt x="24672" y="63244"/>
                </a:cubicBezTo>
                <a:cubicBezTo>
                  <a:pt x="24672" y="63169"/>
                  <a:pt x="24716" y="63138"/>
                  <a:pt x="24765" y="63138"/>
                </a:cubicBezTo>
                <a:close/>
                <a:moveTo>
                  <a:pt x="19154" y="62718"/>
                </a:moveTo>
                <a:cubicBezTo>
                  <a:pt x="19258" y="62718"/>
                  <a:pt x="19403" y="62782"/>
                  <a:pt x="19499" y="62782"/>
                </a:cubicBezTo>
                <a:cubicBezTo>
                  <a:pt x="20152" y="62846"/>
                  <a:pt x="20820" y="62909"/>
                  <a:pt x="21489" y="62909"/>
                </a:cubicBezTo>
                <a:cubicBezTo>
                  <a:pt x="22221" y="62909"/>
                  <a:pt x="22476" y="63435"/>
                  <a:pt x="22810" y="63769"/>
                </a:cubicBezTo>
                <a:cubicBezTo>
                  <a:pt x="23669" y="64772"/>
                  <a:pt x="24529" y="65759"/>
                  <a:pt x="25325" y="66825"/>
                </a:cubicBezTo>
                <a:cubicBezTo>
                  <a:pt x="25595" y="67159"/>
                  <a:pt x="27394" y="69213"/>
                  <a:pt x="27649" y="69483"/>
                </a:cubicBezTo>
                <a:cubicBezTo>
                  <a:pt x="27856" y="69738"/>
                  <a:pt x="27712" y="70008"/>
                  <a:pt x="27792" y="70279"/>
                </a:cubicBezTo>
                <a:cubicBezTo>
                  <a:pt x="27792" y="70343"/>
                  <a:pt x="27521" y="72523"/>
                  <a:pt x="27521" y="72730"/>
                </a:cubicBezTo>
                <a:cubicBezTo>
                  <a:pt x="27521" y="72794"/>
                  <a:pt x="27521" y="72921"/>
                  <a:pt x="27458" y="72921"/>
                </a:cubicBezTo>
                <a:cubicBezTo>
                  <a:pt x="27439" y="72940"/>
                  <a:pt x="27414" y="72948"/>
                  <a:pt x="27387" y="72948"/>
                </a:cubicBezTo>
                <a:cubicBezTo>
                  <a:pt x="27322" y="72948"/>
                  <a:pt x="27251" y="72903"/>
                  <a:pt x="27251" y="72858"/>
                </a:cubicBezTo>
                <a:cubicBezTo>
                  <a:pt x="27123" y="72730"/>
                  <a:pt x="25802" y="71075"/>
                  <a:pt x="25261" y="70406"/>
                </a:cubicBezTo>
                <a:cubicBezTo>
                  <a:pt x="24529" y="69547"/>
                  <a:pt x="20422" y="64565"/>
                  <a:pt x="19292" y="63244"/>
                </a:cubicBezTo>
                <a:lnTo>
                  <a:pt x="19292" y="63180"/>
                </a:lnTo>
                <a:cubicBezTo>
                  <a:pt x="19165" y="63037"/>
                  <a:pt x="18958" y="62973"/>
                  <a:pt x="19037" y="62782"/>
                </a:cubicBezTo>
                <a:cubicBezTo>
                  <a:pt x="19059" y="62734"/>
                  <a:pt x="19101" y="62718"/>
                  <a:pt x="19154" y="62718"/>
                </a:cubicBezTo>
                <a:close/>
                <a:moveTo>
                  <a:pt x="16540" y="62659"/>
                </a:moveTo>
                <a:cubicBezTo>
                  <a:pt x="16574" y="62659"/>
                  <a:pt x="16610" y="62679"/>
                  <a:pt x="16650" y="62718"/>
                </a:cubicBezTo>
                <a:cubicBezTo>
                  <a:pt x="16777" y="62782"/>
                  <a:pt x="19563" y="66220"/>
                  <a:pt x="19833" y="66554"/>
                </a:cubicBezTo>
                <a:cubicBezTo>
                  <a:pt x="20088" y="66825"/>
                  <a:pt x="24338" y="71934"/>
                  <a:pt x="24402" y="71998"/>
                </a:cubicBezTo>
                <a:cubicBezTo>
                  <a:pt x="25325" y="73065"/>
                  <a:pt x="26200" y="74115"/>
                  <a:pt x="27060" y="75245"/>
                </a:cubicBezTo>
                <a:lnTo>
                  <a:pt x="27123" y="75245"/>
                </a:lnTo>
                <a:cubicBezTo>
                  <a:pt x="27123" y="75373"/>
                  <a:pt x="26391" y="78094"/>
                  <a:pt x="26391" y="78158"/>
                </a:cubicBezTo>
                <a:cubicBezTo>
                  <a:pt x="26391" y="78094"/>
                  <a:pt x="26328" y="78094"/>
                  <a:pt x="26328" y="78031"/>
                </a:cubicBezTo>
                <a:cubicBezTo>
                  <a:pt x="26057" y="77760"/>
                  <a:pt x="22539" y="73526"/>
                  <a:pt x="21345" y="72062"/>
                </a:cubicBezTo>
                <a:cubicBezTo>
                  <a:pt x="19961" y="70343"/>
                  <a:pt x="18496" y="68608"/>
                  <a:pt x="17048" y="66889"/>
                </a:cubicBezTo>
                <a:cubicBezTo>
                  <a:pt x="16172" y="65822"/>
                  <a:pt x="13721" y="63037"/>
                  <a:pt x="13785" y="62909"/>
                </a:cubicBezTo>
                <a:cubicBezTo>
                  <a:pt x="13844" y="62768"/>
                  <a:pt x="15018" y="62688"/>
                  <a:pt x="15811" y="62688"/>
                </a:cubicBezTo>
                <a:cubicBezTo>
                  <a:pt x="16091" y="62688"/>
                  <a:pt x="16323" y="62698"/>
                  <a:pt x="16443" y="62718"/>
                </a:cubicBezTo>
                <a:cubicBezTo>
                  <a:pt x="16475" y="62679"/>
                  <a:pt x="16507" y="62659"/>
                  <a:pt x="16540" y="62659"/>
                </a:cubicBezTo>
                <a:close/>
                <a:moveTo>
                  <a:pt x="11604" y="63244"/>
                </a:moveTo>
                <a:cubicBezTo>
                  <a:pt x="11731" y="63244"/>
                  <a:pt x="11795" y="63244"/>
                  <a:pt x="11875" y="63307"/>
                </a:cubicBezTo>
                <a:cubicBezTo>
                  <a:pt x="12002" y="63371"/>
                  <a:pt x="14119" y="65965"/>
                  <a:pt x="14581" y="66618"/>
                </a:cubicBezTo>
                <a:cubicBezTo>
                  <a:pt x="14915" y="67096"/>
                  <a:pt x="19754" y="72858"/>
                  <a:pt x="19897" y="72985"/>
                </a:cubicBezTo>
                <a:cubicBezTo>
                  <a:pt x="20024" y="73128"/>
                  <a:pt x="20152" y="73319"/>
                  <a:pt x="20359" y="73526"/>
                </a:cubicBezTo>
                <a:cubicBezTo>
                  <a:pt x="20359" y="73526"/>
                  <a:pt x="20359" y="73590"/>
                  <a:pt x="20422" y="73590"/>
                </a:cubicBezTo>
                <a:cubicBezTo>
                  <a:pt x="20693" y="73924"/>
                  <a:pt x="25659" y="79750"/>
                  <a:pt x="25723" y="80084"/>
                </a:cubicBezTo>
                <a:cubicBezTo>
                  <a:pt x="25794" y="80141"/>
                  <a:pt x="24838" y="82024"/>
                  <a:pt x="24400" y="82024"/>
                </a:cubicBezTo>
                <a:cubicBezTo>
                  <a:pt x="24351" y="82024"/>
                  <a:pt x="24308" y="82000"/>
                  <a:pt x="24274" y="81946"/>
                </a:cubicBezTo>
                <a:cubicBezTo>
                  <a:pt x="23144" y="80625"/>
                  <a:pt x="22014" y="79288"/>
                  <a:pt x="20884" y="77967"/>
                </a:cubicBezTo>
                <a:cubicBezTo>
                  <a:pt x="18098" y="74577"/>
                  <a:pt x="15376" y="71202"/>
                  <a:pt x="12591" y="67891"/>
                </a:cubicBezTo>
                <a:cubicBezTo>
                  <a:pt x="11668" y="66761"/>
                  <a:pt x="10601" y="65631"/>
                  <a:pt x="9742" y="64501"/>
                </a:cubicBezTo>
                <a:cubicBezTo>
                  <a:pt x="9678" y="64437"/>
                  <a:pt x="9551" y="64374"/>
                  <a:pt x="9487" y="64230"/>
                </a:cubicBezTo>
                <a:cubicBezTo>
                  <a:pt x="9344" y="64103"/>
                  <a:pt x="9407" y="63976"/>
                  <a:pt x="9614" y="63912"/>
                </a:cubicBezTo>
                <a:cubicBezTo>
                  <a:pt x="9742" y="63833"/>
                  <a:pt x="9949" y="63769"/>
                  <a:pt x="10076" y="63705"/>
                </a:cubicBezTo>
                <a:lnTo>
                  <a:pt x="10076" y="63769"/>
                </a:lnTo>
                <a:cubicBezTo>
                  <a:pt x="10140" y="63705"/>
                  <a:pt x="10140" y="63705"/>
                  <a:pt x="10203" y="63705"/>
                </a:cubicBezTo>
                <a:cubicBezTo>
                  <a:pt x="10681" y="63578"/>
                  <a:pt x="11142" y="63371"/>
                  <a:pt x="11604" y="63244"/>
                </a:cubicBezTo>
                <a:close/>
                <a:moveTo>
                  <a:pt x="7812" y="64856"/>
                </a:moveTo>
                <a:cubicBezTo>
                  <a:pt x="7977" y="64856"/>
                  <a:pt x="8080" y="65025"/>
                  <a:pt x="8214" y="65170"/>
                </a:cubicBezTo>
                <a:cubicBezTo>
                  <a:pt x="8691" y="65759"/>
                  <a:pt x="9216" y="66363"/>
                  <a:pt x="9678" y="66952"/>
                </a:cubicBezTo>
                <a:cubicBezTo>
                  <a:pt x="10681" y="68210"/>
                  <a:pt x="11668" y="69404"/>
                  <a:pt x="12591" y="70597"/>
                </a:cubicBezTo>
                <a:lnTo>
                  <a:pt x="12925" y="70932"/>
                </a:lnTo>
                <a:cubicBezTo>
                  <a:pt x="12925" y="70995"/>
                  <a:pt x="12925" y="70995"/>
                  <a:pt x="12989" y="70995"/>
                </a:cubicBezTo>
                <a:lnTo>
                  <a:pt x="12989" y="71075"/>
                </a:lnTo>
                <a:cubicBezTo>
                  <a:pt x="14326" y="72587"/>
                  <a:pt x="15583" y="74115"/>
                  <a:pt x="16841" y="75643"/>
                </a:cubicBezTo>
                <a:cubicBezTo>
                  <a:pt x="17111" y="75977"/>
                  <a:pt x="17302" y="76248"/>
                  <a:pt x="17573" y="76503"/>
                </a:cubicBezTo>
                <a:cubicBezTo>
                  <a:pt x="17573" y="76566"/>
                  <a:pt x="17573" y="76566"/>
                  <a:pt x="17637" y="76566"/>
                </a:cubicBezTo>
                <a:lnTo>
                  <a:pt x="17637" y="76646"/>
                </a:lnTo>
                <a:lnTo>
                  <a:pt x="17700" y="76646"/>
                </a:lnTo>
                <a:cubicBezTo>
                  <a:pt x="18162" y="77235"/>
                  <a:pt x="21091" y="80753"/>
                  <a:pt x="21091" y="80753"/>
                </a:cubicBezTo>
                <a:cubicBezTo>
                  <a:pt x="21218" y="80816"/>
                  <a:pt x="22746" y="82742"/>
                  <a:pt x="22810" y="82806"/>
                </a:cubicBezTo>
                <a:cubicBezTo>
                  <a:pt x="23017" y="83077"/>
                  <a:pt x="23271" y="83411"/>
                  <a:pt x="23542" y="83666"/>
                </a:cubicBezTo>
                <a:cubicBezTo>
                  <a:pt x="23669" y="83729"/>
                  <a:pt x="23733" y="83872"/>
                  <a:pt x="23606" y="83936"/>
                </a:cubicBezTo>
                <a:cubicBezTo>
                  <a:pt x="23271" y="84525"/>
                  <a:pt x="22746" y="85003"/>
                  <a:pt x="22285" y="85400"/>
                </a:cubicBezTo>
                <a:lnTo>
                  <a:pt x="22221" y="85464"/>
                </a:lnTo>
                <a:cubicBezTo>
                  <a:pt x="22174" y="85539"/>
                  <a:pt x="22133" y="85570"/>
                  <a:pt x="22081" y="85570"/>
                </a:cubicBezTo>
                <a:cubicBezTo>
                  <a:pt x="22045" y="85570"/>
                  <a:pt x="22003" y="85554"/>
                  <a:pt x="21950" y="85528"/>
                </a:cubicBezTo>
                <a:lnTo>
                  <a:pt x="21887" y="85528"/>
                </a:lnTo>
                <a:cubicBezTo>
                  <a:pt x="17971" y="80753"/>
                  <a:pt x="14055" y="75977"/>
                  <a:pt x="10140" y="71266"/>
                </a:cubicBezTo>
                <a:cubicBezTo>
                  <a:pt x="8818" y="69674"/>
                  <a:pt x="7418" y="68082"/>
                  <a:pt x="6097" y="66491"/>
                </a:cubicBezTo>
                <a:cubicBezTo>
                  <a:pt x="5906" y="66300"/>
                  <a:pt x="5826" y="66220"/>
                  <a:pt x="6097" y="65965"/>
                </a:cubicBezTo>
                <a:cubicBezTo>
                  <a:pt x="6558" y="65568"/>
                  <a:pt x="7099" y="65297"/>
                  <a:pt x="7561" y="64963"/>
                </a:cubicBezTo>
                <a:cubicBezTo>
                  <a:pt x="7661" y="64887"/>
                  <a:pt x="7742" y="64856"/>
                  <a:pt x="7812" y="64856"/>
                </a:cubicBezTo>
                <a:close/>
                <a:moveTo>
                  <a:pt x="85997" y="0"/>
                </a:moveTo>
                <a:cubicBezTo>
                  <a:pt x="85879" y="0"/>
                  <a:pt x="85753" y="13"/>
                  <a:pt x="85620" y="36"/>
                </a:cubicBezTo>
                <a:cubicBezTo>
                  <a:pt x="83630" y="434"/>
                  <a:pt x="81768" y="1230"/>
                  <a:pt x="80176" y="2487"/>
                </a:cubicBezTo>
                <a:cubicBezTo>
                  <a:pt x="79587" y="2949"/>
                  <a:pt x="78919" y="3426"/>
                  <a:pt x="78394" y="4015"/>
                </a:cubicBezTo>
                <a:cubicBezTo>
                  <a:pt x="77136" y="5416"/>
                  <a:pt x="76133" y="7008"/>
                  <a:pt x="75274" y="8727"/>
                </a:cubicBezTo>
                <a:cubicBezTo>
                  <a:pt x="73809" y="11576"/>
                  <a:pt x="73220" y="14632"/>
                  <a:pt x="72759" y="17752"/>
                </a:cubicBezTo>
                <a:cubicBezTo>
                  <a:pt x="72552" y="18946"/>
                  <a:pt x="72218" y="25711"/>
                  <a:pt x="72154" y="25711"/>
                </a:cubicBezTo>
                <a:cubicBezTo>
                  <a:pt x="71505" y="25623"/>
                  <a:pt x="69267" y="25318"/>
                  <a:pt x="66044" y="25318"/>
                </a:cubicBezTo>
                <a:cubicBezTo>
                  <a:pt x="63968" y="25318"/>
                  <a:pt x="61483" y="25445"/>
                  <a:pt x="58751" y="25838"/>
                </a:cubicBezTo>
                <a:cubicBezTo>
                  <a:pt x="57367" y="26029"/>
                  <a:pt x="56045" y="26363"/>
                  <a:pt x="54708" y="26761"/>
                </a:cubicBezTo>
                <a:cubicBezTo>
                  <a:pt x="52989" y="27223"/>
                  <a:pt x="51398" y="27828"/>
                  <a:pt x="49806" y="28560"/>
                </a:cubicBezTo>
                <a:cubicBezTo>
                  <a:pt x="43566" y="31345"/>
                  <a:pt x="38536" y="35579"/>
                  <a:pt x="34684" y="41230"/>
                </a:cubicBezTo>
                <a:cubicBezTo>
                  <a:pt x="31835" y="45400"/>
                  <a:pt x="29973" y="50048"/>
                  <a:pt x="28986" y="55014"/>
                </a:cubicBezTo>
                <a:cubicBezTo>
                  <a:pt x="28588" y="56813"/>
                  <a:pt x="28317" y="58659"/>
                  <a:pt x="28254" y="60522"/>
                </a:cubicBezTo>
                <a:cubicBezTo>
                  <a:pt x="28254" y="60692"/>
                  <a:pt x="28210" y="60809"/>
                  <a:pt x="28044" y="60809"/>
                </a:cubicBezTo>
                <a:cubicBezTo>
                  <a:pt x="28008" y="60809"/>
                  <a:pt x="27967" y="60804"/>
                  <a:pt x="27919" y="60792"/>
                </a:cubicBezTo>
                <a:cubicBezTo>
                  <a:pt x="27201" y="60739"/>
                  <a:pt x="23096" y="60031"/>
                  <a:pt x="18795" y="60031"/>
                </a:cubicBezTo>
                <a:cubicBezTo>
                  <a:pt x="17947" y="60031"/>
                  <a:pt x="17091" y="60058"/>
                  <a:pt x="16252" y="60124"/>
                </a:cubicBezTo>
                <a:lnTo>
                  <a:pt x="15854" y="60124"/>
                </a:lnTo>
                <a:cubicBezTo>
                  <a:pt x="14517" y="60331"/>
                  <a:pt x="13259" y="60458"/>
                  <a:pt x="12002" y="60792"/>
                </a:cubicBezTo>
                <a:cubicBezTo>
                  <a:pt x="9407" y="61445"/>
                  <a:pt x="7020" y="62448"/>
                  <a:pt x="4839" y="64039"/>
                </a:cubicBezTo>
                <a:cubicBezTo>
                  <a:pt x="3709" y="64899"/>
                  <a:pt x="2722" y="65965"/>
                  <a:pt x="1990" y="67096"/>
                </a:cubicBezTo>
                <a:cubicBezTo>
                  <a:pt x="1194" y="68289"/>
                  <a:pt x="589" y="69547"/>
                  <a:pt x="127" y="70868"/>
                </a:cubicBezTo>
                <a:cubicBezTo>
                  <a:pt x="0" y="71330"/>
                  <a:pt x="334" y="72125"/>
                  <a:pt x="796" y="72332"/>
                </a:cubicBezTo>
                <a:cubicBezTo>
                  <a:pt x="984" y="72406"/>
                  <a:pt x="1164" y="72442"/>
                  <a:pt x="1331" y="72442"/>
                </a:cubicBezTo>
                <a:cubicBezTo>
                  <a:pt x="1744" y="72442"/>
                  <a:pt x="2086" y="72221"/>
                  <a:pt x="2324" y="71791"/>
                </a:cubicBezTo>
                <a:cubicBezTo>
                  <a:pt x="2388" y="71664"/>
                  <a:pt x="2451" y="71473"/>
                  <a:pt x="2515" y="71330"/>
                </a:cubicBezTo>
                <a:cubicBezTo>
                  <a:pt x="2977" y="70008"/>
                  <a:pt x="3582" y="68815"/>
                  <a:pt x="4441" y="67685"/>
                </a:cubicBezTo>
                <a:cubicBezTo>
                  <a:pt x="4576" y="67517"/>
                  <a:pt x="4660" y="67434"/>
                  <a:pt x="4742" y="67434"/>
                </a:cubicBezTo>
                <a:cubicBezTo>
                  <a:pt x="4823" y="67434"/>
                  <a:pt x="4903" y="67517"/>
                  <a:pt x="5030" y="67685"/>
                </a:cubicBezTo>
                <a:cubicBezTo>
                  <a:pt x="5301" y="68019"/>
                  <a:pt x="5508" y="68353"/>
                  <a:pt x="5762" y="68687"/>
                </a:cubicBezTo>
                <a:cubicBezTo>
                  <a:pt x="6622" y="69674"/>
                  <a:pt x="7418" y="70741"/>
                  <a:pt x="8293" y="71728"/>
                </a:cubicBezTo>
                <a:cubicBezTo>
                  <a:pt x="9280" y="72921"/>
                  <a:pt x="10203" y="74179"/>
                  <a:pt x="11270" y="75373"/>
                </a:cubicBezTo>
                <a:cubicBezTo>
                  <a:pt x="12129" y="76312"/>
                  <a:pt x="12925" y="77362"/>
                  <a:pt x="13721" y="78301"/>
                </a:cubicBezTo>
                <a:cubicBezTo>
                  <a:pt x="14851" y="79623"/>
                  <a:pt x="15918" y="80880"/>
                  <a:pt x="17048" y="82217"/>
                </a:cubicBezTo>
                <a:cubicBezTo>
                  <a:pt x="17971" y="83411"/>
                  <a:pt x="18958" y="84605"/>
                  <a:pt x="19961" y="85798"/>
                </a:cubicBezTo>
                <a:cubicBezTo>
                  <a:pt x="20152" y="85989"/>
                  <a:pt x="20295" y="86117"/>
                  <a:pt x="20422" y="86324"/>
                </a:cubicBezTo>
                <a:cubicBezTo>
                  <a:pt x="20756" y="86594"/>
                  <a:pt x="20629" y="86722"/>
                  <a:pt x="20359" y="86913"/>
                </a:cubicBezTo>
                <a:cubicBezTo>
                  <a:pt x="19292" y="87517"/>
                  <a:pt x="18242" y="87915"/>
                  <a:pt x="17111" y="88313"/>
                </a:cubicBezTo>
                <a:cubicBezTo>
                  <a:pt x="16507" y="88504"/>
                  <a:pt x="16316" y="88902"/>
                  <a:pt x="16570" y="89443"/>
                </a:cubicBezTo>
                <a:cubicBezTo>
                  <a:pt x="16743" y="89722"/>
                  <a:pt x="17004" y="89857"/>
                  <a:pt x="17354" y="89857"/>
                </a:cubicBezTo>
                <a:cubicBezTo>
                  <a:pt x="17424" y="89857"/>
                  <a:pt x="17497" y="89852"/>
                  <a:pt x="17573" y="89841"/>
                </a:cubicBezTo>
                <a:cubicBezTo>
                  <a:pt x="17907" y="89778"/>
                  <a:pt x="18162" y="89634"/>
                  <a:pt x="18496" y="89634"/>
                </a:cubicBezTo>
                <a:cubicBezTo>
                  <a:pt x="18560" y="89634"/>
                  <a:pt x="18560" y="89634"/>
                  <a:pt x="18639" y="89571"/>
                </a:cubicBezTo>
                <a:cubicBezTo>
                  <a:pt x="21887" y="88711"/>
                  <a:pt x="24402" y="86785"/>
                  <a:pt x="26391" y="84063"/>
                </a:cubicBezTo>
                <a:cubicBezTo>
                  <a:pt x="27792" y="82074"/>
                  <a:pt x="28779" y="79957"/>
                  <a:pt x="29447" y="77633"/>
                </a:cubicBezTo>
                <a:cubicBezTo>
                  <a:pt x="30307" y="74720"/>
                  <a:pt x="30705" y="71728"/>
                  <a:pt x="30896" y="68687"/>
                </a:cubicBezTo>
                <a:cubicBezTo>
                  <a:pt x="31039" y="67685"/>
                  <a:pt x="31039" y="66698"/>
                  <a:pt x="31103" y="65695"/>
                </a:cubicBezTo>
                <a:cubicBezTo>
                  <a:pt x="31166" y="65233"/>
                  <a:pt x="31103" y="64772"/>
                  <a:pt x="31230" y="64310"/>
                </a:cubicBezTo>
                <a:cubicBezTo>
                  <a:pt x="31294" y="64167"/>
                  <a:pt x="31294" y="64103"/>
                  <a:pt x="31501" y="64103"/>
                </a:cubicBezTo>
                <a:cubicBezTo>
                  <a:pt x="32090" y="64230"/>
                  <a:pt x="32695" y="64230"/>
                  <a:pt x="33220" y="64374"/>
                </a:cubicBezTo>
                <a:cubicBezTo>
                  <a:pt x="34014" y="64481"/>
                  <a:pt x="34752" y="64646"/>
                  <a:pt x="35519" y="64646"/>
                </a:cubicBezTo>
                <a:cubicBezTo>
                  <a:pt x="35659" y="64646"/>
                  <a:pt x="35800" y="64641"/>
                  <a:pt x="35942" y="64628"/>
                </a:cubicBezTo>
                <a:cubicBezTo>
                  <a:pt x="36876" y="64628"/>
                  <a:pt x="37802" y="64664"/>
                  <a:pt x="38731" y="64664"/>
                </a:cubicBezTo>
                <a:cubicBezTo>
                  <a:pt x="39196" y="64664"/>
                  <a:pt x="39661" y="64655"/>
                  <a:pt x="40128" y="64628"/>
                </a:cubicBezTo>
                <a:cubicBezTo>
                  <a:pt x="41179" y="64565"/>
                  <a:pt x="42245" y="64374"/>
                  <a:pt x="43312" y="64230"/>
                </a:cubicBezTo>
                <a:cubicBezTo>
                  <a:pt x="45301" y="63976"/>
                  <a:pt x="47211" y="63578"/>
                  <a:pt x="49137" y="62973"/>
                </a:cubicBezTo>
                <a:cubicBezTo>
                  <a:pt x="50331" y="62575"/>
                  <a:pt x="51589" y="62177"/>
                  <a:pt x="52782" y="61716"/>
                </a:cubicBezTo>
                <a:cubicBezTo>
                  <a:pt x="53722" y="61254"/>
                  <a:pt x="54645" y="60856"/>
                  <a:pt x="55568" y="60394"/>
                </a:cubicBezTo>
                <a:cubicBezTo>
                  <a:pt x="56300" y="59933"/>
                  <a:pt x="57096" y="59535"/>
                  <a:pt x="57765" y="59137"/>
                </a:cubicBezTo>
                <a:cubicBezTo>
                  <a:pt x="58560" y="58596"/>
                  <a:pt x="59293" y="58134"/>
                  <a:pt x="60025" y="57545"/>
                </a:cubicBezTo>
                <a:cubicBezTo>
                  <a:pt x="61410" y="56542"/>
                  <a:pt x="62667" y="55476"/>
                  <a:pt x="63861" y="54282"/>
                </a:cubicBezTo>
                <a:cubicBezTo>
                  <a:pt x="64593" y="53566"/>
                  <a:pt x="65325" y="52834"/>
                  <a:pt x="66058" y="52038"/>
                </a:cubicBezTo>
                <a:cubicBezTo>
                  <a:pt x="66121" y="51974"/>
                  <a:pt x="66185" y="51831"/>
                  <a:pt x="66312" y="51767"/>
                </a:cubicBezTo>
                <a:cubicBezTo>
                  <a:pt x="66710" y="51178"/>
                  <a:pt x="67188" y="50637"/>
                  <a:pt x="67649" y="50048"/>
                </a:cubicBezTo>
                <a:cubicBezTo>
                  <a:pt x="68238" y="49189"/>
                  <a:pt x="68843" y="48313"/>
                  <a:pt x="69496" y="47390"/>
                </a:cubicBezTo>
                <a:cubicBezTo>
                  <a:pt x="73809" y="39495"/>
                  <a:pt x="75067" y="30215"/>
                  <a:pt x="75067" y="29419"/>
                </a:cubicBezTo>
                <a:cubicBezTo>
                  <a:pt x="75067" y="29251"/>
                  <a:pt x="75461" y="29190"/>
                  <a:pt x="76140" y="29190"/>
                </a:cubicBezTo>
                <a:cubicBezTo>
                  <a:pt x="77994" y="29190"/>
                  <a:pt x="81969" y="29649"/>
                  <a:pt x="85812" y="29649"/>
                </a:cubicBezTo>
                <a:cubicBezTo>
                  <a:pt x="87219" y="29649"/>
                  <a:pt x="88609" y="29588"/>
                  <a:pt x="89870" y="29419"/>
                </a:cubicBezTo>
                <a:cubicBezTo>
                  <a:pt x="90666" y="29292"/>
                  <a:pt x="91462" y="29085"/>
                  <a:pt x="92258" y="28894"/>
                </a:cubicBezTo>
                <a:cubicBezTo>
                  <a:pt x="93372" y="28496"/>
                  <a:pt x="94566" y="28098"/>
                  <a:pt x="95632" y="27493"/>
                </a:cubicBezTo>
                <a:cubicBezTo>
                  <a:pt x="96428" y="27159"/>
                  <a:pt x="97224" y="26697"/>
                  <a:pt x="97892" y="26236"/>
                </a:cubicBezTo>
                <a:cubicBezTo>
                  <a:pt x="98816" y="25567"/>
                  <a:pt x="99612" y="24771"/>
                  <a:pt x="100344" y="23912"/>
                </a:cubicBezTo>
                <a:cubicBezTo>
                  <a:pt x="100933" y="23243"/>
                  <a:pt x="101474" y="22591"/>
                  <a:pt x="101935" y="21859"/>
                </a:cubicBezTo>
                <a:cubicBezTo>
                  <a:pt x="102461" y="20935"/>
                  <a:pt x="102859" y="19933"/>
                  <a:pt x="103193" y="18946"/>
                </a:cubicBezTo>
                <a:cubicBezTo>
                  <a:pt x="103320" y="18405"/>
                  <a:pt x="103002" y="17672"/>
                  <a:pt x="102397" y="17545"/>
                </a:cubicBezTo>
                <a:cubicBezTo>
                  <a:pt x="102182" y="17508"/>
                  <a:pt x="102001" y="17481"/>
                  <a:pt x="101844" y="17481"/>
                </a:cubicBezTo>
                <a:cubicBezTo>
                  <a:pt x="101469" y="17481"/>
                  <a:pt x="101237" y="17633"/>
                  <a:pt x="101012" y="18150"/>
                </a:cubicBezTo>
                <a:cubicBezTo>
                  <a:pt x="100869" y="18341"/>
                  <a:pt x="100805" y="18548"/>
                  <a:pt x="100742" y="18739"/>
                </a:cubicBezTo>
                <a:cubicBezTo>
                  <a:pt x="100073" y="20601"/>
                  <a:pt x="99086" y="22257"/>
                  <a:pt x="97494" y="23578"/>
                </a:cubicBezTo>
                <a:cubicBezTo>
                  <a:pt x="97288" y="23323"/>
                  <a:pt x="97033" y="22989"/>
                  <a:pt x="96762" y="22718"/>
                </a:cubicBezTo>
                <a:cubicBezTo>
                  <a:pt x="95903" y="21731"/>
                  <a:pt x="95107" y="20665"/>
                  <a:pt x="94247" y="19662"/>
                </a:cubicBezTo>
                <a:cubicBezTo>
                  <a:pt x="93245" y="18468"/>
                  <a:pt x="92258" y="17211"/>
                  <a:pt x="91255" y="16017"/>
                </a:cubicBezTo>
                <a:cubicBezTo>
                  <a:pt x="90268" y="14823"/>
                  <a:pt x="89329" y="13629"/>
                  <a:pt x="88342" y="12499"/>
                </a:cubicBezTo>
                <a:cubicBezTo>
                  <a:pt x="87546" y="11576"/>
                  <a:pt x="86814" y="10653"/>
                  <a:pt x="86018" y="9714"/>
                </a:cubicBezTo>
                <a:cubicBezTo>
                  <a:pt x="85158" y="8663"/>
                  <a:pt x="84219" y="7660"/>
                  <a:pt x="83423" y="6610"/>
                </a:cubicBezTo>
                <a:cubicBezTo>
                  <a:pt x="82898" y="5941"/>
                  <a:pt x="82230" y="5273"/>
                  <a:pt x="81704" y="4541"/>
                </a:cubicBezTo>
                <a:cubicBezTo>
                  <a:pt x="81370" y="4143"/>
                  <a:pt x="81370" y="4143"/>
                  <a:pt x="81768" y="3888"/>
                </a:cubicBezTo>
                <a:cubicBezTo>
                  <a:pt x="83232" y="2885"/>
                  <a:pt x="84617" y="1962"/>
                  <a:pt x="86352" y="1564"/>
                </a:cubicBezTo>
                <a:cubicBezTo>
                  <a:pt x="86607" y="1500"/>
                  <a:pt x="86814" y="1293"/>
                  <a:pt x="86814" y="959"/>
                </a:cubicBezTo>
                <a:cubicBezTo>
                  <a:pt x="86866" y="256"/>
                  <a:pt x="86524" y="0"/>
                  <a:pt x="8599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10" name="Google Shape;510;p34"/>
          <p:cNvSpPr/>
          <p:nvPr/>
        </p:nvSpPr>
        <p:spPr>
          <a:xfrm rot="1921380">
            <a:off x="7030973" y="5599350"/>
            <a:ext cx="1010344" cy="426665"/>
          </a:xfrm>
          <a:custGeom>
            <a:avLst/>
            <a:gdLst/>
            <a:ahLst/>
            <a:cxnLst/>
            <a:rect l="l" t="t" r="r" b="b"/>
            <a:pathLst>
              <a:path w="30308" h="12799" extrusionOk="0">
                <a:moveTo>
                  <a:pt x="15186" y="1720"/>
                </a:moveTo>
                <a:cubicBezTo>
                  <a:pt x="16507" y="1720"/>
                  <a:pt x="17637" y="2850"/>
                  <a:pt x="17637" y="4251"/>
                </a:cubicBezTo>
                <a:cubicBezTo>
                  <a:pt x="17637" y="5572"/>
                  <a:pt x="16507" y="6702"/>
                  <a:pt x="15186" y="6702"/>
                </a:cubicBezTo>
                <a:cubicBezTo>
                  <a:pt x="13785" y="6702"/>
                  <a:pt x="12655" y="5572"/>
                  <a:pt x="12655" y="4251"/>
                </a:cubicBezTo>
                <a:cubicBezTo>
                  <a:pt x="12655" y="2850"/>
                  <a:pt x="13785" y="1720"/>
                  <a:pt x="15186" y="1720"/>
                </a:cubicBezTo>
                <a:close/>
                <a:moveTo>
                  <a:pt x="4171" y="6097"/>
                </a:moveTo>
                <a:cubicBezTo>
                  <a:pt x="5572" y="6097"/>
                  <a:pt x="6686" y="7227"/>
                  <a:pt x="6686" y="8628"/>
                </a:cubicBezTo>
                <a:cubicBezTo>
                  <a:pt x="6686" y="9949"/>
                  <a:pt x="5572" y="11079"/>
                  <a:pt x="4171" y="11079"/>
                </a:cubicBezTo>
                <a:cubicBezTo>
                  <a:pt x="2850" y="11079"/>
                  <a:pt x="1720" y="9949"/>
                  <a:pt x="1720" y="8628"/>
                </a:cubicBezTo>
                <a:cubicBezTo>
                  <a:pt x="1720" y="7227"/>
                  <a:pt x="2850" y="6097"/>
                  <a:pt x="4171" y="6097"/>
                </a:cubicBezTo>
                <a:close/>
                <a:moveTo>
                  <a:pt x="26121" y="6097"/>
                </a:moveTo>
                <a:cubicBezTo>
                  <a:pt x="27522" y="6097"/>
                  <a:pt x="28572" y="7227"/>
                  <a:pt x="28572" y="8628"/>
                </a:cubicBezTo>
                <a:cubicBezTo>
                  <a:pt x="28572" y="9949"/>
                  <a:pt x="27522" y="11079"/>
                  <a:pt x="26121" y="11079"/>
                </a:cubicBezTo>
                <a:cubicBezTo>
                  <a:pt x="24736" y="11079"/>
                  <a:pt x="23670" y="9949"/>
                  <a:pt x="23670" y="8628"/>
                </a:cubicBezTo>
                <a:cubicBezTo>
                  <a:pt x="23670" y="7227"/>
                  <a:pt x="24736" y="6097"/>
                  <a:pt x="26121" y="6097"/>
                </a:cubicBezTo>
                <a:close/>
                <a:moveTo>
                  <a:pt x="15186" y="1"/>
                </a:moveTo>
                <a:cubicBezTo>
                  <a:pt x="12862" y="1"/>
                  <a:pt x="10936" y="1927"/>
                  <a:pt x="10936" y="4251"/>
                </a:cubicBezTo>
                <a:cubicBezTo>
                  <a:pt x="10936" y="4505"/>
                  <a:pt x="11000" y="4776"/>
                  <a:pt x="11000" y="5046"/>
                </a:cubicBezTo>
                <a:lnTo>
                  <a:pt x="7752" y="6431"/>
                </a:lnTo>
                <a:cubicBezTo>
                  <a:pt x="7020" y="5237"/>
                  <a:pt x="5699" y="4378"/>
                  <a:pt x="4171" y="4378"/>
                </a:cubicBezTo>
                <a:cubicBezTo>
                  <a:pt x="1847" y="4378"/>
                  <a:pt x="1" y="6304"/>
                  <a:pt x="1" y="8628"/>
                </a:cubicBezTo>
                <a:cubicBezTo>
                  <a:pt x="1" y="10936"/>
                  <a:pt x="1847" y="12798"/>
                  <a:pt x="4171" y="12798"/>
                </a:cubicBezTo>
                <a:cubicBezTo>
                  <a:pt x="6495" y="12798"/>
                  <a:pt x="8421" y="10936"/>
                  <a:pt x="8421" y="8628"/>
                </a:cubicBezTo>
                <a:cubicBezTo>
                  <a:pt x="8421" y="8421"/>
                  <a:pt x="8357" y="8230"/>
                  <a:pt x="8357" y="8087"/>
                </a:cubicBezTo>
                <a:lnTo>
                  <a:pt x="11732" y="6638"/>
                </a:lnTo>
                <a:cubicBezTo>
                  <a:pt x="12464" y="7689"/>
                  <a:pt x="13721" y="8421"/>
                  <a:pt x="15186" y="8421"/>
                </a:cubicBezTo>
                <a:cubicBezTo>
                  <a:pt x="16571" y="8421"/>
                  <a:pt x="17828" y="7689"/>
                  <a:pt x="18560" y="6638"/>
                </a:cubicBezTo>
                <a:lnTo>
                  <a:pt x="21951" y="8087"/>
                </a:lnTo>
                <a:lnTo>
                  <a:pt x="21951" y="8628"/>
                </a:lnTo>
                <a:cubicBezTo>
                  <a:pt x="21951" y="10936"/>
                  <a:pt x="23797" y="12798"/>
                  <a:pt x="26121" y="12798"/>
                </a:cubicBezTo>
                <a:cubicBezTo>
                  <a:pt x="28445" y="12798"/>
                  <a:pt x="30307" y="10936"/>
                  <a:pt x="30307" y="8628"/>
                </a:cubicBezTo>
                <a:cubicBezTo>
                  <a:pt x="30307" y="6304"/>
                  <a:pt x="28445" y="4378"/>
                  <a:pt x="26121" y="4378"/>
                </a:cubicBezTo>
                <a:cubicBezTo>
                  <a:pt x="24593" y="4378"/>
                  <a:pt x="23272" y="5237"/>
                  <a:pt x="22540" y="6431"/>
                </a:cubicBezTo>
                <a:lnTo>
                  <a:pt x="19292" y="5046"/>
                </a:lnTo>
                <a:cubicBezTo>
                  <a:pt x="19356" y="4776"/>
                  <a:pt x="19356" y="4505"/>
                  <a:pt x="19356" y="4251"/>
                </a:cubicBezTo>
                <a:cubicBezTo>
                  <a:pt x="19356" y="1927"/>
                  <a:pt x="17510" y="1"/>
                  <a:pt x="15186"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Tree>
    <p:extLst>
      <p:ext uri="{BB962C8B-B14F-4D97-AF65-F5344CB8AC3E}">
        <p14:creationId xmlns:p14="http://schemas.microsoft.com/office/powerpoint/2010/main" val="622142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4" name="Google Shape;504;p34"/>
          <p:cNvSpPr txBox="1">
            <a:spLocks noGrp="1"/>
          </p:cNvSpPr>
          <p:nvPr>
            <p:ph type="title"/>
          </p:nvPr>
        </p:nvSpPr>
        <p:spPr>
          <a:xfrm>
            <a:off x="960000" y="195945"/>
            <a:ext cx="10272000" cy="1132113"/>
          </a:xfrm>
          <a:prstGeom prst="rect">
            <a:avLst/>
          </a:prstGeom>
        </p:spPr>
        <p:txBody>
          <a:bodyPr spcFirstLastPara="1" wrap="square" lIns="121900" tIns="121900" rIns="121900" bIns="121900" anchor="ctr" anchorCtr="0">
            <a:noAutofit/>
          </a:bodyPr>
          <a:lstStyle/>
          <a:p>
            <a:r>
              <a:rPr lang="en-IN" dirty="0"/>
              <a:t>Risks</a:t>
            </a:r>
            <a:endParaRPr dirty="0"/>
          </a:p>
        </p:txBody>
      </p:sp>
      <p:sp>
        <p:nvSpPr>
          <p:cNvPr id="507" name="Google Shape;507;p34"/>
          <p:cNvSpPr txBox="1">
            <a:spLocks noGrp="1"/>
          </p:cNvSpPr>
          <p:nvPr>
            <p:ph type="subTitle" idx="5"/>
          </p:nvPr>
        </p:nvSpPr>
        <p:spPr>
          <a:xfrm>
            <a:off x="960000" y="1422813"/>
            <a:ext cx="10272000" cy="2714620"/>
          </a:xfrm>
          <a:prstGeom prst="rect">
            <a:avLst/>
          </a:prstGeom>
        </p:spPr>
        <p:txBody>
          <a:bodyPr spcFirstLastPara="1" wrap="square" lIns="121900" tIns="121900" rIns="121900" bIns="121900" anchor="t" anchorCtr="0">
            <a:noAutofit/>
          </a:bodyPr>
          <a:lstStyle/>
          <a:p>
            <a:pPr marL="0" indent="0"/>
            <a:r>
              <a:rPr lang="en-GB" sz="1733" dirty="0"/>
              <a:t>Accuracy of Predictions: The effectiveness of the application depends on the accuracy of its predictions. If the model has a high rate of false positives or negatives, it could lead to unnecessary treatments or missed diagnoses.​</a:t>
            </a:r>
          </a:p>
          <a:p>
            <a:pPr marL="0" indent="0"/>
            <a:endParaRPr lang="en-GB" sz="1733" dirty="0"/>
          </a:p>
          <a:p>
            <a:pPr marL="0" indent="0"/>
            <a:r>
              <a:rPr lang="en-GB" sz="1733" dirty="0"/>
              <a:t>Data Privacy: The application requires access to sensitive health data. There are strict regulations around the use and storage of such data, and breaches can lead to significant financial penalties.​</a:t>
            </a:r>
          </a:p>
          <a:p>
            <a:pPr marL="0" indent="0"/>
            <a:endParaRPr lang="en-GB" sz="1733" dirty="0"/>
          </a:p>
          <a:p>
            <a:pPr marL="0" indent="0"/>
            <a:r>
              <a:rPr lang="en-GB" sz="1733" dirty="0"/>
              <a:t>Ethical Considerations: There are ethical considerations around the use of predictive health models. For example, if an individual is predicted to develop diabetes, this could potentially impact their ability to get life or health insurance.​</a:t>
            </a:r>
          </a:p>
          <a:p>
            <a:pPr marL="0" indent="0"/>
            <a:endParaRPr lang="en-GB" sz="1733" dirty="0"/>
          </a:p>
          <a:p>
            <a:pPr marL="0" indent="0"/>
            <a:r>
              <a:rPr lang="en-GB" sz="1733" dirty="0"/>
              <a:t>Reliance on the Model: There's a risk that healthcare providers or individuals may rely too heavily on the model, potentially overlooking other important health indicators or symptoms.​</a:t>
            </a:r>
          </a:p>
        </p:txBody>
      </p:sp>
      <p:sp>
        <p:nvSpPr>
          <p:cNvPr id="509" name="Google Shape;509;p34"/>
          <p:cNvSpPr/>
          <p:nvPr/>
        </p:nvSpPr>
        <p:spPr>
          <a:xfrm rot="3915571">
            <a:off x="-356071" y="4793584"/>
            <a:ext cx="3260448" cy="2835603"/>
          </a:xfrm>
          <a:custGeom>
            <a:avLst/>
            <a:gdLst/>
            <a:ahLst/>
            <a:cxnLst/>
            <a:rect l="l" t="t" r="r" b="b"/>
            <a:pathLst>
              <a:path w="103321" h="89858" extrusionOk="0">
                <a:moveTo>
                  <a:pt x="80256" y="5347"/>
                </a:moveTo>
                <a:cubicBezTo>
                  <a:pt x="80309" y="5347"/>
                  <a:pt x="80354" y="5385"/>
                  <a:pt x="80383" y="5480"/>
                </a:cubicBezTo>
                <a:cubicBezTo>
                  <a:pt x="80574" y="5671"/>
                  <a:pt x="96030" y="24246"/>
                  <a:pt x="96030" y="24437"/>
                </a:cubicBezTo>
                <a:cubicBezTo>
                  <a:pt x="95966" y="24644"/>
                  <a:pt x="94900" y="25376"/>
                  <a:pt x="94438" y="25631"/>
                </a:cubicBezTo>
                <a:cubicBezTo>
                  <a:pt x="94316" y="25667"/>
                  <a:pt x="94210" y="25700"/>
                  <a:pt x="94118" y="25700"/>
                </a:cubicBezTo>
                <a:cubicBezTo>
                  <a:pt x="94008" y="25700"/>
                  <a:pt x="93919" y="25652"/>
                  <a:pt x="93849" y="25504"/>
                </a:cubicBezTo>
                <a:cubicBezTo>
                  <a:pt x="93579" y="25233"/>
                  <a:pt x="93372" y="24978"/>
                  <a:pt x="93117" y="24644"/>
                </a:cubicBezTo>
                <a:cubicBezTo>
                  <a:pt x="90268" y="21254"/>
                  <a:pt x="87482" y="17816"/>
                  <a:pt x="84617" y="14425"/>
                </a:cubicBezTo>
                <a:cubicBezTo>
                  <a:pt x="83821" y="13438"/>
                  <a:pt x="81513" y="10653"/>
                  <a:pt x="81513" y="10589"/>
                </a:cubicBezTo>
                <a:cubicBezTo>
                  <a:pt x="81036" y="10048"/>
                  <a:pt x="79317" y="7995"/>
                  <a:pt x="78983" y="7597"/>
                </a:cubicBezTo>
                <a:cubicBezTo>
                  <a:pt x="78648" y="7406"/>
                  <a:pt x="78791" y="7326"/>
                  <a:pt x="78983" y="7008"/>
                </a:cubicBezTo>
                <a:cubicBezTo>
                  <a:pt x="79253" y="6530"/>
                  <a:pt x="79651" y="6005"/>
                  <a:pt x="79985" y="5607"/>
                </a:cubicBezTo>
                <a:cubicBezTo>
                  <a:pt x="80049" y="5543"/>
                  <a:pt x="80049" y="5543"/>
                  <a:pt x="80113" y="5480"/>
                </a:cubicBezTo>
                <a:lnTo>
                  <a:pt x="80049" y="5480"/>
                </a:lnTo>
                <a:cubicBezTo>
                  <a:pt x="80118" y="5402"/>
                  <a:pt x="80192" y="5347"/>
                  <a:pt x="80256" y="5347"/>
                </a:cubicBezTo>
                <a:close/>
                <a:moveTo>
                  <a:pt x="75356" y="24832"/>
                </a:moveTo>
                <a:cubicBezTo>
                  <a:pt x="75574" y="24832"/>
                  <a:pt x="76075" y="25843"/>
                  <a:pt x="76261" y="26029"/>
                </a:cubicBezTo>
                <a:cubicBezTo>
                  <a:pt x="76340" y="26109"/>
                  <a:pt x="76404" y="26172"/>
                  <a:pt x="76340" y="26300"/>
                </a:cubicBezTo>
                <a:cubicBezTo>
                  <a:pt x="76300" y="26363"/>
                  <a:pt x="76249" y="26379"/>
                  <a:pt x="76199" y="26379"/>
                </a:cubicBezTo>
                <a:cubicBezTo>
                  <a:pt x="76149" y="26379"/>
                  <a:pt x="76101" y="26363"/>
                  <a:pt x="76070" y="26363"/>
                </a:cubicBezTo>
                <a:cubicBezTo>
                  <a:pt x="76006" y="26363"/>
                  <a:pt x="75274" y="26236"/>
                  <a:pt x="75274" y="25631"/>
                </a:cubicBezTo>
                <a:lnTo>
                  <a:pt x="75274" y="25504"/>
                </a:lnTo>
                <a:cubicBezTo>
                  <a:pt x="75274" y="25376"/>
                  <a:pt x="75210" y="24915"/>
                  <a:pt x="75337" y="24835"/>
                </a:cubicBezTo>
                <a:cubicBezTo>
                  <a:pt x="75343" y="24833"/>
                  <a:pt x="75350" y="24832"/>
                  <a:pt x="75356" y="24832"/>
                </a:cubicBezTo>
                <a:close/>
                <a:moveTo>
                  <a:pt x="77939" y="8981"/>
                </a:moveTo>
                <a:cubicBezTo>
                  <a:pt x="77974" y="8981"/>
                  <a:pt x="77996" y="9024"/>
                  <a:pt x="77996" y="9061"/>
                </a:cubicBezTo>
                <a:cubicBezTo>
                  <a:pt x="78394" y="9395"/>
                  <a:pt x="78648" y="9857"/>
                  <a:pt x="78919" y="10191"/>
                </a:cubicBezTo>
                <a:cubicBezTo>
                  <a:pt x="79651" y="11114"/>
                  <a:pt x="80383" y="11974"/>
                  <a:pt x="81115" y="12834"/>
                </a:cubicBezTo>
                <a:cubicBezTo>
                  <a:pt x="82039" y="13900"/>
                  <a:pt x="82835" y="15030"/>
                  <a:pt x="83758" y="16081"/>
                </a:cubicBezTo>
                <a:cubicBezTo>
                  <a:pt x="84426" y="16749"/>
                  <a:pt x="87546" y="20601"/>
                  <a:pt x="88342" y="21524"/>
                </a:cubicBezTo>
                <a:cubicBezTo>
                  <a:pt x="89329" y="22654"/>
                  <a:pt x="90268" y="23848"/>
                  <a:pt x="91255" y="24978"/>
                </a:cubicBezTo>
                <a:cubicBezTo>
                  <a:pt x="91462" y="25169"/>
                  <a:pt x="92258" y="26109"/>
                  <a:pt x="92258" y="26236"/>
                </a:cubicBezTo>
                <a:cubicBezTo>
                  <a:pt x="92385" y="26363"/>
                  <a:pt x="92385" y="26427"/>
                  <a:pt x="92178" y="26427"/>
                </a:cubicBezTo>
                <a:lnTo>
                  <a:pt x="92114" y="26506"/>
                </a:lnTo>
                <a:lnTo>
                  <a:pt x="91987" y="26506"/>
                </a:lnTo>
                <a:cubicBezTo>
                  <a:pt x="91525" y="26634"/>
                  <a:pt x="89536" y="26825"/>
                  <a:pt x="89536" y="26825"/>
                </a:cubicBezTo>
                <a:cubicBezTo>
                  <a:pt x="89536" y="26825"/>
                  <a:pt x="87482" y="24310"/>
                  <a:pt x="86814" y="23450"/>
                </a:cubicBezTo>
                <a:cubicBezTo>
                  <a:pt x="86416" y="22989"/>
                  <a:pt x="83026" y="18803"/>
                  <a:pt x="81704" y="17211"/>
                </a:cubicBezTo>
                <a:cubicBezTo>
                  <a:pt x="80176" y="15428"/>
                  <a:pt x="78648" y="13566"/>
                  <a:pt x="77136" y="11783"/>
                </a:cubicBezTo>
                <a:cubicBezTo>
                  <a:pt x="76993" y="11640"/>
                  <a:pt x="76929" y="11449"/>
                  <a:pt x="76993" y="11305"/>
                </a:cubicBezTo>
                <a:cubicBezTo>
                  <a:pt x="77200" y="10653"/>
                  <a:pt x="77852" y="9061"/>
                  <a:pt x="77852" y="9061"/>
                </a:cubicBezTo>
                <a:cubicBezTo>
                  <a:pt x="77885" y="9002"/>
                  <a:pt x="77915" y="8981"/>
                  <a:pt x="77939" y="8981"/>
                </a:cubicBezTo>
                <a:close/>
                <a:moveTo>
                  <a:pt x="75672" y="19073"/>
                </a:moveTo>
                <a:cubicBezTo>
                  <a:pt x="75735" y="19073"/>
                  <a:pt x="75799" y="19137"/>
                  <a:pt x="75942" y="19264"/>
                </a:cubicBezTo>
                <a:cubicBezTo>
                  <a:pt x="76133" y="19535"/>
                  <a:pt x="82166" y="26761"/>
                  <a:pt x="82166" y="26904"/>
                </a:cubicBezTo>
                <a:cubicBezTo>
                  <a:pt x="82230" y="27095"/>
                  <a:pt x="82102" y="27095"/>
                  <a:pt x="82039" y="27095"/>
                </a:cubicBezTo>
                <a:cubicBezTo>
                  <a:pt x="81911" y="27095"/>
                  <a:pt x="78648" y="26427"/>
                  <a:pt x="78521" y="26236"/>
                </a:cubicBezTo>
                <a:cubicBezTo>
                  <a:pt x="77996" y="25440"/>
                  <a:pt x="75863" y="23180"/>
                  <a:pt x="75608" y="22591"/>
                </a:cubicBezTo>
                <a:cubicBezTo>
                  <a:pt x="75465" y="22384"/>
                  <a:pt x="75544" y="19137"/>
                  <a:pt x="75672" y="19073"/>
                </a:cubicBezTo>
                <a:close/>
                <a:moveTo>
                  <a:pt x="76434" y="13689"/>
                </a:moveTo>
                <a:cubicBezTo>
                  <a:pt x="76695" y="13689"/>
                  <a:pt x="77143" y="14433"/>
                  <a:pt x="77327" y="14632"/>
                </a:cubicBezTo>
                <a:cubicBezTo>
                  <a:pt x="78123" y="15555"/>
                  <a:pt x="81179" y="19264"/>
                  <a:pt x="81513" y="19662"/>
                </a:cubicBezTo>
                <a:cubicBezTo>
                  <a:pt x="81641" y="19742"/>
                  <a:pt x="83630" y="22320"/>
                  <a:pt x="84299" y="23052"/>
                </a:cubicBezTo>
                <a:cubicBezTo>
                  <a:pt x="85222" y="24119"/>
                  <a:pt x="87737" y="26968"/>
                  <a:pt x="87610" y="27095"/>
                </a:cubicBezTo>
                <a:cubicBezTo>
                  <a:pt x="87572" y="27170"/>
                  <a:pt x="86623" y="27201"/>
                  <a:pt x="85830" y="27201"/>
                </a:cubicBezTo>
                <a:cubicBezTo>
                  <a:pt x="85269" y="27201"/>
                  <a:pt x="84787" y="27185"/>
                  <a:pt x="84761" y="27159"/>
                </a:cubicBezTo>
                <a:cubicBezTo>
                  <a:pt x="84733" y="27171"/>
                  <a:pt x="84709" y="27176"/>
                  <a:pt x="84687" y="27176"/>
                </a:cubicBezTo>
                <a:cubicBezTo>
                  <a:pt x="84593" y="27176"/>
                  <a:pt x="84541" y="27083"/>
                  <a:pt x="84490" y="27032"/>
                </a:cubicBezTo>
                <a:cubicBezTo>
                  <a:pt x="83423" y="25774"/>
                  <a:pt x="82437" y="24517"/>
                  <a:pt x="81434" y="23323"/>
                </a:cubicBezTo>
                <a:cubicBezTo>
                  <a:pt x="80972" y="22782"/>
                  <a:pt x="80511" y="22257"/>
                  <a:pt x="80049" y="21731"/>
                </a:cubicBezTo>
                <a:cubicBezTo>
                  <a:pt x="80049" y="21652"/>
                  <a:pt x="80049" y="21588"/>
                  <a:pt x="79985" y="21588"/>
                </a:cubicBezTo>
                <a:cubicBezTo>
                  <a:pt x="79985" y="21588"/>
                  <a:pt x="76738" y="17609"/>
                  <a:pt x="76070" y="16877"/>
                </a:cubicBezTo>
                <a:cubicBezTo>
                  <a:pt x="76006" y="16813"/>
                  <a:pt x="76197" y="13773"/>
                  <a:pt x="76404" y="13693"/>
                </a:cubicBezTo>
                <a:cubicBezTo>
                  <a:pt x="76414" y="13691"/>
                  <a:pt x="76424" y="13689"/>
                  <a:pt x="76434" y="13689"/>
                </a:cubicBezTo>
                <a:close/>
                <a:moveTo>
                  <a:pt x="70437" y="28473"/>
                </a:moveTo>
                <a:cubicBezTo>
                  <a:pt x="70874" y="28473"/>
                  <a:pt x="71340" y="28573"/>
                  <a:pt x="71756" y="28623"/>
                </a:cubicBezTo>
                <a:cubicBezTo>
                  <a:pt x="72027" y="28687"/>
                  <a:pt x="71883" y="28894"/>
                  <a:pt x="71883" y="29212"/>
                </a:cubicBezTo>
                <a:cubicBezTo>
                  <a:pt x="71883" y="29754"/>
                  <a:pt x="71883" y="29945"/>
                  <a:pt x="71820" y="30406"/>
                </a:cubicBezTo>
                <a:cubicBezTo>
                  <a:pt x="71820" y="30486"/>
                  <a:pt x="71756" y="30613"/>
                  <a:pt x="71692" y="30613"/>
                </a:cubicBezTo>
                <a:cubicBezTo>
                  <a:pt x="71679" y="30620"/>
                  <a:pt x="71665" y="30623"/>
                  <a:pt x="71652" y="30623"/>
                </a:cubicBezTo>
                <a:cubicBezTo>
                  <a:pt x="71536" y="30623"/>
                  <a:pt x="71422" y="30406"/>
                  <a:pt x="71422" y="30406"/>
                </a:cubicBezTo>
                <a:cubicBezTo>
                  <a:pt x="70896" y="29817"/>
                  <a:pt x="70292" y="29085"/>
                  <a:pt x="70037" y="28687"/>
                </a:cubicBezTo>
                <a:cubicBezTo>
                  <a:pt x="69894" y="28560"/>
                  <a:pt x="69894" y="28496"/>
                  <a:pt x="70101" y="28496"/>
                </a:cubicBezTo>
                <a:cubicBezTo>
                  <a:pt x="70210" y="28480"/>
                  <a:pt x="70322" y="28473"/>
                  <a:pt x="70437" y="28473"/>
                </a:cubicBezTo>
                <a:close/>
                <a:moveTo>
                  <a:pt x="64402" y="28162"/>
                </a:moveTo>
                <a:cubicBezTo>
                  <a:pt x="65198" y="28226"/>
                  <a:pt x="65994" y="28226"/>
                  <a:pt x="66710" y="28226"/>
                </a:cubicBezTo>
                <a:cubicBezTo>
                  <a:pt x="67442" y="28226"/>
                  <a:pt x="67777" y="28623"/>
                  <a:pt x="68111" y="29021"/>
                </a:cubicBezTo>
                <a:cubicBezTo>
                  <a:pt x="69177" y="30279"/>
                  <a:pt x="70228" y="31600"/>
                  <a:pt x="71294" y="32873"/>
                </a:cubicBezTo>
                <a:cubicBezTo>
                  <a:pt x="71485" y="33064"/>
                  <a:pt x="71485" y="33271"/>
                  <a:pt x="71485" y="33526"/>
                </a:cubicBezTo>
                <a:cubicBezTo>
                  <a:pt x="71294" y="34258"/>
                  <a:pt x="71167" y="35054"/>
                  <a:pt x="71024" y="35786"/>
                </a:cubicBezTo>
                <a:cubicBezTo>
                  <a:pt x="71024" y="35914"/>
                  <a:pt x="71087" y="36057"/>
                  <a:pt x="70960" y="36057"/>
                </a:cubicBezTo>
                <a:cubicBezTo>
                  <a:pt x="70938" y="36068"/>
                  <a:pt x="70917" y="36073"/>
                  <a:pt x="70899" y="36073"/>
                </a:cubicBezTo>
                <a:cubicBezTo>
                  <a:pt x="70810" y="36073"/>
                  <a:pt x="70755" y="35966"/>
                  <a:pt x="70690" y="35914"/>
                </a:cubicBezTo>
                <a:cubicBezTo>
                  <a:pt x="69368" y="34258"/>
                  <a:pt x="68047" y="32666"/>
                  <a:pt x="66710" y="31011"/>
                </a:cubicBezTo>
                <a:cubicBezTo>
                  <a:pt x="65994" y="30215"/>
                  <a:pt x="65325" y="29356"/>
                  <a:pt x="64593" y="28560"/>
                </a:cubicBezTo>
                <a:cubicBezTo>
                  <a:pt x="64529" y="28417"/>
                  <a:pt x="64466" y="28353"/>
                  <a:pt x="64402" y="28162"/>
                </a:cubicBezTo>
                <a:close/>
                <a:moveTo>
                  <a:pt x="61808" y="28226"/>
                </a:moveTo>
                <a:cubicBezTo>
                  <a:pt x="62015" y="28226"/>
                  <a:pt x="62206" y="28289"/>
                  <a:pt x="62412" y="28496"/>
                </a:cubicBezTo>
                <a:lnTo>
                  <a:pt x="68175" y="35452"/>
                </a:lnTo>
                <a:cubicBezTo>
                  <a:pt x="68843" y="36312"/>
                  <a:pt x="69575" y="37107"/>
                  <a:pt x="70228" y="37903"/>
                </a:cubicBezTo>
                <a:cubicBezTo>
                  <a:pt x="70371" y="38110"/>
                  <a:pt x="70435" y="38301"/>
                  <a:pt x="70371" y="38572"/>
                </a:cubicBezTo>
                <a:cubicBezTo>
                  <a:pt x="70101" y="39240"/>
                  <a:pt x="69894" y="39893"/>
                  <a:pt x="69639" y="40498"/>
                </a:cubicBezTo>
                <a:cubicBezTo>
                  <a:pt x="69605" y="40674"/>
                  <a:pt x="69550" y="40757"/>
                  <a:pt x="69477" y="40757"/>
                </a:cubicBezTo>
                <a:cubicBezTo>
                  <a:pt x="69411" y="40757"/>
                  <a:pt x="69331" y="40690"/>
                  <a:pt x="69241" y="40561"/>
                </a:cubicBezTo>
                <a:cubicBezTo>
                  <a:pt x="67586" y="38508"/>
                  <a:pt x="65914" y="36518"/>
                  <a:pt x="64259" y="34465"/>
                </a:cubicBezTo>
                <a:cubicBezTo>
                  <a:pt x="62731" y="32603"/>
                  <a:pt x="61219" y="30884"/>
                  <a:pt x="59691" y="29085"/>
                </a:cubicBezTo>
                <a:cubicBezTo>
                  <a:pt x="59627" y="28958"/>
                  <a:pt x="59356" y="28751"/>
                  <a:pt x="59420" y="28560"/>
                </a:cubicBezTo>
                <a:cubicBezTo>
                  <a:pt x="59484" y="28417"/>
                  <a:pt x="60025" y="28417"/>
                  <a:pt x="60152" y="28353"/>
                </a:cubicBezTo>
                <a:cubicBezTo>
                  <a:pt x="60821" y="28289"/>
                  <a:pt x="61139" y="28289"/>
                  <a:pt x="61808" y="28226"/>
                </a:cubicBezTo>
                <a:close/>
                <a:moveTo>
                  <a:pt x="57263" y="28945"/>
                </a:moveTo>
                <a:cubicBezTo>
                  <a:pt x="57465" y="28945"/>
                  <a:pt x="57577" y="29102"/>
                  <a:pt x="57701" y="29212"/>
                </a:cubicBezTo>
                <a:cubicBezTo>
                  <a:pt x="58831" y="30549"/>
                  <a:pt x="59945" y="31934"/>
                  <a:pt x="61012" y="33271"/>
                </a:cubicBezTo>
                <a:cubicBezTo>
                  <a:pt x="61537" y="33924"/>
                  <a:pt x="62078" y="34529"/>
                  <a:pt x="62603" y="35181"/>
                </a:cubicBezTo>
                <a:cubicBezTo>
                  <a:pt x="63129" y="35786"/>
                  <a:pt x="63606" y="36375"/>
                  <a:pt x="64132" y="36980"/>
                </a:cubicBezTo>
                <a:cubicBezTo>
                  <a:pt x="65596" y="38699"/>
                  <a:pt x="67044" y="40498"/>
                  <a:pt x="68572" y="42281"/>
                </a:cubicBezTo>
                <a:cubicBezTo>
                  <a:pt x="68700" y="42487"/>
                  <a:pt x="68779" y="42615"/>
                  <a:pt x="68636" y="42822"/>
                </a:cubicBezTo>
                <a:cubicBezTo>
                  <a:pt x="68302" y="43411"/>
                  <a:pt x="68047" y="44016"/>
                  <a:pt x="67713" y="44541"/>
                </a:cubicBezTo>
                <a:cubicBezTo>
                  <a:pt x="67671" y="44665"/>
                  <a:pt x="67596" y="44770"/>
                  <a:pt x="67496" y="44770"/>
                </a:cubicBezTo>
                <a:cubicBezTo>
                  <a:pt x="67442" y="44770"/>
                  <a:pt x="67381" y="44740"/>
                  <a:pt x="67315" y="44668"/>
                </a:cubicBezTo>
                <a:cubicBezTo>
                  <a:pt x="66249" y="43347"/>
                  <a:pt x="65198" y="42026"/>
                  <a:pt x="64132" y="40752"/>
                </a:cubicBezTo>
                <a:cubicBezTo>
                  <a:pt x="61473" y="37505"/>
                  <a:pt x="58831" y="34258"/>
                  <a:pt x="56109" y="31075"/>
                </a:cubicBezTo>
                <a:cubicBezTo>
                  <a:pt x="55775" y="30613"/>
                  <a:pt x="55441" y="30215"/>
                  <a:pt x="55043" y="29817"/>
                </a:cubicBezTo>
                <a:cubicBezTo>
                  <a:pt x="54915" y="29610"/>
                  <a:pt x="54915" y="29547"/>
                  <a:pt x="55106" y="29483"/>
                </a:cubicBezTo>
                <a:cubicBezTo>
                  <a:pt x="55775" y="29292"/>
                  <a:pt x="56507" y="29021"/>
                  <a:pt x="57160" y="28958"/>
                </a:cubicBezTo>
                <a:cubicBezTo>
                  <a:pt x="57197" y="28949"/>
                  <a:pt x="57231" y="28945"/>
                  <a:pt x="57263" y="28945"/>
                </a:cubicBezTo>
                <a:close/>
                <a:moveTo>
                  <a:pt x="53024" y="30211"/>
                </a:moveTo>
                <a:cubicBezTo>
                  <a:pt x="53035" y="30211"/>
                  <a:pt x="53045" y="30213"/>
                  <a:pt x="53053" y="30215"/>
                </a:cubicBezTo>
                <a:lnTo>
                  <a:pt x="53180" y="30215"/>
                </a:lnTo>
                <a:cubicBezTo>
                  <a:pt x="53451" y="30343"/>
                  <a:pt x="65787" y="45337"/>
                  <a:pt x="66392" y="46005"/>
                </a:cubicBezTo>
                <a:cubicBezTo>
                  <a:pt x="66583" y="46196"/>
                  <a:pt x="66583" y="46403"/>
                  <a:pt x="66455" y="46658"/>
                </a:cubicBezTo>
                <a:cubicBezTo>
                  <a:pt x="66121" y="47199"/>
                  <a:pt x="65787" y="47661"/>
                  <a:pt x="65453" y="48186"/>
                </a:cubicBezTo>
                <a:cubicBezTo>
                  <a:pt x="65374" y="48271"/>
                  <a:pt x="65303" y="48308"/>
                  <a:pt x="65238" y="48308"/>
                </a:cubicBezTo>
                <a:cubicBezTo>
                  <a:pt x="65146" y="48308"/>
                  <a:pt x="65066" y="48234"/>
                  <a:pt x="64991" y="48122"/>
                </a:cubicBezTo>
                <a:cubicBezTo>
                  <a:pt x="64466" y="47597"/>
                  <a:pt x="64068" y="47056"/>
                  <a:pt x="63606" y="46467"/>
                </a:cubicBezTo>
                <a:cubicBezTo>
                  <a:pt x="63463" y="46324"/>
                  <a:pt x="61282" y="43681"/>
                  <a:pt x="60423" y="42678"/>
                </a:cubicBezTo>
                <a:cubicBezTo>
                  <a:pt x="58895" y="40752"/>
                  <a:pt x="53053" y="33733"/>
                  <a:pt x="51732" y="32205"/>
                </a:cubicBezTo>
                <a:cubicBezTo>
                  <a:pt x="51589" y="31998"/>
                  <a:pt x="50729" y="31202"/>
                  <a:pt x="51191" y="31011"/>
                </a:cubicBezTo>
                <a:cubicBezTo>
                  <a:pt x="51572" y="30889"/>
                  <a:pt x="52758" y="30211"/>
                  <a:pt x="53024" y="30211"/>
                </a:cubicBezTo>
                <a:close/>
                <a:moveTo>
                  <a:pt x="49456" y="31996"/>
                </a:moveTo>
                <a:cubicBezTo>
                  <a:pt x="49462" y="31996"/>
                  <a:pt x="49467" y="31997"/>
                  <a:pt x="49472" y="31998"/>
                </a:cubicBezTo>
                <a:cubicBezTo>
                  <a:pt x="50076" y="32730"/>
                  <a:pt x="59882" y="44668"/>
                  <a:pt x="60486" y="45400"/>
                </a:cubicBezTo>
                <a:cubicBezTo>
                  <a:pt x="61012" y="45926"/>
                  <a:pt x="63606" y="49252"/>
                  <a:pt x="64004" y="49507"/>
                </a:cubicBezTo>
                <a:cubicBezTo>
                  <a:pt x="64132" y="49650"/>
                  <a:pt x="64068" y="49778"/>
                  <a:pt x="64004" y="49905"/>
                </a:cubicBezTo>
                <a:cubicBezTo>
                  <a:pt x="63797" y="50112"/>
                  <a:pt x="62874" y="51178"/>
                  <a:pt x="62667" y="51369"/>
                </a:cubicBezTo>
                <a:cubicBezTo>
                  <a:pt x="62603" y="51433"/>
                  <a:pt x="62556" y="51465"/>
                  <a:pt x="62516" y="51465"/>
                </a:cubicBezTo>
                <a:cubicBezTo>
                  <a:pt x="62476" y="51465"/>
                  <a:pt x="62444" y="51433"/>
                  <a:pt x="62412" y="51369"/>
                </a:cubicBezTo>
                <a:cubicBezTo>
                  <a:pt x="61680" y="50573"/>
                  <a:pt x="56045" y="43745"/>
                  <a:pt x="55313" y="42885"/>
                </a:cubicBezTo>
                <a:cubicBezTo>
                  <a:pt x="54183" y="41485"/>
                  <a:pt x="50204" y="36709"/>
                  <a:pt x="49599" y="35914"/>
                </a:cubicBezTo>
                <a:cubicBezTo>
                  <a:pt x="48883" y="35118"/>
                  <a:pt x="48214" y="34322"/>
                  <a:pt x="47482" y="33526"/>
                </a:cubicBezTo>
                <a:cubicBezTo>
                  <a:pt x="47295" y="33339"/>
                  <a:pt x="49193" y="31996"/>
                  <a:pt x="49456" y="31996"/>
                </a:cubicBezTo>
                <a:close/>
                <a:moveTo>
                  <a:pt x="45763" y="34131"/>
                </a:moveTo>
                <a:cubicBezTo>
                  <a:pt x="45826" y="34131"/>
                  <a:pt x="45890" y="34131"/>
                  <a:pt x="45954" y="34195"/>
                </a:cubicBezTo>
                <a:cubicBezTo>
                  <a:pt x="46017" y="34195"/>
                  <a:pt x="46097" y="34258"/>
                  <a:pt x="46097" y="34322"/>
                </a:cubicBezTo>
                <a:cubicBezTo>
                  <a:pt x="46288" y="34592"/>
                  <a:pt x="46495" y="34863"/>
                  <a:pt x="46750" y="35118"/>
                </a:cubicBezTo>
                <a:cubicBezTo>
                  <a:pt x="46750" y="35118"/>
                  <a:pt x="46750" y="35181"/>
                  <a:pt x="46813" y="35181"/>
                </a:cubicBezTo>
                <a:cubicBezTo>
                  <a:pt x="47482" y="36057"/>
                  <a:pt x="48150" y="36853"/>
                  <a:pt x="48803" y="37712"/>
                </a:cubicBezTo>
                <a:cubicBezTo>
                  <a:pt x="48803" y="37712"/>
                  <a:pt x="48883" y="37712"/>
                  <a:pt x="48883" y="37776"/>
                </a:cubicBezTo>
                <a:cubicBezTo>
                  <a:pt x="49074" y="38047"/>
                  <a:pt x="49281" y="38301"/>
                  <a:pt x="49535" y="38508"/>
                </a:cubicBezTo>
                <a:cubicBezTo>
                  <a:pt x="49742" y="38763"/>
                  <a:pt x="49933" y="39033"/>
                  <a:pt x="50140" y="39304"/>
                </a:cubicBezTo>
                <a:cubicBezTo>
                  <a:pt x="50729" y="39957"/>
                  <a:pt x="51270" y="40689"/>
                  <a:pt x="51859" y="41357"/>
                </a:cubicBezTo>
                <a:cubicBezTo>
                  <a:pt x="52719" y="42344"/>
                  <a:pt x="53578" y="43411"/>
                  <a:pt x="54454" y="44413"/>
                </a:cubicBezTo>
                <a:cubicBezTo>
                  <a:pt x="54772" y="44811"/>
                  <a:pt x="55106" y="45209"/>
                  <a:pt x="55441" y="45671"/>
                </a:cubicBezTo>
                <a:cubicBezTo>
                  <a:pt x="55711" y="46005"/>
                  <a:pt x="60025" y="51178"/>
                  <a:pt x="60216" y="51369"/>
                </a:cubicBezTo>
                <a:cubicBezTo>
                  <a:pt x="60550" y="51767"/>
                  <a:pt x="60884" y="52101"/>
                  <a:pt x="61219" y="52499"/>
                </a:cubicBezTo>
                <a:cubicBezTo>
                  <a:pt x="61410" y="52770"/>
                  <a:pt x="61139" y="52897"/>
                  <a:pt x="60948" y="53025"/>
                </a:cubicBezTo>
                <a:cubicBezTo>
                  <a:pt x="60550" y="53423"/>
                  <a:pt x="60088" y="53757"/>
                  <a:pt x="59691" y="54155"/>
                </a:cubicBezTo>
                <a:cubicBezTo>
                  <a:pt x="59627" y="54155"/>
                  <a:pt x="59627" y="54218"/>
                  <a:pt x="59547" y="54218"/>
                </a:cubicBezTo>
                <a:cubicBezTo>
                  <a:pt x="59547" y="54250"/>
                  <a:pt x="59547" y="54266"/>
                  <a:pt x="59539" y="54266"/>
                </a:cubicBezTo>
                <a:cubicBezTo>
                  <a:pt x="59531" y="54266"/>
                  <a:pt x="59515" y="54250"/>
                  <a:pt x="59484" y="54218"/>
                </a:cubicBezTo>
                <a:cubicBezTo>
                  <a:pt x="59229" y="54155"/>
                  <a:pt x="59086" y="53821"/>
                  <a:pt x="58958" y="53630"/>
                </a:cubicBezTo>
                <a:cubicBezTo>
                  <a:pt x="56571" y="50780"/>
                  <a:pt x="54247" y="47915"/>
                  <a:pt x="51859" y="45066"/>
                </a:cubicBezTo>
                <a:cubicBezTo>
                  <a:pt x="51461" y="44541"/>
                  <a:pt x="49678" y="42344"/>
                  <a:pt x="49201" y="41883"/>
                </a:cubicBezTo>
                <a:cubicBezTo>
                  <a:pt x="49201" y="41819"/>
                  <a:pt x="49137" y="41819"/>
                  <a:pt x="49137" y="41755"/>
                </a:cubicBezTo>
                <a:cubicBezTo>
                  <a:pt x="48739" y="41357"/>
                  <a:pt x="44298" y="35977"/>
                  <a:pt x="44235" y="35977"/>
                </a:cubicBezTo>
                <a:cubicBezTo>
                  <a:pt x="44235" y="35977"/>
                  <a:pt x="44235" y="35914"/>
                  <a:pt x="44171" y="35914"/>
                </a:cubicBezTo>
                <a:cubicBezTo>
                  <a:pt x="43900" y="35516"/>
                  <a:pt x="43900" y="35516"/>
                  <a:pt x="44235" y="35181"/>
                </a:cubicBezTo>
                <a:cubicBezTo>
                  <a:pt x="44696" y="34783"/>
                  <a:pt x="45222" y="34592"/>
                  <a:pt x="45699" y="34195"/>
                </a:cubicBezTo>
                <a:cubicBezTo>
                  <a:pt x="45763" y="34195"/>
                  <a:pt x="45763" y="34195"/>
                  <a:pt x="45763" y="34131"/>
                </a:cubicBezTo>
                <a:close/>
                <a:moveTo>
                  <a:pt x="42656" y="36625"/>
                </a:moveTo>
                <a:cubicBezTo>
                  <a:pt x="42735" y="36625"/>
                  <a:pt x="42816" y="36694"/>
                  <a:pt x="42914" y="36853"/>
                </a:cubicBezTo>
                <a:cubicBezTo>
                  <a:pt x="43041" y="37044"/>
                  <a:pt x="44235" y="38508"/>
                  <a:pt x="44633" y="38970"/>
                </a:cubicBezTo>
                <a:cubicBezTo>
                  <a:pt x="45094" y="39559"/>
                  <a:pt x="52257" y="48186"/>
                  <a:pt x="52464" y="48456"/>
                </a:cubicBezTo>
                <a:cubicBezTo>
                  <a:pt x="52528" y="48520"/>
                  <a:pt x="52591" y="48584"/>
                  <a:pt x="52655" y="48647"/>
                </a:cubicBezTo>
                <a:cubicBezTo>
                  <a:pt x="52862" y="48918"/>
                  <a:pt x="54183" y="50446"/>
                  <a:pt x="54247" y="50573"/>
                </a:cubicBezTo>
                <a:cubicBezTo>
                  <a:pt x="54454" y="50780"/>
                  <a:pt x="56109" y="52834"/>
                  <a:pt x="56300" y="53088"/>
                </a:cubicBezTo>
                <a:cubicBezTo>
                  <a:pt x="56443" y="53168"/>
                  <a:pt x="56571" y="53295"/>
                  <a:pt x="56634" y="53423"/>
                </a:cubicBezTo>
                <a:cubicBezTo>
                  <a:pt x="56698" y="53486"/>
                  <a:pt x="56762" y="53566"/>
                  <a:pt x="56762" y="53630"/>
                </a:cubicBezTo>
                <a:cubicBezTo>
                  <a:pt x="56841" y="53693"/>
                  <a:pt x="56905" y="53757"/>
                  <a:pt x="56969" y="53821"/>
                </a:cubicBezTo>
                <a:cubicBezTo>
                  <a:pt x="57032" y="53964"/>
                  <a:pt x="57096" y="54027"/>
                  <a:pt x="57160" y="54091"/>
                </a:cubicBezTo>
                <a:lnTo>
                  <a:pt x="57239" y="54155"/>
                </a:lnTo>
                <a:lnTo>
                  <a:pt x="57303" y="54218"/>
                </a:lnTo>
                <a:cubicBezTo>
                  <a:pt x="57494" y="54489"/>
                  <a:pt x="57765" y="54760"/>
                  <a:pt x="57956" y="55014"/>
                </a:cubicBezTo>
                <a:cubicBezTo>
                  <a:pt x="58162" y="55221"/>
                  <a:pt x="58162" y="55349"/>
                  <a:pt x="57956" y="55476"/>
                </a:cubicBezTo>
                <a:cubicBezTo>
                  <a:pt x="57430" y="55874"/>
                  <a:pt x="56969" y="56208"/>
                  <a:pt x="56364" y="56542"/>
                </a:cubicBezTo>
                <a:cubicBezTo>
                  <a:pt x="56364" y="56542"/>
                  <a:pt x="56364" y="56606"/>
                  <a:pt x="56300" y="56606"/>
                </a:cubicBezTo>
                <a:cubicBezTo>
                  <a:pt x="56276" y="56618"/>
                  <a:pt x="56254" y="56623"/>
                  <a:pt x="56234" y="56623"/>
                </a:cubicBezTo>
                <a:cubicBezTo>
                  <a:pt x="56148" y="56623"/>
                  <a:pt x="56097" y="56530"/>
                  <a:pt x="56045" y="56479"/>
                </a:cubicBezTo>
                <a:lnTo>
                  <a:pt x="55441" y="55874"/>
                </a:lnTo>
                <a:cubicBezTo>
                  <a:pt x="55441" y="55874"/>
                  <a:pt x="55377" y="55810"/>
                  <a:pt x="55441" y="55810"/>
                </a:cubicBezTo>
                <a:cubicBezTo>
                  <a:pt x="54979" y="55285"/>
                  <a:pt x="49933" y="49109"/>
                  <a:pt x="48739" y="47661"/>
                </a:cubicBezTo>
                <a:cubicBezTo>
                  <a:pt x="47816" y="46530"/>
                  <a:pt x="46957" y="45464"/>
                  <a:pt x="46017" y="44413"/>
                </a:cubicBezTo>
                <a:cubicBezTo>
                  <a:pt x="45954" y="44413"/>
                  <a:pt x="45954" y="44413"/>
                  <a:pt x="45954" y="44334"/>
                </a:cubicBezTo>
                <a:cubicBezTo>
                  <a:pt x="45826" y="44207"/>
                  <a:pt x="45699" y="44016"/>
                  <a:pt x="45556" y="43872"/>
                </a:cubicBezTo>
                <a:cubicBezTo>
                  <a:pt x="45492" y="43872"/>
                  <a:pt x="45492" y="43809"/>
                  <a:pt x="45492" y="43809"/>
                </a:cubicBezTo>
                <a:cubicBezTo>
                  <a:pt x="45429" y="43681"/>
                  <a:pt x="45365" y="43618"/>
                  <a:pt x="45222" y="43474"/>
                </a:cubicBezTo>
                <a:cubicBezTo>
                  <a:pt x="45222" y="43474"/>
                  <a:pt x="45158" y="43474"/>
                  <a:pt x="45222" y="43411"/>
                </a:cubicBezTo>
                <a:cubicBezTo>
                  <a:pt x="44824" y="42949"/>
                  <a:pt x="41242" y="38699"/>
                  <a:pt x="40988" y="38365"/>
                </a:cubicBezTo>
                <a:cubicBezTo>
                  <a:pt x="40924" y="38301"/>
                  <a:pt x="42181" y="37044"/>
                  <a:pt x="42372" y="36853"/>
                </a:cubicBezTo>
                <a:cubicBezTo>
                  <a:pt x="42481" y="36710"/>
                  <a:pt x="42568" y="36625"/>
                  <a:pt x="42656" y="36625"/>
                </a:cubicBezTo>
                <a:close/>
                <a:moveTo>
                  <a:pt x="39816" y="39531"/>
                </a:moveTo>
                <a:cubicBezTo>
                  <a:pt x="39857" y="39531"/>
                  <a:pt x="39889" y="39567"/>
                  <a:pt x="39921" y="39638"/>
                </a:cubicBezTo>
                <a:cubicBezTo>
                  <a:pt x="40128" y="39893"/>
                  <a:pt x="41847" y="42090"/>
                  <a:pt x="42436" y="42742"/>
                </a:cubicBezTo>
                <a:cubicBezTo>
                  <a:pt x="43168" y="43618"/>
                  <a:pt x="49344" y="51035"/>
                  <a:pt x="50076" y="51974"/>
                </a:cubicBezTo>
                <a:cubicBezTo>
                  <a:pt x="51063" y="53232"/>
                  <a:pt x="52130" y="54425"/>
                  <a:pt x="53180" y="55619"/>
                </a:cubicBezTo>
                <a:cubicBezTo>
                  <a:pt x="53578" y="56081"/>
                  <a:pt x="53976" y="56606"/>
                  <a:pt x="54374" y="57068"/>
                </a:cubicBezTo>
                <a:cubicBezTo>
                  <a:pt x="54772" y="57466"/>
                  <a:pt x="54772" y="57545"/>
                  <a:pt x="54374" y="57736"/>
                </a:cubicBezTo>
                <a:cubicBezTo>
                  <a:pt x="53913" y="58070"/>
                  <a:pt x="53324" y="58341"/>
                  <a:pt x="52782" y="58596"/>
                </a:cubicBezTo>
                <a:cubicBezTo>
                  <a:pt x="52730" y="58622"/>
                  <a:pt x="52677" y="58638"/>
                  <a:pt x="52623" y="58638"/>
                </a:cubicBezTo>
                <a:cubicBezTo>
                  <a:pt x="52547" y="58638"/>
                  <a:pt x="52468" y="58607"/>
                  <a:pt x="52384" y="58532"/>
                </a:cubicBezTo>
                <a:cubicBezTo>
                  <a:pt x="52257" y="58341"/>
                  <a:pt x="52130" y="58198"/>
                  <a:pt x="51987" y="58007"/>
                </a:cubicBezTo>
                <a:cubicBezTo>
                  <a:pt x="51923" y="58007"/>
                  <a:pt x="51923" y="58007"/>
                  <a:pt x="51923" y="57943"/>
                </a:cubicBezTo>
                <a:cubicBezTo>
                  <a:pt x="50872" y="56606"/>
                  <a:pt x="49806" y="55349"/>
                  <a:pt x="48676" y="54027"/>
                </a:cubicBezTo>
                <a:cubicBezTo>
                  <a:pt x="47148" y="52165"/>
                  <a:pt x="45620" y="50303"/>
                  <a:pt x="44107" y="48456"/>
                </a:cubicBezTo>
                <a:cubicBezTo>
                  <a:pt x="43439" y="47661"/>
                  <a:pt x="42770" y="46865"/>
                  <a:pt x="42181" y="46133"/>
                </a:cubicBezTo>
                <a:cubicBezTo>
                  <a:pt x="42118" y="46133"/>
                  <a:pt x="42118" y="46069"/>
                  <a:pt x="42118" y="46069"/>
                </a:cubicBezTo>
                <a:cubicBezTo>
                  <a:pt x="41577" y="45400"/>
                  <a:pt x="38536" y="41755"/>
                  <a:pt x="38457" y="41692"/>
                </a:cubicBezTo>
                <a:cubicBezTo>
                  <a:pt x="38329" y="41485"/>
                  <a:pt x="38138" y="41294"/>
                  <a:pt x="38457" y="41023"/>
                </a:cubicBezTo>
                <a:cubicBezTo>
                  <a:pt x="38536" y="40959"/>
                  <a:pt x="39332" y="39893"/>
                  <a:pt x="39650" y="39638"/>
                </a:cubicBezTo>
                <a:cubicBezTo>
                  <a:pt x="39722" y="39567"/>
                  <a:pt x="39774" y="39531"/>
                  <a:pt x="39816" y="39531"/>
                </a:cubicBezTo>
                <a:close/>
                <a:moveTo>
                  <a:pt x="37201" y="42869"/>
                </a:moveTo>
                <a:cubicBezTo>
                  <a:pt x="37267" y="42869"/>
                  <a:pt x="37335" y="42917"/>
                  <a:pt x="37406" y="43013"/>
                </a:cubicBezTo>
                <a:cubicBezTo>
                  <a:pt x="37995" y="43745"/>
                  <a:pt x="38536" y="44413"/>
                  <a:pt x="39125" y="45066"/>
                </a:cubicBezTo>
                <a:cubicBezTo>
                  <a:pt x="40128" y="46260"/>
                  <a:pt x="41051" y="47454"/>
                  <a:pt x="42038" y="48647"/>
                </a:cubicBezTo>
                <a:cubicBezTo>
                  <a:pt x="43439" y="50303"/>
                  <a:pt x="44824" y="52038"/>
                  <a:pt x="46288" y="53757"/>
                </a:cubicBezTo>
                <a:cubicBezTo>
                  <a:pt x="47752" y="55476"/>
                  <a:pt x="49281" y="57275"/>
                  <a:pt x="50729" y="59057"/>
                </a:cubicBezTo>
                <a:cubicBezTo>
                  <a:pt x="50793" y="59137"/>
                  <a:pt x="50872" y="59201"/>
                  <a:pt x="50936" y="59328"/>
                </a:cubicBezTo>
                <a:cubicBezTo>
                  <a:pt x="50936" y="59455"/>
                  <a:pt x="50793" y="59455"/>
                  <a:pt x="50729" y="59455"/>
                </a:cubicBezTo>
                <a:cubicBezTo>
                  <a:pt x="50140" y="59726"/>
                  <a:pt x="49472" y="59933"/>
                  <a:pt x="48883" y="60187"/>
                </a:cubicBezTo>
                <a:cubicBezTo>
                  <a:pt x="48833" y="60199"/>
                  <a:pt x="48788" y="60204"/>
                  <a:pt x="48747" y="60204"/>
                </a:cubicBezTo>
                <a:cubicBezTo>
                  <a:pt x="48565" y="60204"/>
                  <a:pt x="48458" y="60100"/>
                  <a:pt x="48341" y="59996"/>
                </a:cubicBezTo>
                <a:cubicBezTo>
                  <a:pt x="47418" y="58866"/>
                  <a:pt x="46559" y="57800"/>
                  <a:pt x="45620" y="56670"/>
                </a:cubicBezTo>
                <a:cubicBezTo>
                  <a:pt x="43900" y="54616"/>
                  <a:pt x="42245" y="52563"/>
                  <a:pt x="40526" y="50510"/>
                </a:cubicBezTo>
                <a:cubicBezTo>
                  <a:pt x="38998" y="48711"/>
                  <a:pt x="37533" y="46928"/>
                  <a:pt x="36005" y="45130"/>
                </a:cubicBezTo>
                <a:cubicBezTo>
                  <a:pt x="35878" y="45002"/>
                  <a:pt x="35878" y="44875"/>
                  <a:pt x="36005" y="44668"/>
                </a:cubicBezTo>
                <a:cubicBezTo>
                  <a:pt x="36340" y="44143"/>
                  <a:pt x="36674" y="43538"/>
                  <a:pt x="37008" y="43013"/>
                </a:cubicBezTo>
                <a:cubicBezTo>
                  <a:pt x="37072" y="42917"/>
                  <a:pt x="37136" y="42869"/>
                  <a:pt x="37201" y="42869"/>
                </a:cubicBezTo>
                <a:close/>
                <a:moveTo>
                  <a:pt x="35048" y="46660"/>
                </a:moveTo>
                <a:cubicBezTo>
                  <a:pt x="35134" y="46660"/>
                  <a:pt x="35228" y="46745"/>
                  <a:pt x="35353" y="46928"/>
                </a:cubicBezTo>
                <a:cubicBezTo>
                  <a:pt x="35751" y="47454"/>
                  <a:pt x="36212" y="47995"/>
                  <a:pt x="36674" y="48520"/>
                </a:cubicBezTo>
                <a:cubicBezTo>
                  <a:pt x="37406" y="49507"/>
                  <a:pt x="38202" y="50382"/>
                  <a:pt x="38998" y="51369"/>
                </a:cubicBezTo>
                <a:cubicBezTo>
                  <a:pt x="40781" y="53423"/>
                  <a:pt x="42516" y="55556"/>
                  <a:pt x="44298" y="57673"/>
                </a:cubicBezTo>
                <a:cubicBezTo>
                  <a:pt x="45031" y="58596"/>
                  <a:pt x="45763" y="59455"/>
                  <a:pt x="46495" y="60331"/>
                </a:cubicBezTo>
                <a:cubicBezTo>
                  <a:pt x="46813" y="60729"/>
                  <a:pt x="46813" y="60792"/>
                  <a:pt x="46352" y="60920"/>
                </a:cubicBezTo>
                <a:cubicBezTo>
                  <a:pt x="45699" y="61047"/>
                  <a:pt x="45031" y="61190"/>
                  <a:pt x="44362" y="61318"/>
                </a:cubicBezTo>
                <a:cubicBezTo>
                  <a:pt x="44171" y="61318"/>
                  <a:pt x="44028" y="61190"/>
                  <a:pt x="43900" y="61047"/>
                </a:cubicBezTo>
                <a:cubicBezTo>
                  <a:pt x="42245" y="58994"/>
                  <a:pt x="40526" y="56877"/>
                  <a:pt x="38791" y="54823"/>
                </a:cubicBezTo>
                <a:cubicBezTo>
                  <a:pt x="37533" y="53295"/>
                  <a:pt x="36276" y="51831"/>
                  <a:pt x="35019" y="50303"/>
                </a:cubicBezTo>
                <a:cubicBezTo>
                  <a:pt x="34684" y="49905"/>
                  <a:pt x="34350" y="49443"/>
                  <a:pt x="34016" y="49045"/>
                </a:cubicBezTo>
                <a:cubicBezTo>
                  <a:pt x="33888" y="48918"/>
                  <a:pt x="33825" y="48854"/>
                  <a:pt x="33952" y="48647"/>
                </a:cubicBezTo>
                <a:cubicBezTo>
                  <a:pt x="34223" y="48122"/>
                  <a:pt x="34477" y="47517"/>
                  <a:pt x="34748" y="46992"/>
                </a:cubicBezTo>
                <a:cubicBezTo>
                  <a:pt x="34860" y="46777"/>
                  <a:pt x="34948" y="46660"/>
                  <a:pt x="35048" y="46660"/>
                </a:cubicBezTo>
                <a:close/>
                <a:moveTo>
                  <a:pt x="32031" y="55821"/>
                </a:moveTo>
                <a:cubicBezTo>
                  <a:pt x="32082" y="55821"/>
                  <a:pt x="32155" y="55875"/>
                  <a:pt x="32233" y="55953"/>
                </a:cubicBezTo>
                <a:cubicBezTo>
                  <a:pt x="32488" y="56272"/>
                  <a:pt x="32822" y="56670"/>
                  <a:pt x="33093" y="57004"/>
                </a:cubicBezTo>
                <a:cubicBezTo>
                  <a:pt x="33761" y="57736"/>
                  <a:pt x="34350" y="58468"/>
                  <a:pt x="34955" y="59201"/>
                </a:cubicBezTo>
                <a:cubicBezTo>
                  <a:pt x="35544" y="59933"/>
                  <a:pt x="36149" y="60585"/>
                  <a:pt x="36738" y="61318"/>
                </a:cubicBezTo>
                <a:cubicBezTo>
                  <a:pt x="36801" y="61381"/>
                  <a:pt x="36865" y="61525"/>
                  <a:pt x="36801" y="61588"/>
                </a:cubicBezTo>
                <a:cubicBezTo>
                  <a:pt x="36769" y="61652"/>
                  <a:pt x="36722" y="61668"/>
                  <a:pt x="36674" y="61668"/>
                </a:cubicBezTo>
                <a:cubicBezTo>
                  <a:pt x="36626" y="61668"/>
                  <a:pt x="36578" y="61652"/>
                  <a:pt x="36547" y="61652"/>
                </a:cubicBezTo>
                <a:lnTo>
                  <a:pt x="36276" y="61652"/>
                </a:lnTo>
                <a:cubicBezTo>
                  <a:pt x="35480" y="61652"/>
                  <a:pt x="34684" y="61525"/>
                  <a:pt x="33952" y="61525"/>
                </a:cubicBezTo>
                <a:cubicBezTo>
                  <a:pt x="33761" y="61525"/>
                  <a:pt x="33681" y="61381"/>
                  <a:pt x="33554" y="61254"/>
                </a:cubicBezTo>
                <a:cubicBezTo>
                  <a:pt x="32965" y="60585"/>
                  <a:pt x="32360" y="59853"/>
                  <a:pt x="31835" y="59137"/>
                </a:cubicBezTo>
                <a:cubicBezTo>
                  <a:pt x="31692" y="58994"/>
                  <a:pt x="31628" y="58866"/>
                  <a:pt x="31628" y="58659"/>
                </a:cubicBezTo>
                <a:cubicBezTo>
                  <a:pt x="31692" y="57736"/>
                  <a:pt x="31835" y="56877"/>
                  <a:pt x="31962" y="55953"/>
                </a:cubicBezTo>
                <a:cubicBezTo>
                  <a:pt x="31962" y="55859"/>
                  <a:pt x="31989" y="55821"/>
                  <a:pt x="32031" y="55821"/>
                </a:cubicBezTo>
                <a:close/>
                <a:moveTo>
                  <a:pt x="33220" y="50908"/>
                </a:moveTo>
                <a:cubicBezTo>
                  <a:pt x="33363" y="50908"/>
                  <a:pt x="33427" y="51035"/>
                  <a:pt x="33490" y="51099"/>
                </a:cubicBezTo>
                <a:cubicBezTo>
                  <a:pt x="34079" y="51831"/>
                  <a:pt x="34684" y="52563"/>
                  <a:pt x="35353" y="53295"/>
                </a:cubicBezTo>
                <a:cubicBezTo>
                  <a:pt x="37533" y="55953"/>
                  <a:pt x="39794" y="58596"/>
                  <a:pt x="41974" y="61254"/>
                </a:cubicBezTo>
                <a:cubicBezTo>
                  <a:pt x="42038" y="61318"/>
                  <a:pt x="42181" y="61381"/>
                  <a:pt x="42118" y="61525"/>
                </a:cubicBezTo>
                <a:cubicBezTo>
                  <a:pt x="42118" y="61588"/>
                  <a:pt x="42082" y="61604"/>
                  <a:pt x="42030" y="61604"/>
                </a:cubicBezTo>
                <a:cubicBezTo>
                  <a:pt x="41978" y="61604"/>
                  <a:pt x="41911" y="61588"/>
                  <a:pt x="41847" y="61588"/>
                </a:cubicBezTo>
                <a:lnTo>
                  <a:pt x="41115" y="61588"/>
                </a:lnTo>
                <a:cubicBezTo>
                  <a:pt x="40653" y="61652"/>
                  <a:pt x="40128" y="61588"/>
                  <a:pt x="39650" y="61716"/>
                </a:cubicBezTo>
                <a:cubicBezTo>
                  <a:pt x="39581" y="61743"/>
                  <a:pt x="39517" y="61756"/>
                  <a:pt x="39457" y="61756"/>
                </a:cubicBezTo>
                <a:cubicBezTo>
                  <a:pt x="39243" y="61756"/>
                  <a:pt x="39084" y="61593"/>
                  <a:pt x="38934" y="61381"/>
                </a:cubicBezTo>
                <a:cubicBezTo>
                  <a:pt x="37263" y="59328"/>
                  <a:pt x="35544" y="57275"/>
                  <a:pt x="33888" y="55221"/>
                </a:cubicBezTo>
                <a:cubicBezTo>
                  <a:pt x="33490" y="54760"/>
                  <a:pt x="33093" y="54362"/>
                  <a:pt x="32695" y="53884"/>
                </a:cubicBezTo>
                <a:cubicBezTo>
                  <a:pt x="32488" y="53630"/>
                  <a:pt x="32424" y="53423"/>
                  <a:pt x="32567" y="53088"/>
                </a:cubicBezTo>
                <a:cubicBezTo>
                  <a:pt x="32695" y="52436"/>
                  <a:pt x="32822" y="51831"/>
                  <a:pt x="33029" y="51178"/>
                </a:cubicBezTo>
                <a:cubicBezTo>
                  <a:pt x="33093" y="51099"/>
                  <a:pt x="33093" y="50971"/>
                  <a:pt x="33220" y="50908"/>
                </a:cubicBezTo>
                <a:close/>
                <a:moveTo>
                  <a:pt x="24765" y="63138"/>
                </a:moveTo>
                <a:cubicBezTo>
                  <a:pt x="24800" y="63138"/>
                  <a:pt x="24837" y="63154"/>
                  <a:pt x="24863" y="63180"/>
                </a:cubicBezTo>
                <a:cubicBezTo>
                  <a:pt x="25723" y="63435"/>
                  <a:pt x="26726" y="63371"/>
                  <a:pt x="27649" y="63578"/>
                </a:cubicBezTo>
                <a:cubicBezTo>
                  <a:pt x="27983" y="63642"/>
                  <a:pt x="28190" y="63769"/>
                  <a:pt x="28047" y="64103"/>
                </a:cubicBezTo>
                <a:cubicBezTo>
                  <a:pt x="28110" y="64963"/>
                  <a:pt x="28047" y="65965"/>
                  <a:pt x="27983" y="66889"/>
                </a:cubicBezTo>
                <a:cubicBezTo>
                  <a:pt x="27983" y="66952"/>
                  <a:pt x="28047" y="67096"/>
                  <a:pt x="27919" y="67159"/>
                </a:cubicBezTo>
                <a:cubicBezTo>
                  <a:pt x="27856" y="67159"/>
                  <a:pt x="27792" y="67096"/>
                  <a:pt x="27712" y="67016"/>
                </a:cubicBezTo>
                <a:cubicBezTo>
                  <a:pt x="27314" y="66427"/>
                  <a:pt x="25261" y="64039"/>
                  <a:pt x="24736" y="63371"/>
                </a:cubicBezTo>
                <a:cubicBezTo>
                  <a:pt x="24672" y="63307"/>
                  <a:pt x="24609" y="63307"/>
                  <a:pt x="24672" y="63244"/>
                </a:cubicBezTo>
                <a:cubicBezTo>
                  <a:pt x="24672" y="63169"/>
                  <a:pt x="24716" y="63138"/>
                  <a:pt x="24765" y="63138"/>
                </a:cubicBezTo>
                <a:close/>
                <a:moveTo>
                  <a:pt x="19154" y="62718"/>
                </a:moveTo>
                <a:cubicBezTo>
                  <a:pt x="19258" y="62718"/>
                  <a:pt x="19403" y="62782"/>
                  <a:pt x="19499" y="62782"/>
                </a:cubicBezTo>
                <a:cubicBezTo>
                  <a:pt x="20152" y="62846"/>
                  <a:pt x="20820" y="62909"/>
                  <a:pt x="21489" y="62909"/>
                </a:cubicBezTo>
                <a:cubicBezTo>
                  <a:pt x="22221" y="62909"/>
                  <a:pt x="22476" y="63435"/>
                  <a:pt x="22810" y="63769"/>
                </a:cubicBezTo>
                <a:cubicBezTo>
                  <a:pt x="23669" y="64772"/>
                  <a:pt x="24529" y="65759"/>
                  <a:pt x="25325" y="66825"/>
                </a:cubicBezTo>
                <a:cubicBezTo>
                  <a:pt x="25595" y="67159"/>
                  <a:pt x="27394" y="69213"/>
                  <a:pt x="27649" y="69483"/>
                </a:cubicBezTo>
                <a:cubicBezTo>
                  <a:pt x="27856" y="69738"/>
                  <a:pt x="27712" y="70008"/>
                  <a:pt x="27792" y="70279"/>
                </a:cubicBezTo>
                <a:cubicBezTo>
                  <a:pt x="27792" y="70343"/>
                  <a:pt x="27521" y="72523"/>
                  <a:pt x="27521" y="72730"/>
                </a:cubicBezTo>
                <a:cubicBezTo>
                  <a:pt x="27521" y="72794"/>
                  <a:pt x="27521" y="72921"/>
                  <a:pt x="27458" y="72921"/>
                </a:cubicBezTo>
                <a:cubicBezTo>
                  <a:pt x="27439" y="72940"/>
                  <a:pt x="27414" y="72948"/>
                  <a:pt x="27387" y="72948"/>
                </a:cubicBezTo>
                <a:cubicBezTo>
                  <a:pt x="27322" y="72948"/>
                  <a:pt x="27251" y="72903"/>
                  <a:pt x="27251" y="72858"/>
                </a:cubicBezTo>
                <a:cubicBezTo>
                  <a:pt x="27123" y="72730"/>
                  <a:pt x="25802" y="71075"/>
                  <a:pt x="25261" y="70406"/>
                </a:cubicBezTo>
                <a:cubicBezTo>
                  <a:pt x="24529" y="69547"/>
                  <a:pt x="20422" y="64565"/>
                  <a:pt x="19292" y="63244"/>
                </a:cubicBezTo>
                <a:lnTo>
                  <a:pt x="19292" y="63180"/>
                </a:lnTo>
                <a:cubicBezTo>
                  <a:pt x="19165" y="63037"/>
                  <a:pt x="18958" y="62973"/>
                  <a:pt x="19037" y="62782"/>
                </a:cubicBezTo>
                <a:cubicBezTo>
                  <a:pt x="19059" y="62734"/>
                  <a:pt x="19101" y="62718"/>
                  <a:pt x="19154" y="62718"/>
                </a:cubicBezTo>
                <a:close/>
                <a:moveTo>
                  <a:pt x="16540" y="62659"/>
                </a:moveTo>
                <a:cubicBezTo>
                  <a:pt x="16574" y="62659"/>
                  <a:pt x="16610" y="62679"/>
                  <a:pt x="16650" y="62718"/>
                </a:cubicBezTo>
                <a:cubicBezTo>
                  <a:pt x="16777" y="62782"/>
                  <a:pt x="19563" y="66220"/>
                  <a:pt x="19833" y="66554"/>
                </a:cubicBezTo>
                <a:cubicBezTo>
                  <a:pt x="20088" y="66825"/>
                  <a:pt x="24338" y="71934"/>
                  <a:pt x="24402" y="71998"/>
                </a:cubicBezTo>
                <a:cubicBezTo>
                  <a:pt x="25325" y="73065"/>
                  <a:pt x="26200" y="74115"/>
                  <a:pt x="27060" y="75245"/>
                </a:cubicBezTo>
                <a:lnTo>
                  <a:pt x="27123" y="75245"/>
                </a:lnTo>
                <a:cubicBezTo>
                  <a:pt x="27123" y="75373"/>
                  <a:pt x="26391" y="78094"/>
                  <a:pt x="26391" y="78158"/>
                </a:cubicBezTo>
                <a:cubicBezTo>
                  <a:pt x="26391" y="78094"/>
                  <a:pt x="26328" y="78094"/>
                  <a:pt x="26328" y="78031"/>
                </a:cubicBezTo>
                <a:cubicBezTo>
                  <a:pt x="26057" y="77760"/>
                  <a:pt x="22539" y="73526"/>
                  <a:pt x="21345" y="72062"/>
                </a:cubicBezTo>
                <a:cubicBezTo>
                  <a:pt x="19961" y="70343"/>
                  <a:pt x="18496" y="68608"/>
                  <a:pt x="17048" y="66889"/>
                </a:cubicBezTo>
                <a:cubicBezTo>
                  <a:pt x="16172" y="65822"/>
                  <a:pt x="13721" y="63037"/>
                  <a:pt x="13785" y="62909"/>
                </a:cubicBezTo>
                <a:cubicBezTo>
                  <a:pt x="13844" y="62768"/>
                  <a:pt x="15018" y="62688"/>
                  <a:pt x="15811" y="62688"/>
                </a:cubicBezTo>
                <a:cubicBezTo>
                  <a:pt x="16091" y="62688"/>
                  <a:pt x="16323" y="62698"/>
                  <a:pt x="16443" y="62718"/>
                </a:cubicBezTo>
                <a:cubicBezTo>
                  <a:pt x="16475" y="62679"/>
                  <a:pt x="16507" y="62659"/>
                  <a:pt x="16540" y="62659"/>
                </a:cubicBezTo>
                <a:close/>
                <a:moveTo>
                  <a:pt x="11604" y="63244"/>
                </a:moveTo>
                <a:cubicBezTo>
                  <a:pt x="11731" y="63244"/>
                  <a:pt x="11795" y="63244"/>
                  <a:pt x="11875" y="63307"/>
                </a:cubicBezTo>
                <a:cubicBezTo>
                  <a:pt x="12002" y="63371"/>
                  <a:pt x="14119" y="65965"/>
                  <a:pt x="14581" y="66618"/>
                </a:cubicBezTo>
                <a:cubicBezTo>
                  <a:pt x="14915" y="67096"/>
                  <a:pt x="19754" y="72858"/>
                  <a:pt x="19897" y="72985"/>
                </a:cubicBezTo>
                <a:cubicBezTo>
                  <a:pt x="20024" y="73128"/>
                  <a:pt x="20152" y="73319"/>
                  <a:pt x="20359" y="73526"/>
                </a:cubicBezTo>
                <a:cubicBezTo>
                  <a:pt x="20359" y="73526"/>
                  <a:pt x="20359" y="73590"/>
                  <a:pt x="20422" y="73590"/>
                </a:cubicBezTo>
                <a:cubicBezTo>
                  <a:pt x="20693" y="73924"/>
                  <a:pt x="25659" y="79750"/>
                  <a:pt x="25723" y="80084"/>
                </a:cubicBezTo>
                <a:cubicBezTo>
                  <a:pt x="25794" y="80141"/>
                  <a:pt x="24838" y="82024"/>
                  <a:pt x="24400" y="82024"/>
                </a:cubicBezTo>
                <a:cubicBezTo>
                  <a:pt x="24351" y="82024"/>
                  <a:pt x="24308" y="82000"/>
                  <a:pt x="24274" y="81946"/>
                </a:cubicBezTo>
                <a:cubicBezTo>
                  <a:pt x="23144" y="80625"/>
                  <a:pt x="22014" y="79288"/>
                  <a:pt x="20884" y="77967"/>
                </a:cubicBezTo>
                <a:cubicBezTo>
                  <a:pt x="18098" y="74577"/>
                  <a:pt x="15376" y="71202"/>
                  <a:pt x="12591" y="67891"/>
                </a:cubicBezTo>
                <a:cubicBezTo>
                  <a:pt x="11668" y="66761"/>
                  <a:pt x="10601" y="65631"/>
                  <a:pt x="9742" y="64501"/>
                </a:cubicBezTo>
                <a:cubicBezTo>
                  <a:pt x="9678" y="64437"/>
                  <a:pt x="9551" y="64374"/>
                  <a:pt x="9487" y="64230"/>
                </a:cubicBezTo>
                <a:cubicBezTo>
                  <a:pt x="9344" y="64103"/>
                  <a:pt x="9407" y="63976"/>
                  <a:pt x="9614" y="63912"/>
                </a:cubicBezTo>
                <a:cubicBezTo>
                  <a:pt x="9742" y="63833"/>
                  <a:pt x="9949" y="63769"/>
                  <a:pt x="10076" y="63705"/>
                </a:cubicBezTo>
                <a:lnTo>
                  <a:pt x="10076" y="63769"/>
                </a:lnTo>
                <a:cubicBezTo>
                  <a:pt x="10140" y="63705"/>
                  <a:pt x="10140" y="63705"/>
                  <a:pt x="10203" y="63705"/>
                </a:cubicBezTo>
                <a:cubicBezTo>
                  <a:pt x="10681" y="63578"/>
                  <a:pt x="11142" y="63371"/>
                  <a:pt x="11604" y="63244"/>
                </a:cubicBezTo>
                <a:close/>
                <a:moveTo>
                  <a:pt x="7812" y="64856"/>
                </a:moveTo>
                <a:cubicBezTo>
                  <a:pt x="7977" y="64856"/>
                  <a:pt x="8080" y="65025"/>
                  <a:pt x="8214" y="65170"/>
                </a:cubicBezTo>
                <a:cubicBezTo>
                  <a:pt x="8691" y="65759"/>
                  <a:pt x="9216" y="66363"/>
                  <a:pt x="9678" y="66952"/>
                </a:cubicBezTo>
                <a:cubicBezTo>
                  <a:pt x="10681" y="68210"/>
                  <a:pt x="11668" y="69404"/>
                  <a:pt x="12591" y="70597"/>
                </a:cubicBezTo>
                <a:lnTo>
                  <a:pt x="12925" y="70932"/>
                </a:lnTo>
                <a:cubicBezTo>
                  <a:pt x="12925" y="70995"/>
                  <a:pt x="12925" y="70995"/>
                  <a:pt x="12989" y="70995"/>
                </a:cubicBezTo>
                <a:lnTo>
                  <a:pt x="12989" y="71075"/>
                </a:lnTo>
                <a:cubicBezTo>
                  <a:pt x="14326" y="72587"/>
                  <a:pt x="15583" y="74115"/>
                  <a:pt x="16841" y="75643"/>
                </a:cubicBezTo>
                <a:cubicBezTo>
                  <a:pt x="17111" y="75977"/>
                  <a:pt x="17302" y="76248"/>
                  <a:pt x="17573" y="76503"/>
                </a:cubicBezTo>
                <a:cubicBezTo>
                  <a:pt x="17573" y="76566"/>
                  <a:pt x="17573" y="76566"/>
                  <a:pt x="17637" y="76566"/>
                </a:cubicBezTo>
                <a:lnTo>
                  <a:pt x="17637" y="76646"/>
                </a:lnTo>
                <a:lnTo>
                  <a:pt x="17700" y="76646"/>
                </a:lnTo>
                <a:cubicBezTo>
                  <a:pt x="18162" y="77235"/>
                  <a:pt x="21091" y="80753"/>
                  <a:pt x="21091" y="80753"/>
                </a:cubicBezTo>
                <a:cubicBezTo>
                  <a:pt x="21218" y="80816"/>
                  <a:pt x="22746" y="82742"/>
                  <a:pt x="22810" y="82806"/>
                </a:cubicBezTo>
                <a:cubicBezTo>
                  <a:pt x="23017" y="83077"/>
                  <a:pt x="23271" y="83411"/>
                  <a:pt x="23542" y="83666"/>
                </a:cubicBezTo>
                <a:cubicBezTo>
                  <a:pt x="23669" y="83729"/>
                  <a:pt x="23733" y="83872"/>
                  <a:pt x="23606" y="83936"/>
                </a:cubicBezTo>
                <a:cubicBezTo>
                  <a:pt x="23271" y="84525"/>
                  <a:pt x="22746" y="85003"/>
                  <a:pt x="22285" y="85400"/>
                </a:cubicBezTo>
                <a:lnTo>
                  <a:pt x="22221" y="85464"/>
                </a:lnTo>
                <a:cubicBezTo>
                  <a:pt x="22174" y="85539"/>
                  <a:pt x="22133" y="85570"/>
                  <a:pt x="22081" y="85570"/>
                </a:cubicBezTo>
                <a:cubicBezTo>
                  <a:pt x="22045" y="85570"/>
                  <a:pt x="22003" y="85554"/>
                  <a:pt x="21950" y="85528"/>
                </a:cubicBezTo>
                <a:lnTo>
                  <a:pt x="21887" y="85528"/>
                </a:lnTo>
                <a:cubicBezTo>
                  <a:pt x="17971" y="80753"/>
                  <a:pt x="14055" y="75977"/>
                  <a:pt x="10140" y="71266"/>
                </a:cubicBezTo>
                <a:cubicBezTo>
                  <a:pt x="8818" y="69674"/>
                  <a:pt x="7418" y="68082"/>
                  <a:pt x="6097" y="66491"/>
                </a:cubicBezTo>
                <a:cubicBezTo>
                  <a:pt x="5906" y="66300"/>
                  <a:pt x="5826" y="66220"/>
                  <a:pt x="6097" y="65965"/>
                </a:cubicBezTo>
                <a:cubicBezTo>
                  <a:pt x="6558" y="65568"/>
                  <a:pt x="7099" y="65297"/>
                  <a:pt x="7561" y="64963"/>
                </a:cubicBezTo>
                <a:cubicBezTo>
                  <a:pt x="7661" y="64887"/>
                  <a:pt x="7742" y="64856"/>
                  <a:pt x="7812" y="64856"/>
                </a:cubicBezTo>
                <a:close/>
                <a:moveTo>
                  <a:pt x="85997" y="0"/>
                </a:moveTo>
                <a:cubicBezTo>
                  <a:pt x="85879" y="0"/>
                  <a:pt x="85753" y="13"/>
                  <a:pt x="85620" y="36"/>
                </a:cubicBezTo>
                <a:cubicBezTo>
                  <a:pt x="83630" y="434"/>
                  <a:pt x="81768" y="1230"/>
                  <a:pt x="80176" y="2487"/>
                </a:cubicBezTo>
                <a:cubicBezTo>
                  <a:pt x="79587" y="2949"/>
                  <a:pt x="78919" y="3426"/>
                  <a:pt x="78394" y="4015"/>
                </a:cubicBezTo>
                <a:cubicBezTo>
                  <a:pt x="77136" y="5416"/>
                  <a:pt x="76133" y="7008"/>
                  <a:pt x="75274" y="8727"/>
                </a:cubicBezTo>
                <a:cubicBezTo>
                  <a:pt x="73809" y="11576"/>
                  <a:pt x="73220" y="14632"/>
                  <a:pt x="72759" y="17752"/>
                </a:cubicBezTo>
                <a:cubicBezTo>
                  <a:pt x="72552" y="18946"/>
                  <a:pt x="72218" y="25711"/>
                  <a:pt x="72154" y="25711"/>
                </a:cubicBezTo>
                <a:cubicBezTo>
                  <a:pt x="71505" y="25623"/>
                  <a:pt x="69267" y="25318"/>
                  <a:pt x="66044" y="25318"/>
                </a:cubicBezTo>
                <a:cubicBezTo>
                  <a:pt x="63968" y="25318"/>
                  <a:pt x="61483" y="25445"/>
                  <a:pt x="58751" y="25838"/>
                </a:cubicBezTo>
                <a:cubicBezTo>
                  <a:pt x="57367" y="26029"/>
                  <a:pt x="56045" y="26363"/>
                  <a:pt x="54708" y="26761"/>
                </a:cubicBezTo>
                <a:cubicBezTo>
                  <a:pt x="52989" y="27223"/>
                  <a:pt x="51398" y="27828"/>
                  <a:pt x="49806" y="28560"/>
                </a:cubicBezTo>
                <a:cubicBezTo>
                  <a:pt x="43566" y="31345"/>
                  <a:pt x="38536" y="35579"/>
                  <a:pt x="34684" y="41230"/>
                </a:cubicBezTo>
                <a:cubicBezTo>
                  <a:pt x="31835" y="45400"/>
                  <a:pt x="29973" y="50048"/>
                  <a:pt x="28986" y="55014"/>
                </a:cubicBezTo>
                <a:cubicBezTo>
                  <a:pt x="28588" y="56813"/>
                  <a:pt x="28317" y="58659"/>
                  <a:pt x="28254" y="60522"/>
                </a:cubicBezTo>
                <a:cubicBezTo>
                  <a:pt x="28254" y="60692"/>
                  <a:pt x="28210" y="60809"/>
                  <a:pt x="28044" y="60809"/>
                </a:cubicBezTo>
                <a:cubicBezTo>
                  <a:pt x="28008" y="60809"/>
                  <a:pt x="27967" y="60804"/>
                  <a:pt x="27919" y="60792"/>
                </a:cubicBezTo>
                <a:cubicBezTo>
                  <a:pt x="27201" y="60739"/>
                  <a:pt x="23096" y="60031"/>
                  <a:pt x="18795" y="60031"/>
                </a:cubicBezTo>
                <a:cubicBezTo>
                  <a:pt x="17947" y="60031"/>
                  <a:pt x="17091" y="60058"/>
                  <a:pt x="16252" y="60124"/>
                </a:cubicBezTo>
                <a:lnTo>
                  <a:pt x="15854" y="60124"/>
                </a:lnTo>
                <a:cubicBezTo>
                  <a:pt x="14517" y="60331"/>
                  <a:pt x="13259" y="60458"/>
                  <a:pt x="12002" y="60792"/>
                </a:cubicBezTo>
                <a:cubicBezTo>
                  <a:pt x="9407" y="61445"/>
                  <a:pt x="7020" y="62448"/>
                  <a:pt x="4839" y="64039"/>
                </a:cubicBezTo>
                <a:cubicBezTo>
                  <a:pt x="3709" y="64899"/>
                  <a:pt x="2722" y="65965"/>
                  <a:pt x="1990" y="67096"/>
                </a:cubicBezTo>
                <a:cubicBezTo>
                  <a:pt x="1194" y="68289"/>
                  <a:pt x="589" y="69547"/>
                  <a:pt x="127" y="70868"/>
                </a:cubicBezTo>
                <a:cubicBezTo>
                  <a:pt x="0" y="71330"/>
                  <a:pt x="334" y="72125"/>
                  <a:pt x="796" y="72332"/>
                </a:cubicBezTo>
                <a:cubicBezTo>
                  <a:pt x="984" y="72406"/>
                  <a:pt x="1164" y="72442"/>
                  <a:pt x="1331" y="72442"/>
                </a:cubicBezTo>
                <a:cubicBezTo>
                  <a:pt x="1744" y="72442"/>
                  <a:pt x="2086" y="72221"/>
                  <a:pt x="2324" y="71791"/>
                </a:cubicBezTo>
                <a:cubicBezTo>
                  <a:pt x="2388" y="71664"/>
                  <a:pt x="2451" y="71473"/>
                  <a:pt x="2515" y="71330"/>
                </a:cubicBezTo>
                <a:cubicBezTo>
                  <a:pt x="2977" y="70008"/>
                  <a:pt x="3582" y="68815"/>
                  <a:pt x="4441" y="67685"/>
                </a:cubicBezTo>
                <a:cubicBezTo>
                  <a:pt x="4576" y="67517"/>
                  <a:pt x="4660" y="67434"/>
                  <a:pt x="4742" y="67434"/>
                </a:cubicBezTo>
                <a:cubicBezTo>
                  <a:pt x="4823" y="67434"/>
                  <a:pt x="4903" y="67517"/>
                  <a:pt x="5030" y="67685"/>
                </a:cubicBezTo>
                <a:cubicBezTo>
                  <a:pt x="5301" y="68019"/>
                  <a:pt x="5508" y="68353"/>
                  <a:pt x="5762" y="68687"/>
                </a:cubicBezTo>
                <a:cubicBezTo>
                  <a:pt x="6622" y="69674"/>
                  <a:pt x="7418" y="70741"/>
                  <a:pt x="8293" y="71728"/>
                </a:cubicBezTo>
                <a:cubicBezTo>
                  <a:pt x="9280" y="72921"/>
                  <a:pt x="10203" y="74179"/>
                  <a:pt x="11270" y="75373"/>
                </a:cubicBezTo>
                <a:cubicBezTo>
                  <a:pt x="12129" y="76312"/>
                  <a:pt x="12925" y="77362"/>
                  <a:pt x="13721" y="78301"/>
                </a:cubicBezTo>
                <a:cubicBezTo>
                  <a:pt x="14851" y="79623"/>
                  <a:pt x="15918" y="80880"/>
                  <a:pt x="17048" y="82217"/>
                </a:cubicBezTo>
                <a:cubicBezTo>
                  <a:pt x="17971" y="83411"/>
                  <a:pt x="18958" y="84605"/>
                  <a:pt x="19961" y="85798"/>
                </a:cubicBezTo>
                <a:cubicBezTo>
                  <a:pt x="20152" y="85989"/>
                  <a:pt x="20295" y="86117"/>
                  <a:pt x="20422" y="86324"/>
                </a:cubicBezTo>
                <a:cubicBezTo>
                  <a:pt x="20756" y="86594"/>
                  <a:pt x="20629" y="86722"/>
                  <a:pt x="20359" y="86913"/>
                </a:cubicBezTo>
                <a:cubicBezTo>
                  <a:pt x="19292" y="87517"/>
                  <a:pt x="18242" y="87915"/>
                  <a:pt x="17111" y="88313"/>
                </a:cubicBezTo>
                <a:cubicBezTo>
                  <a:pt x="16507" y="88504"/>
                  <a:pt x="16316" y="88902"/>
                  <a:pt x="16570" y="89443"/>
                </a:cubicBezTo>
                <a:cubicBezTo>
                  <a:pt x="16743" y="89722"/>
                  <a:pt x="17004" y="89857"/>
                  <a:pt x="17354" y="89857"/>
                </a:cubicBezTo>
                <a:cubicBezTo>
                  <a:pt x="17424" y="89857"/>
                  <a:pt x="17497" y="89852"/>
                  <a:pt x="17573" y="89841"/>
                </a:cubicBezTo>
                <a:cubicBezTo>
                  <a:pt x="17907" y="89778"/>
                  <a:pt x="18162" y="89634"/>
                  <a:pt x="18496" y="89634"/>
                </a:cubicBezTo>
                <a:cubicBezTo>
                  <a:pt x="18560" y="89634"/>
                  <a:pt x="18560" y="89634"/>
                  <a:pt x="18639" y="89571"/>
                </a:cubicBezTo>
                <a:cubicBezTo>
                  <a:pt x="21887" y="88711"/>
                  <a:pt x="24402" y="86785"/>
                  <a:pt x="26391" y="84063"/>
                </a:cubicBezTo>
                <a:cubicBezTo>
                  <a:pt x="27792" y="82074"/>
                  <a:pt x="28779" y="79957"/>
                  <a:pt x="29447" y="77633"/>
                </a:cubicBezTo>
                <a:cubicBezTo>
                  <a:pt x="30307" y="74720"/>
                  <a:pt x="30705" y="71728"/>
                  <a:pt x="30896" y="68687"/>
                </a:cubicBezTo>
                <a:cubicBezTo>
                  <a:pt x="31039" y="67685"/>
                  <a:pt x="31039" y="66698"/>
                  <a:pt x="31103" y="65695"/>
                </a:cubicBezTo>
                <a:cubicBezTo>
                  <a:pt x="31166" y="65233"/>
                  <a:pt x="31103" y="64772"/>
                  <a:pt x="31230" y="64310"/>
                </a:cubicBezTo>
                <a:cubicBezTo>
                  <a:pt x="31294" y="64167"/>
                  <a:pt x="31294" y="64103"/>
                  <a:pt x="31501" y="64103"/>
                </a:cubicBezTo>
                <a:cubicBezTo>
                  <a:pt x="32090" y="64230"/>
                  <a:pt x="32695" y="64230"/>
                  <a:pt x="33220" y="64374"/>
                </a:cubicBezTo>
                <a:cubicBezTo>
                  <a:pt x="34014" y="64481"/>
                  <a:pt x="34752" y="64646"/>
                  <a:pt x="35519" y="64646"/>
                </a:cubicBezTo>
                <a:cubicBezTo>
                  <a:pt x="35659" y="64646"/>
                  <a:pt x="35800" y="64641"/>
                  <a:pt x="35942" y="64628"/>
                </a:cubicBezTo>
                <a:cubicBezTo>
                  <a:pt x="36876" y="64628"/>
                  <a:pt x="37802" y="64664"/>
                  <a:pt x="38731" y="64664"/>
                </a:cubicBezTo>
                <a:cubicBezTo>
                  <a:pt x="39196" y="64664"/>
                  <a:pt x="39661" y="64655"/>
                  <a:pt x="40128" y="64628"/>
                </a:cubicBezTo>
                <a:cubicBezTo>
                  <a:pt x="41179" y="64565"/>
                  <a:pt x="42245" y="64374"/>
                  <a:pt x="43312" y="64230"/>
                </a:cubicBezTo>
                <a:cubicBezTo>
                  <a:pt x="45301" y="63976"/>
                  <a:pt x="47211" y="63578"/>
                  <a:pt x="49137" y="62973"/>
                </a:cubicBezTo>
                <a:cubicBezTo>
                  <a:pt x="50331" y="62575"/>
                  <a:pt x="51589" y="62177"/>
                  <a:pt x="52782" y="61716"/>
                </a:cubicBezTo>
                <a:cubicBezTo>
                  <a:pt x="53722" y="61254"/>
                  <a:pt x="54645" y="60856"/>
                  <a:pt x="55568" y="60394"/>
                </a:cubicBezTo>
                <a:cubicBezTo>
                  <a:pt x="56300" y="59933"/>
                  <a:pt x="57096" y="59535"/>
                  <a:pt x="57765" y="59137"/>
                </a:cubicBezTo>
                <a:cubicBezTo>
                  <a:pt x="58560" y="58596"/>
                  <a:pt x="59293" y="58134"/>
                  <a:pt x="60025" y="57545"/>
                </a:cubicBezTo>
                <a:cubicBezTo>
                  <a:pt x="61410" y="56542"/>
                  <a:pt x="62667" y="55476"/>
                  <a:pt x="63861" y="54282"/>
                </a:cubicBezTo>
                <a:cubicBezTo>
                  <a:pt x="64593" y="53566"/>
                  <a:pt x="65325" y="52834"/>
                  <a:pt x="66058" y="52038"/>
                </a:cubicBezTo>
                <a:cubicBezTo>
                  <a:pt x="66121" y="51974"/>
                  <a:pt x="66185" y="51831"/>
                  <a:pt x="66312" y="51767"/>
                </a:cubicBezTo>
                <a:cubicBezTo>
                  <a:pt x="66710" y="51178"/>
                  <a:pt x="67188" y="50637"/>
                  <a:pt x="67649" y="50048"/>
                </a:cubicBezTo>
                <a:cubicBezTo>
                  <a:pt x="68238" y="49189"/>
                  <a:pt x="68843" y="48313"/>
                  <a:pt x="69496" y="47390"/>
                </a:cubicBezTo>
                <a:cubicBezTo>
                  <a:pt x="73809" y="39495"/>
                  <a:pt x="75067" y="30215"/>
                  <a:pt x="75067" y="29419"/>
                </a:cubicBezTo>
                <a:cubicBezTo>
                  <a:pt x="75067" y="29251"/>
                  <a:pt x="75461" y="29190"/>
                  <a:pt x="76140" y="29190"/>
                </a:cubicBezTo>
                <a:cubicBezTo>
                  <a:pt x="77994" y="29190"/>
                  <a:pt x="81969" y="29649"/>
                  <a:pt x="85812" y="29649"/>
                </a:cubicBezTo>
                <a:cubicBezTo>
                  <a:pt x="87219" y="29649"/>
                  <a:pt x="88609" y="29588"/>
                  <a:pt x="89870" y="29419"/>
                </a:cubicBezTo>
                <a:cubicBezTo>
                  <a:pt x="90666" y="29292"/>
                  <a:pt x="91462" y="29085"/>
                  <a:pt x="92258" y="28894"/>
                </a:cubicBezTo>
                <a:cubicBezTo>
                  <a:pt x="93372" y="28496"/>
                  <a:pt x="94566" y="28098"/>
                  <a:pt x="95632" y="27493"/>
                </a:cubicBezTo>
                <a:cubicBezTo>
                  <a:pt x="96428" y="27159"/>
                  <a:pt x="97224" y="26697"/>
                  <a:pt x="97892" y="26236"/>
                </a:cubicBezTo>
                <a:cubicBezTo>
                  <a:pt x="98816" y="25567"/>
                  <a:pt x="99612" y="24771"/>
                  <a:pt x="100344" y="23912"/>
                </a:cubicBezTo>
                <a:cubicBezTo>
                  <a:pt x="100933" y="23243"/>
                  <a:pt x="101474" y="22591"/>
                  <a:pt x="101935" y="21859"/>
                </a:cubicBezTo>
                <a:cubicBezTo>
                  <a:pt x="102461" y="20935"/>
                  <a:pt x="102859" y="19933"/>
                  <a:pt x="103193" y="18946"/>
                </a:cubicBezTo>
                <a:cubicBezTo>
                  <a:pt x="103320" y="18405"/>
                  <a:pt x="103002" y="17672"/>
                  <a:pt x="102397" y="17545"/>
                </a:cubicBezTo>
                <a:cubicBezTo>
                  <a:pt x="102182" y="17508"/>
                  <a:pt x="102001" y="17481"/>
                  <a:pt x="101844" y="17481"/>
                </a:cubicBezTo>
                <a:cubicBezTo>
                  <a:pt x="101469" y="17481"/>
                  <a:pt x="101237" y="17633"/>
                  <a:pt x="101012" y="18150"/>
                </a:cubicBezTo>
                <a:cubicBezTo>
                  <a:pt x="100869" y="18341"/>
                  <a:pt x="100805" y="18548"/>
                  <a:pt x="100742" y="18739"/>
                </a:cubicBezTo>
                <a:cubicBezTo>
                  <a:pt x="100073" y="20601"/>
                  <a:pt x="99086" y="22257"/>
                  <a:pt x="97494" y="23578"/>
                </a:cubicBezTo>
                <a:cubicBezTo>
                  <a:pt x="97288" y="23323"/>
                  <a:pt x="97033" y="22989"/>
                  <a:pt x="96762" y="22718"/>
                </a:cubicBezTo>
                <a:cubicBezTo>
                  <a:pt x="95903" y="21731"/>
                  <a:pt x="95107" y="20665"/>
                  <a:pt x="94247" y="19662"/>
                </a:cubicBezTo>
                <a:cubicBezTo>
                  <a:pt x="93245" y="18468"/>
                  <a:pt x="92258" y="17211"/>
                  <a:pt x="91255" y="16017"/>
                </a:cubicBezTo>
                <a:cubicBezTo>
                  <a:pt x="90268" y="14823"/>
                  <a:pt x="89329" y="13629"/>
                  <a:pt x="88342" y="12499"/>
                </a:cubicBezTo>
                <a:cubicBezTo>
                  <a:pt x="87546" y="11576"/>
                  <a:pt x="86814" y="10653"/>
                  <a:pt x="86018" y="9714"/>
                </a:cubicBezTo>
                <a:cubicBezTo>
                  <a:pt x="85158" y="8663"/>
                  <a:pt x="84219" y="7660"/>
                  <a:pt x="83423" y="6610"/>
                </a:cubicBezTo>
                <a:cubicBezTo>
                  <a:pt x="82898" y="5941"/>
                  <a:pt x="82230" y="5273"/>
                  <a:pt x="81704" y="4541"/>
                </a:cubicBezTo>
                <a:cubicBezTo>
                  <a:pt x="81370" y="4143"/>
                  <a:pt x="81370" y="4143"/>
                  <a:pt x="81768" y="3888"/>
                </a:cubicBezTo>
                <a:cubicBezTo>
                  <a:pt x="83232" y="2885"/>
                  <a:pt x="84617" y="1962"/>
                  <a:pt x="86352" y="1564"/>
                </a:cubicBezTo>
                <a:cubicBezTo>
                  <a:pt x="86607" y="1500"/>
                  <a:pt x="86814" y="1293"/>
                  <a:pt x="86814" y="959"/>
                </a:cubicBezTo>
                <a:cubicBezTo>
                  <a:pt x="86866" y="256"/>
                  <a:pt x="86524" y="0"/>
                  <a:pt x="8599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10" name="Google Shape;510;p34"/>
          <p:cNvSpPr/>
          <p:nvPr/>
        </p:nvSpPr>
        <p:spPr>
          <a:xfrm rot="1921380">
            <a:off x="7030973" y="5599350"/>
            <a:ext cx="1010344" cy="426665"/>
          </a:xfrm>
          <a:custGeom>
            <a:avLst/>
            <a:gdLst/>
            <a:ahLst/>
            <a:cxnLst/>
            <a:rect l="l" t="t" r="r" b="b"/>
            <a:pathLst>
              <a:path w="30308" h="12799" extrusionOk="0">
                <a:moveTo>
                  <a:pt x="15186" y="1720"/>
                </a:moveTo>
                <a:cubicBezTo>
                  <a:pt x="16507" y="1720"/>
                  <a:pt x="17637" y="2850"/>
                  <a:pt x="17637" y="4251"/>
                </a:cubicBezTo>
                <a:cubicBezTo>
                  <a:pt x="17637" y="5572"/>
                  <a:pt x="16507" y="6702"/>
                  <a:pt x="15186" y="6702"/>
                </a:cubicBezTo>
                <a:cubicBezTo>
                  <a:pt x="13785" y="6702"/>
                  <a:pt x="12655" y="5572"/>
                  <a:pt x="12655" y="4251"/>
                </a:cubicBezTo>
                <a:cubicBezTo>
                  <a:pt x="12655" y="2850"/>
                  <a:pt x="13785" y="1720"/>
                  <a:pt x="15186" y="1720"/>
                </a:cubicBezTo>
                <a:close/>
                <a:moveTo>
                  <a:pt x="4171" y="6097"/>
                </a:moveTo>
                <a:cubicBezTo>
                  <a:pt x="5572" y="6097"/>
                  <a:pt x="6686" y="7227"/>
                  <a:pt x="6686" y="8628"/>
                </a:cubicBezTo>
                <a:cubicBezTo>
                  <a:pt x="6686" y="9949"/>
                  <a:pt x="5572" y="11079"/>
                  <a:pt x="4171" y="11079"/>
                </a:cubicBezTo>
                <a:cubicBezTo>
                  <a:pt x="2850" y="11079"/>
                  <a:pt x="1720" y="9949"/>
                  <a:pt x="1720" y="8628"/>
                </a:cubicBezTo>
                <a:cubicBezTo>
                  <a:pt x="1720" y="7227"/>
                  <a:pt x="2850" y="6097"/>
                  <a:pt x="4171" y="6097"/>
                </a:cubicBezTo>
                <a:close/>
                <a:moveTo>
                  <a:pt x="26121" y="6097"/>
                </a:moveTo>
                <a:cubicBezTo>
                  <a:pt x="27522" y="6097"/>
                  <a:pt x="28572" y="7227"/>
                  <a:pt x="28572" y="8628"/>
                </a:cubicBezTo>
                <a:cubicBezTo>
                  <a:pt x="28572" y="9949"/>
                  <a:pt x="27522" y="11079"/>
                  <a:pt x="26121" y="11079"/>
                </a:cubicBezTo>
                <a:cubicBezTo>
                  <a:pt x="24736" y="11079"/>
                  <a:pt x="23670" y="9949"/>
                  <a:pt x="23670" y="8628"/>
                </a:cubicBezTo>
                <a:cubicBezTo>
                  <a:pt x="23670" y="7227"/>
                  <a:pt x="24736" y="6097"/>
                  <a:pt x="26121" y="6097"/>
                </a:cubicBezTo>
                <a:close/>
                <a:moveTo>
                  <a:pt x="15186" y="1"/>
                </a:moveTo>
                <a:cubicBezTo>
                  <a:pt x="12862" y="1"/>
                  <a:pt x="10936" y="1927"/>
                  <a:pt x="10936" y="4251"/>
                </a:cubicBezTo>
                <a:cubicBezTo>
                  <a:pt x="10936" y="4505"/>
                  <a:pt x="11000" y="4776"/>
                  <a:pt x="11000" y="5046"/>
                </a:cubicBezTo>
                <a:lnTo>
                  <a:pt x="7752" y="6431"/>
                </a:lnTo>
                <a:cubicBezTo>
                  <a:pt x="7020" y="5237"/>
                  <a:pt x="5699" y="4378"/>
                  <a:pt x="4171" y="4378"/>
                </a:cubicBezTo>
                <a:cubicBezTo>
                  <a:pt x="1847" y="4378"/>
                  <a:pt x="1" y="6304"/>
                  <a:pt x="1" y="8628"/>
                </a:cubicBezTo>
                <a:cubicBezTo>
                  <a:pt x="1" y="10936"/>
                  <a:pt x="1847" y="12798"/>
                  <a:pt x="4171" y="12798"/>
                </a:cubicBezTo>
                <a:cubicBezTo>
                  <a:pt x="6495" y="12798"/>
                  <a:pt x="8421" y="10936"/>
                  <a:pt x="8421" y="8628"/>
                </a:cubicBezTo>
                <a:cubicBezTo>
                  <a:pt x="8421" y="8421"/>
                  <a:pt x="8357" y="8230"/>
                  <a:pt x="8357" y="8087"/>
                </a:cubicBezTo>
                <a:lnTo>
                  <a:pt x="11732" y="6638"/>
                </a:lnTo>
                <a:cubicBezTo>
                  <a:pt x="12464" y="7689"/>
                  <a:pt x="13721" y="8421"/>
                  <a:pt x="15186" y="8421"/>
                </a:cubicBezTo>
                <a:cubicBezTo>
                  <a:pt x="16571" y="8421"/>
                  <a:pt x="17828" y="7689"/>
                  <a:pt x="18560" y="6638"/>
                </a:cubicBezTo>
                <a:lnTo>
                  <a:pt x="21951" y="8087"/>
                </a:lnTo>
                <a:lnTo>
                  <a:pt x="21951" y="8628"/>
                </a:lnTo>
                <a:cubicBezTo>
                  <a:pt x="21951" y="10936"/>
                  <a:pt x="23797" y="12798"/>
                  <a:pt x="26121" y="12798"/>
                </a:cubicBezTo>
                <a:cubicBezTo>
                  <a:pt x="28445" y="12798"/>
                  <a:pt x="30307" y="10936"/>
                  <a:pt x="30307" y="8628"/>
                </a:cubicBezTo>
                <a:cubicBezTo>
                  <a:pt x="30307" y="6304"/>
                  <a:pt x="28445" y="4378"/>
                  <a:pt x="26121" y="4378"/>
                </a:cubicBezTo>
                <a:cubicBezTo>
                  <a:pt x="24593" y="4378"/>
                  <a:pt x="23272" y="5237"/>
                  <a:pt x="22540" y="6431"/>
                </a:cubicBezTo>
                <a:lnTo>
                  <a:pt x="19292" y="5046"/>
                </a:lnTo>
                <a:cubicBezTo>
                  <a:pt x="19356" y="4776"/>
                  <a:pt x="19356" y="4505"/>
                  <a:pt x="19356" y="4251"/>
                </a:cubicBezTo>
                <a:cubicBezTo>
                  <a:pt x="19356" y="1927"/>
                  <a:pt x="17510" y="1"/>
                  <a:pt x="15186"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Tree>
    <p:extLst>
      <p:ext uri="{BB962C8B-B14F-4D97-AF65-F5344CB8AC3E}">
        <p14:creationId xmlns:p14="http://schemas.microsoft.com/office/powerpoint/2010/main" val="1883856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4" name="Google Shape;504;p34"/>
          <p:cNvSpPr txBox="1">
            <a:spLocks noGrp="1"/>
          </p:cNvSpPr>
          <p:nvPr>
            <p:ph type="title"/>
          </p:nvPr>
        </p:nvSpPr>
        <p:spPr>
          <a:xfrm>
            <a:off x="960000" y="195945"/>
            <a:ext cx="10272000" cy="1132113"/>
          </a:xfrm>
          <a:prstGeom prst="rect">
            <a:avLst/>
          </a:prstGeom>
        </p:spPr>
        <p:txBody>
          <a:bodyPr spcFirstLastPara="1" wrap="square" lIns="121900" tIns="121900" rIns="121900" bIns="121900" anchor="ctr" anchorCtr="0">
            <a:noAutofit/>
          </a:bodyPr>
          <a:lstStyle/>
          <a:p>
            <a:r>
              <a:rPr lang="en-IN" dirty="0"/>
              <a:t>Benefits</a:t>
            </a:r>
            <a:endParaRPr dirty="0"/>
          </a:p>
        </p:txBody>
      </p:sp>
      <p:sp>
        <p:nvSpPr>
          <p:cNvPr id="507" name="Google Shape;507;p34"/>
          <p:cNvSpPr txBox="1">
            <a:spLocks noGrp="1"/>
          </p:cNvSpPr>
          <p:nvPr>
            <p:ph type="subTitle" idx="5"/>
          </p:nvPr>
        </p:nvSpPr>
        <p:spPr>
          <a:xfrm>
            <a:off x="960000" y="1646218"/>
            <a:ext cx="10272000" cy="3334245"/>
          </a:xfrm>
          <a:prstGeom prst="rect">
            <a:avLst/>
          </a:prstGeom>
        </p:spPr>
        <p:txBody>
          <a:bodyPr spcFirstLastPara="1" wrap="square" lIns="121900" tIns="121900" rIns="121900" bIns="121900" anchor="t" anchorCtr="0">
            <a:noAutofit/>
          </a:bodyPr>
          <a:lstStyle/>
          <a:p>
            <a:pPr marL="0" indent="0"/>
            <a:r>
              <a:rPr lang="en-GB" sz="1867" dirty="0"/>
              <a:t>Personalized Treatment Plans: With early prediction, healthcare providers can develop personalized treatment plans that can help manage the disease more effectively, leading to improved patient outcomes.​</a:t>
            </a:r>
          </a:p>
          <a:p>
            <a:pPr marL="0" indent="0"/>
            <a:endParaRPr lang="en-GB" sz="1867" dirty="0"/>
          </a:p>
          <a:p>
            <a:pPr marL="0" indent="0"/>
            <a:r>
              <a:rPr lang="en-GB" sz="1867" dirty="0"/>
              <a:t>Lifestyle Changes: Individuals who are predicted to develop diabetes can make lifestyle changes to prevent or delay the onset of the disease. This can lead to improved health and quality of life.​</a:t>
            </a:r>
          </a:p>
          <a:p>
            <a:pPr marL="0" indent="0"/>
            <a:endParaRPr lang="en-GB" sz="1867" dirty="0"/>
          </a:p>
          <a:p>
            <a:pPr marL="0" indent="0"/>
            <a:r>
              <a:rPr lang="en-GB" sz="1867" dirty="0"/>
              <a:t>Research Opportunities: The data collected and </a:t>
            </a:r>
            <a:r>
              <a:rPr lang="en-GB" sz="1867" dirty="0" err="1"/>
              <a:t>analyzed</a:t>
            </a:r>
            <a:r>
              <a:rPr lang="en-GB" sz="1867" dirty="0"/>
              <a:t> by the model can provide valuable insights for researchers studying diabetes.​</a:t>
            </a:r>
          </a:p>
        </p:txBody>
      </p:sp>
      <p:sp>
        <p:nvSpPr>
          <p:cNvPr id="509" name="Google Shape;509;p34"/>
          <p:cNvSpPr/>
          <p:nvPr/>
        </p:nvSpPr>
        <p:spPr>
          <a:xfrm rot="3915571">
            <a:off x="-356071" y="4793584"/>
            <a:ext cx="3260448" cy="2835603"/>
          </a:xfrm>
          <a:custGeom>
            <a:avLst/>
            <a:gdLst/>
            <a:ahLst/>
            <a:cxnLst/>
            <a:rect l="l" t="t" r="r" b="b"/>
            <a:pathLst>
              <a:path w="103321" h="89858" extrusionOk="0">
                <a:moveTo>
                  <a:pt x="80256" y="5347"/>
                </a:moveTo>
                <a:cubicBezTo>
                  <a:pt x="80309" y="5347"/>
                  <a:pt x="80354" y="5385"/>
                  <a:pt x="80383" y="5480"/>
                </a:cubicBezTo>
                <a:cubicBezTo>
                  <a:pt x="80574" y="5671"/>
                  <a:pt x="96030" y="24246"/>
                  <a:pt x="96030" y="24437"/>
                </a:cubicBezTo>
                <a:cubicBezTo>
                  <a:pt x="95966" y="24644"/>
                  <a:pt x="94900" y="25376"/>
                  <a:pt x="94438" y="25631"/>
                </a:cubicBezTo>
                <a:cubicBezTo>
                  <a:pt x="94316" y="25667"/>
                  <a:pt x="94210" y="25700"/>
                  <a:pt x="94118" y="25700"/>
                </a:cubicBezTo>
                <a:cubicBezTo>
                  <a:pt x="94008" y="25700"/>
                  <a:pt x="93919" y="25652"/>
                  <a:pt x="93849" y="25504"/>
                </a:cubicBezTo>
                <a:cubicBezTo>
                  <a:pt x="93579" y="25233"/>
                  <a:pt x="93372" y="24978"/>
                  <a:pt x="93117" y="24644"/>
                </a:cubicBezTo>
                <a:cubicBezTo>
                  <a:pt x="90268" y="21254"/>
                  <a:pt x="87482" y="17816"/>
                  <a:pt x="84617" y="14425"/>
                </a:cubicBezTo>
                <a:cubicBezTo>
                  <a:pt x="83821" y="13438"/>
                  <a:pt x="81513" y="10653"/>
                  <a:pt x="81513" y="10589"/>
                </a:cubicBezTo>
                <a:cubicBezTo>
                  <a:pt x="81036" y="10048"/>
                  <a:pt x="79317" y="7995"/>
                  <a:pt x="78983" y="7597"/>
                </a:cubicBezTo>
                <a:cubicBezTo>
                  <a:pt x="78648" y="7406"/>
                  <a:pt x="78791" y="7326"/>
                  <a:pt x="78983" y="7008"/>
                </a:cubicBezTo>
                <a:cubicBezTo>
                  <a:pt x="79253" y="6530"/>
                  <a:pt x="79651" y="6005"/>
                  <a:pt x="79985" y="5607"/>
                </a:cubicBezTo>
                <a:cubicBezTo>
                  <a:pt x="80049" y="5543"/>
                  <a:pt x="80049" y="5543"/>
                  <a:pt x="80113" y="5480"/>
                </a:cubicBezTo>
                <a:lnTo>
                  <a:pt x="80049" y="5480"/>
                </a:lnTo>
                <a:cubicBezTo>
                  <a:pt x="80118" y="5402"/>
                  <a:pt x="80192" y="5347"/>
                  <a:pt x="80256" y="5347"/>
                </a:cubicBezTo>
                <a:close/>
                <a:moveTo>
                  <a:pt x="75356" y="24832"/>
                </a:moveTo>
                <a:cubicBezTo>
                  <a:pt x="75574" y="24832"/>
                  <a:pt x="76075" y="25843"/>
                  <a:pt x="76261" y="26029"/>
                </a:cubicBezTo>
                <a:cubicBezTo>
                  <a:pt x="76340" y="26109"/>
                  <a:pt x="76404" y="26172"/>
                  <a:pt x="76340" y="26300"/>
                </a:cubicBezTo>
                <a:cubicBezTo>
                  <a:pt x="76300" y="26363"/>
                  <a:pt x="76249" y="26379"/>
                  <a:pt x="76199" y="26379"/>
                </a:cubicBezTo>
                <a:cubicBezTo>
                  <a:pt x="76149" y="26379"/>
                  <a:pt x="76101" y="26363"/>
                  <a:pt x="76070" y="26363"/>
                </a:cubicBezTo>
                <a:cubicBezTo>
                  <a:pt x="76006" y="26363"/>
                  <a:pt x="75274" y="26236"/>
                  <a:pt x="75274" y="25631"/>
                </a:cubicBezTo>
                <a:lnTo>
                  <a:pt x="75274" y="25504"/>
                </a:lnTo>
                <a:cubicBezTo>
                  <a:pt x="75274" y="25376"/>
                  <a:pt x="75210" y="24915"/>
                  <a:pt x="75337" y="24835"/>
                </a:cubicBezTo>
                <a:cubicBezTo>
                  <a:pt x="75343" y="24833"/>
                  <a:pt x="75350" y="24832"/>
                  <a:pt x="75356" y="24832"/>
                </a:cubicBezTo>
                <a:close/>
                <a:moveTo>
                  <a:pt x="77939" y="8981"/>
                </a:moveTo>
                <a:cubicBezTo>
                  <a:pt x="77974" y="8981"/>
                  <a:pt x="77996" y="9024"/>
                  <a:pt x="77996" y="9061"/>
                </a:cubicBezTo>
                <a:cubicBezTo>
                  <a:pt x="78394" y="9395"/>
                  <a:pt x="78648" y="9857"/>
                  <a:pt x="78919" y="10191"/>
                </a:cubicBezTo>
                <a:cubicBezTo>
                  <a:pt x="79651" y="11114"/>
                  <a:pt x="80383" y="11974"/>
                  <a:pt x="81115" y="12834"/>
                </a:cubicBezTo>
                <a:cubicBezTo>
                  <a:pt x="82039" y="13900"/>
                  <a:pt x="82835" y="15030"/>
                  <a:pt x="83758" y="16081"/>
                </a:cubicBezTo>
                <a:cubicBezTo>
                  <a:pt x="84426" y="16749"/>
                  <a:pt x="87546" y="20601"/>
                  <a:pt x="88342" y="21524"/>
                </a:cubicBezTo>
                <a:cubicBezTo>
                  <a:pt x="89329" y="22654"/>
                  <a:pt x="90268" y="23848"/>
                  <a:pt x="91255" y="24978"/>
                </a:cubicBezTo>
                <a:cubicBezTo>
                  <a:pt x="91462" y="25169"/>
                  <a:pt x="92258" y="26109"/>
                  <a:pt x="92258" y="26236"/>
                </a:cubicBezTo>
                <a:cubicBezTo>
                  <a:pt x="92385" y="26363"/>
                  <a:pt x="92385" y="26427"/>
                  <a:pt x="92178" y="26427"/>
                </a:cubicBezTo>
                <a:lnTo>
                  <a:pt x="92114" y="26506"/>
                </a:lnTo>
                <a:lnTo>
                  <a:pt x="91987" y="26506"/>
                </a:lnTo>
                <a:cubicBezTo>
                  <a:pt x="91525" y="26634"/>
                  <a:pt x="89536" y="26825"/>
                  <a:pt x="89536" y="26825"/>
                </a:cubicBezTo>
                <a:cubicBezTo>
                  <a:pt x="89536" y="26825"/>
                  <a:pt x="87482" y="24310"/>
                  <a:pt x="86814" y="23450"/>
                </a:cubicBezTo>
                <a:cubicBezTo>
                  <a:pt x="86416" y="22989"/>
                  <a:pt x="83026" y="18803"/>
                  <a:pt x="81704" y="17211"/>
                </a:cubicBezTo>
                <a:cubicBezTo>
                  <a:pt x="80176" y="15428"/>
                  <a:pt x="78648" y="13566"/>
                  <a:pt x="77136" y="11783"/>
                </a:cubicBezTo>
                <a:cubicBezTo>
                  <a:pt x="76993" y="11640"/>
                  <a:pt x="76929" y="11449"/>
                  <a:pt x="76993" y="11305"/>
                </a:cubicBezTo>
                <a:cubicBezTo>
                  <a:pt x="77200" y="10653"/>
                  <a:pt x="77852" y="9061"/>
                  <a:pt x="77852" y="9061"/>
                </a:cubicBezTo>
                <a:cubicBezTo>
                  <a:pt x="77885" y="9002"/>
                  <a:pt x="77915" y="8981"/>
                  <a:pt x="77939" y="8981"/>
                </a:cubicBezTo>
                <a:close/>
                <a:moveTo>
                  <a:pt x="75672" y="19073"/>
                </a:moveTo>
                <a:cubicBezTo>
                  <a:pt x="75735" y="19073"/>
                  <a:pt x="75799" y="19137"/>
                  <a:pt x="75942" y="19264"/>
                </a:cubicBezTo>
                <a:cubicBezTo>
                  <a:pt x="76133" y="19535"/>
                  <a:pt x="82166" y="26761"/>
                  <a:pt x="82166" y="26904"/>
                </a:cubicBezTo>
                <a:cubicBezTo>
                  <a:pt x="82230" y="27095"/>
                  <a:pt x="82102" y="27095"/>
                  <a:pt x="82039" y="27095"/>
                </a:cubicBezTo>
                <a:cubicBezTo>
                  <a:pt x="81911" y="27095"/>
                  <a:pt x="78648" y="26427"/>
                  <a:pt x="78521" y="26236"/>
                </a:cubicBezTo>
                <a:cubicBezTo>
                  <a:pt x="77996" y="25440"/>
                  <a:pt x="75863" y="23180"/>
                  <a:pt x="75608" y="22591"/>
                </a:cubicBezTo>
                <a:cubicBezTo>
                  <a:pt x="75465" y="22384"/>
                  <a:pt x="75544" y="19137"/>
                  <a:pt x="75672" y="19073"/>
                </a:cubicBezTo>
                <a:close/>
                <a:moveTo>
                  <a:pt x="76434" y="13689"/>
                </a:moveTo>
                <a:cubicBezTo>
                  <a:pt x="76695" y="13689"/>
                  <a:pt x="77143" y="14433"/>
                  <a:pt x="77327" y="14632"/>
                </a:cubicBezTo>
                <a:cubicBezTo>
                  <a:pt x="78123" y="15555"/>
                  <a:pt x="81179" y="19264"/>
                  <a:pt x="81513" y="19662"/>
                </a:cubicBezTo>
                <a:cubicBezTo>
                  <a:pt x="81641" y="19742"/>
                  <a:pt x="83630" y="22320"/>
                  <a:pt x="84299" y="23052"/>
                </a:cubicBezTo>
                <a:cubicBezTo>
                  <a:pt x="85222" y="24119"/>
                  <a:pt x="87737" y="26968"/>
                  <a:pt x="87610" y="27095"/>
                </a:cubicBezTo>
                <a:cubicBezTo>
                  <a:pt x="87572" y="27170"/>
                  <a:pt x="86623" y="27201"/>
                  <a:pt x="85830" y="27201"/>
                </a:cubicBezTo>
                <a:cubicBezTo>
                  <a:pt x="85269" y="27201"/>
                  <a:pt x="84787" y="27185"/>
                  <a:pt x="84761" y="27159"/>
                </a:cubicBezTo>
                <a:cubicBezTo>
                  <a:pt x="84733" y="27171"/>
                  <a:pt x="84709" y="27176"/>
                  <a:pt x="84687" y="27176"/>
                </a:cubicBezTo>
                <a:cubicBezTo>
                  <a:pt x="84593" y="27176"/>
                  <a:pt x="84541" y="27083"/>
                  <a:pt x="84490" y="27032"/>
                </a:cubicBezTo>
                <a:cubicBezTo>
                  <a:pt x="83423" y="25774"/>
                  <a:pt x="82437" y="24517"/>
                  <a:pt x="81434" y="23323"/>
                </a:cubicBezTo>
                <a:cubicBezTo>
                  <a:pt x="80972" y="22782"/>
                  <a:pt x="80511" y="22257"/>
                  <a:pt x="80049" y="21731"/>
                </a:cubicBezTo>
                <a:cubicBezTo>
                  <a:pt x="80049" y="21652"/>
                  <a:pt x="80049" y="21588"/>
                  <a:pt x="79985" y="21588"/>
                </a:cubicBezTo>
                <a:cubicBezTo>
                  <a:pt x="79985" y="21588"/>
                  <a:pt x="76738" y="17609"/>
                  <a:pt x="76070" y="16877"/>
                </a:cubicBezTo>
                <a:cubicBezTo>
                  <a:pt x="76006" y="16813"/>
                  <a:pt x="76197" y="13773"/>
                  <a:pt x="76404" y="13693"/>
                </a:cubicBezTo>
                <a:cubicBezTo>
                  <a:pt x="76414" y="13691"/>
                  <a:pt x="76424" y="13689"/>
                  <a:pt x="76434" y="13689"/>
                </a:cubicBezTo>
                <a:close/>
                <a:moveTo>
                  <a:pt x="70437" y="28473"/>
                </a:moveTo>
                <a:cubicBezTo>
                  <a:pt x="70874" y="28473"/>
                  <a:pt x="71340" y="28573"/>
                  <a:pt x="71756" y="28623"/>
                </a:cubicBezTo>
                <a:cubicBezTo>
                  <a:pt x="72027" y="28687"/>
                  <a:pt x="71883" y="28894"/>
                  <a:pt x="71883" y="29212"/>
                </a:cubicBezTo>
                <a:cubicBezTo>
                  <a:pt x="71883" y="29754"/>
                  <a:pt x="71883" y="29945"/>
                  <a:pt x="71820" y="30406"/>
                </a:cubicBezTo>
                <a:cubicBezTo>
                  <a:pt x="71820" y="30486"/>
                  <a:pt x="71756" y="30613"/>
                  <a:pt x="71692" y="30613"/>
                </a:cubicBezTo>
                <a:cubicBezTo>
                  <a:pt x="71679" y="30620"/>
                  <a:pt x="71665" y="30623"/>
                  <a:pt x="71652" y="30623"/>
                </a:cubicBezTo>
                <a:cubicBezTo>
                  <a:pt x="71536" y="30623"/>
                  <a:pt x="71422" y="30406"/>
                  <a:pt x="71422" y="30406"/>
                </a:cubicBezTo>
                <a:cubicBezTo>
                  <a:pt x="70896" y="29817"/>
                  <a:pt x="70292" y="29085"/>
                  <a:pt x="70037" y="28687"/>
                </a:cubicBezTo>
                <a:cubicBezTo>
                  <a:pt x="69894" y="28560"/>
                  <a:pt x="69894" y="28496"/>
                  <a:pt x="70101" y="28496"/>
                </a:cubicBezTo>
                <a:cubicBezTo>
                  <a:pt x="70210" y="28480"/>
                  <a:pt x="70322" y="28473"/>
                  <a:pt x="70437" y="28473"/>
                </a:cubicBezTo>
                <a:close/>
                <a:moveTo>
                  <a:pt x="64402" y="28162"/>
                </a:moveTo>
                <a:cubicBezTo>
                  <a:pt x="65198" y="28226"/>
                  <a:pt x="65994" y="28226"/>
                  <a:pt x="66710" y="28226"/>
                </a:cubicBezTo>
                <a:cubicBezTo>
                  <a:pt x="67442" y="28226"/>
                  <a:pt x="67777" y="28623"/>
                  <a:pt x="68111" y="29021"/>
                </a:cubicBezTo>
                <a:cubicBezTo>
                  <a:pt x="69177" y="30279"/>
                  <a:pt x="70228" y="31600"/>
                  <a:pt x="71294" y="32873"/>
                </a:cubicBezTo>
                <a:cubicBezTo>
                  <a:pt x="71485" y="33064"/>
                  <a:pt x="71485" y="33271"/>
                  <a:pt x="71485" y="33526"/>
                </a:cubicBezTo>
                <a:cubicBezTo>
                  <a:pt x="71294" y="34258"/>
                  <a:pt x="71167" y="35054"/>
                  <a:pt x="71024" y="35786"/>
                </a:cubicBezTo>
                <a:cubicBezTo>
                  <a:pt x="71024" y="35914"/>
                  <a:pt x="71087" y="36057"/>
                  <a:pt x="70960" y="36057"/>
                </a:cubicBezTo>
                <a:cubicBezTo>
                  <a:pt x="70938" y="36068"/>
                  <a:pt x="70917" y="36073"/>
                  <a:pt x="70899" y="36073"/>
                </a:cubicBezTo>
                <a:cubicBezTo>
                  <a:pt x="70810" y="36073"/>
                  <a:pt x="70755" y="35966"/>
                  <a:pt x="70690" y="35914"/>
                </a:cubicBezTo>
                <a:cubicBezTo>
                  <a:pt x="69368" y="34258"/>
                  <a:pt x="68047" y="32666"/>
                  <a:pt x="66710" y="31011"/>
                </a:cubicBezTo>
                <a:cubicBezTo>
                  <a:pt x="65994" y="30215"/>
                  <a:pt x="65325" y="29356"/>
                  <a:pt x="64593" y="28560"/>
                </a:cubicBezTo>
                <a:cubicBezTo>
                  <a:pt x="64529" y="28417"/>
                  <a:pt x="64466" y="28353"/>
                  <a:pt x="64402" y="28162"/>
                </a:cubicBezTo>
                <a:close/>
                <a:moveTo>
                  <a:pt x="61808" y="28226"/>
                </a:moveTo>
                <a:cubicBezTo>
                  <a:pt x="62015" y="28226"/>
                  <a:pt x="62206" y="28289"/>
                  <a:pt x="62412" y="28496"/>
                </a:cubicBezTo>
                <a:lnTo>
                  <a:pt x="68175" y="35452"/>
                </a:lnTo>
                <a:cubicBezTo>
                  <a:pt x="68843" y="36312"/>
                  <a:pt x="69575" y="37107"/>
                  <a:pt x="70228" y="37903"/>
                </a:cubicBezTo>
                <a:cubicBezTo>
                  <a:pt x="70371" y="38110"/>
                  <a:pt x="70435" y="38301"/>
                  <a:pt x="70371" y="38572"/>
                </a:cubicBezTo>
                <a:cubicBezTo>
                  <a:pt x="70101" y="39240"/>
                  <a:pt x="69894" y="39893"/>
                  <a:pt x="69639" y="40498"/>
                </a:cubicBezTo>
                <a:cubicBezTo>
                  <a:pt x="69605" y="40674"/>
                  <a:pt x="69550" y="40757"/>
                  <a:pt x="69477" y="40757"/>
                </a:cubicBezTo>
                <a:cubicBezTo>
                  <a:pt x="69411" y="40757"/>
                  <a:pt x="69331" y="40690"/>
                  <a:pt x="69241" y="40561"/>
                </a:cubicBezTo>
                <a:cubicBezTo>
                  <a:pt x="67586" y="38508"/>
                  <a:pt x="65914" y="36518"/>
                  <a:pt x="64259" y="34465"/>
                </a:cubicBezTo>
                <a:cubicBezTo>
                  <a:pt x="62731" y="32603"/>
                  <a:pt x="61219" y="30884"/>
                  <a:pt x="59691" y="29085"/>
                </a:cubicBezTo>
                <a:cubicBezTo>
                  <a:pt x="59627" y="28958"/>
                  <a:pt x="59356" y="28751"/>
                  <a:pt x="59420" y="28560"/>
                </a:cubicBezTo>
                <a:cubicBezTo>
                  <a:pt x="59484" y="28417"/>
                  <a:pt x="60025" y="28417"/>
                  <a:pt x="60152" y="28353"/>
                </a:cubicBezTo>
                <a:cubicBezTo>
                  <a:pt x="60821" y="28289"/>
                  <a:pt x="61139" y="28289"/>
                  <a:pt x="61808" y="28226"/>
                </a:cubicBezTo>
                <a:close/>
                <a:moveTo>
                  <a:pt x="57263" y="28945"/>
                </a:moveTo>
                <a:cubicBezTo>
                  <a:pt x="57465" y="28945"/>
                  <a:pt x="57577" y="29102"/>
                  <a:pt x="57701" y="29212"/>
                </a:cubicBezTo>
                <a:cubicBezTo>
                  <a:pt x="58831" y="30549"/>
                  <a:pt x="59945" y="31934"/>
                  <a:pt x="61012" y="33271"/>
                </a:cubicBezTo>
                <a:cubicBezTo>
                  <a:pt x="61537" y="33924"/>
                  <a:pt x="62078" y="34529"/>
                  <a:pt x="62603" y="35181"/>
                </a:cubicBezTo>
                <a:cubicBezTo>
                  <a:pt x="63129" y="35786"/>
                  <a:pt x="63606" y="36375"/>
                  <a:pt x="64132" y="36980"/>
                </a:cubicBezTo>
                <a:cubicBezTo>
                  <a:pt x="65596" y="38699"/>
                  <a:pt x="67044" y="40498"/>
                  <a:pt x="68572" y="42281"/>
                </a:cubicBezTo>
                <a:cubicBezTo>
                  <a:pt x="68700" y="42487"/>
                  <a:pt x="68779" y="42615"/>
                  <a:pt x="68636" y="42822"/>
                </a:cubicBezTo>
                <a:cubicBezTo>
                  <a:pt x="68302" y="43411"/>
                  <a:pt x="68047" y="44016"/>
                  <a:pt x="67713" y="44541"/>
                </a:cubicBezTo>
                <a:cubicBezTo>
                  <a:pt x="67671" y="44665"/>
                  <a:pt x="67596" y="44770"/>
                  <a:pt x="67496" y="44770"/>
                </a:cubicBezTo>
                <a:cubicBezTo>
                  <a:pt x="67442" y="44770"/>
                  <a:pt x="67381" y="44740"/>
                  <a:pt x="67315" y="44668"/>
                </a:cubicBezTo>
                <a:cubicBezTo>
                  <a:pt x="66249" y="43347"/>
                  <a:pt x="65198" y="42026"/>
                  <a:pt x="64132" y="40752"/>
                </a:cubicBezTo>
                <a:cubicBezTo>
                  <a:pt x="61473" y="37505"/>
                  <a:pt x="58831" y="34258"/>
                  <a:pt x="56109" y="31075"/>
                </a:cubicBezTo>
                <a:cubicBezTo>
                  <a:pt x="55775" y="30613"/>
                  <a:pt x="55441" y="30215"/>
                  <a:pt x="55043" y="29817"/>
                </a:cubicBezTo>
                <a:cubicBezTo>
                  <a:pt x="54915" y="29610"/>
                  <a:pt x="54915" y="29547"/>
                  <a:pt x="55106" y="29483"/>
                </a:cubicBezTo>
                <a:cubicBezTo>
                  <a:pt x="55775" y="29292"/>
                  <a:pt x="56507" y="29021"/>
                  <a:pt x="57160" y="28958"/>
                </a:cubicBezTo>
                <a:cubicBezTo>
                  <a:pt x="57197" y="28949"/>
                  <a:pt x="57231" y="28945"/>
                  <a:pt x="57263" y="28945"/>
                </a:cubicBezTo>
                <a:close/>
                <a:moveTo>
                  <a:pt x="53024" y="30211"/>
                </a:moveTo>
                <a:cubicBezTo>
                  <a:pt x="53035" y="30211"/>
                  <a:pt x="53045" y="30213"/>
                  <a:pt x="53053" y="30215"/>
                </a:cubicBezTo>
                <a:lnTo>
                  <a:pt x="53180" y="30215"/>
                </a:lnTo>
                <a:cubicBezTo>
                  <a:pt x="53451" y="30343"/>
                  <a:pt x="65787" y="45337"/>
                  <a:pt x="66392" y="46005"/>
                </a:cubicBezTo>
                <a:cubicBezTo>
                  <a:pt x="66583" y="46196"/>
                  <a:pt x="66583" y="46403"/>
                  <a:pt x="66455" y="46658"/>
                </a:cubicBezTo>
                <a:cubicBezTo>
                  <a:pt x="66121" y="47199"/>
                  <a:pt x="65787" y="47661"/>
                  <a:pt x="65453" y="48186"/>
                </a:cubicBezTo>
                <a:cubicBezTo>
                  <a:pt x="65374" y="48271"/>
                  <a:pt x="65303" y="48308"/>
                  <a:pt x="65238" y="48308"/>
                </a:cubicBezTo>
                <a:cubicBezTo>
                  <a:pt x="65146" y="48308"/>
                  <a:pt x="65066" y="48234"/>
                  <a:pt x="64991" y="48122"/>
                </a:cubicBezTo>
                <a:cubicBezTo>
                  <a:pt x="64466" y="47597"/>
                  <a:pt x="64068" y="47056"/>
                  <a:pt x="63606" y="46467"/>
                </a:cubicBezTo>
                <a:cubicBezTo>
                  <a:pt x="63463" y="46324"/>
                  <a:pt x="61282" y="43681"/>
                  <a:pt x="60423" y="42678"/>
                </a:cubicBezTo>
                <a:cubicBezTo>
                  <a:pt x="58895" y="40752"/>
                  <a:pt x="53053" y="33733"/>
                  <a:pt x="51732" y="32205"/>
                </a:cubicBezTo>
                <a:cubicBezTo>
                  <a:pt x="51589" y="31998"/>
                  <a:pt x="50729" y="31202"/>
                  <a:pt x="51191" y="31011"/>
                </a:cubicBezTo>
                <a:cubicBezTo>
                  <a:pt x="51572" y="30889"/>
                  <a:pt x="52758" y="30211"/>
                  <a:pt x="53024" y="30211"/>
                </a:cubicBezTo>
                <a:close/>
                <a:moveTo>
                  <a:pt x="49456" y="31996"/>
                </a:moveTo>
                <a:cubicBezTo>
                  <a:pt x="49462" y="31996"/>
                  <a:pt x="49467" y="31997"/>
                  <a:pt x="49472" y="31998"/>
                </a:cubicBezTo>
                <a:cubicBezTo>
                  <a:pt x="50076" y="32730"/>
                  <a:pt x="59882" y="44668"/>
                  <a:pt x="60486" y="45400"/>
                </a:cubicBezTo>
                <a:cubicBezTo>
                  <a:pt x="61012" y="45926"/>
                  <a:pt x="63606" y="49252"/>
                  <a:pt x="64004" y="49507"/>
                </a:cubicBezTo>
                <a:cubicBezTo>
                  <a:pt x="64132" y="49650"/>
                  <a:pt x="64068" y="49778"/>
                  <a:pt x="64004" y="49905"/>
                </a:cubicBezTo>
                <a:cubicBezTo>
                  <a:pt x="63797" y="50112"/>
                  <a:pt x="62874" y="51178"/>
                  <a:pt x="62667" y="51369"/>
                </a:cubicBezTo>
                <a:cubicBezTo>
                  <a:pt x="62603" y="51433"/>
                  <a:pt x="62556" y="51465"/>
                  <a:pt x="62516" y="51465"/>
                </a:cubicBezTo>
                <a:cubicBezTo>
                  <a:pt x="62476" y="51465"/>
                  <a:pt x="62444" y="51433"/>
                  <a:pt x="62412" y="51369"/>
                </a:cubicBezTo>
                <a:cubicBezTo>
                  <a:pt x="61680" y="50573"/>
                  <a:pt x="56045" y="43745"/>
                  <a:pt x="55313" y="42885"/>
                </a:cubicBezTo>
                <a:cubicBezTo>
                  <a:pt x="54183" y="41485"/>
                  <a:pt x="50204" y="36709"/>
                  <a:pt x="49599" y="35914"/>
                </a:cubicBezTo>
                <a:cubicBezTo>
                  <a:pt x="48883" y="35118"/>
                  <a:pt x="48214" y="34322"/>
                  <a:pt x="47482" y="33526"/>
                </a:cubicBezTo>
                <a:cubicBezTo>
                  <a:pt x="47295" y="33339"/>
                  <a:pt x="49193" y="31996"/>
                  <a:pt x="49456" y="31996"/>
                </a:cubicBezTo>
                <a:close/>
                <a:moveTo>
                  <a:pt x="45763" y="34131"/>
                </a:moveTo>
                <a:cubicBezTo>
                  <a:pt x="45826" y="34131"/>
                  <a:pt x="45890" y="34131"/>
                  <a:pt x="45954" y="34195"/>
                </a:cubicBezTo>
                <a:cubicBezTo>
                  <a:pt x="46017" y="34195"/>
                  <a:pt x="46097" y="34258"/>
                  <a:pt x="46097" y="34322"/>
                </a:cubicBezTo>
                <a:cubicBezTo>
                  <a:pt x="46288" y="34592"/>
                  <a:pt x="46495" y="34863"/>
                  <a:pt x="46750" y="35118"/>
                </a:cubicBezTo>
                <a:cubicBezTo>
                  <a:pt x="46750" y="35118"/>
                  <a:pt x="46750" y="35181"/>
                  <a:pt x="46813" y="35181"/>
                </a:cubicBezTo>
                <a:cubicBezTo>
                  <a:pt x="47482" y="36057"/>
                  <a:pt x="48150" y="36853"/>
                  <a:pt x="48803" y="37712"/>
                </a:cubicBezTo>
                <a:cubicBezTo>
                  <a:pt x="48803" y="37712"/>
                  <a:pt x="48883" y="37712"/>
                  <a:pt x="48883" y="37776"/>
                </a:cubicBezTo>
                <a:cubicBezTo>
                  <a:pt x="49074" y="38047"/>
                  <a:pt x="49281" y="38301"/>
                  <a:pt x="49535" y="38508"/>
                </a:cubicBezTo>
                <a:cubicBezTo>
                  <a:pt x="49742" y="38763"/>
                  <a:pt x="49933" y="39033"/>
                  <a:pt x="50140" y="39304"/>
                </a:cubicBezTo>
                <a:cubicBezTo>
                  <a:pt x="50729" y="39957"/>
                  <a:pt x="51270" y="40689"/>
                  <a:pt x="51859" y="41357"/>
                </a:cubicBezTo>
                <a:cubicBezTo>
                  <a:pt x="52719" y="42344"/>
                  <a:pt x="53578" y="43411"/>
                  <a:pt x="54454" y="44413"/>
                </a:cubicBezTo>
                <a:cubicBezTo>
                  <a:pt x="54772" y="44811"/>
                  <a:pt x="55106" y="45209"/>
                  <a:pt x="55441" y="45671"/>
                </a:cubicBezTo>
                <a:cubicBezTo>
                  <a:pt x="55711" y="46005"/>
                  <a:pt x="60025" y="51178"/>
                  <a:pt x="60216" y="51369"/>
                </a:cubicBezTo>
                <a:cubicBezTo>
                  <a:pt x="60550" y="51767"/>
                  <a:pt x="60884" y="52101"/>
                  <a:pt x="61219" y="52499"/>
                </a:cubicBezTo>
                <a:cubicBezTo>
                  <a:pt x="61410" y="52770"/>
                  <a:pt x="61139" y="52897"/>
                  <a:pt x="60948" y="53025"/>
                </a:cubicBezTo>
                <a:cubicBezTo>
                  <a:pt x="60550" y="53423"/>
                  <a:pt x="60088" y="53757"/>
                  <a:pt x="59691" y="54155"/>
                </a:cubicBezTo>
                <a:cubicBezTo>
                  <a:pt x="59627" y="54155"/>
                  <a:pt x="59627" y="54218"/>
                  <a:pt x="59547" y="54218"/>
                </a:cubicBezTo>
                <a:cubicBezTo>
                  <a:pt x="59547" y="54250"/>
                  <a:pt x="59547" y="54266"/>
                  <a:pt x="59539" y="54266"/>
                </a:cubicBezTo>
                <a:cubicBezTo>
                  <a:pt x="59531" y="54266"/>
                  <a:pt x="59515" y="54250"/>
                  <a:pt x="59484" y="54218"/>
                </a:cubicBezTo>
                <a:cubicBezTo>
                  <a:pt x="59229" y="54155"/>
                  <a:pt x="59086" y="53821"/>
                  <a:pt x="58958" y="53630"/>
                </a:cubicBezTo>
                <a:cubicBezTo>
                  <a:pt x="56571" y="50780"/>
                  <a:pt x="54247" y="47915"/>
                  <a:pt x="51859" y="45066"/>
                </a:cubicBezTo>
                <a:cubicBezTo>
                  <a:pt x="51461" y="44541"/>
                  <a:pt x="49678" y="42344"/>
                  <a:pt x="49201" y="41883"/>
                </a:cubicBezTo>
                <a:cubicBezTo>
                  <a:pt x="49201" y="41819"/>
                  <a:pt x="49137" y="41819"/>
                  <a:pt x="49137" y="41755"/>
                </a:cubicBezTo>
                <a:cubicBezTo>
                  <a:pt x="48739" y="41357"/>
                  <a:pt x="44298" y="35977"/>
                  <a:pt x="44235" y="35977"/>
                </a:cubicBezTo>
                <a:cubicBezTo>
                  <a:pt x="44235" y="35977"/>
                  <a:pt x="44235" y="35914"/>
                  <a:pt x="44171" y="35914"/>
                </a:cubicBezTo>
                <a:cubicBezTo>
                  <a:pt x="43900" y="35516"/>
                  <a:pt x="43900" y="35516"/>
                  <a:pt x="44235" y="35181"/>
                </a:cubicBezTo>
                <a:cubicBezTo>
                  <a:pt x="44696" y="34783"/>
                  <a:pt x="45222" y="34592"/>
                  <a:pt x="45699" y="34195"/>
                </a:cubicBezTo>
                <a:cubicBezTo>
                  <a:pt x="45763" y="34195"/>
                  <a:pt x="45763" y="34195"/>
                  <a:pt x="45763" y="34131"/>
                </a:cubicBezTo>
                <a:close/>
                <a:moveTo>
                  <a:pt x="42656" y="36625"/>
                </a:moveTo>
                <a:cubicBezTo>
                  <a:pt x="42735" y="36625"/>
                  <a:pt x="42816" y="36694"/>
                  <a:pt x="42914" y="36853"/>
                </a:cubicBezTo>
                <a:cubicBezTo>
                  <a:pt x="43041" y="37044"/>
                  <a:pt x="44235" y="38508"/>
                  <a:pt x="44633" y="38970"/>
                </a:cubicBezTo>
                <a:cubicBezTo>
                  <a:pt x="45094" y="39559"/>
                  <a:pt x="52257" y="48186"/>
                  <a:pt x="52464" y="48456"/>
                </a:cubicBezTo>
                <a:cubicBezTo>
                  <a:pt x="52528" y="48520"/>
                  <a:pt x="52591" y="48584"/>
                  <a:pt x="52655" y="48647"/>
                </a:cubicBezTo>
                <a:cubicBezTo>
                  <a:pt x="52862" y="48918"/>
                  <a:pt x="54183" y="50446"/>
                  <a:pt x="54247" y="50573"/>
                </a:cubicBezTo>
                <a:cubicBezTo>
                  <a:pt x="54454" y="50780"/>
                  <a:pt x="56109" y="52834"/>
                  <a:pt x="56300" y="53088"/>
                </a:cubicBezTo>
                <a:cubicBezTo>
                  <a:pt x="56443" y="53168"/>
                  <a:pt x="56571" y="53295"/>
                  <a:pt x="56634" y="53423"/>
                </a:cubicBezTo>
                <a:cubicBezTo>
                  <a:pt x="56698" y="53486"/>
                  <a:pt x="56762" y="53566"/>
                  <a:pt x="56762" y="53630"/>
                </a:cubicBezTo>
                <a:cubicBezTo>
                  <a:pt x="56841" y="53693"/>
                  <a:pt x="56905" y="53757"/>
                  <a:pt x="56969" y="53821"/>
                </a:cubicBezTo>
                <a:cubicBezTo>
                  <a:pt x="57032" y="53964"/>
                  <a:pt x="57096" y="54027"/>
                  <a:pt x="57160" y="54091"/>
                </a:cubicBezTo>
                <a:lnTo>
                  <a:pt x="57239" y="54155"/>
                </a:lnTo>
                <a:lnTo>
                  <a:pt x="57303" y="54218"/>
                </a:lnTo>
                <a:cubicBezTo>
                  <a:pt x="57494" y="54489"/>
                  <a:pt x="57765" y="54760"/>
                  <a:pt x="57956" y="55014"/>
                </a:cubicBezTo>
                <a:cubicBezTo>
                  <a:pt x="58162" y="55221"/>
                  <a:pt x="58162" y="55349"/>
                  <a:pt x="57956" y="55476"/>
                </a:cubicBezTo>
                <a:cubicBezTo>
                  <a:pt x="57430" y="55874"/>
                  <a:pt x="56969" y="56208"/>
                  <a:pt x="56364" y="56542"/>
                </a:cubicBezTo>
                <a:cubicBezTo>
                  <a:pt x="56364" y="56542"/>
                  <a:pt x="56364" y="56606"/>
                  <a:pt x="56300" y="56606"/>
                </a:cubicBezTo>
                <a:cubicBezTo>
                  <a:pt x="56276" y="56618"/>
                  <a:pt x="56254" y="56623"/>
                  <a:pt x="56234" y="56623"/>
                </a:cubicBezTo>
                <a:cubicBezTo>
                  <a:pt x="56148" y="56623"/>
                  <a:pt x="56097" y="56530"/>
                  <a:pt x="56045" y="56479"/>
                </a:cubicBezTo>
                <a:lnTo>
                  <a:pt x="55441" y="55874"/>
                </a:lnTo>
                <a:cubicBezTo>
                  <a:pt x="55441" y="55874"/>
                  <a:pt x="55377" y="55810"/>
                  <a:pt x="55441" y="55810"/>
                </a:cubicBezTo>
                <a:cubicBezTo>
                  <a:pt x="54979" y="55285"/>
                  <a:pt x="49933" y="49109"/>
                  <a:pt x="48739" y="47661"/>
                </a:cubicBezTo>
                <a:cubicBezTo>
                  <a:pt x="47816" y="46530"/>
                  <a:pt x="46957" y="45464"/>
                  <a:pt x="46017" y="44413"/>
                </a:cubicBezTo>
                <a:cubicBezTo>
                  <a:pt x="45954" y="44413"/>
                  <a:pt x="45954" y="44413"/>
                  <a:pt x="45954" y="44334"/>
                </a:cubicBezTo>
                <a:cubicBezTo>
                  <a:pt x="45826" y="44207"/>
                  <a:pt x="45699" y="44016"/>
                  <a:pt x="45556" y="43872"/>
                </a:cubicBezTo>
                <a:cubicBezTo>
                  <a:pt x="45492" y="43872"/>
                  <a:pt x="45492" y="43809"/>
                  <a:pt x="45492" y="43809"/>
                </a:cubicBezTo>
                <a:cubicBezTo>
                  <a:pt x="45429" y="43681"/>
                  <a:pt x="45365" y="43618"/>
                  <a:pt x="45222" y="43474"/>
                </a:cubicBezTo>
                <a:cubicBezTo>
                  <a:pt x="45222" y="43474"/>
                  <a:pt x="45158" y="43474"/>
                  <a:pt x="45222" y="43411"/>
                </a:cubicBezTo>
                <a:cubicBezTo>
                  <a:pt x="44824" y="42949"/>
                  <a:pt x="41242" y="38699"/>
                  <a:pt x="40988" y="38365"/>
                </a:cubicBezTo>
                <a:cubicBezTo>
                  <a:pt x="40924" y="38301"/>
                  <a:pt x="42181" y="37044"/>
                  <a:pt x="42372" y="36853"/>
                </a:cubicBezTo>
                <a:cubicBezTo>
                  <a:pt x="42481" y="36710"/>
                  <a:pt x="42568" y="36625"/>
                  <a:pt x="42656" y="36625"/>
                </a:cubicBezTo>
                <a:close/>
                <a:moveTo>
                  <a:pt x="39816" y="39531"/>
                </a:moveTo>
                <a:cubicBezTo>
                  <a:pt x="39857" y="39531"/>
                  <a:pt x="39889" y="39567"/>
                  <a:pt x="39921" y="39638"/>
                </a:cubicBezTo>
                <a:cubicBezTo>
                  <a:pt x="40128" y="39893"/>
                  <a:pt x="41847" y="42090"/>
                  <a:pt x="42436" y="42742"/>
                </a:cubicBezTo>
                <a:cubicBezTo>
                  <a:pt x="43168" y="43618"/>
                  <a:pt x="49344" y="51035"/>
                  <a:pt x="50076" y="51974"/>
                </a:cubicBezTo>
                <a:cubicBezTo>
                  <a:pt x="51063" y="53232"/>
                  <a:pt x="52130" y="54425"/>
                  <a:pt x="53180" y="55619"/>
                </a:cubicBezTo>
                <a:cubicBezTo>
                  <a:pt x="53578" y="56081"/>
                  <a:pt x="53976" y="56606"/>
                  <a:pt x="54374" y="57068"/>
                </a:cubicBezTo>
                <a:cubicBezTo>
                  <a:pt x="54772" y="57466"/>
                  <a:pt x="54772" y="57545"/>
                  <a:pt x="54374" y="57736"/>
                </a:cubicBezTo>
                <a:cubicBezTo>
                  <a:pt x="53913" y="58070"/>
                  <a:pt x="53324" y="58341"/>
                  <a:pt x="52782" y="58596"/>
                </a:cubicBezTo>
                <a:cubicBezTo>
                  <a:pt x="52730" y="58622"/>
                  <a:pt x="52677" y="58638"/>
                  <a:pt x="52623" y="58638"/>
                </a:cubicBezTo>
                <a:cubicBezTo>
                  <a:pt x="52547" y="58638"/>
                  <a:pt x="52468" y="58607"/>
                  <a:pt x="52384" y="58532"/>
                </a:cubicBezTo>
                <a:cubicBezTo>
                  <a:pt x="52257" y="58341"/>
                  <a:pt x="52130" y="58198"/>
                  <a:pt x="51987" y="58007"/>
                </a:cubicBezTo>
                <a:cubicBezTo>
                  <a:pt x="51923" y="58007"/>
                  <a:pt x="51923" y="58007"/>
                  <a:pt x="51923" y="57943"/>
                </a:cubicBezTo>
                <a:cubicBezTo>
                  <a:pt x="50872" y="56606"/>
                  <a:pt x="49806" y="55349"/>
                  <a:pt x="48676" y="54027"/>
                </a:cubicBezTo>
                <a:cubicBezTo>
                  <a:pt x="47148" y="52165"/>
                  <a:pt x="45620" y="50303"/>
                  <a:pt x="44107" y="48456"/>
                </a:cubicBezTo>
                <a:cubicBezTo>
                  <a:pt x="43439" y="47661"/>
                  <a:pt x="42770" y="46865"/>
                  <a:pt x="42181" y="46133"/>
                </a:cubicBezTo>
                <a:cubicBezTo>
                  <a:pt x="42118" y="46133"/>
                  <a:pt x="42118" y="46069"/>
                  <a:pt x="42118" y="46069"/>
                </a:cubicBezTo>
                <a:cubicBezTo>
                  <a:pt x="41577" y="45400"/>
                  <a:pt x="38536" y="41755"/>
                  <a:pt x="38457" y="41692"/>
                </a:cubicBezTo>
                <a:cubicBezTo>
                  <a:pt x="38329" y="41485"/>
                  <a:pt x="38138" y="41294"/>
                  <a:pt x="38457" y="41023"/>
                </a:cubicBezTo>
                <a:cubicBezTo>
                  <a:pt x="38536" y="40959"/>
                  <a:pt x="39332" y="39893"/>
                  <a:pt x="39650" y="39638"/>
                </a:cubicBezTo>
                <a:cubicBezTo>
                  <a:pt x="39722" y="39567"/>
                  <a:pt x="39774" y="39531"/>
                  <a:pt x="39816" y="39531"/>
                </a:cubicBezTo>
                <a:close/>
                <a:moveTo>
                  <a:pt x="37201" y="42869"/>
                </a:moveTo>
                <a:cubicBezTo>
                  <a:pt x="37267" y="42869"/>
                  <a:pt x="37335" y="42917"/>
                  <a:pt x="37406" y="43013"/>
                </a:cubicBezTo>
                <a:cubicBezTo>
                  <a:pt x="37995" y="43745"/>
                  <a:pt x="38536" y="44413"/>
                  <a:pt x="39125" y="45066"/>
                </a:cubicBezTo>
                <a:cubicBezTo>
                  <a:pt x="40128" y="46260"/>
                  <a:pt x="41051" y="47454"/>
                  <a:pt x="42038" y="48647"/>
                </a:cubicBezTo>
                <a:cubicBezTo>
                  <a:pt x="43439" y="50303"/>
                  <a:pt x="44824" y="52038"/>
                  <a:pt x="46288" y="53757"/>
                </a:cubicBezTo>
                <a:cubicBezTo>
                  <a:pt x="47752" y="55476"/>
                  <a:pt x="49281" y="57275"/>
                  <a:pt x="50729" y="59057"/>
                </a:cubicBezTo>
                <a:cubicBezTo>
                  <a:pt x="50793" y="59137"/>
                  <a:pt x="50872" y="59201"/>
                  <a:pt x="50936" y="59328"/>
                </a:cubicBezTo>
                <a:cubicBezTo>
                  <a:pt x="50936" y="59455"/>
                  <a:pt x="50793" y="59455"/>
                  <a:pt x="50729" y="59455"/>
                </a:cubicBezTo>
                <a:cubicBezTo>
                  <a:pt x="50140" y="59726"/>
                  <a:pt x="49472" y="59933"/>
                  <a:pt x="48883" y="60187"/>
                </a:cubicBezTo>
                <a:cubicBezTo>
                  <a:pt x="48833" y="60199"/>
                  <a:pt x="48788" y="60204"/>
                  <a:pt x="48747" y="60204"/>
                </a:cubicBezTo>
                <a:cubicBezTo>
                  <a:pt x="48565" y="60204"/>
                  <a:pt x="48458" y="60100"/>
                  <a:pt x="48341" y="59996"/>
                </a:cubicBezTo>
                <a:cubicBezTo>
                  <a:pt x="47418" y="58866"/>
                  <a:pt x="46559" y="57800"/>
                  <a:pt x="45620" y="56670"/>
                </a:cubicBezTo>
                <a:cubicBezTo>
                  <a:pt x="43900" y="54616"/>
                  <a:pt x="42245" y="52563"/>
                  <a:pt x="40526" y="50510"/>
                </a:cubicBezTo>
                <a:cubicBezTo>
                  <a:pt x="38998" y="48711"/>
                  <a:pt x="37533" y="46928"/>
                  <a:pt x="36005" y="45130"/>
                </a:cubicBezTo>
                <a:cubicBezTo>
                  <a:pt x="35878" y="45002"/>
                  <a:pt x="35878" y="44875"/>
                  <a:pt x="36005" y="44668"/>
                </a:cubicBezTo>
                <a:cubicBezTo>
                  <a:pt x="36340" y="44143"/>
                  <a:pt x="36674" y="43538"/>
                  <a:pt x="37008" y="43013"/>
                </a:cubicBezTo>
                <a:cubicBezTo>
                  <a:pt x="37072" y="42917"/>
                  <a:pt x="37136" y="42869"/>
                  <a:pt x="37201" y="42869"/>
                </a:cubicBezTo>
                <a:close/>
                <a:moveTo>
                  <a:pt x="35048" y="46660"/>
                </a:moveTo>
                <a:cubicBezTo>
                  <a:pt x="35134" y="46660"/>
                  <a:pt x="35228" y="46745"/>
                  <a:pt x="35353" y="46928"/>
                </a:cubicBezTo>
                <a:cubicBezTo>
                  <a:pt x="35751" y="47454"/>
                  <a:pt x="36212" y="47995"/>
                  <a:pt x="36674" y="48520"/>
                </a:cubicBezTo>
                <a:cubicBezTo>
                  <a:pt x="37406" y="49507"/>
                  <a:pt x="38202" y="50382"/>
                  <a:pt x="38998" y="51369"/>
                </a:cubicBezTo>
                <a:cubicBezTo>
                  <a:pt x="40781" y="53423"/>
                  <a:pt x="42516" y="55556"/>
                  <a:pt x="44298" y="57673"/>
                </a:cubicBezTo>
                <a:cubicBezTo>
                  <a:pt x="45031" y="58596"/>
                  <a:pt x="45763" y="59455"/>
                  <a:pt x="46495" y="60331"/>
                </a:cubicBezTo>
                <a:cubicBezTo>
                  <a:pt x="46813" y="60729"/>
                  <a:pt x="46813" y="60792"/>
                  <a:pt x="46352" y="60920"/>
                </a:cubicBezTo>
                <a:cubicBezTo>
                  <a:pt x="45699" y="61047"/>
                  <a:pt x="45031" y="61190"/>
                  <a:pt x="44362" y="61318"/>
                </a:cubicBezTo>
                <a:cubicBezTo>
                  <a:pt x="44171" y="61318"/>
                  <a:pt x="44028" y="61190"/>
                  <a:pt x="43900" y="61047"/>
                </a:cubicBezTo>
                <a:cubicBezTo>
                  <a:pt x="42245" y="58994"/>
                  <a:pt x="40526" y="56877"/>
                  <a:pt x="38791" y="54823"/>
                </a:cubicBezTo>
                <a:cubicBezTo>
                  <a:pt x="37533" y="53295"/>
                  <a:pt x="36276" y="51831"/>
                  <a:pt x="35019" y="50303"/>
                </a:cubicBezTo>
                <a:cubicBezTo>
                  <a:pt x="34684" y="49905"/>
                  <a:pt x="34350" y="49443"/>
                  <a:pt x="34016" y="49045"/>
                </a:cubicBezTo>
                <a:cubicBezTo>
                  <a:pt x="33888" y="48918"/>
                  <a:pt x="33825" y="48854"/>
                  <a:pt x="33952" y="48647"/>
                </a:cubicBezTo>
                <a:cubicBezTo>
                  <a:pt x="34223" y="48122"/>
                  <a:pt x="34477" y="47517"/>
                  <a:pt x="34748" y="46992"/>
                </a:cubicBezTo>
                <a:cubicBezTo>
                  <a:pt x="34860" y="46777"/>
                  <a:pt x="34948" y="46660"/>
                  <a:pt x="35048" y="46660"/>
                </a:cubicBezTo>
                <a:close/>
                <a:moveTo>
                  <a:pt x="32031" y="55821"/>
                </a:moveTo>
                <a:cubicBezTo>
                  <a:pt x="32082" y="55821"/>
                  <a:pt x="32155" y="55875"/>
                  <a:pt x="32233" y="55953"/>
                </a:cubicBezTo>
                <a:cubicBezTo>
                  <a:pt x="32488" y="56272"/>
                  <a:pt x="32822" y="56670"/>
                  <a:pt x="33093" y="57004"/>
                </a:cubicBezTo>
                <a:cubicBezTo>
                  <a:pt x="33761" y="57736"/>
                  <a:pt x="34350" y="58468"/>
                  <a:pt x="34955" y="59201"/>
                </a:cubicBezTo>
                <a:cubicBezTo>
                  <a:pt x="35544" y="59933"/>
                  <a:pt x="36149" y="60585"/>
                  <a:pt x="36738" y="61318"/>
                </a:cubicBezTo>
                <a:cubicBezTo>
                  <a:pt x="36801" y="61381"/>
                  <a:pt x="36865" y="61525"/>
                  <a:pt x="36801" y="61588"/>
                </a:cubicBezTo>
                <a:cubicBezTo>
                  <a:pt x="36769" y="61652"/>
                  <a:pt x="36722" y="61668"/>
                  <a:pt x="36674" y="61668"/>
                </a:cubicBezTo>
                <a:cubicBezTo>
                  <a:pt x="36626" y="61668"/>
                  <a:pt x="36578" y="61652"/>
                  <a:pt x="36547" y="61652"/>
                </a:cubicBezTo>
                <a:lnTo>
                  <a:pt x="36276" y="61652"/>
                </a:lnTo>
                <a:cubicBezTo>
                  <a:pt x="35480" y="61652"/>
                  <a:pt x="34684" y="61525"/>
                  <a:pt x="33952" y="61525"/>
                </a:cubicBezTo>
                <a:cubicBezTo>
                  <a:pt x="33761" y="61525"/>
                  <a:pt x="33681" y="61381"/>
                  <a:pt x="33554" y="61254"/>
                </a:cubicBezTo>
                <a:cubicBezTo>
                  <a:pt x="32965" y="60585"/>
                  <a:pt x="32360" y="59853"/>
                  <a:pt x="31835" y="59137"/>
                </a:cubicBezTo>
                <a:cubicBezTo>
                  <a:pt x="31692" y="58994"/>
                  <a:pt x="31628" y="58866"/>
                  <a:pt x="31628" y="58659"/>
                </a:cubicBezTo>
                <a:cubicBezTo>
                  <a:pt x="31692" y="57736"/>
                  <a:pt x="31835" y="56877"/>
                  <a:pt x="31962" y="55953"/>
                </a:cubicBezTo>
                <a:cubicBezTo>
                  <a:pt x="31962" y="55859"/>
                  <a:pt x="31989" y="55821"/>
                  <a:pt x="32031" y="55821"/>
                </a:cubicBezTo>
                <a:close/>
                <a:moveTo>
                  <a:pt x="33220" y="50908"/>
                </a:moveTo>
                <a:cubicBezTo>
                  <a:pt x="33363" y="50908"/>
                  <a:pt x="33427" y="51035"/>
                  <a:pt x="33490" y="51099"/>
                </a:cubicBezTo>
                <a:cubicBezTo>
                  <a:pt x="34079" y="51831"/>
                  <a:pt x="34684" y="52563"/>
                  <a:pt x="35353" y="53295"/>
                </a:cubicBezTo>
                <a:cubicBezTo>
                  <a:pt x="37533" y="55953"/>
                  <a:pt x="39794" y="58596"/>
                  <a:pt x="41974" y="61254"/>
                </a:cubicBezTo>
                <a:cubicBezTo>
                  <a:pt x="42038" y="61318"/>
                  <a:pt x="42181" y="61381"/>
                  <a:pt x="42118" y="61525"/>
                </a:cubicBezTo>
                <a:cubicBezTo>
                  <a:pt x="42118" y="61588"/>
                  <a:pt x="42082" y="61604"/>
                  <a:pt x="42030" y="61604"/>
                </a:cubicBezTo>
                <a:cubicBezTo>
                  <a:pt x="41978" y="61604"/>
                  <a:pt x="41911" y="61588"/>
                  <a:pt x="41847" y="61588"/>
                </a:cubicBezTo>
                <a:lnTo>
                  <a:pt x="41115" y="61588"/>
                </a:lnTo>
                <a:cubicBezTo>
                  <a:pt x="40653" y="61652"/>
                  <a:pt x="40128" y="61588"/>
                  <a:pt x="39650" y="61716"/>
                </a:cubicBezTo>
                <a:cubicBezTo>
                  <a:pt x="39581" y="61743"/>
                  <a:pt x="39517" y="61756"/>
                  <a:pt x="39457" y="61756"/>
                </a:cubicBezTo>
                <a:cubicBezTo>
                  <a:pt x="39243" y="61756"/>
                  <a:pt x="39084" y="61593"/>
                  <a:pt x="38934" y="61381"/>
                </a:cubicBezTo>
                <a:cubicBezTo>
                  <a:pt x="37263" y="59328"/>
                  <a:pt x="35544" y="57275"/>
                  <a:pt x="33888" y="55221"/>
                </a:cubicBezTo>
                <a:cubicBezTo>
                  <a:pt x="33490" y="54760"/>
                  <a:pt x="33093" y="54362"/>
                  <a:pt x="32695" y="53884"/>
                </a:cubicBezTo>
                <a:cubicBezTo>
                  <a:pt x="32488" y="53630"/>
                  <a:pt x="32424" y="53423"/>
                  <a:pt x="32567" y="53088"/>
                </a:cubicBezTo>
                <a:cubicBezTo>
                  <a:pt x="32695" y="52436"/>
                  <a:pt x="32822" y="51831"/>
                  <a:pt x="33029" y="51178"/>
                </a:cubicBezTo>
                <a:cubicBezTo>
                  <a:pt x="33093" y="51099"/>
                  <a:pt x="33093" y="50971"/>
                  <a:pt x="33220" y="50908"/>
                </a:cubicBezTo>
                <a:close/>
                <a:moveTo>
                  <a:pt x="24765" y="63138"/>
                </a:moveTo>
                <a:cubicBezTo>
                  <a:pt x="24800" y="63138"/>
                  <a:pt x="24837" y="63154"/>
                  <a:pt x="24863" y="63180"/>
                </a:cubicBezTo>
                <a:cubicBezTo>
                  <a:pt x="25723" y="63435"/>
                  <a:pt x="26726" y="63371"/>
                  <a:pt x="27649" y="63578"/>
                </a:cubicBezTo>
                <a:cubicBezTo>
                  <a:pt x="27983" y="63642"/>
                  <a:pt x="28190" y="63769"/>
                  <a:pt x="28047" y="64103"/>
                </a:cubicBezTo>
                <a:cubicBezTo>
                  <a:pt x="28110" y="64963"/>
                  <a:pt x="28047" y="65965"/>
                  <a:pt x="27983" y="66889"/>
                </a:cubicBezTo>
                <a:cubicBezTo>
                  <a:pt x="27983" y="66952"/>
                  <a:pt x="28047" y="67096"/>
                  <a:pt x="27919" y="67159"/>
                </a:cubicBezTo>
                <a:cubicBezTo>
                  <a:pt x="27856" y="67159"/>
                  <a:pt x="27792" y="67096"/>
                  <a:pt x="27712" y="67016"/>
                </a:cubicBezTo>
                <a:cubicBezTo>
                  <a:pt x="27314" y="66427"/>
                  <a:pt x="25261" y="64039"/>
                  <a:pt x="24736" y="63371"/>
                </a:cubicBezTo>
                <a:cubicBezTo>
                  <a:pt x="24672" y="63307"/>
                  <a:pt x="24609" y="63307"/>
                  <a:pt x="24672" y="63244"/>
                </a:cubicBezTo>
                <a:cubicBezTo>
                  <a:pt x="24672" y="63169"/>
                  <a:pt x="24716" y="63138"/>
                  <a:pt x="24765" y="63138"/>
                </a:cubicBezTo>
                <a:close/>
                <a:moveTo>
                  <a:pt x="19154" y="62718"/>
                </a:moveTo>
                <a:cubicBezTo>
                  <a:pt x="19258" y="62718"/>
                  <a:pt x="19403" y="62782"/>
                  <a:pt x="19499" y="62782"/>
                </a:cubicBezTo>
                <a:cubicBezTo>
                  <a:pt x="20152" y="62846"/>
                  <a:pt x="20820" y="62909"/>
                  <a:pt x="21489" y="62909"/>
                </a:cubicBezTo>
                <a:cubicBezTo>
                  <a:pt x="22221" y="62909"/>
                  <a:pt x="22476" y="63435"/>
                  <a:pt x="22810" y="63769"/>
                </a:cubicBezTo>
                <a:cubicBezTo>
                  <a:pt x="23669" y="64772"/>
                  <a:pt x="24529" y="65759"/>
                  <a:pt x="25325" y="66825"/>
                </a:cubicBezTo>
                <a:cubicBezTo>
                  <a:pt x="25595" y="67159"/>
                  <a:pt x="27394" y="69213"/>
                  <a:pt x="27649" y="69483"/>
                </a:cubicBezTo>
                <a:cubicBezTo>
                  <a:pt x="27856" y="69738"/>
                  <a:pt x="27712" y="70008"/>
                  <a:pt x="27792" y="70279"/>
                </a:cubicBezTo>
                <a:cubicBezTo>
                  <a:pt x="27792" y="70343"/>
                  <a:pt x="27521" y="72523"/>
                  <a:pt x="27521" y="72730"/>
                </a:cubicBezTo>
                <a:cubicBezTo>
                  <a:pt x="27521" y="72794"/>
                  <a:pt x="27521" y="72921"/>
                  <a:pt x="27458" y="72921"/>
                </a:cubicBezTo>
                <a:cubicBezTo>
                  <a:pt x="27439" y="72940"/>
                  <a:pt x="27414" y="72948"/>
                  <a:pt x="27387" y="72948"/>
                </a:cubicBezTo>
                <a:cubicBezTo>
                  <a:pt x="27322" y="72948"/>
                  <a:pt x="27251" y="72903"/>
                  <a:pt x="27251" y="72858"/>
                </a:cubicBezTo>
                <a:cubicBezTo>
                  <a:pt x="27123" y="72730"/>
                  <a:pt x="25802" y="71075"/>
                  <a:pt x="25261" y="70406"/>
                </a:cubicBezTo>
                <a:cubicBezTo>
                  <a:pt x="24529" y="69547"/>
                  <a:pt x="20422" y="64565"/>
                  <a:pt x="19292" y="63244"/>
                </a:cubicBezTo>
                <a:lnTo>
                  <a:pt x="19292" y="63180"/>
                </a:lnTo>
                <a:cubicBezTo>
                  <a:pt x="19165" y="63037"/>
                  <a:pt x="18958" y="62973"/>
                  <a:pt x="19037" y="62782"/>
                </a:cubicBezTo>
                <a:cubicBezTo>
                  <a:pt x="19059" y="62734"/>
                  <a:pt x="19101" y="62718"/>
                  <a:pt x="19154" y="62718"/>
                </a:cubicBezTo>
                <a:close/>
                <a:moveTo>
                  <a:pt x="16540" y="62659"/>
                </a:moveTo>
                <a:cubicBezTo>
                  <a:pt x="16574" y="62659"/>
                  <a:pt x="16610" y="62679"/>
                  <a:pt x="16650" y="62718"/>
                </a:cubicBezTo>
                <a:cubicBezTo>
                  <a:pt x="16777" y="62782"/>
                  <a:pt x="19563" y="66220"/>
                  <a:pt x="19833" y="66554"/>
                </a:cubicBezTo>
                <a:cubicBezTo>
                  <a:pt x="20088" y="66825"/>
                  <a:pt x="24338" y="71934"/>
                  <a:pt x="24402" y="71998"/>
                </a:cubicBezTo>
                <a:cubicBezTo>
                  <a:pt x="25325" y="73065"/>
                  <a:pt x="26200" y="74115"/>
                  <a:pt x="27060" y="75245"/>
                </a:cubicBezTo>
                <a:lnTo>
                  <a:pt x="27123" y="75245"/>
                </a:lnTo>
                <a:cubicBezTo>
                  <a:pt x="27123" y="75373"/>
                  <a:pt x="26391" y="78094"/>
                  <a:pt x="26391" y="78158"/>
                </a:cubicBezTo>
                <a:cubicBezTo>
                  <a:pt x="26391" y="78094"/>
                  <a:pt x="26328" y="78094"/>
                  <a:pt x="26328" y="78031"/>
                </a:cubicBezTo>
                <a:cubicBezTo>
                  <a:pt x="26057" y="77760"/>
                  <a:pt x="22539" y="73526"/>
                  <a:pt x="21345" y="72062"/>
                </a:cubicBezTo>
                <a:cubicBezTo>
                  <a:pt x="19961" y="70343"/>
                  <a:pt x="18496" y="68608"/>
                  <a:pt x="17048" y="66889"/>
                </a:cubicBezTo>
                <a:cubicBezTo>
                  <a:pt x="16172" y="65822"/>
                  <a:pt x="13721" y="63037"/>
                  <a:pt x="13785" y="62909"/>
                </a:cubicBezTo>
                <a:cubicBezTo>
                  <a:pt x="13844" y="62768"/>
                  <a:pt x="15018" y="62688"/>
                  <a:pt x="15811" y="62688"/>
                </a:cubicBezTo>
                <a:cubicBezTo>
                  <a:pt x="16091" y="62688"/>
                  <a:pt x="16323" y="62698"/>
                  <a:pt x="16443" y="62718"/>
                </a:cubicBezTo>
                <a:cubicBezTo>
                  <a:pt x="16475" y="62679"/>
                  <a:pt x="16507" y="62659"/>
                  <a:pt x="16540" y="62659"/>
                </a:cubicBezTo>
                <a:close/>
                <a:moveTo>
                  <a:pt x="11604" y="63244"/>
                </a:moveTo>
                <a:cubicBezTo>
                  <a:pt x="11731" y="63244"/>
                  <a:pt x="11795" y="63244"/>
                  <a:pt x="11875" y="63307"/>
                </a:cubicBezTo>
                <a:cubicBezTo>
                  <a:pt x="12002" y="63371"/>
                  <a:pt x="14119" y="65965"/>
                  <a:pt x="14581" y="66618"/>
                </a:cubicBezTo>
                <a:cubicBezTo>
                  <a:pt x="14915" y="67096"/>
                  <a:pt x="19754" y="72858"/>
                  <a:pt x="19897" y="72985"/>
                </a:cubicBezTo>
                <a:cubicBezTo>
                  <a:pt x="20024" y="73128"/>
                  <a:pt x="20152" y="73319"/>
                  <a:pt x="20359" y="73526"/>
                </a:cubicBezTo>
                <a:cubicBezTo>
                  <a:pt x="20359" y="73526"/>
                  <a:pt x="20359" y="73590"/>
                  <a:pt x="20422" y="73590"/>
                </a:cubicBezTo>
                <a:cubicBezTo>
                  <a:pt x="20693" y="73924"/>
                  <a:pt x="25659" y="79750"/>
                  <a:pt x="25723" y="80084"/>
                </a:cubicBezTo>
                <a:cubicBezTo>
                  <a:pt x="25794" y="80141"/>
                  <a:pt x="24838" y="82024"/>
                  <a:pt x="24400" y="82024"/>
                </a:cubicBezTo>
                <a:cubicBezTo>
                  <a:pt x="24351" y="82024"/>
                  <a:pt x="24308" y="82000"/>
                  <a:pt x="24274" y="81946"/>
                </a:cubicBezTo>
                <a:cubicBezTo>
                  <a:pt x="23144" y="80625"/>
                  <a:pt x="22014" y="79288"/>
                  <a:pt x="20884" y="77967"/>
                </a:cubicBezTo>
                <a:cubicBezTo>
                  <a:pt x="18098" y="74577"/>
                  <a:pt x="15376" y="71202"/>
                  <a:pt x="12591" y="67891"/>
                </a:cubicBezTo>
                <a:cubicBezTo>
                  <a:pt x="11668" y="66761"/>
                  <a:pt x="10601" y="65631"/>
                  <a:pt x="9742" y="64501"/>
                </a:cubicBezTo>
                <a:cubicBezTo>
                  <a:pt x="9678" y="64437"/>
                  <a:pt x="9551" y="64374"/>
                  <a:pt x="9487" y="64230"/>
                </a:cubicBezTo>
                <a:cubicBezTo>
                  <a:pt x="9344" y="64103"/>
                  <a:pt x="9407" y="63976"/>
                  <a:pt x="9614" y="63912"/>
                </a:cubicBezTo>
                <a:cubicBezTo>
                  <a:pt x="9742" y="63833"/>
                  <a:pt x="9949" y="63769"/>
                  <a:pt x="10076" y="63705"/>
                </a:cubicBezTo>
                <a:lnTo>
                  <a:pt x="10076" y="63769"/>
                </a:lnTo>
                <a:cubicBezTo>
                  <a:pt x="10140" y="63705"/>
                  <a:pt x="10140" y="63705"/>
                  <a:pt x="10203" y="63705"/>
                </a:cubicBezTo>
                <a:cubicBezTo>
                  <a:pt x="10681" y="63578"/>
                  <a:pt x="11142" y="63371"/>
                  <a:pt x="11604" y="63244"/>
                </a:cubicBezTo>
                <a:close/>
                <a:moveTo>
                  <a:pt x="7812" y="64856"/>
                </a:moveTo>
                <a:cubicBezTo>
                  <a:pt x="7977" y="64856"/>
                  <a:pt x="8080" y="65025"/>
                  <a:pt x="8214" y="65170"/>
                </a:cubicBezTo>
                <a:cubicBezTo>
                  <a:pt x="8691" y="65759"/>
                  <a:pt x="9216" y="66363"/>
                  <a:pt x="9678" y="66952"/>
                </a:cubicBezTo>
                <a:cubicBezTo>
                  <a:pt x="10681" y="68210"/>
                  <a:pt x="11668" y="69404"/>
                  <a:pt x="12591" y="70597"/>
                </a:cubicBezTo>
                <a:lnTo>
                  <a:pt x="12925" y="70932"/>
                </a:lnTo>
                <a:cubicBezTo>
                  <a:pt x="12925" y="70995"/>
                  <a:pt x="12925" y="70995"/>
                  <a:pt x="12989" y="70995"/>
                </a:cubicBezTo>
                <a:lnTo>
                  <a:pt x="12989" y="71075"/>
                </a:lnTo>
                <a:cubicBezTo>
                  <a:pt x="14326" y="72587"/>
                  <a:pt x="15583" y="74115"/>
                  <a:pt x="16841" y="75643"/>
                </a:cubicBezTo>
                <a:cubicBezTo>
                  <a:pt x="17111" y="75977"/>
                  <a:pt x="17302" y="76248"/>
                  <a:pt x="17573" y="76503"/>
                </a:cubicBezTo>
                <a:cubicBezTo>
                  <a:pt x="17573" y="76566"/>
                  <a:pt x="17573" y="76566"/>
                  <a:pt x="17637" y="76566"/>
                </a:cubicBezTo>
                <a:lnTo>
                  <a:pt x="17637" y="76646"/>
                </a:lnTo>
                <a:lnTo>
                  <a:pt x="17700" y="76646"/>
                </a:lnTo>
                <a:cubicBezTo>
                  <a:pt x="18162" y="77235"/>
                  <a:pt x="21091" y="80753"/>
                  <a:pt x="21091" y="80753"/>
                </a:cubicBezTo>
                <a:cubicBezTo>
                  <a:pt x="21218" y="80816"/>
                  <a:pt x="22746" y="82742"/>
                  <a:pt x="22810" y="82806"/>
                </a:cubicBezTo>
                <a:cubicBezTo>
                  <a:pt x="23017" y="83077"/>
                  <a:pt x="23271" y="83411"/>
                  <a:pt x="23542" y="83666"/>
                </a:cubicBezTo>
                <a:cubicBezTo>
                  <a:pt x="23669" y="83729"/>
                  <a:pt x="23733" y="83872"/>
                  <a:pt x="23606" y="83936"/>
                </a:cubicBezTo>
                <a:cubicBezTo>
                  <a:pt x="23271" y="84525"/>
                  <a:pt x="22746" y="85003"/>
                  <a:pt x="22285" y="85400"/>
                </a:cubicBezTo>
                <a:lnTo>
                  <a:pt x="22221" y="85464"/>
                </a:lnTo>
                <a:cubicBezTo>
                  <a:pt x="22174" y="85539"/>
                  <a:pt x="22133" y="85570"/>
                  <a:pt x="22081" y="85570"/>
                </a:cubicBezTo>
                <a:cubicBezTo>
                  <a:pt x="22045" y="85570"/>
                  <a:pt x="22003" y="85554"/>
                  <a:pt x="21950" y="85528"/>
                </a:cubicBezTo>
                <a:lnTo>
                  <a:pt x="21887" y="85528"/>
                </a:lnTo>
                <a:cubicBezTo>
                  <a:pt x="17971" y="80753"/>
                  <a:pt x="14055" y="75977"/>
                  <a:pt x="10140" y="71266"/>
                </a:cubicBezTo>
                <a:cubicBezTo>
                  <a:pt x="8818" y="69674"/>
                  <a:pt x="7418" y="68082"/>
                  <a:pt x="6097" y="66491"/>
                </a:cubicBezTo>
                <a:cubicBezTo>
                  <a:pt x="5906" y="66300"/>
                  <a:pt x="5826" y="66220"/>
                  <a:pt x="6097" y="65965"/>
                </a:cubicBezTo>
                <a:cubicBezTo>
                  <a:pt x="6558" y="65568"/>
                  <a:pt x="7099" y="65297"/>
                  <a:pt x="7561" y="64963"/>
                </a:cubicBezTo>
                <a:cubicBezTo>
                  <a:pt x="7661" y="64887"/>
                  <a:pt x="7742" y="64856"/>
                  <a:pt x="7812" y="64856"/>
                </a:cubicBezTo>
                <a:close/>
                <a:moveTo>
                  <a:pt x="85997" y="0"/>
                </a:moveTo>
                <a:cubicBezTo>
                  <a:pt x="85879" y="0"/>
                  <a:pt x="85753" y="13"/>
                  <a:pt x="85620" y="36"/>
                </a:cubicBezTo>
                <a:cubicBezTo>
                  <a:pt x="83630" y="434"/>
                  <a:pt x="81768" y="1230"/>
                  <a:pt x="80176" y="2487"/>
                </a:cubicBezTo>
                <a:cubicBezTo>
                  <a:pt x="79587" y="2949"/>
                  <a:pt x="78919" y="3426"/>
                  <a:pt x="78394" y="4015"/>
                </a:cubicBezTo>
                <a:cubicBezTo>
                  <a:pt x="77136" y="5416"/>
                  <a:pt x="76133" y="7008"/>
                  <a:pt x="75274" y="8727"/>
                </a:cubicBezTo>
                <a:cubicBezTo>
                  <a:pt x="73809" y="11576"/>
                  <a:pt x="73220" y="14632"/>
                  <a:pt x="72759" y="17752"/>
                </a:cubicBezTo>
                <a:cubicBezTo>
                  <a:pt x="72552" y="18946"/>
                  <a:pt x="72218" y="25711"/>
                  <a:pt x="72154" y="25711"/>
                </a:cubicBezTo>
                <a:cubicBezTo>
                  <a:pt x="71505" y="25623"/>
                  <a:pt x="69267" y="25318"/>
                  <a:pt x="66044" y="25318"/>
                </a:cubicBezTo>
                <a:cubicBezTo>
                  <a:pt x="63968" y="25318"/>
                  <a:pt x="61483" y="25445"/>
                  <a:pt x="58751" y="25838"/>
                </a:cubicBezTo>
                <a:cubicBezTo>
                  <a:pt x="57367" y="26029"/>
                  <a:pt x="56045" y="26363"/>
                  <a:pt x="54708" y="26761"/>
                </a:cubicBezTo>
                <a:cubicBezTo>
                  <a:pt x="52989" y="27223"/>
                  <a:pt x="51398" y="27828"/>
                  <a:pt x="49806" y="28560"/>
                </a:cubicBezTo>
                <a:cubicBezTo>
                  <a:pt x="43566" y="31345"/>
                  <a:pt x="38536" y="35579"/>
                  <a:pt x="34684" y="41230"/>
                </a:cubicBezTo>
                <a:cubicBezTo>
                  <a:pt x="31835" y="45400"/>
                  <a:pt x="29973" y="50048"/>
                  <a:pt x="28986" y="55014"/>
                </a:cubicBezTo>
                <a:cubicBezTo>
                  <a:pt x="28588" y="56813"/>
                  <a:pt x="28317" y="58659"/>
                  <a:pt x="28254" y="60522"/>
                </a:cubicBezTo>
                <a:cubicBezTo>
                  <a:pt x="28254" y="60692"/>
                  <a:pt x="28210" y="60809"/>
                  <a:pt x="28044" y="60809"/>
                </a:cubicBezTo>
                <a:cubicBezTo>
                  <a:pt x="28008" y="60809"/>
                  <a:pt x="27967" y="60804"/>
                  <a:pt x="27919" y="60792"/>
                </a:cubicBezTo>
                <a:cubicBezTo>
                  <a:pt x="27201" y="60739"/>
                  <a:pt x="23096" y="60031"/>
                  <a:pt x="18795" y="60031"/>
                </a:cubicBezTo>
                <a:cubicBezTo>
                  <a:pt x="17947" y="60031"/>
                  <a:pt x="17091" y="60058"/>
                  <a:pt x="16252" y="60124"/>
                </a:cubicBezTo>
                <a:lnTo>
                  <a:pt x="15854" y="60124"/>
                </a:lnTo>
                <a:cubicBezTo>
                  <a:pt x="14517" y="60331"/>
                  <a:pt x="13259" y="60458"/>
                  <a:pt x="12002" y="60792"/>
                </a:cubicBezTo>
                <a:cubicBezTo>
                  <a:pt x="9407" y="61445"/>
                  <a:pt x="7020" y="62448"/>
                  <a:pt x="4839" y="64039"/>
                </a:cubicBezTo>
                <a:cubicBezTo>
                  <a:pt x="3709" y="64899"/>
                  <a:pt x="2722" y="65965"/>
                  <a:pt x="1990" y="67096"/>
                </a:cubicBezTo>
                <a:cubicBezTo>
                  <a:pt x="1194" y="68289"/>
                  <a:pt x="589" y="69547"/>
                  <a:pt x="127" y="70868"/>
                </a:cubicBezTo>
                <a:cubicBezTo>
                  <a:pt x="0" y="71330"/>
                  <a:pt x="334" y="72125"/>
                  <a:pt x="796" y="72332"/>
                </a:cubicBezTo>
                <a:cubicBezTo>
                  <a:pt x="984" y="72406"/>
                  <a:pt x="1164" y="72442"/>
                  <a:pt x="1331" y="72442"/>
                </a:cubicBezTo>
                <a:cubicBezTo>
                  <a:pt x="1744" y="72442"/>
                  <a:pt x="2086" y="72221"/>
                  <a:pt x="2324" y="71791"/>
                </a:cubicBezTo>
                <a:cubicBezTo>
                  <a:pt x="2388" y="71664"/>
                  <a:pt x="2451" y="71473"/>
                  <a:pt x="2515" y="71330"/>
                </a:cubicBezTo>
                <a:cubicBezTo>
                  <a:pt x="2977" y="70008"/>
                  <a:pt x="3582" y="68815"/>
                  <a:pt x="4441" y="67685"/>
                </a:cubicBezTo>
                <a:cubicBezTo>
                  <a:pt x="4576" y="67517"/>
                  <a:pt x="4660" y="67434"/>
                  <a:pt x="4742" y="67434"/>
                </a:cubicBezTo>
                <a:cubicBezTo>
                  <a:pt x="4823" y="67434"/>
                  <a:pt x="4903" y="67517"/>
                  <a:pt x="5030" y="67685"/>
                </a:cubicBezTo>
                <a:cubicBezTo>
                  <a:pt x="5301" y="68019"/>
                  <a:pt x="5508" y="68353"/>
                  <a:pt x="5762" y="68687"/>
                </a:cubicBezTo>
                <a:cubicBezTo>
                  <a:pt x="6622" y="69674"/>
                  <a:pt x="7418" y="70741"/>
                  <a:pt x="8293" y="71728"/>
                </a:cubicBezTo>
                <a:cubicBezTo>
                  <a:pt x="9280" y="72921"/>
                  <a:pt x="10203" y="74179"/>
                  <a:pt x="11270" y="75373"/>
                </a:cubicBezTo>
                <a:cubicBezTo>
                  <a:pt x="12129" y="76312"/>
                  <a:pt x="12925" y="77362"/>
                  <a:pt x="13721" y="78301"/>
                </a:cubicBezTo>
                <a:cubicBezTo>
                  <a:pt x="14851" y="79623"/>
                  <a:pt x="15918" y="80880"/>
                  <a:pt x="17048" y="82217"/>
                </a:cubicBezTo>
                <a:cubicBezTo>
                  <a:pt x="17971" y="83411"/>
                  <a:pt x="18958" y="84605"/>
                  <a:pt x="19961" y="85798"/>
                </a:cubicBezTo>
                <a:cubicBezTo>
                  <a:pt x="20152" y="85989"/>
                  <a:pt x="20295" y="86117"/>
                  <a:pt x="20422" y="86324"/>
                </a:cubicBezTo>
                <a:cubicBezTo>
                  <a:pt x="20756" y="86594"/>
                  <a:pt x="20629" y="86722"/>
                  <a:pt x="20359" y="86913"/>
                </a:cubicBezTo>
                <a:cubicBezTo>
                  <a:pt x="19292" y="87517"/>
                  <a:pt x="18242" y="87915"/>
                  <a:pt x="17111" y="88313"/>
                </a:cubicBezTo>
                <a:cubicBezTo>
                  <a:pt x="16507" y="88504"/>
                  <a:pt x="16316" y="88902"/>
                  <a:pt x="16570" y="89443"/>
                </a:cubicBezTo>
                <a:cubicBezTo>
                  <a:pt x="16743" y="89722"/>
                  <a:pt x="17004" y="89857"/>
                  <a:pt x="17354" y="89857"/>
                </a:cubicBezTo>
                <a:cubicBezTo>
                  <a:pt x="17424" y="89857"/>
                  <a:pt x="17497" y="89852"/>
                  <a:pt x="17573" y="89841"/>
                </a:cubicBezTo>
                <a:cubicBezTo>
                  <a:pt x="17907" y="89778"/>
                  <a:pt x="18162" y="89634"/>
                  <a:pt x="18496" y="89634"/>
                </a:cubicBezTo>
                <a:cubicBezTo>
                  <a:pt x="18560" y="89634"/>
                  <a:pt x="18560" y="89634"/>
                  <a:pt x="18639" y="89571"/>
                </a:cubicBezTo>
                <a:cubicBezTo>
                  <a:pt x="21887" y="88711"/>
                  <a:pt x="24402" y="86785"/>
                  <a:pt x="26391" y="84063"/>
                </a:cubicBezTo>
                <a:cubicBezTo>
                  <a:pt x="27792" y="82074"/>
                  <a:pt x="28779" y="79957"/>
                  <a:pt x="29447" y="77633"/>
                </a:cubicBezTo>
                <a:cubicBezTo>
                  <a:pt x="30307" y="74720"/>
                  <a:pt x="30705" y="71728"/>
                  <a:pt x="30896" y="68687"/>
                </a:cubicBezTo>
                <a:cubicBezTo>
                  <a:pt x="31039" y="67685"/>
                  <a:pt x="31039" y="66698"/>
                  <a:pt x="31103" y="65695"/>
                </a:cubicBezTo>
                <a:cubicBezTo>
                  <a:pt x="31166" y="65233"/>
                  <a:pt x="31103" y="64772"/>
                  <a:pt x="31230" y="64310"/>
                </a:cubicBezTo>
                <a:cubicBezTo>
                  <a:pt x="31294" y="64167"/>
                  <a:pt x="31294" y="64103"/>
                  <a:pt x="31501" y="64103"/>
                </a:cubicBezTo>
                <a:cubicBezTo>
                  <a:pt x="32090" y="64230"/>
                  <a:pt x="32695" y="64230"/>
                  <a:pt x="33220" y="64374"/>
                </a:cubicBezTo>
                <a:cubicBezTo>
                  <a:pt x="34014" y="64481"/>
                  <a:pt x="34752" y="64646"/>
                  <a:pt x="35519" y="64646"/>
                </a:cubicBezTo>
                <a:cubicBezTo>
                  <a:pt x="35659" y="64646"/>
                  <a:pt x="35800" y="64641"/>
                  <a:pt x="35942" y="64628"/>
                </a:cubicBezTo>
                <a:cubicBezTo>
                  <a:pt x="36876" y="64628"/>
                  <a:pt x="37802" y="64664"/>
                  <a:pt x="38731" y="64664"/>
                </a:cubicBezTo>
                <a:cubicBezTo>
                  <a:pt x="39196" y="64664"/>
                  <a:pt x="39661" y="64655"/>
                  <a:pt x="40128" y="64628"/>
                </a:cubicBezTo>
                <a:cubicBezTo>
                  <a:pt x="41179" y="64565"/>
                  <a:pt x="42245" y="64374"/>
                  <a:pt x="43312" y="64230"/>
                </a:cubicBezTo>
                <a:cubicBezTo>
                  <a:pt x="45301" y="63976"/>
                  <a:pt x="47211" y="63578"/>
                  <a:pt x="49137" y="62973"/>
                </a:cubicBezTo>
                <a:cubicBezTo>
                  <a:pt x="50331" y="62575"/>
                  <a:pt x="51589" y="62177"/>
                  <a:pt x="52782" y="61716"/>
                </a:cubicBezTo>
                <a:cubicBezTo>
                  <a:pt x="53722" y="61254"/>
                  <a:pt x="54645" y="60856"/>
                  <a:pt x="55568" y="60394"/>
                </a:cubicBezTo>
                <a:cubicBezTo>
                  <a:pt x="56300" y="59933"/>
                  <a:pt x="57096" y="59535"/>
                  <a:pt x="57765" y="59137"/>
                </a:cubicBezTo>
                <a:cubicBezTo>
                  <a:pt x="58560" y="58596"/>
                  <a:pt x="59293" y="58134"/>
                  <a:pt x="60025" y="57545"/>
                </a:cubicBezTo>
                <a:cubicBezTo>
                  <a:pt x="61410" y="56542"/>
                  <a:pt x="62667" y="55476"/>
                  <a:pt x="63861" y="54282"/>
                </a:cubicBezTo>
                <a:cubicBezTo>
                  <a:pt x="64593" y="53566"/>
                  <a:pt x="65325" y="52834"/>
                  <a:pt x="66058" y="52038"/>
                </a:cubicBezTo>
                <a:cubicBezTo>
                  <a:pt x="66121" y="51974"/>
                  <a:pt x="66185" y="51831"/>
                  <a:pt x="66312" y="51767"/>
                </a:cubicBezTo>
                <a:cubicBezTo>
                  <a:pt x="66710" y="51178"/>
                  <a:pt x="67188" y="50637"/>
                  <a:pt x="67649" y="50048"/>
                </a:cubicBezTo>
                <a:cubicBezTo>
                  <a:pt x="68238" y="49189"/>
                  <a:pt x="68843" y="48313"/>
                  <a:pt x="69496" y="47390"/>
                </a:cubicBezTo>
                <a:cubicBezTo>
                  <a:pt x="73809" y="39495"/>
                  <a:pt x="75067" y="30215"/>
                  <a:pt x="75067" y="29419"/>
                </a:cubicBezTo>
                <a:cubicBezTo>
                  <a:pt x="75067" y="29251"/>
                  <a:pt x="75461" y="29190"/>
                  <a:pt x="76140" y="29190"/>
                </a:cubicBezTo>
                <a:cubicBezTo>
                  <a:pt x="77994" y="29190"/>
                  <a:pt x="81969" y="29649"/>
                  <a:pt x="85812" y="29649"/>
                </a:cubicBezTo>
                <a:cubicBezTo>
                  <a:pt x="87219" y="29649"/>
                  <a:pt x="88609" y="29588"/>
                  <a:pt x="89870" y="29419"/>
                </a:cubicBezTo>
                <a:cubicBezTo>
                  <a:pt x="90666" y="29292"/>
                  <a:pt x="91462" y="29085"/>
                  <a:pt x="92258" y="28894"/>
                </a:cubicBezTo>
                <a:cubicBezTo>
                  <a:pt x="93372" y="28496"/>
                  <a:pt x="94566" y="28098"/>
                  <a:pt x="95632" y="27493"/>
                </a:cubicBezTo>
                <a:cubicBezTo>
                  <a:pt x="96428" y="27159"/>
                  <a:pt x="97224" y="26697"/>
                  <a:pt x="97892" y="26236"/>
                </a:cubicBezTo>
                <a:cubicBezTo>
                  <a:pt x="98816" y="25567"/>
                  <a:pt x="99612" y="24771"/>
                  <a:pt x="100344" y="23912"/>
                </a:cubicBezTo>
                <a:cubicBezTo>
                  <a:pt x="100933" y="23243"/>
                  <a:pt x="101474" y="22591"/>
                  <a:pt x="101935" y="21859"/>
                </a:cubicBezTo>
                <a:cubicBezTo>
                  <a:pt x="102461" y="20935"/>
                  <a:pt x="102859" y="19933"/>
                  <a:pt x="103193" y="18946"/>
                </a:cubicBezTo>
                <a:cubicBezTo>
                  <a:pt x="103320" y="18405"/>
                  <a:pt x="103002" y="17672"/>
                  <a:pt x="102397" y="17545"/>
                </a:cubicBezTo>
                <a:cubicBezTo>
                  <a:pt x="102182" y="17508"/>
                  <a:pt x="102001" y="17481"/>
                  <a:pt x="101844" y="17481"/>
                </a:cubicBezTo>
                <a:cubicBezTo>
                  <a:pt x="101469" y="17481"/>
                  <a:pt x="101237" y="17633"/>
                  <a:pt x="101012" y="18150"/>
                </a:cubicBezTo>
                <a:cubicBezTo>
                  <a:pt x="100869" y="18341"/>
                  <a:pt x="100805" y="18548"/>
                  <a:pt x="100742" y="18739"/>
                </a:cubicBezTo>
                <a:cubicBezTo>
                  <a:pt x="100073" y="20601"/>
                  <a:pt x="99086" y="22257"/>
                  <a:pt x="97494" y="23578"/>
                </a:cubicBezTo>
                <a:cubicBezTo>
                  <a:pt x="97288" y="23323"/>
                  <a:pt x="97033" y="22989"/>
                  <a:pt x="96762" y="22718"/>
                </a:cubicBezTo>
                <a:cubicBezTo>
                  <a:pt x="95903" y="21731"/>
                  <a:pt x="95107" y="20665"/>
                  <a:pt x="94247" y="19662"/>
                </a:cubicBezTo>
                <a:cubicBezTo>
                  <a:pt x="93245" y="18468"/>
                  <a:pt x="92258" y="17211"/>
                  <a:pt x="91255" y="16017"/>
                </a:cubicBezTo>
                <a:cubicBezTo>
                  <a:pt x="90268" y="14823"/>
                  <a:pt x="89329" y="13629"/>
                  <a:pt x="88342" y="12499"/>
                </a:cubicBezTo>
                <a:cubicBezTo>
                  <a:pt x="87546" y="11576"/>
                  <a:pt x="86814" y="10653"/>
                  <a:pt x="86018" y="9714"/>
                </a:cubicBezTo>
                <a:cubicBezTo>
                  <a:pt x="85158" y="8663"/>
                  <a:pt x="84219" y="7660"/>
                  <a:pt x="83423" y="6610"/>
                </a:cubicBezTo>
                <a:cubicBezTo>
                  <a:pt x="82898" y="5941"/>
                  <a:pt x="82230" y="5273"/>
                  <a:pt x="81704" y="4541"/>
                </a:cubicBezTo>
                <a:cubicBezTo>
                  <a:pt x="81370" y="4143"/>
                  <a:pt x="81370" y="4143"/>
                  <a:pt x="81768" y="3888"/>
                </a:cubicBezTo>
                <a:cubicBezTo>
                  <a:pt x="83232" y="2885"/>
                  <a:pt x="84617" y="1962"/>
                  <a:pt x="86352" y="1564"/>
                </a:cubicBezTo>
                <a:cubicBezTo>
                  <a:pt x="86607" y="1500"/>
                  <a:pt x="86814" y="1293"/>
                  <a:pt x="86814" y="959"/>
                </a:cubicBezTo>
                <a:cubicBezTo>
                  <a:pt x="86866" y="256"/>
                  <a:pt x="86524" y="0"/>
                  <a:pt x="8599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10" name="Google Shape;510;p34"/>
          <p:cNvSpPr/>
          <p:nvPr/>
        </p:nvSpPr>
        <p:spPr>
          <a:xfrm rot="1921380">
            <a:off x="7030973" y="5599350"/>
            <a:ext cx="1010344" cy="426665"/>
          </a:xfrm>
          <a:custGeom>
            <a:avLst/>
            <a:gdLst/>
            <a:ahLst/>
            <a:cxnLst/>
            <a:rect l="l" t="t" r="r" b="b"/>
            <a:pathLst>
              <a:path w="30308" h="12799" extrusionOk="0">
                <a:moveTo>
                  <a:pt x="15186" y="1720"/>
                </a:moveTo>
                <a:cubicBezTo>
                  <a:pt x="16507" y="1720"/>
                  <a:pt x="17637" y="2850"/>
                  <a:pt x="17637" y="4251"/>
                </a:cubicBezTo>
                <a:cubicBezTo>
                  <a:pt x="17637" y="5572"/>
                  <a:pt x="16507" y="6702"/>
                  <a:pt x="15186" y="6702"/>
                </a:cubicBezTo>
                <a:cubicBezTo>
                  <a:pt x="13785" y="6702"/>
                  <a:pt x="12655" y="5572"/>
                  <a:pt x="12655" y="4251"/>
                </a:cubicBezTo>
                <a:cubicBezTo>
                  <a:pt x="12655" y="2850"/>
                  <a:pt x="13785" y="1720"/>
                  <a:pt x="15186" y="1720"/>
                </a:cubicBezTo>
                <a:close/>
                <a:moveTo>
                  <a:pt x="4171" y="6097"/>
                </a:moveTo>
                <a:cubicBezTo>
                  <a:pt x="5572" y="6097"/>
                  <a:pt x="6686" y="7227"/>
                  <a:pt x="6686" y="8628"/>
                </a:cubicBezTo>
                <a:cubicBezTo>
                  <a:pt x="6686" y="9949"/>
                  <a:pt x="5572" y="11079"/>
                  <a:pt x="4171" y="11079"/>
                </a:cubicBezTo>
                <a:cubicBezTo>
                  <a:pt x="2850" y="11079"/>
                  <a:pt x="1720" y="9949"/>
                  <a:pt x="1720" y="8628"/>
                </a:cubicBezTo>
                <a:cubicBezTo>
                  <a:pt x="1720" y="7227"/>
                  <a:pt x="2850" y="6097"/>
                  <a:pt x="4171" y="6097"/>
                </a:cubicBezTo>
                <a:close/>
                <a:moveTo>
                  <a:pt x="26121" y="6097"/>
                </a:moveTo>
                <a:cubicBezTo>
                  <a:pt x="27522" y="6097"/>
                  <a:pt x="28572" y="7227"/>
                  <a:pt x="28572" y="8628"/>
                </a:cubicBezTo>
                <a:cubicBezTo>
                  <a:pt x="28572" y="9949"/>
                  <a:pt x="27522" y="11079"/>
                  <a:pt x="26121" y="11079"/>
                </a:cubicBezTo>
                <a:cubicBezTo>
                  <a:pt x="24736" y="11079"/>
                  <a:pt x="23670" y="9949"/>
                  <a:pt x="23670" y="8628"/>
                </a:cubicBezTo>
                <a:cubicBezTo>
                  <a:pt x="23670" y="7227"/>
                  <a:pt x="24736" y="6097"/>
                  <a:pt x="26121" y="6097"/>
                </a:cubicBezTo>
                <a:close/>
                <a:moveTo>
                  <a:pt x="15186" y="1"/>
                </a:moveTo>
                <a:cubicBezTo>
                  <a:pt x="12862" y="1"/>
                  <a:pt x="10936" y="1927"/>
                  <a:pt x="10936" y="4251"/>
                </a:cubicBezTo>
                <a:cubicBezTo>
                  <a:pt x="10936" y="4505"/>
                  <a:pt x="11000" y="4776"/>
                  <a:pt x="11000" y="5046"/>
                </a:cubicBezTo>
                <a:lnTo>
                  <a:pt x="7752" y="6431"/>
                </a:lnTo>
                <a:cubicBezTo>
                  <a:pt x="7020" y="5237"/>
                  <a:pt x="5699" y="4378"/>
                  <a:pt x="4171" y="4378"/>
                </a:cubicBezTo>
                <a:cubicBezTo>
                  <a:pt x="1847" y="4378"/>
                  <a:pt x="1" y="6304"/>
                  <a:pt x="1" y="8628"/>
                </a:cubicBezTo>
                <a:cubicBezTo>
                  <a:pt x="1" y="10936"/>
                  <a:pt x="1847" y="12798"/>
                  <a:pt x="4171" y="12798"/>
                </a:cubicBezTo>
                <a:cubicBezTo>
                  <a:pt x="6495" y="12798"/>
                  <a:pt x="8421" y="10936"/>
                  <a:pt x="8421" y="8628"/>
                </a:cubicBezTo>
                <a:cubicBezTo>
                  <a:pt x="8421" y="8421"/>
                  <a:pt x="8357" y="8230"/>
                  <a:pt x="8357" y="8087"/>
                </a:cubicBezTo>
                <a:lnTo>
                  <a:pt x="11732" y="6638"/>
                </a:lnTo>
                <a:cubicBezTo>
                  <a:pt x="12464" y="7689"/>
                  <a:pt x="13721" y="8421"/>
                  <a:pt x="15186" y="8421"/>
                </a:cubicBezTo>
                <a:cubicBezTo>
                  <a:pt x="16571" y="8421"/>
                  <a:pt x="17828" y="7689"/>
                  <a:pt x="18560" y="6638"/>
                </a:cubicBezTo>
                <a:lnTo>
                  <a:pt x="21951" y="8087"/>
                </a:lnTo>
                <a:lnTo>
                  <a:pt x="21951" y="8628"/>
                </a:lnTo>
                <a:cubicBezTo>
                  <a:pt x="21951" y="10936"/>
                  <a:pt x="23797" y="12798"/>
                  <a:pt x="26121" y="12798"/>
                </a:cubicBezTo>
                <a:cubicBezTo>
                  <a:pt x="28445" y="12798"/>
                  <a:pt x="30307" y="10936"/>
                  <a:pt x="30307" y="8628"/>
                </a:cubicBezTo>
                <a:cubicBezTo>
                  <a:pt x="30307" y="6304"/>
                  <a:pt x="28445" y="4378"/>
                  <a:pt x="26121" y="4378"/>
                </a:cubicBezTo>
                <a:cubicBezTo>
                  <a:pt x="24593" y="4378"/>
                  <a:pt x="23272" y="5237"/>
                  <a:pt x="22540" y="6431"/>
                </a:cubicBezTo>
                <a:lnTo>
                  <a:pt x="19292" y="5046"/>
                </a:lnTo>
                <a:cubicBezTo>
                  <a:pt x="19356" y="4776"/>
                  <a:pt x="19356" y="4505"/>
                  <a:pt x="19356" y="4251"/>
                </a:cubicBezTo>
                <a:cubicBezTo>
                  <a:pt x="19356" y="1927"/>
                  <a:pt x="17510" y="1"/>
                  <a:pt x="15186"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Tree>
    <p:extLst>
      <p:ext uri="{BB962C8B-B14F-4D97-AF65-F5344CB8AC3E}">
        <p14:creationId xmlns:p14="http://schemas.microsoft.com/office/powerpoint/2010/main" val="3387686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38"/>
          <p:cNvSpPr txBox="1">
            <a:spLocks noGrp="1"/>
          </p:cNvSpPr>
          <p:nvPr>
            <p:ph type="subTitle" idx="1"/>
          </p:nvPr>
        </p:nvSpPr>
        <p:spPr>
          <a:xfrm>
            <a:off x="953467" y="3368148"/>
            <a:ext cx="4727200" cy="1567200"/>
          </a:xfrm>
          <a:prstGeom prst="rect">
            <a:avLst/>
          </a:prstGeom>
        </p:spPr>
        <p:txBody>
          <a:bodyPr spcFirstLastPara="1" wrap="square" lIns="121900" tIns="121900" rIns="121900" bIns="121900" anchor="t" anchorCtr="0">
            <a:noAutofit/>
          </a:bodyPr>
          <a:lstStyle/>
          <a:p>
            <a:pPr marL="0" indent="0"/>
            <a:r>
              <a:rPr lang="en" sz="8800" dirty="0"/>
              <a:t>You!</a:t>
            </a:r>
            <a:endParaRPr sz="8800" dirty="0"/>
          </a:p>
        </p:txBody>
      </p:sp>
      <p:sp>
        <p:nvSpPr>
          <p:cNvPr id="561" name="Google Shape;561;p38"/>
          <p:cNvSpPr txBox="1">
            <a:spLocks noGrp="1"/>
          </p:cNvSpPr>
          <p:nvPr>
            <p:ph type="title"/>
          </p:nvPr>
        </p:nvSpPr>
        <p:spPr>
          <a:xfrm>
            <a:off x="953467" y="1970167"/>
            <a:ext cx="4676000" cy="1162000"/>
          </a:xfrm>
          <a:prstGeom prst="rect">
            <a:avLst/>
          </a:prstGeom>
        </p:spPr>
        <p:txBody>
          <a:bodyPr spcFirstLastPara="1" wrap="square" lIns="121900" tIns="121900" rIns="121900" bIns="121900" anchor="ctr" anchorCtr="0">
            <a:noAutofit/>
          </a:bodyPr>
          <a:lstStyle/>
          <a:p>
            <a:r>
              <a:rPr lang="en" dirty="0"/>
              <a:t>Thank</a:t>
            </a:r>
            <a:endParaRPr dirty="0"/>
          </a:p>
        </p:txBody>
      </p:sp>
      <p:grpSp>
        <p:nvGrpSpPr>
          <p:cNvPr id="562" name="Google Shape;562;p38"/>
          <p:cNvGrpSpPr/>
          <p:nvPr/>
        </p:nvGrpSpPr>
        <p:grpSpPr>
          <a:xfrm rot="10800000">
            <a:off x="9403014" y="118881"/>
            <a:ext cx="2615716" cy="5020211"/>
            <a:chOff x="236525" y="1775500"/>
            <a:chExt cx="900150" cy="1727850"/>
          </a:xfrm>
        </p:grpSpPr>
        <p:sp>
          <p:nvSpPr>
            <p:cNvPr id="563" name="Google Shape;563;p38"/>
            <p:cNvSpPr/>
            <p:nvPr/>
          </p:nvSpPr>
          <p:spPr>
            <a:xfrm>
              <a:off x="264775" y="1813700"/>
              <a:ext cx="44600" cy="43000"/>
            </a:xfrm>
            <a:custGeom>
              <a:avLst/>
              <a:gdLst/>
              <a:ahLst/>
              <a:cxnLst/>
              <a:rect l="l" t="t" r="r" b="b"/>
              <a:pathLst>
                <a:path w="1784" h="1720" extrusionOk="0">
                  <a:moveTo>
                    <a:pt x="924" y="1"/>
                  </a:moveTo>
                  <a:cubicBezTo>
                    <a:pt x="398" y="1"/>
                    <a:pt x="0" y="399"/>
                    <a:pt x="0" y="860"/>
                  </a:cubicBezTo>
                  <a:cubicBezTo>
                    <a:pt x="0" y="1322"/>
                    <a:pt x="398" y="1720"/>
                    <a:pt x="924" y="1720"/>
                  </a:cubicBezTo>
                  <a:cubicBezTo>
                    <a:pt x="1385" y="1720"/>
                    <a:pt x="1783" y="1322"/>
                    <a:pt x="1783" y="860"/>
                  </a:cubicBezTo>
                  <a:cubicBezTo>
                    <a:pt x="1783" y="399"/>
                    <a:pt x="1385" y="1"/>
                    <a:pt x="924"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64" name="Google Shape;564;p38"/>
            <p:cNvSpPr/>
            <p:nvPr/>
          </p:nvSpPr>
          <p:spPr>
            <a:xfrm>
              <a:off x="808350" y="2087500"/>
              <a:ext cx="41825" cy="41400"/>
            </a:xfrm>
            <a:custGeom>
              <a:avLst/>
              <a:gdLst/>
              <a:ahLst/>
              <a:cxnLst/>
              <a:rect l="l" t="t" r="r" b="b"/>
              <a:pathLst>
                <a:path w="1673" h="1656" extrusionOk="0">
                  <a:moveTo>
                    <a:pt x="797" y="0"/>
                  </a:moveTo>
                  <a:cubicBezTo>
                    <a:pt x="399" y="0"/>
                    <a:pt x="1" y="398"/>
                    <a:pt x="1" y="860"/>
                  </a:cubicBezTo>
                  <a:cubicBezTo>
                    <a:pt x="1" y="1321"/>
                    <a:pt x="399" y="1655"/>
                    <a:pt x="797" y="1655"/>
                  </a:cubicBezTo>
                  <a:cubicBezTo>
                    <a:pt x="1274" y="1655"/>
                    <a:pt x="1672" y="1321"/>
                    <a:pt x="1672" y="860"/>
                  </a:cubicBezTo>
                  <a:cubicBezTo>
                    <a:pt x="1672" y="398"/>
                    <a:pt x="1274" y="0"/>
                    <a:pt x="79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65" name="Google Shape;565;p38"/>
            <p:cNvSpPr/>
            <p:nvPr/>
          </p:nvSpPr>
          <p:spPr>
            <a:xfrm>
              <a:off x="266375" y="2354100"/>
              <a:ext cx="41400" cy="41800"/>
            </a:xfrm>
            <a:custGeom>
              <a:avLst/>
              <a:gdLst/>
              <a:ahLst/>
              <a:cxnLst/>
              <a:rect l="l" t="t" r="r" b="b"/>
              <a:pathLst>
                <a:path w="1656" h="1672" extrusionOk="0">
                  <a:moveTo>
                    <a:pt x="860" y="1"/>
                  </a:moveTo>
                  <a:cubicBezTo>
                    <a:pt x="398" y="1"/>
                    <a:pt x="0" y="335"/>
                    <a:pt x="0" y="796"/>
                  </a:cubicBezTo>
                  <a:cubicBezTo>
                    <a:pt x="0" y="1274"/>
                    <a:pt x="398" y="1672"/>
                    <a:pt x="860" y="1672"/>
                  </a:cubicBezTo>
                  <a:cubicBezTo>
                    <a:pt x="1258" y="1672"/>
                    <a:pt x="1656" y="1274"/>
                    <a:pt x="1656" y="796"/>
                  </a:cubicBezTo>
                  <a:cubicBezTo>
                    <a:pt x="1656" y="335"/>
                    <a:pt x="1258" y="1"/>
                    <a:pt x="860"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66" name="Google Shape;566;p38"/>
            <p:cNvSpPr/>
            <p:nvPr/>
          </p:nvSpPr>
          <p:spPr>
            <a:xfrm>
              <a:off x="1078950" y="2622700"/>
              <a:ext cx="41400" cy="41825"/>
            </a:xfrm>
            <a:custGeom>
              <a:avLst/>
              <a:gdLst/>
              <a:ahLst/>
              <a:cxnLst/>
              <a:rect l="l" t="t" r="r" b="b"/>
              <a:pathLst>
                <a:path w="1656" h="1673" extrusionOk="0">
                  <a:moveTo>
                    <a:pt x="860" y="1"/>
                  </a:moveTo>
                  <a:cubicBezTo>
                    <a:pt x="399" y="1"/>
                    <a:pt x="1" y="399"/>
                    <a:pt x="1" y="876"/>
                  </a:cubicBezTo>
                  <a:cubicBezTo>
                    <a:pt x="1" y="1338"/>
                    <a:pt x="399" y="1672"/>
                    <a:pt x="860" y="1672"/>
                  </a:cubicBezTo>
                  <a:cubicBezTo>
                    <a:pt x="1322" y="1672"/>
                    <a:pt x="1656" y="1338"/>
                    <a:pt x="1656" y="876"/>
                  </a:cubicBezTo>
                  <a:cubicBezTo>
                    <a:pt x="1656" y="399"/>
                    <a:pt x="1322" y="1"/>
                    <a:pt x="860"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67" name="Google Shape;567;p38"/>
            <p:cNvSpPr/>
            <p:nvPr/>
          </p:nvSpPr>
          <p:spPr>
            <a:xfrm>
              <a:off x="815125" y="2896475"/>
              <a:ext cx="28275" cy="28300"/>
            </a:xfrm>
            <a:custGeom>
              <a:avLst/>
              <a:gdLst/>
              <a:ahLst/>
              <a:cxnLst/>
              <a:rect l="l" t="t" r="r" b="b"/>
              <a:pathLst>
                <a:path w="1131" h="1132" extrusionOk="0">
                  <a:moveTo>
                    <a:pt x="526" y="1"/>
                  </a:moveTo>
                  <a:cubicBezTo>
                    <a:pt x="271" y="1"/>
                    <a:pt x="0" y="271"/>
                    <a:pt x="0" y="526"/>
                  </a:cubicBezTo>
                  <a:cubicBezTo>
                    <a:pt x="0" y="860"/>
                    <a:pt x="271" y="1131"/>
                    <a:pt x="526" y="1131"/>
                  </a:cubicBezTo>
                  <a:cubicBezTo>
                    <a:pt x="860" y="1131"/>
                    <a:pt x="1130" y="860"/>
                    <a:pt x="1130" y="526"/>
                  </a:cubicBezTo>
                  <a:cubicBezTo>
                    <a:pt x="1130" y="271"/>
                    <a:pt x="860" y="1"/>
                    <a:pt x="526"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68" name="Google Shape;568;p38"/>
            <p:cNvSpPr/>
            <p:nvPr/>
          </p:nvSpPr>
          <p:spPr>
            <a:xfrm>
              <a:off x="1090500" y="3173450"/>
              <a:ext cx="18325" cy="19925"/>
            </a:xfrm>
            <a:custGeom>
              <a:avLst/>
              <a:gdLst/>
              <a:ahLst/>
              <a:cxnLst/>
              <a:rect l="l" t="t" r="r" b="b"/>
              <a:pathLst>
                <a:path w="733" h="797" extrusionOk="0">
                  <a:moveTo>
                    <a:pt x="398" y="0"/>
                  </a:moveTo>
                  <a:cubicBezTo>
                    <a:pt x="128" y="0"/>
                    <a:pt x="0" y="191"/>
                    <a:pt x="0" y="398"/>
                  </a:cubicBezTo>
                  <a:cubicBezTo>
                    <a:pt x="0" y="589"/>
                    <a:pt x="128" y="796"/>
                    <a:pt x="398" y="796"/>
                  </a:cubicBezTo>
                  <a:cubicBezTo>
                    <a:pt x="589" y="796"/>
                    <a:pt x="732" y="589"/>
                    <a:pt x="732" y="398"/>
                  </a:cubicBezTo>
                  <a:cubicBezTo>
                    <a:pt x="732" y="191"/>
                    <a:pt x="589" y="0"/>
                    <a:pt x="39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69" name="Google Shape;569;p38"/>
            <p:cNvSpPr/>
            <p:nvPr/>
          </p:nvSpPr>
          <p:spPr>
            <a:xfrm>
              <a:off x="539750" y="3161900"/>
              <a:ext cx="36625" cy="36250"/>
            </a:xfrm>
            <a:custGeom>
              <a:avLst/>
              <a:gdLst/>
              <a:ahLst/>
              <a:cxnLst/>
              <a:rect l="l" t="t" r="r" b="b"/>
              <a:pathLst>
                <a:path w="1465" h="1450" extrusionOk="0">
                  <a:moveTo>
                    <a:pt x="733" y="1"/>
                  </a:moveTo>
                  <a:cubicBezTo>
                    <a:pt x="335" y="1"/>
                    <a:pt x="0" y="319"/>
                    <a:pt x="0" y="717"/>
                  </a:cubicBezTo>
                  <a:cubicBezTo>
                    <a:pt x="0" y="1115"/>
                    <a:pt x="335" y="1449"/>
                    <a:pt x="733" y="1449"/>
                  </a:cubicBezTo>
                  <a:cubicBezTo>
                    <a:pt x="1131" y="1449"/>
                    <a:pt x="1465" y="1115"/>
                    <a:pt x="1465" y="717"/>
                  </a:cubicBezTo>
                  <a:cubicBezTo>
                    <a:pt x="1465" y="319"/>
                    <a:pt x="1131" y="1"/>
                    <a:pt x="733"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70" name="Google Shape;570;p38"/>
            <p:cNvSpPr/>
            <p:nvPr/>
          </p:nvSpPr>
          <p:spPr>
            <a:xfrm>
              <a:off x="810350" y="3433700"/>
              <a:ext cx="37825" cy="38225"/>
            </a:xfrm>
            <a:custGeom>
              <a:avLst/>
              <a:gdLst/>
              <a:ahLst/>
              <a:cxnLst/>
              <a:rect l="l" t="t" r="r" b="b"/>
              <a:pathLst>
                <a:path w="1513" h="1529" extrusionOk="0">
                  <a:moveTo>
                    <a:pt x="717" y="0"/>
                  </a:moveTo>
                  <a:cubicBezTo>
                    <a:pt x="319" y="0"/>
                    <a:pt x="0" y="335"/>
                    <a:pt x="0" y="796"/>
                  </a:cubicBezTo>
                  <a:cubicBezTo>
                    <a:pt x="0" y="1194"/>
                    <a:pt x="319" y="1528"/>
                    <a:pt x="717" y="1528"/>
                  </a:cubicBezTo>
                  <a:cubicBezTo>
                    <a:pt x="1194" y="1528"/>
                    <a:pt x="1512" y="1194"/>
                    <a:pt x="1512" y="796"/>
                  </a:cubicBezTo>
                  <a:cubicBezTo>
                    <a:pt x="1512" y="335"/>
                    <a:pt x="1194" y="0"/>
                    <a:pt x="71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71" name="Google Shape;571;p38"/>
            <p:cNvSpPr/>
            <p:nvPr/>
          </p:nvSpPr>
          <p:spPr>
            <a:xfrm>
              <a:off x="1078950" y="2083900"/>
              <a:ext cx="41400" cy="41425"/>
            </a:xfrm>
            <a:custGeom>
              <a:avLst/>
              <a:gdLst/>
              <a:ahLst/>
              <a:cxnLst/>
              <a:rect l="l" t="t" r="r" b="b"/>
              <a:pathLst>
                <a:path w="1656" h="1657" extrusionOk="0">
                  <a:moveTo>
                    <a:pt x="860" y="1"/>
                  </a:moveTo>
                  <a:cubicBezTo>
                    <a:pt x="399" y="1"/>
                    <a:pt x="1" y="399"/>
                    <a:pt x="1" y="860"/>
                  </a:cubicBezTo>
                  <a:cubicBezTo>
                    <a:pt x="1" y="1258"/>
                    <a:pt x="399" y="1656"/>
                    <a:pt x="860" y="1656"/>
                  </a:cubicBezTo>
                  <a:cubicBezTo>
                    <a:pt x="1322" y="1656"/>
                    <a:pt x="1656" y="1258"/>
                    <a:pt x="1656" y="860"/>
                  </a:cubicBezTo>
                  <a:cubicBezTo>
                    <a:pt x="1656" y="399"/>
                    <a:pt x="1322" y="1"/>
                    <a:pt x="860"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72" name="Google Shape;572;p38"/>
            <p:cNvSpPr/>
            <p:nvPr/>
          </p:nvSpPr>
          <p:spPr>
            <a:xfrm>
              <a:off x="521850" y="1798975"/>
              <a:ext cx="72850" cy="72850"/>
            </a:xfrm>
            <a:custGeom>
              <a:avLst/>
              <a:gdLst/>
              <a:ahLst/>
              <a:cxnLst/>
              <a:rect l="l" t="t" r="r" b="b"/>
              <a:pathLst>
                <a:path w="2914" h="2914" extrusionOk="0">
                  <a:moveTo>
                    <a:pt x="1449" y="1"/>
                  </a:moveTo>
                  <a:cubicBezTo>
                    <a:pt x="653" y="1"/>
                    <a:pt x="0" y="654"/>
                    <a:pt x="0" y="1449"/>
                  </a:cubicBezTo>
                  <a:cubicBezTo>
                    <a:pt x="0" y="2245"/>
                    <a:pt x="653" y="2914"/>
                    <a:pt x="1449" y="2914"/>
                  </a:cubicBezTo>
                  <a:cubicBezTo>
                    <a:pt x="2245" y="2914"/>
                    <a:pt x="2913" y="2245"/>
                    <a:pt x="2913" y="1449"/>
                  </a:cubicBezTo>
                  <a:cubicBezTo>
                    <a:pt x="2913" y="654"/>
                    <a:pt x="2245"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73" name="Google Shape;573;p38"/>
            <p:cNvSpPr/>
            <p:nvPr/>
          </p:nvSpPr>
          <p:spPr>
            <a:xfrm>
              <a:off x="249650" y="2067600"/>
              <a:ext cx="74850" cy="74425"/>
            </a:xfrm>
            <a:custGeom>
              <a:avLst/>
              <a:gdLst/>
              <a:ahLst/>
              <a:cxnLst/>
              <a:rect l="l" t="t" r="r" b="b"/>
              <a:pathLst>
                <a:path w="2994" h="2977" extrusionOk="0">
                  <a:moveTo>
                    <a:pt x="1529" y="0"/>
                  </a:moveTo>
                  <a:cubicBezTo>
                    <a:pt x="669" y="0"/>
                    <a:pt x="1" y="653"/>
                    <a:pt x="1" y="1512"/>
                  </a:cubicBezTo>
                  <a:cubicBezTo>
                    <a:pt x="1" y="2308"/>
                    <a:pt x="669" y="2977"/>
                    <a:pt x="1529" y="2977"/>
                  </a:cubicBezTo>
                  <a:cubicBezTo>
                    <a:pt x="2325" y="2977"/>
                    <a:pt x="2993" y="2308"/>
                    <a:pt x="2993" y="1512"/>
                  </a:cubicBezTo>
                  <a:cubicBezTo>
                    <a:pt x="2993" y="653"/>
                    <a:pt x="2325" y="0"/>
                    <a:pt x="152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74" name="Google Shape;574;p38"/>
            <p:cNvSpPr/>
            <p:nvPr/>
          </p:nvSpPr>
          <p:spPr>
            <a:xfrm>
              <a:off x="521850" y="2065600"/>
              <a:ext cx="72850" cy="74850"/>
            </a:xfrm>
            <a:custGeom>
              <a:avLst/>
              <a:gdLst/>
              <a:ahLst/>
              <a:cxnLst/>
              <a:rect l="l" t="t" r="r" b="b"/>
              <a:pathLst>
                <a:path w="2914" h="2994" extrusionOk="0">
                  <a:moveTo>
                    <a:pt x="1449" y="1"/>
                  </a:moveTo>
                  <a:cubicBezTo>
                    <a:pt x="653" y="1"/>
                    <a:pt x="0" y="669"/>
                    <a:pt x="0" y="1465"/>
                  </a:cubicBezTo>
                  <a:cubicBezTo>
                    <a:pt x="0" y="2325"/>
                    <a:pt x="653" y="2993"/>
                    <a:pt x="1449" y="2993"/>
                  </a:cubicBezTo>
                  <a:cubicBezTo>
                    <a:pt x="2245" y="2993"/>
                    <a:pt x="2913" y="2325"/>
                    <a:pt x="2913" y="1465"/>
                  </a:cubicBezTo>
                  <a:cubicBezTo>
                    <a:pt x="2913" y="669"/>
                    <a:pt x="2245"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75" name="Google Shape;575;p38"/>
            <p:cNvSpPr/>
            <p:nvPr/>
          </p:nvSpPr>
          <p:spPr>
            <a:xfrm>
              <a:off x="249650" y="2606400"/>
              <a:ext cx="74850" cy="74425"/>
            </a:xfrm>
            <a:custGeom>
              <a:avLst/>
              <a:gdLst/>
              <a:ahLst/>
              <a:cxnLst/>
              <a:rect l="l" t="t" r="r" b="b"/>
              <a:pathLst>
                <a:path w="2994" h="2977" extrusionOk="0">
                  <a:moveTo>
                    <a:pt x="1529" y="0"/>
                  </a:moveTo>
                  <a:cubicBezTo>
                    <a:pt x="669" y="0"/>
                    <a:pt x="1" y="653"/>
                    <a:pt x="1" y="1528"/>
                  </a:cubicBezTo>
                  <a:cubicBezTo>
                    <a:pt x="1" y="2324"/>
                    <a:pt x="669" y="2977"/>
                    <a:pt x="1529" y="2977"/>
                  </a:cubicBezTo>
                  <a:cubicBezTo>
                    <a:pt x="2325" y="2977"/>
                    <a:pt x="2993" y="2324"/>
                    <a:pt x="2993" y="1528"/>
                  </a:cubicBezTo>
                  <a:cubicBezTo>
                    <a:pt x="2993" y="653"/>
                    <a:pt x="2325" y="0"/>
                    <a:pt x="152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76" name="Google Shape;576;p38"/>
            <p:cNvSpPr/>
            <p:nvPr/>
          </p:nvSpPr>
          <p:spPr>
            <a:xfrm>
              <a:off x="249650" y="2876600"/>
              <a:ext cx="74850" cy="74425"/>
            </a:xfrm>
            <a:custGeom>
              <a:avLst/>
              <a:gdLst/>
              <a:ahLst/>
              <a:cxnLst/>
              <a:rect l="l" t="t" r="r" b="b"/>
              <a:pathLst>
                <a:path w="2994" h="2977" extrusionOk="0">
                  <a:moveTo>
                    <a:pt x="1529" y="0"/>
                  </a:moveTo>
                  <a:cubicBezTo>
                    <a:pt x="669" y="0"/>
                    <a:pt x="1" y="669"/>
                    <a:pt x="1" y="1464"/>
                  </a:cubicBezTo>
                  <a:cubicBezTo>
                    <a:pt x="1" y="2324"/>
                    <a:pt x="669" y="2977"/>
                    <a:pt x="1529" y="2977"/>
                  </a:cubicBezTo>
                  <a:cubicBezTo>
                    <a:pt x="2325" y="2977"/>
                    <a:pt x="2993" y="2324"/>
                    <a:pt x="2993" y="1464"/>
                  </a:cubicBezTo>
                  <a:cubicBezTo>
                    <a:pt x="2993" y="669"/>
                    <a:pt x="2325" y="0"/>
                    <a:pt x="152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77" name="Google Shape;577;p38"/>
            <p:cNvSpPr/>
            <p:nvPr/>
          </p:nvSpPr>
          <p:spPr>
            <a:xfrm>
              <a:off x="236525" y="3402250"/>
              <a:ext cx="101100" cy="101100"/>
            </a:xfrm>
            <a:custGeom>
              <a:avLst/>
              <a:gdLst/>
              <a:ahLst/>
              <a:cxnLst/>
              <a:rect l="l" t="t" r="r" b="b"/>
              <a:pathLst>
                <a:path w="4044" h="4044" extrusionOk="0">
                  <a:moveTo>
                    <a:pt x="2054" y="1"/>
                  </a:moveTo>
                  <a:cubicBezTo>
                    <a:pt x="924" y="1"/>
                    <a:pt x="0" y="924"/>
                    <a:pt x="0" y="2054"/>
                  </a:cubicBezTo>
                  <a:cubicBezTo>
                    <a:pt x="0" y="3184"/>
                    <a:pt x="924" y="4044"/>
                    <a:pt x="2054" y="4044"/>
                  </a:cubicBezTo>
                  <a:cubicBezTo>
                    <a:pt x="3184" y="4044"/>
                    <a:pt x="4043" y="3184"/>
                    <a:pt x="4043" y="2054"/>
                  </a:cubicBezTo>
                  <a:cubicBezTo>
                    <a:pt x="4043" y="924"/>
                    <a:pt x="3184" y="1"/>
                    <a:pt x="2054"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78" name="Google Shape;578;p38"/>
            <p:cNvSpPr/>
            <p:nvPr/>
          </p:nvSpPr>
          <p:spPr>
            <a:xfrm>
              <a:off x="249650" y="3146775"/>
              <a:ext cx="74850" cy="74850"/>
            </a:xfrm>
            <a:custGeom>
              <a:avLst/>
              <a:gdLst/>
              <a:ahLst/>
              <a:cxnLst/>
              <a:rect l="l" t="t" r="r" b="b"/>
              <a:pathLst>
                <a:path w="2994" h="2994" extrusionOk="0">
                  <a:moveTo>
                    <a:pt x="1529" y="1"/>
                  </a:moveTo>
                  <a:cubicBezTo>
                    <a:pt x="669" y="1"/>
                    <a:pt x="1" y="669"/>
                    <a:pt x="1" y="1465"/>
                  </a:cubicBezTo>
                  <a:cubicBezTo>
                    <a:pt x="1" y="2261"/>
                    <a:pt x="669" y="2993"/>
                    <a:pt x="1529" y="2993"/>
                  </a:cubicBezTo>
                  <a:cubicBezTo>
                    <a:pt x="2325" y="2993"/>
                    <a:pt x="2993" y="2261"/>
                    <a:pt x="2993" y="1465"/>
                  </a:cubicBezTo>
                  <a:cubicBezTo>
                    <a:pt x="2993" y="669"/>
                    <a:pt x="2325" y="1"/>
                    <a:pt x="152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79" name="Google Shape;579;p38"/>
            <p:cNvSpPr/>
            <p:nvPr/>
          </p:nvSpPr>
          <p:spPr>
            <a:xfrm>
              <a:off x="792050" y="3145200"/>
              <a:ext cx="74425" cy="74425"/>
            </a:xfrm>
            <a:custGeom>
              <a:avLst/>
              <a:gdLst/>
              <a:ahLst/>
              <a:cxnLst/>
              <a:rect l="l" t="t" r="r" b="b"/>
              <a:pathLst>
                <a:path w="2977" h="2977" extrusionOk="0">
                  <a:moveTo>
                    <a:pt x="1449" y="0"/>
                  </a:moveTo>
                  <a:cubicBezTo>
                    <a:pt x="653" y="0"/>
                    <a:pt x="0" y="669"/>
                    <a:pt x="0" y="1528"/>
                  </a:cubicBezTo>
                  <a:cubicBezTo>
                    <a:pt x="0" y="2324"/>
                    <a:pt x="653" y="2977"/>
                    <a:pt x="1449" y="2977"/>
                  </a:cubicBezTo>
                  <a:cubicBezTo>
                    <a:pt x="2324" y="2977"/>
                    <a:pt x="2977" y="2324"/>
                    <a:pt x="2977" y="1528"/>
                  </a:cubicBezTo>
                  <a:cubicBezTo>
                    <a:pt x="2977" y="669"/>
                    <a:pt x="2324"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80" name="Google Shape;580;p38"/>
            <p:cNvSpPr/>
            <p:nvPr/>
          </p:nvSpPr>
          <p:spPr>
            <a:xfrm>
              <a:off x="521850" y="3415400"/>
              <a:ext cx="74425" cy="74825"/>
            </a:xfrm>
            <a:custGeom>
              <a:avLst/>
              <a:gdLst/>
              <a:ahLst/>
              <a:cxnLst/>
              <a:rect l="l" t="t" r="r" b="b"/>
              <a:pathLst>
                <a:path w="2977" h="2993" extrusionOk="0">
                  <a:moveTo>
                    <a:pt x="1449" y="0"/>
                  </a:moveTo>
                  <a:cubicBezTo>
                    <a:pt x="653" y="0"/>
                    <a:pt x="0" y="669"/>
                    <a:pt x="0" y="1528"/>
                  </a:cubicBezTo>
                  <a:cubicBezTo>
                    <a:pt x="0" y="2324"/>
                    <a:pt x="653" y="2993"/>
                    <a:pt x="1449" y="2993"/>
                  </a:cubicBezTo>
                  <a:cubicBezTo>
                    <a:pt x="2308" y="2993"/>
                    <a:pt x="2977" y="2324"/>
                    <a:pt x="2977" y="1528"/>
                  </a:cubicBezTo>
                  <a:cubicBezTo>
                    <a:pt x="2977" y="669"/>
                    <a:pt x="2308"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81" name="Google Shape;581;p38"/>
            <p:cNvSpPr/>
            <p:nvPr/>
          </p:nvSpPr>
          <p:spPr>
            <a:xfrm>
              <a:off x="1062250" y="3415400"/>
              <a:ext cx="74425" cy="74825"/>
            </a:xfrm>
            <a:custGeom>
              <a:avLst/>
              <a:gdLst/>
              <a:ahLst/>
              <a:cxnLst/>
              <a:rect l="l" t="t" r="r" b="b"/>
              <a:pathLst>
                <a:path w="2977" h="2993" extrusionOk="0">
                  <a:moveTo>
                    <a:pt x="1528" y="0"/>
                  </a:moveTo>
                  <a:cubicBezTo>
                    <a:pt x="669" y="0"/>
                    <a:pt x="0" y="669"/>
                    <a:pt x="0" y="1528"/>
                  </a:cubicBezTo>
                  <a:cubicBezTo>
                    <a:pt x="0" y="2324"/>
                    <a:pt x="669" y="2993"/>
                    <a:pt x="1528" y="2993"/>
                  </a:cubicBezTo>
                  <a:cubicBezTo>
                    <a:pt x="2324" y="2993"/>
                    <a:pt x="2977" y="2324"/>
                    <a:pt x="2977" y="1528"/>
                  </a:cubicBezTo>
                  <a:cubicBezTo>
                    <a:pt x="2977" y="669"/>
                    <a:pt x="2324" y="0"/>
                    <a:pt x="152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82" name="Google Shape;582;p38"/>
            <p:cNvSpPr/>
            <p:nvPr/>
          </p:nvSpPr>
          <p:spPr>
            <a:xfrm>
              <a:off x="521850" y="2604800"/>
              <a:ext cx="72850" cy="74450"/>
            </a:xfrm>
            <a:custGeom>
              <a:avLst/>
              <a:gdLst/>
              <a:ahLst/>
              <a:cxnLst/>
              <a:rect l="l" t="t" r="r" b="b"/>
              <a:pathLst>
                <a:path w="2914" h="2978" extrusionOk="0">
                  <a:moveTo>
                    <a:pt x="1449" y="1"/>
                  </a:moveTo>
                  <a:cubicBezTo>
                    <a:pt x="653" y="1"/>
                    <a:pt x="0" y="653"/>
                    <a:pt x="0" y="1449"/>
                  </a:cubicBezTo>
                  <a:cubicBezTo>
                    <a:pt x="0" y="2309"/>
                    <a:pt x="653" y="2977"/>
                    <a:pt x="1449" y="2977"/>
                  </a:cubicBezTo>
                  <a:cubicBezTo>
                    <a:pt x="2245" y="2977"/>
                    <a:pt x="2913" y="2309"/>
                    <a:pt x="2913" y="1449"/>
                  </a:cubicBezTo>
                  <a:cubicBezTo>
                    <a:pt x="2913" y="653"/>
                    <a:pt x="2245"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83" name="Google Shape;583;p38"/>
            <p:cNvSpPr/>
            <p:nvPr/>
          </p:nvSpPr>
          <p:spPr>
            <a:xfrm>
              <a:off x="792050" y="2604800"/>
              <a:ext cx="74425" cy="74450"/>
            </a:xfrm>
            <a:custGeom>
              <a:avLst/>
              <a:gdLst/>
              <a:ahLst/>
              <a:cxnLst/>
              <a:rect l="l" t="t" r="r" b="b"/>
              <a:pathLst>
                <a:path w="2977" h="2978" extrusionOk="0">
                  <a:moveTo>
                    <a:pt x="1449" y="1"/>
                  </a:moveTo>
                  <a:cubicBezTo>
                    <a:pt x="653" y="1"/>
                    <a:pt x="0" y="653"/>
                    <a:pt x="0" y="1449"/>
                  </a:cubicBezTo>
                  <a:cubicBezTo>
                    <a:pt x="0" y="2309"/>
                    <a:pt x="653" y="2977"/>
                    <a:pt x="1449" y="2977"/>
                  </a:cubicBezTo>
                  <a:cubicBezTo>
                    <a:pt x="2324" y="2977"/>
                    <a:pt x="2977" y="2309"/>
                    <a:pt x="2977" y="1449"/>
                  </a:cubicBezTo>
                  <a:cubicBezTo>
                    <a:pt x="2977" y="653"/>
                    <a:pt x="2324"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84" name="Google Shape;584;p38"/>
            <p:cNvSpPr/>
            <p:nvPr/>
          </p:nvSpPr>
          <p:spPr>
            <a:xfrm>
              <a:off x="521850" y="2875000"/>
              <a:ext cx="72850" cy="74425"/>
            </a:xfrm>
            <a:custGeom>
              <a:avLst/>
              <a:gdLst/>
              <a:ahLst/>
              <a:cxnLst/>
              <a:rect l="l" t="t" r="r" b="b"/>
              <a:pathLst>
                <a:path w="2914" h="2977" extrusionOk="0">
                  <a:moveTo>
                    <a:pt x="1449" y="0"/>
                  </a:moveTo>
                  <a:cubicBezTo>
                    <a:pt x="653" y="0"/>
                    <a:pt x="0" y="653"/>
                    <a:pt x="0" y="1528"/>
                  </a:cubicBezTo>
                  <a:cubicBezTo>
                    <a:pt x="0" y="2324"/>
                    <a:pt x="653" y="2977"/>
                    <a:pt x="1449" y="2977"/>
                  </a:cubicBezTo>
                  <a:cubicBezTo>
                    <a:pt x="2245" y="2977"/>
                    <a:pt x="2913" y="2324"/>
                    <a:pt x="2913" y="1528"/>
                  </a:cubicBezTo>
                  <a:cubicBezTo>
                    <a:pt x="2913" y="653"/>
                    <a:pt x="2245"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85" name="Google Shape;585;p38"/>
            <p:cNvSpPr/>
            <p:nvPr/>
          </p:nvSpPr>
          <p:spPr>
            <a:xfrm>
              <a:off x="1062250" y="2876600"/>
              <a:ext cx="74425" cy="74425"/>
            </a:xfrm>
            <a:custGeom>
              <a:avLst/>
              <a:gdLst/>
              <a:ahLst/>
              <a:cxnLst/>
              <a:rect l="l" t="t" r="r" b="b"/>
              <a:pathLst>
                <a:path w="2977" h="2977" extrusionOk="0">
                  <a:moveTo>
                    <a:pt x="1528" y="0"/>
                  </a:moveTo>
                  <a:cubicBezTo>
                    <a:pt x="669" y="0"/>
                    <a:pt x="0" y="669"/>
                    <a:pt x="0" y="1464"/>
                  </a:cubicBezTo>
                  <a:cubicBezTo>
                    <a:pt x="0" y="2324"/>
                    <a:pt x="669" y="2977"/>
                    <a:pt x="1528" y="2977"/>
                  </a:cubicBezTo>
                  <a:cubicBezTo>
                    <a:pt x="2324" y="2977"/>
                    <a:pt x="2977" y="2324"/>
                    <a:pt x="2977" y="1464"/>
                  </a:cubicBezTo>
                  <a:cubicBezTo>
                    <a:pt x="2977" y="669"/>
                    <a:pt x="2324" y="0"/>
                    <a:pt x="152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86" name="Google Shape;586;p38"/>
            <p:cNvSpPr/>
            <p:nvPr/>
          </p:nvSpPr>
          <p:spPr>
            <a:xfrm>
              <a:off x="792050" y="2336200"/>
              <a:ext cx="74425" cy="74425"/>
            </a:xfrm>
            <a:custGeom>
              <a:avLst/>
              <a:gdLst/>
              <a:ahLst/>
              <a:cxnLst/>
              <a:rect l="l" t="t" r="r" b="b"/>
              <a:pathLst>
                <a:path w="2977" h="2977" extrusionOk="0">
                  <a:moveTo>
                    <a:pt x="1449" y="0"/>
                  </a:moveTo>
                  <a:cubicBezTo>
                    <a:pt x="653" y="0"/>
                    <a:pt x="0" y="653"/>
                    <a:pt x="0" y="1512"/>
                  </a:cubicBezTo>
                  <a:cubicBezTo>
                    <a:pt x="0" y="2308"/>
                    <a:pt x="653" y="2977"/>
                    <a:pt x="1449" y="2977"/>
                  </a:cubicBezTo>
                  <a:cubicBezTo>
                    <a:pt x="2324" y="2977"/>
                    <a:pt x="2977" y="2308"/>
                    <a:pt x="2977" y="1512"/>
                  </a:cubicBezTo>
                  <a:cubicBezTo>
                    <a:pt x="2977" y="653"/>
                    <a:pt x="2324"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87" name="Google Shape;587;p38"/>
            <p:cNvSpPr/>
            <p:nvPr/>
          </p:nvSpPr>
          <p:spPr>
            <a:xfrm>
              <a:off x="1062250" y="2337800"/>
              <a:ext cx="74425" cy="74425"/>
            </a:xfrm>
            <a:custGeom>
              <a:avLst/>
              <a:gdLst/>
              <a:ahLst/>
              <a:cxnLst/>
              <a:rect l="l" t="t" r="r" b="b"/>
              <a:pathLst>
                <a:path w="2977" h="2977" extrusionOk="0">
                  <a:moveTo>
                    <a:pt x="1528" y="0"/>
                  </a:moveTo>
                  <a:cubicBezTo>
                    <a:pt x="669" y="0"/>
                    <a:pt x="0" y="653"/>
                    <a:pt x="0" y="1448"/>
                  </a:cubicBezTo>
                  <a:cubicBezTo>
                    <a:pt x="0" y="2324"/>
                    <a:pt x="669" y="2977"/>
                    <a:pt x="1528" y="2977"/>
                  </a:cubicBezTo>
                  <a:cubicBezTo>
                    <a:pt x="2324" y="2977"/>
                    <a:pt x="2977" y="2324"/>
                    <a:pt x="2977" y="1448"/>
                  </a:cubicBezTo>
                  <a:cubicBezTo>
                    <a:pt x="2977" y="653"/>
                    <a:pt x="2324" y="0"/>
                    <a:pt x="152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88" name="Google Shape;588;p38"/>
            <p:cNvSpPr/>
            <p:nvPr/>
          </p:nvSpPr>
          <p:spPr>
            <a:xfrm>
              <a:off x="1062250" y="1798975"/>
              <a:ext cx="74425" cy="72850"/>
            </a:xfrm>
            <a:custGeom>
              <a:avLst/>
              <a:gdLst/>
              <a:ahLst/>
              <a:cxnLst/>
              <a:rect l="l" t="t" r="r" b="b"/>
              <a:pathLst>
                <a:path w="2977" h="2914" extrusionOk="0">
                  <a:moveTo>
                    <a:pt x="1528" y="1"/>
                  </a:moveTo>
                  <a:cubicBezTo>
                    <a:pt x="669" y="1"/>
                    <a:pt x="0" y="654"/>
                    <a:pt x="0" y="1449"/>
                  </a:cubicBezTo>
                  <a:cubicBezTo>
                    <a:pt x="0" y="2245"/>
                    <a:pt x="669" y="2914"/>
                    <a:pt x="1528" y="2914"/>
                  </a:cubicBezTo>
                  <a:cubicBezTo>
                    <a:pt x="2324" y="2914"/>
                    <a:pt x="2977" y="2245"/>
                    <a:pt x="2977" y="1449"/>
                  </a:cubicBezTo>
                  <a:cubicBezTo>
                    <a:pt x="2977" y="654"/>
                    <a:pt x="2324" y="1"/>
                    <a:pt x="1528"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89" name="Google Shape;589;p38"/>
            <p:cNvSpPr/>
            <p:nvPr/>
          </p:nvSpPr>
          <p:spPr>
            <a:xfrm>
              <a:off x="768550" y="1775500"/>
              <a:ext cx="121400" cy="119425"/>
            </a:xfrm>
            <a:custGeom>
              <a:avLst/>
              <a:gdLst/>
              <a:ahLst/>
              <a:cxnLst/>
              <a:rect l="l" t="t" r="r" b="b"/>
              <a:pathLst>
                <a:path w="4856" h="4777" extrusionOk="0">
                  <a:moveTo>
                    <a:pt x="2389" y="1"/>
                  </a:moveTo>
                  <a:cubicBezTo>
                    <a:pt x="1067" y="1"/>
                    <a:pt x="1" y="1067"/>
                    <a:pt x="1" y="2388"/>
                  </a:cubicBezTo>
                  <a:cubicBezTo>
                    <a:pt x="1" y="3726"/>
                    <a:pt x="1067" y="4776"/>
                    <a:pt x="2389" y="4776"/>
                  </a:cubicBezTo>
                  <a:cubicBezTo>
                    <a:pt x="3726" y="4776"/>
                    <a:pt x="4856" y="3726"/>
                    <a:pt x="4856" y="2388"/>
                  </a:cubicBezTo>
                  <a:cubicBezTo>
                    <a:pt x="4856" y="1067"/>
                    <a:pt x="3726" y="1"/>
                    <a:pt x="238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90" name="Google Shape;590;p38"/>
            <p:cNvSpPr/>
            <p:nvPr/>
          </p:nvSpPr>
          <p:spPr>
            <a:xfrm>
              <a:off x="462150" y="2278100"/>
              <a:ext cx="192225" cy="192225"/>
            </a:xfrm>
            <a:custGeom>
              <a:avLst/>
              <a:gdLst/>
              <a:ahLst/>
              <a:cxnLst/>
              <a:rect l="l" t="t" r="r" b="b"/>
              <a:pathLst>
                <a:path w="7689" h="7689" extrusionOk="0">
                  <a:moveTo>
                    <a:pt x="3837" y="0"/>
                  </a:moveTo>
                  <a:cubicBezTo>
                    <a:pt x="1720" y="0"/>
                    <a:pt x="1" y="1719"/>
                    <a:pt x="1" y="3836"/>
                  </a:cubicBezTo>
                  <a:cubicBezTo>
                    <a:pt x="1" y="5969"/>
                    <a:pt x="1720" y="7688"/>
                    <a:pt x="3837" y="7688"/>
                  </a:cubicBezTo>
                  <a:cubicBezTo>
                    <a:pt x="5970" y="7688"/>
                    <a:pt x="7689" y="5969"/>
                    <a:pt x="7689" y="3836"/>
                  </a:cubicBezTo>
                  <a:cubicBezTo>
                    <a:pt x="7689" y="1719"/>
                    <a:pt x="5970" y="0"/>
                    <a:pt x="383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grpSp>
      <p:sp>
        <p:nvSpPr>
          <p:cNvPr id="591" name="Google Shape;591;p38"/>
          <p:cNvSpPr/>
          <p:nvPr/>
        </p:nvSpPr>
        <p:spPr>
          <a:xfrm rot="1921380">
            <a:off x="4361840" y="948750"/>
            <a:ext cx="1010344" cy="426665"/>
          </a:xfrm>
          <a:custGeom>
            <a:avLst/>
            <a:gdLst/>
            <a:ahLst/>
            <a:cxnLst/>
            <a:rect l="l" t="t" r="r" b="b"/>
            <a:pathLst>
              <a:path w="30308" h="12799" extrusionOk="0">
                <a:moveTo>
                  <a:pt x="15186" y="1720"/>
                </a:moveTo>
                <a:cubicBezTo>
                  <a:pt x="16507" y="1720"/>
                  <a:pt x="17637" y="2850"/>
                  <a:pt x="17637" y="4251"/>
                </a:cubicBezTo>
                <a:cubicBezTo>
                  <a:pt x="17637" y="5572"/>
                  <a:pt x="16507" y="6702"/>
                  <a:pt x="15186" y="6702"/>
                </a:cubicBezTo>
                <a:cubicBezTo>
                  <a:pt x="13785" y="6702"/>
                  <a:pt x="12655" y="5572"/>
                  <a:pt x="12655" y="4251"/>
                </a:cubicBezTo>
                <a:cubicBezTo>
                  <a:pt x="12655" y="2850"/>
                  <a:pt x="13785" y="1720"/>
                  <a:pt x="15186" y="1720"/>
                </a:cubicBezTo>
                <a:close/>
                <a:moveTo>
                  <a:pt x="4171" y="6097"/>
                </a:moveTo>
                <a:cubicBezTo>
                  <a:pt x="5572" y="6097"/>
                  <a:pt x="6686" y="7227"/>
                  <a:pt x="6686" y="8628"/>
                </a:cubicBezTo>
                <a:cubicBezTo>
                  <a:pt x="6686" y="9949"/>
                  <a:pt x="5572" y="11079"/>
                  <a:pt x="4171" y="11079"/>
                </a:cubicBezTo>
                <a:cubicBezTo>
                  <a:pt x="2850" y="11079"/>
                  <a:pt x="1720" y="9949"/>
                  <a:pt x="1720" y="8628"/>
                </a:cubicBezTo>
                <a:cubicBezTo>
                  <a:pt x="1720" y="7227"/>
                  <a:pt x="2850" y="6097"/>
                  <a:pt x="4171" y="6097"/>
                </a:cubicBezTo>
                <a:close/>
                <a:moveTo>
                  <a:pt x="26121" y="6097"/>
                </a:moveTo>
                <a:cubicBezTo>
                  <a:pt x="27522" y="6097"/>
                  <a:pt x="28572" y="7227"/>
                  <a:pt x="28572" y="8628"/>
                </a:cubicBezTo>
                <a:cubicBezTo>
                  <a:pt x="28572" y="9949"/>
                  <a:pt x="27522" y="11079"/>
                  <a:pt x="26121" y="11079"/>
                </a:cubicBezTo>
                <a:cubicBezTo>
                  <a:pt x="24736" y="11079"/>
                  <a:pt x="23670" y="9949"/>
                  <a:pt x="23670" y="8628"/>
                </a:cubicBezTo>
                <a:cubicBezTo>
                  <a:pt x="23670" y="7227"/>
                  <a:pt x="24736" y="6097"/>
                  <a:pt x="26121" y="6097"/>
                </a:cubicBezTo>
                <a:close/>
                <a:moveTo>
                  <a:pt x="15186" y="1"/>
                </a:moveTo>
                <a:cubicBezTo>
                  <a:pt x="12862" y="1"/>
                  <a:pt x="10936" y="1927"/>
                  <a:pt x="10936" y="4251"/>
                </a:cubicBezTo>
                <a:cubicBezTo>
                  <a:pt x="10936" y="4505"/>
                  <a:pt x="11000" y="4776"/>
                  <a:pt x="11000" y="5046"/>
                </a:cubicBezTo>
                <a:lnTo>
                  <a:pt x="7752" y="6431"/>
                </a:lnTo>
                <a:cubicBezTo>
                  <a:pt x="7020" y="5237"/>
                  <a:pt x="5699" y="4378"/>
                  <a:pt x="4171" y="4378"/>
                </a:cubicBezTo>
                <a:cubicBezTo>
                  <a:pt x="1847" y="4378"/>
                  <a:pt x="1" y="6304"/>
                  <a:pt x="1" y="8628"/>
                </a:cubicBezTo>
                <a:cubicBezTo>
                  <a:pt x="1" y="10936"/>
                  <a:pt x="1847" y="12798"/>
                  <a:pt x="4171" y="12798"/>
                </a:cubicBezTo>
                <a:cubicBezTo>
                  <a:pt x="6495" y="12798"/>
                  <a:pt x="8421" y="10936"/>
                  <a:pt x="8421" y="8628"/>
                </a:cubicBezTo>
                <a:cubicBezTo>
                  <a:pt x="8421" y="8421"/>
                  <a:pt x="8357" y="8230"/>
                  <a:pt x="8357" y="8087"/>
                </a:cubicBezTo>
                <a:lnTo>
                  <a:pt x="11732" y="6638"/>
                </a:lnTo>
                <a:cubicBezTo>
                  <a:pt x="12464" y="7689"/>
                  <a:pt x="13721" y="8421"/>
                  <a:pt x="15186" y="8421"/>
                </a:cubicBezTo>
                <a:cubicBezTo>
                  <a:pt x="16571" y="8421"/>
                  <a:pt x="17828" y="7689"/>
                  <a:pt x="18560" y="6638"/>
                </a:cubicBezTo>
                <a:lnTo>
                  <a:pt x="21951" y="8087"/>
                </a:lnTo>
                <a:lnTo>
                  <a:pt x="21951" y="8628"/>
                </a:lnTo>
                <a:cubicBezTo>
                  <a:pt x="21951" y="10936"/>
                  <a:pt x="23797" y="12798"/>
                  <a:pt x="26121" y="12798"/>
                </a:cubicBezTo>
                <a:cubicBezTo>
                  <a:pt x="28445" y="12798"/>
                  <a:pt x="30307" y="10936"/>
                  <a:pt x="30307" y="8628"/>
                </a:cubicBezTo>
                <a:cubicBezTo>
                  <a:pt x="30307" y="6304"/>
                  <a:pt x="28445" y="4378"/>
                  <a:pt x="26121" y="4378"/>
                </a:cubicBezTo>
                <a:cubicBezTo>
                  <a:pt x="24593" y="4378"/>
                  <a:pt x="23272" y="5237"/>
                  <a:pt x="22540" y="6431"/>
                </a:cubicBezTo>
                <a:lnTo>
                  <a:pt x="19292" y="5046"/>
                </a:lnTo>
                <a:cubicBezTo>
                  <a:pt x="19356" y="4776"/>
                  <a:pt x="19356" y="4505"/>
                  <a:pt x="19356" y="4251"/>
                </a:cubicBezTo>
                <a:cubicBezTo>
                  <a:pt x="19356" y="1927"/>
                  <a:pt x="17510" y="1"/>
                  <a:pt x="15186"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
        <p:nvSpPr>
          <p:cNvPr id="592" name="Google Shape;592;p38"/>
          <p:cNvSpPr/>
          <p:nvPr/>
        </p:nvSpPr>
        <p:spPr>
          <a:xfrm rot="18762314">
            <a:off x="7092534" y="5492008"/>
            <a:ext cx="968417" cy="732521"/>
          </a:xfrm>
          <a:custGeom>
            <a:avLst/>
            <a:gdLst/>
            <a:ahLst/>
            <a:cxnLst/>
            <a:rect l="l" t="t" r="r" b="b"/>
            <a:pathLst>
              <a:path w="31040" h="23479" extrusionOk="0">
                <a:moveTo>
                  <a:pt x="10617" y="1863"/>
                </a:moveTo>
                <a:cubicBezTo>
                  <a:pt x="11938" y="1863"/>
                  <a:pt x="13005" y="2914"/>
                  <a:pt x="13005" y="4251"/>
                </a:cubicBezTo>
                <a:cubicBezTo>
                  <a:pt x="13005" y="5572"/>
                  <a:pt x="11938" y="6638"/>
                  <a:pt x="10617" y="6638"/>
                </a:cubicBezTo>
                <a:cubicBezTo>
                  <a:pt x="9360" y="6638"/>
                  <a:pt x="8230" y="5572"/>
                  <a:pt x="8230" y="4251"/>
                </a:cubicBezTo>
                <a:cubicBezTo>
                  <a:pt x="8230" y="2914"/>
                  <a:pt x="9360" y="1863"/>
                  <a:pt x="10617" y="1863"/>
                </a:cubicBezTo>
                <a:close/>
                <a:moveTo>
                  <a:pt x="15854" y="12464"/>
                </a:moveTo>
                <a:cubicBezTo>
                  <a:pt x="17175" y="12464"/>
                  <a:pt x="18242" y="13530"/>
                  <a:pt x="18242" y="14852"/>
                </a:cubicBezTo>
                <a:cubicBezTo>
                  <a:pt x="18242" y="16125"/>
                  <a:pt x="17175" y="17175"/>
                  <a:pt x="15854" y="17175"/>
                </a:cubicBezTo>
                <a:cubicBezTo>
                  <a:pt x="14533" y="17175"/>
                  <a:pt x="13466" y="16125"/>
                  <a:pt x="13466" y="14852"/>
                </a:cubicBezTo>
                <a:cubicBezTo>
                  <a:pt x="13466" y="13530"/>
                  <a:pt x="14533" y="12464"/>
                  <a:pt x="15854" y="12464"/>
                </a:cubicBezTo>
                <a:close/>
                <a:moveTo>
                  <a:pt x="4250" y="13801"/>
                </a:moveTo>
                <a:cubicBezTo>
                  <a:pt x="5571" y="13801"/>
                  <a:pt x="6638" y="14852"/>
                  <a:pt x="6638" y="16189"/>
                </a:cubicBezTo>
                <a:cubicBezTo>
                  <a:pt x="6638" y="17446"/>
                  <a:pt x="5571" y="18513"/>
                  <a:pt x="4250" y="18513"/>
                </a:cubicBezTo>
                <a:cubicBezTo>
                  <a:pt x="2929" y="18513"/>
                  <a:pt x="1863" y="17446"/>
                  <a:pt x="1863" y="16189"/>
                </a:cubicBezTo>
                <a:cubicBezTo>
                  <a:pt x="1863" y="14852"/>
                  <a:pt x="2929" y="13801"/>
                  <a:pt x="4250" y="13801"/>
                </a:cubicBezTo>
                <a:close/>
                <a:moveTo>
                  <a:pt x="26805" y="16841"/>
                </a:moveTo>
                <a:cubicBezTo>
                  <a:pt x="28126" y="16841"/>
                  <a:pt x="29193" y="17908"/>
                  <a:pt x="29193" y="19229"/>
                </a:cubicBezTo>
                <a:cubicBezTo>
                  <a:pt x="29193" y="20502"/>
                  <a:pt x="28126" y="21616"/>
                  <a:pt x="26805" y="21616"/>
                </a:cubicBezTo>
                <a:cubicBezTo>
                  <a:pt x="25532" y="21616"/>
                  <a:pt x="24418" y="20502"/>
                  <a:pt x="24418" y="19229"/>
                </a:cubicBezTo>
                <a:cubicBezTo>
                  <a:pt x="24418" y="17908"/>
                  <a:pt x="25532" y="16841"/>
                  <a:pt x="26805" y="16841"/>
                </a:cubicBezTo>
                <a:close/>
                <a:moveTo>
                  <a:pt x="10617" y="1"/>
                </a:moveTo>
                <a:cubicBezTo>
                  <a:pt x="8293" y="1"/>
                  <a:pt x="6367" y="1927"/>
                  <a:pt x="6367" y="4251"/>
                </a:cubicBezTo>
                <a:cubicBezTo>
                  <a:pt x="6367" y="6638"/>
                  <a:pt x="8293" y="8485"/>
                  <a:pt x="10617" y="8485"/>
                </a:cubicBezTo>
                <a:lnTo>
                  <a:pt x="11286" y="8485"/>
                </a:lnTo>
                <a:lnTo>
                  <a:pt x="12798" y="11875"/>
                </a:lnTo>
                <a:cubicBezTo>
                  <a:pt x="12145" y="12544"/>
                  <a:pt x="11747" y="13467"/>
                  <a:pt x="11604" y="14454"/>
                </a:cubicBezTo>
                <a:lnTo>
                  <a:pt x="8293" y="14852"/>
                </a:lnTo>
                <a:cubicBezTo>
                  <a:pt x="7768" y="13132"/>
                  <a:pt x="6176" y="11939"/>
                  <a:pt x="4250" y="11939"/>
                </a:cubicBezTo>
                <a:cubicBezTo>
                  <a:pt x="1926" y="11939"/>
                  <a:pt x="0" y="13801"/>
                  <a:pt x="0" y="16189"/>
                </a:cubicBezTo>
                <a:cubicBezTo>
                  <a:pt x="0" y="18513"/>
                  <a:pt x="1926" y="20359"/>
                  <a:pt x="4250" y="20359"/>
                </a:cubicBezTo>
                <a:cubicBezTo>
                  <a:pt x="6431" y="20359"/>
                  <a:pt x="8166" y="18767"/>
                  <a:pt x="8500" y="16714"/>
                </a:cubicBezTo>
                <a:lnTo>
                  <a:pt x="11875" y="16252"/>
                </a:lnTo>
                <a:cubicBezTo>
                  <a:pt x="12479" y="17908"/>
                  <a:pt x="13992" y="19038"/>
                  <a:pt x="15854" y="19038"/>
                </a:cubicBezTo>
                <a:cubicBezTo>
                  <a:pt x="17318" y="19038"/>
                  <a:pt x="18576" y="18369"/>
                  <a:pt x="19308" y="17239"/>
                </a:cubicBezTo>
                <a:lnTo>
                  <a:pt x="22619" y="18704"/>
                </a:lnTo>
                <a:cubicBezTo>
                  <a:pt x="22619" y="18831"/>
                  <a:pt x="22555" y="19038"/>
                  <a:pt x="22555" y="19229"/>
                </a:cubicBezTo>
                <a:cubicBezTo>
                  <a:pt x="22555" y="21553"/>
                  <a:pt x="24481" y="23479"/>
                  <a:pt x="26805" y="23479"/>
                </a:cubicBezTo>
                <a:cubicBezTo>
                  <a:pt x="29193" y="23479"/>
                  <a:pt x="31039" y="21553"/>
                  <a:pt x="31039" y="19229"/>
                </a:cubicBezTo>
                <a:cubicBezTo>
                  <a:pt x="31039" y="16841"/>
                  <a:pt x="29193" y="14995"/>
                  <a:pt x="26805" y="14995"/>
                </a:cubicBezTo>
                <a:cubicBezTo>
                  <a:pt x="25341" y="14995"/>
                  <a:pt x="24020" y="15727"/>
                  <a:pt x="23287" y="16921"/>
                </a:cubicBezTo>
                <a:lnTo>
                  <a:pt x="20040" y="15520"/>
                </a:lnTo>
                <a:cubicBezTo>
                  <a:pt x="20104" y="15329"/>
                  <a:pt x="20104" y="15058"/>
                  <a:pt x="20104" y="14852"/>
                </a:cubicBezTo>
                <a:cubicBezTo>
                  <a:pt x="20104" y="12464"/>
                  <a:pt x="18178" y="10618"/>
                  <a:pt x="15854" y="10618"/>
                </a:cubicBezTo>
                <a:cubicBezTo>
                  <a:pt x="15329" y="10618"/>
                  <a:pt x="14867" y="10681"/>
                  <a:pt x="14390" y="10872"/>
                </a:cubicBezTo>
                <a:lnTo>
                  <a:pt x="13005" y="7768"/>
                </a:lnTo>
                <a:cubicBezTo>
                  <a:pt x="14135" y="7036"/>
                  <a:pt x="14867" y="5699"/>
                  <a:pt x="14867" y="4251"/>
                </a:cubicBezTo>
                <a:cubicBezTo>
                  <a:pt x="14867" y="1927"/>
                  <a:pt x="13005" y="1"/>
                  <a:pt x="10617" y="1"/>
                </a:cubicBezTo>
                <a:close/>
              </a:path>
            </a:pathLst>
          </a:custGeom>
          <a:solidFill>
            <a:schemeClr val="accent1"/>
          </a:solidFill>
          <a:ln>
            <a:noFill/>
          </a:ln>
        </p:spPr>
        <p:txBody>
          <a:bodyPr spcFirstLastPara="1" wrap="square" lIns="121900" tIns="121900" rIns="121900" bIns="121900" anchor="ctr" anchorCtr="0">
            <a:noAutofit/>
          </a:bodyPr>
          <a:lstStyle/>
          <a:p>
            <a:endParaRPr sz="2533"/>
          </a:p>
        </p:txBody>
      </p:sp>
      <p:sp>
        <p:nvSpPr>
          <p:cNvPr id="593" name="Google Shape;593;p38"/>
          <p:cNvSpPr/>
          <p:nvPr/>
        </p:nvSpPr>
        <p:spPr>
          <a:xfrm rot="5400000">
            <a:off x="5173359" y="1511470"/>
            <a:ext cx="3376805" cy="353860"/>
          </a:xfrm>
          <a:custGeom>
            <a:avLst/>
            <a:gdLst/>
            <a:ahLst/>
            <a:cxnLst/>
            <a:rect l="l" t="t" r="r" b="b"/>
            <a:pathLst>
              <a:path w="42389" h="4442" extrusionOk="0">
                <a:moveTo>
                  <a:pt x="41863" y="1"/>
                </a:moveTo>
                <a:lnTo>
                  <a:pt x="41863" y="1991"/>
                </a:lnTo>
                <a:lnTo>
                  <a:pt x="0" y="1991"/>
                </a:lnTo>
                <a:lnTo>
                  <a:pt x="0" y="2516"/>
                </a:lnTo>
                <a:lnTo>
                  <a:pt x="41863" y="2516"/>
                </a:lnTo>
                <a:lnTo>
                  <a:pt x="41863" y="4442"/>
                </a:lnTo>
                <a:lnTo>
                  <a:pt x="42388" y="4442"/>
                </a:lnTo>
                <a:lnTo>
                  <a:pt x="42388" y="1"/>
                </a:lnTo>
                <a:close/>
              </a:path>
            </a:pathLst>
          </a:custGeom>
          <a:solidFill>
            <a:schemeClr val="dk2"/>
          </a:solidFill>
          <a:ln>
            <a:noFill/>
          </a:ln>
        </p:spPr>
        <p:txBody>
          <a:bodyPr spcFirstLastPara="1" wrap="square" lIns="121900" tIns="121900" rIns="121900" bIns="121900" anchor="ctr" anchorCtr="0">
            <a:noAutofit/>
          </a:bodyPr>
          <a:lstStyle/>
          <a:p>
            <a:endParaRPr sz="2533"/>
          </a:p>
        </p:txBody>
      </p:sp>
    </p:spTree>
    <p:extLst>
      <p:ext uri="{BB962C8B-B14F-4D97-AF65-F5344CB8AC3E}">
        <p14:creationId xmlns:p14="http://schemas.microsoft.com/office/powerpoint/2010/main" val="228336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0"/>
          <p:cNvSpPr txBox="1">
            <a:spLocks noGrp="1"/>
          </p:cNvSpPr>
          <p:nvPr>
            <p:ph type="title" idx="5"/>
          </p:nvPr>
        </p:nvSpPr>
        <p:spPr>
          <a:xfrm>
            <a:off x="1381284" y="4845767"/>
            <a:ext cx="853600" cy="853600"/>
          </a:xfrm>
          <a:prstGeom prst="rect">
            <a:avLst/>
          </a:prstGeom>
        </p:spPr>
        <p:txBody>
          <a:bodyPr spcFirstLastPara="1" wrap="square" lIns="121900" tIns="121900" rIns="121900" bIns="121900" anchor="ctr" anchorCtr="0">
            <a:noAutofit/>
          </a:bodyPr>
          <a:lstStyle/>
          <a:p>
            <a:r>
              <a:rPr lang="en"/>
              <a:t>03</a:t>
            </a:r>
            <a:endParaRPr/>
          </a:p>
        </p:txBody>
      </p:sp>
      <p:sp>
        <p:nvSpPr>
          <p:cNvPr id="365" name="Google Shape;365;p30"/>
          <p:cNvSpPr txBox="1">
            <a:spLocks noGrp="1"/>
          </p:cNvSpPr>
          <p:nvPr>
            <p:ph type="title"/>
          </p:nvPr>
        </p:nvSpPr>
        <p:spPr>
          <a:xfrm>
            <a:off x="1387817" y="1817433"/>
            <a:ext cx="853600" cy="853600"/>
          </a:xfrm>
          <a:prstGeom prst="rect">
            <a:avLst/>
          </a:prstGeom>
        </p:spPr>
        <p:txBody>
          <a:bodyPr spcFirstLastPara="1" wrap="square" lIns="121900" tIns="121900" rIns="121900" bIns="121900" anchor="ctr" anchorCtr="0">
            <a:noAutofit/>
          </a:bodyPr>
          <a:lstStyle/>
          <a:p>
            <a:r>
              <a:rPr lang="en"/>
              <a:t>01</a:t>
            </a:r>
            <a:endParaRPr/>
          </a:p>
        </p:txBody>
      </p:sp>
      <p:sp>
        <p:nvSpPr>
          <p:cNvPr id="366" name="Google Shape;366;p30"/>
          <p:cNvSpPr txBox="1">
            <a:spLocks noGrp="1"/>
          </p:cNvSpPr>
          <p:nvPr>
            <p:ph type="subTitle" idx="1"/>
          </p:nvPr>
        </p:nvSpPr>
        <p:spPr>
          <a:xfrm>
            <a:off x="2358617" y="1957033"/>
            <a:ext cx="3622400" cy="574400"/>
          </a:xfrm>
          <a:prstGeom prst="rect">
            <a:avLst/>
          </a:prstGeom>
        </p:spPr>
        <p:txBody>
          <a:bodyPr spcFirstLastPara="1" wrap="square" lIns="121900" tIns="121900" rIns="121900" bIns="121900" anchor="t" anchorCtr="0">
            <a:noAutofit/>
          </a:bodyPr>
          <a:lstStyle/>
          <a:p>
            <a:pPr marL="0" indent="0"/>
            <a:r>
              <a:rPr lang="en" dirty="0"/>
              <a:t>Objective</a:t>
            </a:r>
            <a:endParaRPr dirty="0"/>
          </a:p>
        </p:txBody>
      </p:sp>
      <p:sp>
        <p:nvSpPr>
          <p:cNvPr id="367" name="Google Shape;367;p30"/>
          <p:cNvSpPr txBox="1">
            <a:spLocks noGrp="1"/>
          </p:cNvSpPr>
          <p:nvPr>
            <p:ph type="title" idx="2"/>
          </p:nvPr>
        </p:nvSpPr>
        <p:spPr>
          <a:xfrm>
            <a:off x="960000" y="593367"/>
            <a:ext cx="10272000" cy="763600"/>
          </a:xfrm>
          <a:prstGeom prst="rect">
            <a:avLst/>
          </a:prstGeom>
        </p:spPr>
        <p:txBody>
          <a:bodyPr spcFirstLastPara="1" wrap="square" lIns="121900" tIns="121900" rIns="121900" bIns="121900" anchor="ctr" anchorCtr="0">
            <a:noAutofit/>
          </a:bodyPr>
          <a:lstStyle/>
          <a:p>
            <a:r>
              <a:rPr lang="en"/>
              <a:t>Table of contents</a:t>
            </a:r>
            <a:endParaRPr/>
          </a:p>
        </p:txBody>
      </p:sp>
      <p:sp>
        <p:nvSpPr>
          <p:cNvPr id="368" name="Google Shape;368;p30"/>
          <p:cNvSpPr txBox="1">
            <a:spLocks noGrp="1"/>
          </p:cNvSpPr>
          <p:nvPr>
            <p:ph type="title" idx="3"/>
          </p:nvPr>
        </p:nvSpPr>
        <p:spPr>
          <a:xfrm>
            <a:off x="1387817" y="3331600"/>
            <a:ext cx="853600" cy="853600"/>
          </a:xfrm>
          <a:prstGeom prst="rect">
            <a:avLst/>
          </a:prstGeom>
        </p:spPr>
        <p:txBody>
          <a:bodyPr spcFirstLastPara="1" wrap="square" lIns="121900" tIns="121900" rIns="121900" bIns="121900" anchor="ctr" anchorCtr="0">
            <a:noAutofit/>
          </a:bodyPr>
          <a:lstStyle/>
          <a:p>
            <a:r>
              <a:rPr lang="en"/>
              <a:t>02</a:t>
            </a:r>
            <a:endParaRPr/>
          </a:p>
        </p:txBody>
      </p:sp>
      <p:sp>
        <p:nvSpPr>
          <p:cNvPr id="369" name="Google Shape;369;p30"/>
          <p:cNvSpPr txBox="1">
            <a:spLocks noGrp="1"/>
          </p:cNvSpPr>
          <p:nvPr>
            <p:ph type="subTitle" idx="4"/>
          </p:nvPr>
        </p:nvSpPr>
        <p:spPr>
          <a:xfrm>
            <a:off x="2358617" y="3471200"/>
            <a:ext cx="3611668" cy="574400"/>
          </a:xfrm>
          <a:prstGeom prst="rect">
            <a:avLst/>
          </a:prstGeom>
        </p:spPr>
        <p:txBody>
          <a:bodyPr spcFirstLastPara="1" wrap="square" lIns="121900" tIns="121900" rIns="121900" bIns="121900" anchor="t" anchorCtr="0">
            <a:noAutofit/>
          </a:bodyPr>
          <a:lstStyle/>
          <a:p>
            <a:pPr marL="0" indent="0"/>
            <a:r>
              <a:rPr lang="en" sz="2100" dirty="0"/>
              <a:t>Data Source and Description</a:t>
            </a:r>
            <a:endParaRPr dirty="0"/>
          </a:p>
        </p:txBody>
      </p:sp>
      <p:sp>
        <p:nvSpPr>
          <p:cNvPr id="370" name="Google Shape;370;p30"/>
          <p:cNvSpPr txBox="1">
            <a:spLocks noGrp="1"/>
          </p:cNvSpPr>
          <p:nvPr>
            <p:ph type="subTitle" idx="6"/>
          </p:nvPr>
        </p:nvSpPr>
        <p:spPr>
          <a:xfrm>
            <a:off x="2352084" y="4985367"/>
            <a:ext cx="3622400" cy="574400"/>
          </a:xfrm>
          <a:prstGeom prst="rect">
            <a:avLst/>
          </a:prstGeom>
        </p:spPr>
        <p:txBody>
          <a:bodyPr spcFirstLastPara="1" wrap="square" lIns="121900" tIns="121900" rIns="121900" bIns="121900" anchor="t" anchorCtr="0">
            <a:noAutofit/>
          </a:bodyPr>
          <a:lstStyle/>
          <a:p>
            <a:pPr marL="0" indent="0"/>
            <a:r>
              <a:rPr lang="en" dirty="0"/>
              <a:t>Method</a:t>
            </a:r>
            <a:endParaRPr dirty="0"/>
          </a:p>
        </p:txBody>
      </p:sp>
      <p:sp>
        <p:nvSpPr>
          <p:cNvPr id="371" name="Google Shape;371;p30"/>
          <p:cNvSpPr txBox="1">
            <a:spLocks noGrp="1"/>
          </p:cNvSpPr>
          <p:nvPr>
            <p:ph type="title" idx="7"/>
          </p:nvPr>
        </p:nvSpPr>
        <p:spPr>
          <a:xfrm>
            <a:off x="6217517" y="1817433"/>
            <a:ext cx="853600" cy="853600"/>
          </a:xfrm>
          <a:prstGeom prst="rect">
            <a:avLst/>
          </a:prstGeom>
        </p:spPr>
        <p:txBody>
          <a:bodyPr spcFirstLastPara="1" wrap="square" lIns="121900" tIns="121900" rIns="121900" bIns="121900" anchor="ctr" anchorCtr="0">
            <a:noAutofit/>
          </a:bodyPr>
          <a:lstStyle/>
          <a:p>
            <a:r>
              <a:rPr lang="en"/>
              <a:t>03</a:t>
            </a:r>
            <a:endParaRPr/>
          </a:p>
        </p:txBody>
      </p:sp>
      <p:sp>
        <p:nvSpPr>
          <p:cNvPr id="372" name="Google Shape;372;p30"/>
          <p:cNvSpPr txBox="1">
            <a:spLocks noGrp="1"/>
          </p:cNvSpPr>
          <p:nvPr>
            <p:ph type="subTitle" idx="8"/>
          </p:nvPr>
        </p:nvSpPr>
        <p:spPr>
          <a:xfrm>
            <a:off x="7188317" y="1957033"/>
            <a:ext cx="3622400" cy="574400"/>
          </a:xfrm>
          <a:prstGeom prst="rect">
            <a:avLst/>
          </a:prstGeom>
        </p:spPr>
        <p:txBody>
          <a:bodyPr spcFirstLastPara="1" wrap="square" lIns="121900" tIns="121900" rIns="121900" bIns="121900" anchor="t" anchorCtr="0">
            <a:noAutofit/>
          </a:bodyPr>
          <a:lstStyle/>
          <a:p>
            <a:pPr marL="0" indent="0"/>
            <a:r>
              <a:rPr lang="en" dirty="0"/>
              <a:t>Results</a:t>
            </a:r>
            <a:endParaRPr dirty="0"/>
          </a:p>
        </p:txBody>
      </p:sp>
      <p:sp>
        <p:nvSpPr>
          <p:cNvPr id="373" name="Google Shape;373;p30"/>
          <p:cNvSpPr txBox="1">
            <a:spLocks noGrp="1"/>
          </p:cNvSpPr>
          <p:nvPr>
            <p:ph type="title" idx="9"/>
          </p:nvPr>
        </p:nvSpPr>
        <p:spPr>
          <a:xfrm>
            <a:off x="6217517" y="3331600"/>
            <a:ext cx="853600" cy="853600"/>
          </a:xfrm>
          <a:prstGeom prst="rect">
            <a:avLst/>
          </a:prstGeom>
        </p:spPr>
        <p:txBody>
          <a:bodyPr spcFirstLastPara="1" wrap="square" lIns="121900" tIns="121900" rIns="121900" bIns="121900" anchor="ctr" anchorCtr="0">
            <a:noAutofit/>
          </a:bodyPr>
          <a:lstStyle/>
          <a:p>
            <a:r>
              <a:rPr lang="en"/>
              <a:t>04</a:t>
            </a:r>
            <a:endParaRPr/>
          </a:p>
        </p:txBody>
      </p:sp>
      <p:sp>
        <p:nvSpPr>
          <p:cNvPr id="374" name="Google Shape;374;p30"/>
          <p:cNvSpPr txBox="1">
            <a:spLocks noGrp="1"/>
          </p:cNvSpPr>
          <p:nvPr>
            <p:ph type="subTitle" idx="13"/>
          </p:nvPr>
        </p:nvSpPr>
        <p:spPr>
          <a:xfrm>
            <a:off x="7188317" y="3471200"/>
            <a:ext cx="3622400" cy="574400"/>
          </a:xfrm>
          <a:prstGeom prst="rect">
            <a:avLst/>
          </a:prstGeom>
        </p:spPr>
        <p:txBody>
          <a:bodyPr spcFirstLastPara="1" wrap="square" lIns="121900" tIns="121900" rIns="121900" bIns="121900" anchor="t" anchorCtr="0">
            <a:noAutofit/>
          </a:bodyPr>
          <a:lstStyle/>
          <a:p>
            <a:pPr marL="0" indent="0"/>
            <a:r>
              <a:rPr lang="en" sz="2100" dirty="0"/>
              <a:t>Monetary Value</a:t>
            </a:r>
            <a:endParaRPr lang="en-US" dirty="0"/>
          </a:p>
        </p:txBody>
      </p:sp>
      <p:sp>
        <p:nvSpPr>
          <p:cNvPr id="375" name="Google Shape;375;p30"/>
          <p:cNvSpPr txBox="1">
            <a:spLocks noGrp="1"/>
          </p:cNvSpPr>
          <p:nvPr>
            <p:ph type="title" idx="14"/>
          </p:nvPr>
        </p:nvSpPr>
        <p:spPr>
          <a:xfrm>
            <a:off x="6210984" y="4845767"/>
            <a:ext cx="853600" cy="853600"/>
          </a:xfrm>
          <a:prstGeom prst="rect">
            <a:avLst/>
          </a:prstGeom>
        </p:spPr>
        <p:txBody>
          <a:bodyPr spcFirstLastPara="1" wrap="square" lIns="121900" tIns="121900" rIns="121900" bIns="121900" anchor="ctr" anchorCtr="0">
            <a:noAutofit/>
          </a:bodyPr>
          <a:lstStyle/>
          <a:p>
            <a:r>
              <a:rPr lang="en"/>
              <a:t>05</a:t>
            </a:r>
            <a:endParaRPr/>
          </a:p>
        </p:txBody>
      </p:sp>
      <p:sp>
        <p:nvSpPr>
          <p:cNvPr id="376" name="Google Shape;376;p30"/>
          <p:cNvSpPr txBox="1">
            <a:spLocks noGrp="1"/>
          </p:cNvSpPr>
          <p:nvPr>
            <p:ph type="subTitle" idx="15"/>
          </p:nvPr>
        </p:nvSpPr>
        <p:spPr>
          <a:xfrm>
            <a:off x="7181784" y="4985367"/>
            <a:ext cx="3622400" cy="574400"/>
          </a:xfrm>
          <a:prstGeom prst="rect">
            <a:avLst/>
          </a:prstGeom>
        </p:spPr>
        <p:txBody>
          <a:bodyPr spcFirstLastPara="1" wrap="square" lIns="121900" tIns="121900" rIns="121900" bIns="121900" anchor="t" anchorCtr="0">
            <a:noAutofit/>
          </a:bodyPr>
          <a:lstStyle/>
          <a:p>
            <a:pPr marL="0" indent="0"/>
            <a:r>
              <a:rPr lang="en" dirty="0"/>
              <a:t>Risks and Benefits</a:t>
            </a:r>
            <a:endParaRPr dirty="0"/>
          </a:p>
        </p:txBody>
      </p:sp>
      <p:grpSp>
        <p:nvGrpSpPr>
          <p:cNvPr id="377" name="Google Shape;377;p30"/>
          <p:cNvGrpSpPr/>
          <p:nvPr/>
        </p:nvGrpSpPr>
        <p:grpSpPr>
          <a:xfrm rot="5400000">
            <a:off x="8965253" y="5175655"/>
            <a:ext cx="1305817" cy="2506535"/>
            <a:chOff x="236525" y="1775500"/>
            <a:chExt cx="900150" cy="1727850"/>
          </a:xfrm>
        </p:grpSpPr>
        <p:sp>
          <p:nvSpPr>
            <p:cNvPr id="378" name="Google Shape;378;p30"/>
            <p:cNvSpPr/>
            <p:nvPr/>
          </p:nvSpPr>
          <p:spPr>
            <a:xfrm>
              <a:off x="264775" y="1813700"/>
              <a:ext cx="44600" cy="43000"/>
            </a:xfrm>
            <a:custGeom>
              <a:avLst/>
              <a:gdLst/>
              <a:ahLst/>
              <a:cxnLst/>
              <a:rect l="l" t="t" r="r" b="b"/>
              <a:pathLst>
                <a:path w="1784" h="1720" extrusionOk="0">
                  <a:moveTo>
                    <a:pt x="924" y="1"/>
                  </a:moveTo>
                  <a:cubicBezTo>
                    <a:pt x="398" y="1"/>
                    <a:pt x="0" y="399"/>
                    <a:pt x="0" y="860"/>
                  </a:cubicBezTo>
                  <a:cubicBezTo>
                    <a:pt x="0" y="1322"/>
                    <a:pt x="398" y="1720"/>
                    <a:pt x="924" y="1720"/>
                  </a:cubicBezTo>
                  <a:cubicBezTo>
                    <a:pt x="1385" y="1720"/>
                    <a:pt x="1783" y="1322"/>
                    <a:pt x="1783" y="860"/>
                  </a:cubicBezTo>
                  <a:cubicBezTo>
                    <a:pt x="1783" y="399"/>
                    <a:pt x="1385" y="1"/>
                    <a:pt x="924"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79" name="Google Shape;379;p30"/>
            <p:cNvSpPr/>
            <p:nvPr/>
          </p:nvSpPr>
          <p:spPr>
            <a:xfrm>
              <a:off x="808350" y="2087500"/>
              <a:ext cx="41825" cy="41400"/>
            </a:xfrm>
            <a:custGeom>
              <a:avLst/>
              <a:gdLst/>
              <a:ahLst/>
              <a:cxnLst/>
              <a:rect l="l" t="t" r="r" b="b"/>
              <a:pathLst>
                <a:path w="1673" h="1656" extrusionOk="0">
                  <a:moveTo>
                    <a:pt x="797" y="0"/>
                  </a:moveTo>
                  <a:cubicBezTo>
                    <a:pt x="399" y="0"/>
                    <a:pt x="1" y="398"/>
                    <a:pt x="1" y="860"/>
                  </a:cubicBezTo>
                  <a:cubicBezTo>
                    <a:pt x="1" y="1321"/>
                    <a:pt x="399" y="1655"/>
                    <a:pt x="797" y="1655"/>
                  </a:cubicBezTo>
                  <a:cubicBezTo>
                    <a:pt x="1274" y="1655"/>
                    <a:pt x="1672" y="1321"/>
                    <a:pt x="1672" y="860"/>
                  </a:cubicBezTo>
                  <a:cubicBezTo>
                    <a:pt x="1672" y="398"/>
                    <a:pt x="1274" y="0"/>
                    <a:pt x="79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80" name="Google Shape;380;p30"/>
            <p:cNvSpPr/>
            <p:nvPr/>
          </p:nvSpPr>
          <p:spPr>
            <a:xfrm>
              <a:off x="266375" y="2354100"/>
              <a:ext cx="41400" cy="41800"/>
            </a:xfrm>
            <a:custGeom>
              <a:avLst/>
              <a:gdLst/>
              <a:ahLst/>
              <a:cxnLst/>
              <a:rect l="l" t="t" r="r" b="b"/>
              <a:pathLst>
                <a:path w="1656" h="1672" extrusionOk="0">
                  <a:moveTo>
                    <a:pt x="860" y="1"/>
                  </a:moveTo>
                  <a:cubicBezTo>
                    <a:pt x="398" y="1"/>
                    <a:pt x="0" y="335"/>
                    <a:pt x="0" y="796"/>
                  </a:cubicBezTo>
                  <a:cubicBezTo>
                    <a:pt x="0" y="1274"/>
                    <a:pt x="398" y="1672"/>
                    <a:pt x="860" y="1672"/>
                  </a:cubicBezTo>
                  <a:cubicBezTo>
                    <a:pt x="1258" y="1672"/>
                    <a:pt x="1656" y="1274"/>
                    <a:pt x="1656" y="796"/>
                  </a:cubicBezTo>
                  <a:cubicBezTo>
                    <a:pt x="1656" y="335"/>
                    <a:pt x="1258" y="1"/>
                    <a:pt x="860"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81" name="Google Shape;381;p30"/>
            <p:cNvSpPr/>
            <p:nvPr/>
          </p:nvSpPr>
          <p:spPr>
            <a:xfrm>
              <a:off x="1078950" y="2622700"/>
              <a:ext cx="41400" cy="41825"/>
            </a:xfrm>
            <a:custGeom>
              <a:avLst/>
              <a:gdLst/>
              <a:ahLst/>
              <a:cxnLst/>
              <a:rect l="l" t="t" r="r" b="b"/>
              <a:pathLst>
                <a:path w="1656" h="1673" extrusionOk="0">
                  <a:moveTo>
                    <a:pt x="860" y="1"/>
                  </a:moveTo>
                  <a:cubicBezTo>
                    <a:pt x="399" y="1"/>
                    <a:pt x="1" y="399"/>
                    <a:pt x="1" y="876"/>
                  </a:cubicBezTo>
                  <a:cubicBezTo>
                    <a:pt x="1" y="1338"/>
                    <a:pt x="399" y="1672"/>
                    <a:pt x="860" y="1672"/>
                  </a:cubicBezTo>
                  <a:cubicBezTo>
                    <a:pt x="1322" y="1672"/>
                    <a:pt x="1656" y="1338"/>
                    <a:pt x="1656" y="876"/>
                  </a:cubicBezTo>
                  <a:cubicBezTo>
                    <a:pt x="1656" y="399"/>
                    <a:pt x="1322" y="1"/>
                    <a:pt x="860"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82" name="Google Shape;382;p30"/>
            <p:cNvSpPr/>
            <p:nvPr/>
          </p:nvSpPr>
          <p:spPr>
            <a:xfrm>
              <a:off x="815125" y="2896475"/>
              <a:ext cx="28275" cy="28300"/>
            </a:xfrm>
            <a:custGeom>
              <a:avLst/>
              <a:gdLst/>
              <a:ahLst/>
              <a:cxnLst/>
              <a:rect l="l" t="t" r="r" b="b"/>
              <a:pathLst>
                <a:path w="1131" h="1132" extrusionOk="0">
                  <a:moveTo>
                    <a:pt x="526" y="1"/>
                  </a:moveTo>
                  <a:cubicBezTo>
                    <a:pt x="271" y="1"/>
                    <a:pt x="0" y="271"/>
                    <a:pt x="0" y="526"/>
                  </a:cubicBezTo>
                  <a:cubicBezTo>
                    <a:pt x="0" y="860"/>
                    <a:pt x="271" y="1131"/>
                    <a:pt x="526" y="1131"/>
                  </a:cubicBezTo>
                  <a:cubicBezTo>
                    <a:pt x="860" y="1131"/>
                    <a:pt x="1130" y="860"/>
                    <a:pt x="1130" y="526"/>
                  </a:cubicBezTo>
                  <a:cubicBezTo>
                    <a:pt x="1130" y="271"/>
                    <a:pt x="860" y="1"/>
                    <a:pt x="526"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83" name="Google Shape;383;p30"/>
            <p:cNvSpPr/>
            <p:nvPr/>
          </p:nvSpPr>
          <p:spPr>
            <a:xfrm>
              <a:off x="1090500" y="3173450"/>
              <a:ext cx="18325" cy="19925"/>
            </a:xfrm>
            <a:custGeom>
              <a:avLst/>
              <a:gdLst/>
              <a:ahLst/>
              <a:cxnLst/>
              <a:rect l="l" t="t" r="r" b="b"/>
              <a:pathLst>
                <a:path w="733" h="797" extrusionOk="0">
                  <a:moveTo>
                    <a:pt x="398" y="0"/>
                  </a:moveTo>
                  <a:cubicBezTo>
                    <a:pt x="128" y="0"/>
                    <a:pt x="0" y="191"/>
                    <a:pt x="0" y="398"/>
                  </a:cubicBezTo>
                  <a:cubicBezTo>
                    <a:pt x="0" y="589"/>
                    <a:pt x="128" y="796"/>
                    <a:pt x="398" y="796"/>
                  </a:cubicBezTo>
                  <a:cubicBezTo>
                    <a:pt x="589" y="796"/>
                    <a:pt x="732" y="589"/>
                    <a:pt x="732" y="398"/>
                  </a:cubicBezTo>
                  <a:cubicBezTo>
                    <a:pt x="732" y="191"/>
                    <a:pt x="589" y="0"/>
                    <a:pt x="39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84" name="Google Shape;384;p30"/>
            <p:cNvSpPr/>
            <p:nvPr/>
          </p:nvSpPr>
          <p:spPr>
            <a:xfrm>
              <a:off x="539750" y="3161900"/>
              <a:ext cx="36625" cy="36250"/>
            </a:xfrm>
            <a:custGeom>
              <a:avLst/>
              <a:gdLst/>
              <a:ahLst/>
              <a:cxnLst/>
              <a:rect l="l" t="t" r="r" b="b"/>
              <a:pathLst>
                <a:path w="1465" h="1450" extrusionOk="0">
                  <a:moveTo>
                    <a:pt x="733" y="1"/>
                  </a:moveTo>
                  <a:cubicBezTo>
                    <a:pt x="335" y="1"/>
                    <a:pt x="0" y="319"/>
                    <a:pt x="0" y="717"/>
                  </a:cubicBezTo>
                  <a:cubicBezTo>
                    <a:pt x="0" y="1115"/>
                    <a:pt x="335" y="1449"/>
                    <a:pt x="733" y="1449"/>
                  </a:cubicBezTo>
                  <a:cubicBezTo>
                    <a:pt x="1131" y="1449"/>
                    <a:pt x="1465" y="1115"/>
                    <a:pt x="1465" y="717"/>
                  </a:cubicBezTo>
                  <a:cubicBezTo>
                    <a:pt x="1465" y="319"/>
                    <a:pt x="1131" y="1"/>
                    <a:pt x="733"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85" name="Google Shape;385;p30"/>
            <p:cNvSpPr/>
            <p:nvPr/>
          </p:nvSpPr>
          <p:spPr>
            <a:xfrm>
              <a:off x="810350" y="3433700"/>
              <a:ext cx="37825" cy="38225"/>
            </a:xfrm>
            <a:custGeom>
              <a:avLst/>
              <a:gdLst/>
              <a:ahLst/>
              <a:cxnLst/>
              <a:rect l="l" t="t" r="r" b="b"/>
              <a:pathLst>
                <a:path w="1513" h="1529" extrusionOk="0">
                  <a:moveTo>
                    <a:pt x="717" y="0"/>
                  </a:moveTo>
                  <a:cubicBezTo>
                    <a:pt x="319" y="0"/>
                    <a:pt x="0" y="335"/>
                    <a:pt x="0" y="796"/>
                  </a:cubicBezTo>
                  <a:cubicBezTo>
                    <a:pt x="0" y="1194"/>
                    <a:pt x="319" y="1528"/>
                    <a:pt x="717" y="1528"/>
                  </a:cubicBezTo>
                  <a:cubicBezTo>
                    <a:pt x="1194" y="1528"/>
                    <a:pt x="1512" y="1194"/>
                    <a:pt x="1512" y="796"/>
                  </a:cubicBezTo>
                  <a:cubicBezTo>
                    <a:pt x="1512" y="335"/>
                    <a:pt x="1194" y="0"/>
                    <a:pt x="71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86" name="Google Shape;386;p30"/>
            <p:cNvSpPr/>
            <p:nvPr/>
          </p:nvSpPr>
          <p:spPr>
            <a:xfrm>
              <a:off x="1078950" y="2083900"/>
              <a:ext cx="41400" cy="41425"/>
            </a:xfrm>
            <a:custGeom>
              <a:avLst/>
              <a:gdLst/>
              <a:ahLst/>
              <a:cxnLst/>
              <a:rect l="l" t="t" r="r" b="b"/>
              <a:pathLst>
                <a:path w="1656" h="1657" extrusionOk="0">
                  <a:moveTo>
                    <a:pt x="860" y="1"/>
                  </a:moveTo>
                  <a:cubicBezTo>
                    <a:pt x="399" y="1"/>
                    <a:pt x="1" y="399"/>
                    <a:pt x="1" y="860"/>
                  </a:cubicBezTo>
                  <a:cubicBezTo>
                    <a:pt x="1" y="1258"/>
                    <a:pt x="399" y="1656"/>
                    <a:pt x="860" y="1656"/>
                  </a:cubicBezTo>
                  <a:cubicBezTo>
                    <a:pt x="1322" y="1656"/>
                    <a:pt x="1656" y="1258"/>
                    <a:pt x="1656" y="860"/>
                  </a:cubicBezTo>
                  <a:cubicBezTo>
                    <a:pt x="1656" y="399"/>
                    <a:pt x="1322" y="1"/>
                    <a:pt x="860"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87" name="Google Shape;387;p30"/>
            <p:cNvSpPr/>
            <p:nvPr/>
          </p:nvSpPr>
          <p:spPr>
            <a:xfrm>
              <a:off x="521850" y="1798975"/>
              <a:ext cx="72850" cy="72850"/>
            </a:xfrm>
            <a:custGeom>
              <a:avLst/>
              <a:gdLst/>
              <a:ahLst/>
              <a:cxnLst/>
              <a:rect l="l" t="t" r="r" b="b"/>
              <a:pathLst>
                <a:path w="2914" h="2914" extrusionOk="0">
                  <a:moveTo>
                    <a:pt x="1449" y="1"/>
                  </a:moveTo>
                  <a:cubicBezTo>
                    <a:pt x="653" y="1"/>
                    <a:pt x="0" y="654"/>
                    <a:pt x="0" y="1449"/>
                  </a:cubicBezTo>
                  <a:cubicBezTo>
                    <a:pt x="0" y="2245"/>
                    <a:pt x="653" y="2914"/>
                    <a:pt x="1449" y="2914"/>
                  </a:cubicBezTo>
                  <a:cubicBezTo>
                    <a:pt x="2245" y="2914"/>
                    <a:pt x="2913" y="2245"/>
                    <a:pt x="2913" y="1449"/>
                  </a:cubicBezTo>
                  <a:cubicBezTo>
                    <a:pt x="2913" y="654"/>
                    <a:pt x="2245"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88" name="Google Shape;388;p30"/>
            <p:cNvSpPr/>
            <p:nvPr/>
          </p:nvSpPr>
          <p:spPr>
            <a:xfrm>
              <a:off x="249650" y="2067600"/>
              <a:ext cx="74850" cy="74425"/>
            </a:xfrm>
            <a:custGeom>
              <a:avLst/>
              <a:gdLst/>
              <a:ahLst/>
              <a:cxnLst/>
              <a:rect l="l" t="t" r="r" b="b"/>
              <a:pathLst>
                <a:path w="2994" h="2977" extrusionOk="0">
                  <a:moveTo>
                    <a:pt x="1529" y="0"/>
                  </a:moveTo>
                  <a:cubicBezTo>
                    <a:pt x="669" y="0"/>
                    <a:pt x="1" y="653"/>
                    <a:pt x="1" y="1512"/>
                  </a:cubicBezTo>
                  <a:cubicBezTo>
                    <a:pt x="1" y="2308"/>
                    <a:pt x="669" y="2977"/>
                    <a:pt x="1529" y="2977"/>
                  </a:cubicBezTo>
                  <a:cubicBezTo>
                    <a:pt x="2325" y="2977"/>
                    <a:pt x="2993" y="2308"/>
                    <a:pt x="2993" y="1512"/>
                  </a:cubicBezTo>
                  <a:cubicBezTo>
                    <a:pt x="2993" y="653"/>
                    <a:pt x="2325" y="0"/>
                    <a:pt x="152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89" name="Google Shape;389;p30"/>
            <p:cNvSpPr/>
            <p:nvPr/>
          </p:nvSpPr>
          <p:spPr>
            <a:xfrm>
              <a:off x="521850" y="2065600"/>
              <a:ext cx="72850" cy="74850"/>
            </a:xfrm>
            <a:custGeom>
              <a:avLst/>
              <a:gdLst/>
              <a:ahLst/>
              <a:cxnLst/>
              <a:rect l="l" t="t" r="r" b="b"/>
              <a:pathLst>
                <a:path w="2914" h="2994" extrusionOk="0">
                  <a:moveTo>
                    <a:pt x="1449" y="1"/>
                  </a:moveTo>
                  <a:cubicBezTo>
                    <a:pt x="653" y="1"/>
                    <a:pt x="0" y="669"/>
                    <a:pt x="0" y="1465"/>
                  </a:cubicBezTo>
                  <a:cubicBezTo>
                    <a:pt x="0" y="2325"/>
                    <a:pt x="653" y="2993"/>
                    <a:pt x="1449" y="2993"/>
                  </a:cubicBezTo>
                  <a:cubicBezTo>
                    <a:pt x="2245" y="2993"/>
                    <a:pt x="2913" y="2325"/>
                    <a:pt x="2913" y="1465"/>
                  </a:cubicBezTo>
                  <a:cubicBezTo>
                    <a:pt x="2913" y="669"/>
                    <a:pt x="2245"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90" name="Google Shape;390;p30"/>
            <p:cNvSpPr/>
            <p:nvPr/>
          </p:nvSpPr>
          <p:spPr>
            <a:xfrm>
              <a:off x="249650" y="2606400"/>
              <a:ext cx="74850" cy="74425"/>
            </a:xfrm>
            <a:custGeom>
              <a:avLst/>
              <a:gdLst/>
              <a:ahLst/>
              <a:cxnLst/>
              <a:rect l="l" t="t" r="r" b="b"/>
              <a:pathLst>
                <a:path w="2994" h="2977" extrusionOk="0">
                  <a:moveTo>
                    <a:pt x="1529" y="0"/>
                  </a:moveTo>
                  <a:cubicBezTo>
                    <a:pt x="669" y="0"/>
                    <a:pt x="1" y="653"/>
                    <a:pt x="1" y="1528"/>
                  </a:cubicBezTo>
                  <a:cubicBezTo>
                    <a:pt x="1" y="2324"/>
                    <a:pt x="669" y="2977"/>
                    <a:pt x="1529" y="2977"/>
                  </a:cubicBezTo>
                  <a:cubicBezTo>
                    <a:pt x="2325" y="2977"/>
                    <a:pt x="2993" y="2324"/>
                    <a:pt x="2993" y="1528"/>
                  </a:cubicBezTo>
                  <a:cubicBezTo>
                    <a:pt x="2993" y="653"/>
                    <a:pt x="2325" y="0"/>
                    <a:pt x="152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91" name="Google Shape;391;p30"/>
            <p:cNvSpPr/>
            <p:nvPr/>
          </p:nvSpPr>
          <p:spPr>
            <a:xfrm>
              <a:off x="249650" y="2876600"/>
              <a:ext cx="74850" cy="74425"/>
            </a:xfrm>
            <a:custGeom>
              <a:avLst/>
              <a:gdLst/>
              <a:ahLst/>
              <a:cxnLst/>
              <a:rect l="l" t="t" r="r" b="b"/>
              <a:pathLst>
                <a:path w="2994" h="2977" extrusionOk="0">
                  <a:moveTo>
                    <a:pt x="1529" y="0"/>
                  </a:moveTo>
                  <a:cubicBezTo>
                    <a:pt x="669" y="0"/>
                    <a:pt x="1" y="669"/>
                    <a:pt x="1" y="1464"/>
                  </a:cubicBezTo>
                  <a:cubicBezTo>
                    <a:pt x="1" y="2324"/>
                    <a:pt x="669" y="2977"/>
                    <a:pt x="1529" y="2977"/>
                  </a:cubicBezTo>
                  <a:cubicBezTo>
                    <a:pt x="2325" y="2977"/>
                    <a:pt x="2993" y="2324"/>
                    <a:pt x="2993" y="1464"/>
                  </a:cubicBezTo>
                  <a:cubicBezTo>
                    <a:pt x="2993" y="669"/>
                    <a:pt x="2325" y="0"/>
                    <a:pt x="152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92" name="Google Shape;392;p30"/>
            <p:cNvSpPr/>
            <p:nvPr/>
          </p:nvSpPr>
          <p:spPr>
            <a:xfrm>
              <a:off x="236525" y="3402250"/>
              <a:ext cx="101100" cy="101100"/>
            </a:xfrm>
            <a:custGeom>
              <a:avLst/>
              <a:gdLst/>
              <a:ahLst/>
              <a:cxnLst/>
              <a:rect l="l" t="t" r="r" b="b"/>
              <a:pathLst>
                <a:path w="4044" h="4044" extrusionOk="0">
                  <a:moveTo>
                    <a:pt x="2054" y="1"/>
                  </a:moveTo>
                  <a:cubicBezTo>
                    <a:pt x="924" y="1"/>
                    <a:pt x="0" y="924"/>
                    <a:pt x="0" y="2054"/>
                  </a:cubicBezTo>
                  <a:cubicBezTo>
                    <a:pt x="0" y="3184"/>
                    <a:pt x="924" y="4044"/>
                    <a:pt x="2054" y="4044"/>
                  </a:cubicBezTo>
                  <a:cubicBezTo>
                    <a:pt x="3184" y="4044"/>
                    <a:pt x="4043" y="3184"/>
                    <a:pt x="4043" y="2054"/>
                  </a:cubicBezTo>
                  <a:cubicBezTo>
                    <a:pt x="4043" y="924"/>
                    <a:pt x="3184" y="1"/>
                    <a:pt x="2054"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93" name="Google Shape;393;p30"/>
            <p:cNvSpPr/>
            <p:nvPr/>
          </p:nvSpPr>
          <p:spPr>
            <a:xfrm>
              <a:off x="249650" y="3146775"/>
              <a:ext cx="74850" cy="74850"/>
            </a:xfrm>
            <a:custGeom>
              <a:avLst/>
              <a:gdLst/>
              <a:ahLst/>
              <a:cxnLst/>
              <a:rect l="l" t="t" r="r" b="b"/>
              <a:pathLst>
                <a:path w="2994" h="2994" extrusionOk="0">
                  <a:moveTo>
                    <a:pt x="1529" y="1"/>
                  </a:moveTo>
                  <a:cubicBezTo>
                    <a:pt x="669" y="1"/>
                    <a:pt x="1" y="669"/>
                    <a:pt x="1" y="1465"/>
                  </a:cubicBezTo>
                  <a:cubicBezTo>
                    <a:pt x="1" y="2261"/>
                    <a:pt x="669" y="2993"/>
                    <a:pt x="1529" y="2993"/>
                  </a:cubicBezTo>
                  <a:cubicBezTo>
                    <a:pt x="2325" y="2993"/>
                    <a:pt x="2993" y="2261"/>
                    <a:pt x="2993" y="1465"/>
                  </a:cubicBezTo>
                  <a:cubicBezTo>
                    <a:pt x="2993" y="669"/>
                    <a:pt x="2325" y="1"/>
                    <a:pt x="152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94" name="Google Shape;394;p30"/>
            <p:cNvSpPr/>
            <p:nvPr/>
          </p:nvSpPr>
          <p:spPr>
            <a:xfrm>
              <a:off x="792050" y="3145200"/>
              <a:ext cx="74425" cy="74425"/>
            </a:xfrm>
            <a:custGeom>
              <a:avLst/>
              <a:gdLst/>
              <a:ahLst/>
              <a:cxnLst/>
              <a:rect l="l" t="t" r="r" b="b"/>
              <a:pathLst>
                <a:path w="2977" h="2977" extrusionOk="0">
                  <a:moveTo>
                    <a:pt x="1449" y="0"/>
                  </a:moveTo>
                  <a:cubicBezTo>
                    <a:pt x="653" y="0"/>
                    <a:pt x="0" y="669"/>
                    <a:pt x="0" y="1528"/>
                  </a:cubicBezTo>
                  <a:cubicBezTo>
                    <a:pt x="0" y="2324"/>
                    <a:pt x="653" y="2977"/>
                    <a:pt x="1449" y="2977"/>
                  </a:cubicBezTo>
                  <a:cubicBezTo>
                    <a:pt x="2324" y="2977"/>
                    <a:pt x="2977" y="2324"/>
                    <a:pt x="2977" y="1528"/>
                  </a:cubicBezTo>
                  <a:cubicBezTo>
                    <a:pt x="2977" y="669"/>
                    <a:pt x="2324"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95" name="Google Shape;395;p30"/>
            <p:cNvSpPr/>
            <p:nvPr/>
          </p:nvSpPr>
          <p:spPr>
            <a:xfrm>
              <a:off x="521850" y="3415400"/>
              <a:ext cx="74425" cy="74825"/>
            </a:xfrm>
            <a:custGeom>
              <a:avLst/>
              <a:gdLst/>
              <a:ahLst/>
              <a:cxnLst/>
              <a:rect l="l" t="t" r="r" b="b"/>
              <a:pathLst>
                <a:path w="2977" h="2993" extrusionOk="0">
                  <a:moveTo>
                    <a:pt x="1449" y="0"/>
                  </a:moveTo>
                  <a:cubicBezTo>
                    <a:pt x="653" y="0"/>
                    <a:pt x="0" y="669"/>
                    <a:pt x="0" y="1528"/>
                  </a:cubicBezTo>
                  <a:cubicBezTo>
                    <a:pt x="0" y="2324"/>
                    <a:pt x="653" y="2993"/>
                    <a:pt x="1449" y="2993"/>
                  </a:cubicBezTo>
                  <a:cubicBezTo>
                    <a:pt x="2308" y="2993"/>
                    <a:pt x="2977" y="2324"/>
                    <a:pt x="2977" y="1528"/>
                  </a:cubicBezTo>
                  <a:cubicBezTo>
                    <a:pt x="2977" y="669"/>
                    <a:pt x="2308"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96" name="Google Shape;396;p30"/>
            <p:cNvSpPr/>
            <p:nvPr/>
          </p:nvSpPr>
          <p:spPr>
            <a:xfrm>
              <a:off x="1062250" y="3415400"/>
              <a:ext cx="74425" cy="74825"/>
            </a:xfrm>
            <a:custGeom>
              <a:avLst/>
              <a:gdLst/>
              <a:ahLst/>
              <a:cxnLst/>
              <a:rect l="l" t="t" r="r" b="b"/>
              <a:pathLst>
                <a:path w="2977" h="2993" extrusionOk="0">
                  <a:moveTo>
                    <a:pt x="1528" y="0"/>
                  </a:moveTo>
                  <a:cubicBezTo>
                    <a:pt x="669" y="0"/>
                    <a:pt x="0" y="669"/>
                    <a:pt x="0" y="1528"/>
                  </a:cubicBezTo>
                  <a:cubicBezTo>
                    <a:pt x="0" y="2324"/>
                    <a:pt x="669" y="2993"/>
                    <a:pt x="1528" y="2993"/>
                  </a:cubicBezTo>
                  <a:cubicBezTo>
                    <a:pt x="2324" y="2993"/>
                    <a:pt x="2977" y="2324"/>
                    <a:pt x="2977" y="1528"/>
                  </a:cubicBezTo>
                  <a:cubicBezTo>
                    <a:pt x="2977" y="669"/>
                    <a:pt x="2324" y="0"/>
                    <a:pt x="152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97" name="Google Shape;397;p30"/>
            <p:cNvSpPr/>
            <p:nvPr/>
          </p:nvSpPr>
          <p:spPr>
            <a:xfrm>
              <a:off x="521850" y="2604800"/>
              <a:ext cx="72850" cy="74450"/>
            </a:xfrm>
            <a:custGeom>
              <a:avLst/>
              <a:gdLst/>
              <a:ahLst/>
              <a:cxnLst/>
              <a:rect l="l" t="t" r="r" b="b"/>
              <a:pathLst>
                <a:path w="2914" h="2978" extrusionOk="0">
                  <a:moveTo>
                    <a:pt x="1449" y="1"/>
                  </a:moveTo>
                  <a:cubicBezTo>
                    <a:pt x="653" y="1"/>
                    <a:pt x="0" y="653"/>
                    <a:pt x="0" y="1449"/>
                  </a:cubicBezTo>
                  <a:cubicBezTo>
                    <a:pt x="0" y="2309"/>
                    <a:pt x="653" y="2977"/>
                    <a:pt x="1449" y="2977"/>
                  </a:cubicBezTo>
                  <a:cubicBezTo>
                    <a:pt x="2245" y="2977"/>
                    <a:pt x="2913" y="2309"/>
                    <a:pt x="2913" y="1449"/>
                  </a:cubicBezTo>
                  <a:cubicBezTo>
                    <a:pt x="2913" y="653"/>
                    <a:pt x="2245"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98" name="Google Shape;398;p30"/>
            <p:cNvSpPr/>
            <p:nvPr/>
          </p:nvSpPr>
          <p:spPr>
            <a:xfrm>
              <a:off x="792050" y="2604800"/>
              <a:ext cx="74425" cy="74450"/>
            </a:xfrm>
            <a:custGeom>
              <a:avLst/>
              <a:gdLst/>
              <a:ahLst/>
              <a:cxnLst/>
              <a:rect l="l" t="t" r="r" b="b"/>
              <a:pathLst>
                <a:path w="2977" h="2978" extrusionOk="0">
                  <a:moveTo>
                    <a:pt x="1449" y="1"/>
                  </a:moveTo>
                  <a:cubicBezTo>
                    <a:pt x="653" y="1"/>
                    <a:pt x="0" y="653"/>
                    <a:pt x="0" y="1449"/>
                  </a:cubicBezTo>
                  <a:cubicBezTo>
                    <a:pt x="0" y="2309"/>
                    <a:pt x="653" y="2977"/>
                    <a:pt x="1449" y="2977"/>
                  </a:cubicBezTo>
                  <a:cubicBezTo>
                    <a:pt x="2324" y="2977"/>
                    <a:pt x="2977" y="2309"/>
                    <a:pt x="2977" y="1449"/>
                  </a:cubicBezTo>
                  <a:cubicBezTo>
                    <a:pt x="2977" y="653"/>
                    <a:pt x="2324"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399" name="Google Shape;399;p30"/>
            <p:cNvSpPr/>
            <p:nvPr/>
          </p:nvSpPr>
          <p:spPr>
            <a:xfrm>
              <a:off x="521850" y="2875000"/>
              <a:ext cx="72850" cy="74425"/>
            </a:xfrm>
            <a:custGeom>
              <a:avLst/>
              <a:gdLst/>
              <a:ahLst/>
              <a:cxnLst/>
              <a:rect l="l" t="t" r="r" b="b"/>
              <a:pathLst>
                <a:path w="2914" h="2977" extrusionOk="0">
                  <a:moveTo>
                    <a:pt x="1449" y="0"/>
                  </a:moveTo>
                  <a:cubicBezTo>
                    <a:pt x="653" y="0"/>
                    <a:pt x="0" y="653"/>
                    <a:pt x="0" y="1528"/>
                  </a:cubicBezTo>
                  <a:cubicBezTo>
                    <a:pt x="0" y="2324"/>
                    <a:pt x="653" y="2977"/>
                    <a:pt x="1449" y="2977"/>
                  </a:cubicBezTo>
                  <a:cubicBezTo>
                    <a:pt x="2245" y="2977"/>
                    <a:pt x="2913" y="2324"/>
                    <a:pt x="2913" y="1528"/>
                  </a:cubicBezTo>
                  <a:cubicBezTo>
                    <a:pt x="2913" y="653"/>
                    <a:pt x="2245"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00" name="Google Shape;400;p30"/>
            <p:cNvSpPr/>
            <p:nvPr/>
          </p:nvSpPr>
          <p:spPr>
            <a:xfrm>
              <a:off x="1062250" y="2876600"/>
              <a:ext cx="74425" cy="74425"/>
            </a:xfrm>
            <a:custGeom>
              <a:avLst/>
              <a:gdLst/>
              <a:ahLst/>
              <a:cxnLst/>
              <a:rect l="l" t="t" r="r" b="b"/>
              <a:pathLst>
                <a:path w="2977" h="2977" extrusionOk="0">
                  <a:moveTo>
                    <a:pt x="1528" y="0"/>
                  </a:moveTo>
                  <a:cubicBezTo>
                    <a:pt x="669" y="0"/>
                    <a:pt x="0" y="669"/>
                    <a:pt x="0" y="1464"/>
                  </a:cubicBezTo>
                  <a:cubicBezTo>
                    <a:pt x="0" y="2324"/>
                    <a:pt x="669" y="2977"/>
                    <a:pt x="1528" y="2977"/>
                  </a:cubicBezTo>
                  <a:cubicBezTo>
                    <a:pt x="2324" y="2977"/>
                    <a:pt x="2977" y="2324"/>
                    <a:pt x="2977" y="1464"/>
                  </a:cubicBezTo>
                  <a:cubicBezTo>
                    <a:pt x="2977" y="669"/>
                    <a:pt x="2324" y="0"/>
                    <a:pt x="152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01" name="Google Shape;401;p30"/>
            <p:cNvSpPr/>
            <p:nvPr/>
          </p:nvSpPr>
          <p:spPr>
            <a:xfrm>
              <a:off x="792050" y="2336200"/>
              <a:ext cx="74425" cy="74425"/>
            </a:xfrm>
            <a:custGeom>
              <a:avLst/>
              <a:gdLst/>
              <a:ahLst/>
              <a:cxnLst/>
              <a:rect l="l" t="t" r="r" b="b"/>
              <a:pathLst>
                <a:path w="2977" h="2977" extrusionOk="0">
                  <a:moveTo>
                    <a:pt x="1449" y="0"/>
                  </a:moveTo>
                  <a:cubicBezTo>
                    <a:pt x="653" y="0"/>
                    <a:pt x="0" y="653"/>
                    <a:pt x="0" y="1512"/>
                  </a:cubicBezTo>
                  <a:cubicBezTo>
                    <a:pt x="0" y="2308"/>
                    <a:pt x="653" y="2977"/>
                    <a:pt x="1449" y="2977"/>
                  </a:cubicBezTo>
                  <a:cubicBezTo>
                    <a:pt x="2324" y="2977"/>
                    <a:pt x="2977" y="2308"/>
                    <a:pt x="2977" y="1512"/>
                  </a:cubicBezTo>
                  <a:cubicBezTo>
                    <a:pt x="2977" y="653"/>
                    <a:pt x="2324"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02" name="Google Shape;402;p30"/>
            <p:cNvSpPr/>
            <p:nvPr/>
          </p:nvSpPr>
          <p:spPr>
            <a:xfrm>
              <a:off x="1062250" y="2337800"/>
              <a:ext cx="74425" cy="74425"/>
            </a:xfrm>
            <a:custGeom>
              <a:avLst/>
              <a:gdLst/>
              <a:ahLst/>
              <a:cxnLst/>
              <a:rect l="l" t="t" r="r" b="b"/>
              <a:pathLst>
                <a:path w="2977" h="2977" extrusionOk="0">
                  <a:moveTo>
                    <a:pt x="1528" y="0"/>
                  </a:moveTo>
                  <a:cubicBezTo>
                    <a:pt x="669" y="0"/>
                    <a:pt x="0" y="653"/>
                    <a:pt x="0" y="1448"/>
                  </a:cubicBezTo>
                  <a:cubicBezTo>
                    <a:pt x="0" y="2324"/>
                    <a:pt x="669" y="2977"/>
                    <a:pt x="1528" y="2977"/>
                  </a:cubicBezTo>
                  <a:cubicBezTo>
                    <a:pt x="2324" y="2977"/>
                    <a:pt x="2977" y="2324"/>
                    <a:pt x="2977" y="1448"/>
                  </a:cubicBezTo>
                  <a:cubicBezTo>
                    <a:pt x="2977" y="653"/>
                    <a:pt x="2324" y="0"/>
                    <a:pt x="152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03" name="Google Shape;403;p30"/>
            <p:cNvSpPr/>
            <p:nvPr/>
          </p:nvSpPr>
          <p:spPr>
            <a:xfrm>
              <a:off x="1062250" y="1798975"/>
              <a:ext cx="74425" cy="72850"/>
            </a:xfrm>
            <a:custGeom>
              <a:avLst/>
              <a:gdLst/>
              <a:ahLst/>
              <a:cxnLst/>
              <a:rect l="l" t="t" r="r" b="b"/>
              <a:pathLst>
                <a:path w="2977" h="2914" extrusionOk="0">
                  <a:moveTo>
                    <a:pt x="1528" y="1"/>
                  </a:moveTo>
                  <a:cubicBezTo>
                    <a:pt x="669" y="1"/>
                    <a:pt x="0" y="654"/>
                    <a:pt x="0" y="1449"/>
                  </a:cubicBezTo>
                  <a:cubicBezTo>
                    <a:pt x="0" y="2245"/>
                    <a:pt x="669" y="2914"/>
                    <a:pt x="1528" y="2914"/>
                  </a:cubicBezTo>
                  <a:cubicBezTo>
                    <a:pt x="2324" y="2914"/>
                    <a:pt x="2977" y="2245"/>
                    <a:pt x="2977" y="1449"/>
                  </a:cubicBezTo>
                  <a:cubicBezTo>
                    <a:pt x="2977" y="654"/>
                    <a:pt x="2324" y="1"/>
                    <a:pt x="1528"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04" name="Google Shape;404;p30"/>
            <p:cNvSpPr/>
            <p:nvPr/>
          </p:nvSpPr>
          <p:spPr>
            <a:xfrm>
              <a:off x="768550" y="1775500"/>
              <a:ext cx="121400" cy="119425"/>
            </a:xfrm>
            <a:custGeom>
              <a:avLst/>
              <a:gdLst/>
              <a:ahLst/>
              <a:cxnLst/>
              <a:rect l="l" t="t" r="r" b="b"/>
              <a:pathLst>
                <a:path w="4856" h="4777" extrusionOk="0">
                  <a:moveTo>
                    <a:pt x="2389" y="1"/>
                  </a:moveTo>
                  <a:cubicBezTo>
                    <a:pt x="1067" y="1"/>
                    <a:pt x="1" y="1067"/>
                    <a:pt x="1" y="2388"/>
                  </a:cubicBezTo>
                  <a:cubicBezTo>
                    <a:pt x="1" y="3726"/>
                    <a:pt x="1067" y="4776"/>
                    <a:pt x="2389" y="4776"/>
                  </a:cubicBezTo>
                  <a:cubicBezTo>
                    <a:pt x="3726" y="4776"/>
                    <a:pt x="4856" y="3726"/>
                    <a:pt x="4856" y="2388"/>
                  </a:cubicBezTo>
                  <a:cubicBezTo>
                    <a:pt x="4856" y="1067"/>
                    <a:pt x="3726" y="1"/>
                    <a:pt x="238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05" name="Google Shape;405;p30"/>
            <p:cNvSpPr/>
            <p:nvPr/>
          </p:nvSpPr>
          <p:spPr>
            <a:xfrm>
              <a:off x="462150" y="2278100"/>
              <a:ext cx="192225" cy="192225"/>
            </a:xfrm>
            <a:custGeom>
              <a:avLst/>
              <a:gdLst/>
              <a:ahLst/>
              <a:cxnLst/>
              <a:rect l="l" t="t" r="r" b="b"/>
              <a:pathLst>
                <a:path w="7689" h="7689" extrusionOk="0">
                  <a:moveTo>
                    <a:pt x="3837" y="0"/>
                  </a:moveTo>
                  <a:cubicBezTo>
                    <a:pt x="1720" y="0"/>
                    <a:pt x="1" y="1719"/>
                    <a:pt x="1" y="3836"/>
                  </a:cubicBezTo>
                  <a:cubicBezTo>
                    <a:pt x="1" y="5969"/>
                    <a:pt x="1720" y="7688"/>
                    <a:pt x="3837" y="7688"/>
                  </a:cubicBezTo>
                  <a:cubicBezTo>
                    <a:pt x="5970" y="7688"/>
                    <a:pt x="7689" y="5969"/>
                    <a:pt x="7689" y="3836"/>
                  </a:cubicBezTo>
                  <a:cubicBezTo>
                    <a:pt x="7689" y="1719"/>
                    <a:pt x="5970" y="0"/>
                    <a:pt x="383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grpSp>
    </p:spTree>
    <p:extLst>
      <p:ext uri="{BB962C8B-B14F-4D97-AF65-F5344CB8AC3E}">
        <p14:creationId xmlns:p14="http://schemas.microsoft.com/office/powerpoint/2010/main" val="1905725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2"/>
          <p:cNvSpPr txBox="1">
            <a:spLocks noGrp="1"/>
          </p:cNvSpPr>
          <p:nvPr>
            <p:ph type="title"/>
          </p:nvPr>
        </p:nvSpPr>
        <p:spPr>
          <a:xfrm>
            <a:off x="960000" y="549824"/>
            <a:ext cx="10272000" cy="763600"/>
          </a:xfrm>
          <a:prstGeom prst="rect">
            <a:avLst/>
          </a:prstGeom>
        </p:spPr>
        <p:txBody>
          <a:bodyPr spcFirstLastPara="1" wrap="square" lIns="121900" tIns="121900" rIns="121900" bIns="121900" anchor="ctr" anchorCtr="0">
            <a:noAutofit/>
          </a:bodyPr>
          <a:lstStyle/>
          <a:p>
            <a:r>
              <a:rPr lang="en" dirty="0"/>
              <a:t>Objective</a:t>
            </a:r>
            <a:endParaRPr dirty="0"/>
          </a:p>
        </p:txBody>
      </p:sp>
      <p:sp>
        <p:nvSpPr>
          <p:cNvPr id="428" name="Google Shape;428;p32"/>
          <p:cNvSpPr txBox="1">
            <a:spLocks noGrp="1"/>
          </p:cNvSpPr>
          <p:nvPr>
            <p:ph type="body" idx="1"/>
          </p:nvPr>
        </p:nvSpPr>
        <p:spPr>
          <a:xfrm>
            <a:off x="851143" y="2049211"/>
            <a:ext cx="5376800" cy="2652800"/>
          </a:xfrm>
          <a:prstGeom prst="rect">
            <a:avLst/>
          </a:prstGeom>
        </p:spPr>
        <p:txBody>
          <a:bodyPr spcFirstLastPara="1" wrap="square" lIns="121900" tIns="121900" rIns="121900" bIns="121900" anchor="t" anchorCtr="0">
            <a:noAutofit/>
          </a:bodyPr>
          <a:lstStyle/>
          <a:p>
            <a:pPr marL="0" indent="0">
              <a:buNone/>
            </a:pPr>
            <a:r>
              <a:rPr lang="en-GB" sz="2667" dirty="0"/>
              <a:t>The goal of this project is to develop a diagnostic prediction version that can forecast the chance of a patient having diabetes based on parameters in the dataset.​</a:t>
            </a:r>
            <a:endParaRPr sz="2667" dirty="0"/>
          </a:p>
        </p:txBody>
      </p:sp>
      <p:sp>
        <p:nvSpPr>
          <p:cNvPr id="429" name="Google Shape;429;p32"/>
          <p:cNvSpPr/>
          <p:nvPr/>
        </p:nvSpPr>
        <p:spPr>
          <a:xfrm>
            <a:off x="7538751" y="2061284"/>
            <a:ext cx="3869600" cy="3869600"/>
          </a:xfrm>
          <a:prstGeom prst="ellipse">
            <a:avLst/>
          </a:prstGeom>
          <a:solidFill>
            <a:schemeClr val="lt2"/>
          </a:solidFill>
          <a:ln>
            <a:noFill/>
          </a:ln>
        </p:spPr>
        <p:txBody>
          <a:bodyPr spcFirstLastPara="1" wrap="square" lIns="121900" tIns="121900" rIns="121900" bIns="121900" anchor="ctr" anchorCtr="0">
            <a:noAutofit/>
          </a:bodyPr>
          <a:lstStyle/>
          <a:p>
            <a:endParaRPr sz="2533"/>
          </a:p>
        </p:txBody>
      </p:sp>
      <p:grpSp>
        <p:nvGrpSpPr>
          <p:cNvPr id="430" name="Google Shape;430;p32"/>
          <p:cNvGrpSpPr/>
          <p:nvPr/>
        </p:nvGrpSpPr>
        <p:grpSpPr>
          <a:xfrm rot="16200000">
            <a:off x="672757" y="5059818"/>
            <a:ext cx="1130468" cy="2169719"/>
            <a:chOff x="236525" y="1775500"/>
            <a:chExt cx="900150" cy="1727850"/>
          </a:xfrm>
        </p:grpSpPr>
        <p:sp>
          <p:nvSpPr>
            <p:cNvPr id="431" name="Google Shape;431;p32"/>
            <p:cNvSpPr/>
            <p:nvPr/>
          </p:nvSpPr>
          <p:spPr>
            <a:xfrm>
              <a:off x="264775" y="1813700"/>
              <a:ext cx="44600" cy="43000"/>
            </a:xfrm>
            <a:custGeom>
              <a:avLst/>
              <a:gdLst/>
              <a:ahLst/>
              <a:cxnLst/>
              <a:rect l="l" t="t" r="r" b="b"/>
              <a:pathLst>
                <a:path w="1784" h="1720" extrusionOk="0">
                  <a:moveTo>
                    <a:pt x="924" y="1"/>
                  </a:moveTo>
                  <a:cubicBezTo>
                    <a:pt x="398" y="1"/>
                    <a:pt x="0" y="399"/>
                    <a:pt x="0" y="860"/>
                  </a:cubicBezTo>
                  <a:cubicBezTo>
                    <a:pt x="0" y="1322"/>
                    <a:pt x="398" y="1720"/>
                    <a:pt x="924" y="1720"/>
                  </a:cubicBezTo>
                  <a:cubicBezTo>
                    <a:pt x="1385" y="1720"/>
                    <a:pt x="1783" y="1322"/>
                    <a:pt x="1783" y="860"/>
                  </a:cubicBezTo>
                  <a:cubicBezTo>
                    <a:pt x="1783" y="399"/>
                    <a:pt x="1385" y="1"/>
                    <a:pt x="924"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32" name="Google Shape;432;p32"/>
            <p:cNvSpPr/>
            <p:nvPr/>
          </p:nvSpPr>
          <p:spPr>
            <a:xfrm>
              <a:off x="808350" y="2087500"/>
              <a:ext cx="41825" cy="41400"/>
            </a:xfrm>
            <a:custGeom>
              <a:avLst/>
              <a:gdLst/>
              <a:ahLst/>
              <a:cxnLst/>
              <a:rect l="l" t="t" r="r" b="b"/>
              <a:pathLst>
                <a:path w="1673" h="1656" extrusionOk="0">
                  <a:moveTo>
                    <a:pt x="797" y="0"/>
                  </a:moveTo>
                  <a:cubicBezTo>
                    <a:pt x="399" y="0"/>
                    <a:pt x="1" y="398"/>
                    <a:pt x="1" y="860"/>
                  </a:cubicBezTo>
                  <a:cubicBezTo>
                    <a:pt x="1" y="1321"/>
                    <a:pt x="399" y="1655"/>
                    <a:pt x="797" y="1655"/>
                  </a:cubicBezTo>
                  <a:cubicBezTo>
                    <a:pt x="1274" y="1655"/>
                    <a:pt x="1672" y="1321"/>
                    <a:pt x="1672" y="860"/>
                  </a:cubicBezTo>
                  <a:cubicBezTo>
                    <a:pt x="1672" y="398"/>
                    <a:pt x="1274" y="0"/>
                    <a:pt x="79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33" name="Google Shape;433;p32"/>
            <p:cNvSpPr/>
            <p:nvPr/>
          </p:nvSpPr>
          <p:spPr>
            <a:xfrm>
              <a:off x="266375" y="2354100"/>
              <a:ext cx="41400" cy="41800"/>
            </a:xfrm>
            <a:custGeom>
              <a:avLst/>
              <a:gdLst/>
              <a:ahLst/>
              <a:cxnLst/>
              <a:rect l="l" t="t" r="r" b="b"/>
              <a:pathLst>
                <a:path w="1656" h="1672" extrusionOk="0">
                  <a:moveTo>
                    <a:pt x="860" y="1"/>
                  </a:moveTo>
                  <a:cubicBezTo>
                    <a:pt x="398" y="1"/>
                    <a:pt x="0" y="335"/>
                    <a:pt x="0" y="796"/>
                  </a:cubicBezTo>
                  <a:cubicBezTo>
                    <a:pt x="0" y="1274"/>
                    <a:pt x="398" y="1672"/>
                    <a:pt x="860" y="1672"/>
                  </a:cubicBezTo>
                  <a:cubicBezTo>
                    <a:pt x="1258" y="1672"/>
                    <a:pt x="1656" y="1274"/>
                    <a:pt x="1656" y="796"/>
                  </a:cubicBezTo>
                  <a:cubicBezTo>
                    <a:pt x="1656" y="335"/>
                    <a:pt x="1258" y="1"/>
                    <a:pt x="860"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34" name="Google Shape;434;p32"/>
            <p:cNvSpPr/>
            <p:nvPr/>
          </p:nvSpPr>
          <p:spPr>
            <a:xfrm>
              <a:off x="1078950" y="2622700"/>
              <a:ext cx="41400" cy="41825"/>
            </a:xfrm>
            <a:custGeom>
              <a:avLst/>
              <a:gdLst/>
              <a:ahLst/>
              <a:cxnLst/>
              <a:rect l="l" t="t" r="r" b="b"/>
              <a:pathLst>
                <a:path w="1656" h="1673" extrusionOk="0">
                  <a:moveTo>
                    <a:pt x="860" y="1"/>
                  </a:moveTo>
                  <a:cubicBezTo>
                    <a:pt x="399" y="1"/>
                    <a:pt x="1" y="399"/>
                    <a:pt x="1" y="876"/>
                  </a:cubicBezTo>
                  <a:cubicBezTo>
                    <a:pt x="1" y="1338"/>
                    <a:pt x="399" y="1672"/>
                    <a:pt x="860" y="1672"/>
                  </a:cubicBezTo>
                  <a:cubicBezTo>
                    <a:pt x="1322" y="1672"/>
                    <a:pt x="1656" y="1338"/>
                    <a:pt x="1656" y="876"/>
                  </a:cubicBezTo>
                  <a:cubicBezTo>
                    <a:pt x="1656" y="399"/>
                    <a:pt x="1322" y="1"/>
                    <a:pt x="860"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35" name="Google Shape;435;p32"/>
            <p:cNvSpPr/>
            <p:nvPr/>
          </p:nvSpPr>
          <p:spPr>
            <a:xfrm>
              <a:off x="815125" y="2896475"/>
              <a:ext cx="28275" cy="28300"/>
            </a:xfrm>
            <a:custGeom>
              <a:avLst/>
              <a:gdLst/>
              <a:ahLst/>
              <a:cxnLst/>
              <a:rect l="l" t="t" r="r" b="b"/>
              <a:pathLst>
                <a:path w="1131" h="1132" extrusionOk="0">
                  <a:moveTo>
                    <a:pt x="526" y="1"/>
                  </a:moveTo>
                  <a:cubicBezTo>
                    <a:pt x="271" y="1"/>
                    <a:pt x="0" y="271"/>
                    <a:pt x="0" y="526"/>
                  </a:cubicBezTo>
                  <a:cubicBezTo>
                    <a:pt x="0" y="860"/>
                    <a:pt x="271" y="1131"/>
                    <a:pt x="526" y="1131"/>
                  </a:cubicBezTo>
                  <a:cubicBezTo>
                    <a:pt x="860" y="1131"/>
                    <a:pt x="1130" y="860"/>
                    <a:pt x="1130" y="526"/>
                  </a:cubicBezTo>
                  <a:cubicBezTo>
                    <a:pt x="1130" y="271"/>
                    <a:pt x="860" y="1"/>
                    <a:pt x="526"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36" name="Google Shape;436;p32"/>
            <p:cNvSpPr/>
            <p:nvPr/>
          </p:nvSpPr>
          <p:spPr>
            <a:xfrm>
              <a:off x="1090500" y="3173450"/>
              <a:ext cx="18325" cy="19925"/>
            </a:xfrm>
            <a:custGeom>
              <a:avLst/>
              <a:gdLst/>
              <a:ahLst/>
              <a:cxnLst/>
              <a:rect l="l" t="t" r="r" b="b"/>
              <a:pathLst>
                <a:path w="733" h="797" extrusionOk="0">
                  <a:moveTo>
                    <a:pt x="398" y="0"/>
                  </a:moveTo>
                  <a:cubicBezTo>
                    <a:pt x="128" y="0"/>
                    <a:pt x="0" y="191"/>
                    <a:pt x="0" y="398"/>
                  </a:cubicBezTo>
                  <a:cubicBezTo>
                    <a:pt x="0" y="589"/>
                    <a:pt x="128" y="796"/>
                    <a:pt x="398" y="796"/>
                  </a:cubicBezTo>
                  <a:cubicBezTo>
                    <a:pt x="589" y="796"/>
                    <a:pt x="732" y="589"/>
                    <a:pt x="732" y="398"/>
                  </a:cubicBezTo>
                  <a:cubicBezTo>
                    <a:pt x="732" y="191"/>
                    <a:pt x="589" y="0"/>
                    <a:pt x="39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37" name="Google Shape;437;p32"/>
            <p:cNvSpPr/>
            <p:nvPr/>
          </p:nvSpPr>
          <p:spPr>
            <a:xfrm>
              <a:off x="539750" y="3161900"/>
              <a:ext cx="36625" cy="36250"/>
            </a:xfrm>
            <a:custGeom>
              <a:avLst/>
              <a:gdLst/>
              <a:ahLst/>
              <a:cxnLst/>
              <a:rect l="l" t="t" r="r" b="b"/>
              <a:pathLst>
                <a:path w="1465" h="1450" extrusionOk="0">
                  <a:moveTo>
                    <a:pt x="733" y="1"/>
                  </a:moveTo>
                  <a:cubicBezTo>
                    <a:pt x="335" y="1"/>
                    <a:pt x="0" y="319"/>
                    <a:pt x="0" y="717"/>
                  </a:cubicBezTo>
                  <a:cubicBezTo>
                    <a:pt x="0" y="1115"/>
                    <a:pt x="335" y="1449"/>
                    <a:pt x="733" y="1449"/>
                  </a:cubicBezTo>
                  <a:cubicBezTo>
                    <a:pt x="1131" y="1449"/>
                    <a:pt x="1465" y="1115"/>
                    <a:pt x="1465" y="717"/>
                  </a:cubicBezTo>
                  <a:cubicBezTo>
                    <a:pt x="1465" y="319"/>
                    <a:pt x="1131" y="1"/>
                    <a:pt x="733"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38" name="Google Shape;438;p32"/>
            <p:cNvSpPr/>
            <p:nvPr/>
          </p:nvSpPr>
          <p:spPr>
            <a:xfrm>
              <a:off x="810350" y="3433700"/>
              <a:ext cx="37825" cy="38225"/>
            </a:xfrm>
            <a:custGeom>
              <a:avLst/>
              <a:gdLst/>
              <a:ahLst/>
              <a:cxnLst/>
              <a:rect l="l" t="t" r="r" b="b"/>
              <a:pathLst>
                <a:path w="1513" h="1529" extrusionOk="0">
                  <a:moveTo>
                    <a:pt x="717" y="0"/>
                  </a:moveTo>
                  <a:cubicBezTo>
                    <a:pt x="319" y="0"/>
                    <a:pt x="0" y="335"/>
                    <a:pt x="0" y="796"/>
                  </a:cubicBezTo>
                  <a:cubicBezTo>
                    <a:pt x="0" y="1194"/>
                    <a:pt x="319" y="1528"/>
                    <a:pt x="717" y="1528"/>
                  </a:cubicBezTo>
                  <a:cubicBezTo>
                    <a:pt x="1194" y="1528"/>
                    <a:pt x="1512" y="1194"/>
                    <a:pt x="1512" y="796"/>
                  </a:cubicBezTo>
                  <a:cubicBezTo>
                    <a:pt x="1512" y="335"/>
                    <a:pt x="1194" y="0"/>
                    <a:pt x="71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39" name="Google Shape;439;p32"/>
            <p:cNvSpPr/>
            <p:nvPr/>
          </p:nvSpPr>
          <p:spPr>
            <a:xfrm>
              <a:off x="1078950" y="2083900"/>
              <a:ext cx="41400" cy="41425"/>
            </a:xfrm>
            <a:custGeom>
              <a:avLst/>
              <a:gdLst/>
              <a:ahLst/>
              <a:cxnLst/>
              <a:rect l="l" t="t" r="r" b="b"/>
              <a:pathLst>
                <a:path w="1656" h="1657" extrusionOk="0">
                  <a:moveTo>
                    <a:pt x="860" y="1"/>
                  </a:moveTo>
                  <a:cubicBezTo>
                    <a:pt x="399" y="1"/>
                    <a:pt x="1" y="399"/>
                    <a:pt x="1" y="860"/>
                  </a:cubicBezTo>
                  <a:cubicBezTo>
                    <a:pt x="1" y="1258"/>
                    <a:pt x="399" y="1656"/>
                    <a:pt x="860" y="1656"/>
                  </a:cubicBezTo>
                  <a:cubicBezTo>
                    <a:pt x="1322" y="1656"/>
                    <a:pt x="1656" y="1258"/>
                    <a:pt x="1656" y="860"/>
                  </a:cubicBezTo>
                  <a:cubicBezTo>
                    <a:pt x="1656" y="399"/>
                    <a:pt x="1322" y="1"/>
                    <a:pt x="860"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40" name="Google Shape;440;p32"/>
            <p:cNvSpPr/>
            <p:nvPr/>
          </p:nvSpPr>
          <p:spPr>
            <a:xfrm>
              <a:off x="521850" y="1798975"/>
              <a:ext cx="72850" cy="72850"/>
            </a:xfrm>
            <a:custGeom>
              <a:avLst/>
              <a:gdLst/>
              <a:ahLst/>
              <a:cxnLst/>
              <a:rect l="l" t="t" r="r" b="b"/>
              <a:pathLst>
                <a:path w="2914" h="2914" extrusionOk="0">
                  <a:moveTo>
                    <a:pt x="1449" y="1"/>
                  </a:moveTo>
                  <a:cubicBezTo>
                    <a:pt x="653" y="1"/>
                    <a:pt x="0" y="654"/>
                    <a:pt x="0" y="1449"/>
                  </a:cubicBezTo>
                  <a:cubicBezTo>
                    <a:pt x="0" y="2245"/>
                    <a:pt x="653" y="2914"/>
                    <a:pt x="1449" y="2914"/>
                  </a:cubicBezTo>
                  <a:cubicBezTo>
                    <a:pt x="2245" y="2914"/>
                    <a:pt x="2913" y="2245"/>
                    <a:pt x="2913" y="1449"/>
                  </a:cubicBezTo>
                  <a:cubicBezTo>
                    <a:pt x="2913" y="654"/>
                    <a:pt x="2245"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41" name="Google Shape;441;p32"/>
            <p:cNvSpPr/>
            <p:nvPr/>
          </p:nvSpPr>
          <p:spPr>
            <a:xfrm>
              <a:off x="249650" y="2067600"/>
              <a:ext cx="74850" cy="74425"/>
            </a:xfrm>
            <a:custGeom>
              <a:avLst/>
              <a:gdLst/>
              <a:ahLst/>
              <a:cxnLst/>
              <a:rect l="l" t="t" r="r" b="b"/>
              <a:pathLst>
                <a:path w="2994" h="2977" extrusionOk="0">
                  <a:moveTo>
                    <a:pt x="1529" y="0"/>
                  </a:moveTo>
                  <a:cubicBezTo>
                    <a:pt x="669" y="0"/>
                    <a:pt x="1" y="653"/>
                    <a:pt x="1" y="1512"/>
                  </a:cubicBezTo>
                  <a:cubicBezTo>
                    <a:pt x="1" y="2308"/>
                    <a:pt x="669" y="2977"/>
                    <a:pt x="1529" y="2977"/>
                  </a:cubicBezTo>
                  <a:cubicBezTo>
                    <a:pt x="2325" y="2977"/>
                    <a:pt x="2993" y="2308"/>
                    <a:pt x="2993" y="1512"/>
                  </a:cubicBezTo>
                  <a:cubicBezTo>
                    <a:pt x="2993" y="653"/>
                    <a:pt x="2325" y="0"/>
                    <a:pt x="152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42" name="Google Shape;442;p32"/>
            <p:cNvSpPr/>
            <p:nvPr/>
          </p:nvSpPr>
          <p:spPr>
            <a:xfrm>
              <a:off x="521850" y="2065600"/>
              <a:ext cx="72850" cy="74850"/>
            </a:xfrm>
            <a:custGeom>
              <a:avLst/>
              <a:gdLst/>
              <a:ahLst/>
              <a:cxnLst/>
              <a:rect l="l" t="t" r="r" b="b"/>
              <a:pathLst>
                <a:path w="2914" h="2994" extrusionOk="0">
                  <a:moveTo>
                    <a:pt x="1449" y="1"/>
                  </a:moveTo>
                  <a:cubicBezTo>
                    <a:pt x="653" y="1"/>
                    <a:pt x="0" y="669"/>
                    <a:pt x="0" y="1465"/>
                  </a:cubicBezTo>
                  <a:cubicBezTo>
                    <a:pt x="0" y="2325"/>
                    <a:pt x="653" y="2993"/>
                    <a:pt x="1449" y="2993"/>
                  </a:cubicBezTo>
                  <a:cubicBezTo>
                    <a:pt x="2245" y="2993"/>
                    <a:pt x="2913" y="2325"/>
                    <a:pt x="2913" y="1465"/>
                  </a:cubicBezTo>
                  <a:cubicBezTo>
                    <a:pt x="2913" y="669"/>
                    <a:pt x="2245"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43" name="Google Shape;443;p32"/>
            <p:cNvSpPr/>
            <p:nvPr/>
          </p:nvSpPr>
          <p:spPr>
            <a:xfrm>
              <a:off x="249650" y="2606400"/>
              <a:ext cx="74850" cy="74425"/>
            </a:xfrm>
            <a:custGeom>
              <a:avLst/>
              <a:gdLst/>
              <a:ahLst/>
              <a:cxnLst/>
              <a:rect l="l" t="t" r="r" b="b"/>
              <a:pathLst>
                <a:path w="2994" h="2977" extrusionOk="0">
                  <a:moveTo>
                    <a:pt x="1529" y="0"/>
                  </a:moveTo>
                  <a:cubicBezTo>
                    <a:pt x="669" y="0"/>
                    <a:pt x="1" y="653"/>
                    <a:pt x="1" y="1528"/>
                  </a:cubicBezTo>
                  <a:cubicBezTo>
                    <a:pt x="1" y="2324"/>
                    <a:pt x="669" y="2977"/>
                    <a:pt x="1529" y="2977"/>
                  </a:cubicBezTo>
                  <a:cubicBezTo>
                    <a:pt x="2325" y="2977"/>
                    <a:pt x="2993" y="2324"/>
                    <a:pt x="2993" y="1528"/>
                  </a:cubicBezTo>
                  <a:cubicBezTo>
                    <a:pt x="2993" y="653"/>
                    <a:pt x="2325" y="0"/>
                    <a:pt x="152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44" name="Google Shape;444;p32"/>
            <p:cNvSpPr/>
            <p:nvPr/>
          </p:nvSpPr>
          <p:spPr>
            <a:xfrm>
              <a:off x="249650" y="2876600"/>
              <a:ext cx="74850" cy="74425"/>
            </a:xfrm>
            <a:custGeom>
              <a:avLst/>
              <a:gdLst/>
              <a:ahLst/>
              <a:cxnLst/>
              <a:rect l="l" t="t" r="r" b="b"/>
              <a:pathLst>
                <a:path w="2994" h="2977" extrusionOk="0">
                  <a:moveTo>
                    <a:pt x="1529" y="0"/>
                  </a:moveTo>
                  <a:cubicBezTo>
                    <a:pt x="669" y="0"/>
                    <a:pt x="1" y="669"/>
                    <a:pt x="1" y="1464"/>
                  </a:cubicBezTo>
                  <a:cubicBezTo>
                    <a:pt x="1" y="2324"/>
                    <a:pt x="669" y="2977"/>
                    <a:pt x="1529" y="2977"/>
                  </a:cubicBezTo>
                  <a:cubicBezTo>
                    <a:pt x="2325" y="2977"/>
                    <a:pt x="2993" y="2324"/>
                    <a:pt x="2993" y="1464"/>
                  </a:cubicBezTo>
                  <a:cubicBezTo>
                    <a:pt x="2993" y="669"/>
                    <a:pt x="2325" y="0"/>
                    <a:pt x="152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45" name="Google Shape;445;p32"/>
            <p:cNvSpPr/>
            <p:nvPr/>
          </p:nvSpPr>
          <p:spPr>
            <a:xfrm>
              <a:off x="236525" y="3402250"/>
              <a:ext cx="101100" cy="101100"/>
            </a:xfrm>
            <a:custGeom>
              <a:avLst/>
              <a:gdLst/>
              <a:ahLst/>
              <a:cxnLst/>
              <a:rect l="l" t="t" r="r" b="b"/>
              <a:pathLst>
                <a:path w="4044" h="4044" extrusionOk="0">
                  <a:moveTo>
                    <a:pt x="2054" y="1"/>
                  </a:moveTo>
                  <a:cubicBezTo>
                    <a:pt x="924" y="1"/>
                    <a:pt x="0" y="924"/>
                    <a:pt x="0" y="2054"/>
                  </a:cubicBezTo>
                  <a:cubicBezTo>
                    <a:pt x="0" y="3184"/>
                    <a:pt x="924" y="4044"/>
                    <a:pt x="2054" y="4044"/>
                  </a:cubicBezTo>
                  <a:cubicBezTo>
                    <a:pt x="3184" y="4044"/>
                    <a:pt x="4043" y="3184"/>
                    <a:pt x="4043" y="2054"/>
                  </a:cubicBezTo>
                  <a:cubicBezTo>
                    <a:pt x="4043" y="924"/>
                    <a:pt x="3184" y="1"/>
                    <a:pt x="2054"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46" name="Google Shape;446;p32"/>
            <p:cNvSpPr/>
            <p:nvPr/>
          </p:nvSpPr>
          <p:spPr>
            <a:xfrm>
              <a:off x="249650" y="3146775"/>
              <a:ext cx="74850" cy="74850"/>
            </a:xfrm>
            <a:custGeom>
              <a:avLst/>
              <a:gdLst/>
              <a:ahLst/>
              <a:cxnLst/>
              <a:rect l="l" t="t" r="r" b="b"/>
              <a:pathLst>
                <a:path w="2994" h="2994" extrusionOk="0">
                  <a:moveTo>
                    <a:pt x="1529" y="1"/>
                  </a:moveTo>
                  <a:cubicBezTo>
                    <a:pt x="669" y="1"/>
                    <a:pt x="1" y="669"/>
                    <a:pt x="1" y="1465"/>
                  </a:cubicBezTo>
                  <a:cubicBezTo>
                    <a:pt x="1" y="2261"/>
                    <a:pt x="669" y="2993"/>
                    <a:pt x="1529" y="2993"/>
                  </a:cubicBezTo>
                  <a:cubicBezTo>
                    <a:pt x="2325" y="2993"/>
                    <a:pt x="2993" y="2261"/>
                    <a:pt x="2993" y="1465"/>
                  </a:cubicBezTo>
                  <a:cubicBezTo>
                    <a:pt x="2993" y="669"/>
                    <a:pt x="2325" y="1"/>
                    <a:pt x="152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47" name="Google Shape;447;p32"/>
            <p:cNvSpPr/>
            <p:nvPr/>
          </p:nvSpPr>
          <p:spPr>
            <a:xfrm>
              <a:off x="792050" y="3145200"/>
              <a:ext cx="74425" cy="74425"/>
            </a:xfrm>
            <a:custGeom>
              <a:avLst/>
              <a:gdLst/>
              <a:ahLst/>
              <a:cxnLst/>
              <a:rect l="l" t="t" r="r" b="b"/>
              <a:pathLst>
                <a:path w="2977" h="2977" extrusionOk="0">
                  <a:moveTo>
                    <a:pt x="1449" y="0"/>
                  </a:moveTo>
                  <a:cubicBezTo>
                    <a:pt x="653" y="0"/>
                    <a:pt x="0" y="669"/>
                    <a:pt x="0" y="1528"/>
                  </a:cubicBezTo>
                  <a:cubicBezTo>
                    <a:pt x="0" y="2324"/>
                    <a:pt x="653" y="2977"/>
                    <a:pt x="1449" y="2977"/>
                  </a:cubicBezTo>
                  <a:cubicBezTo>
                    <a:pt x="2324" y="2977"/>
                    <a:pt x="2977" y="2324"/>
                    <a:pt x="2977" y="1528"/>
                  </a:cubicBezTo>
                  <a:cubicBezTo>
                    <a:pt x="2977" y="669"/>
                    <a:pt x="2324"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48" name="Google Shape;448;p32"/>
            <p:cNvSpPr/>
            <p:nvPr/>
          </p:nvSpPr>
          <p:spPr>
            <a:xfrm>
              <a:off x="521850" y="3415400"/>
              <a:ext cx="74425" cy="74825"/>
            </a:xfrm>
            <a:custGeom>
              <a:avLst/>
              <a:gdLst/>
              <a:ahLst/>
              <a:cxnLst/>
              <a:rect l="l" t="t" r="r" b="b"/>
              <a:pathLst>
                <a:path w="2977" h="2993" extrusionOk="0">
                  <a:moveTo>
                    <a:pt x="1449" y="0"/>
                  </a:moveTo>
                  <a:cubicBezTo>
                    <a:pt x="653" y="0"/>
                    <a:pt x="0" y="669"/>
                    <a:pt x="0" y="1528"/>
                  </a:cubicBezTo>
                  <a:cubicBezTo>
                    <a:pt x="0" y="2324"/>
                    <a:pt x="653" y="2993"/>
                    <a:pt x="1449" y="2993"/>
                  </a:cubicBezTo>
                  <a:cubicBezTo>
                    <a:pt x="2308" y="2993"/>
                    <a:pt x="2977" y="2324"/>
                    <a:pt x="2977" y="1528"/>
                  </a:cubicBezTo>
                  <a:cubicBezTo>
                    <a:pt x="2977" y="669"/>
                    <a:pt x="2308"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49" name="Google Shape;449;p32"/>
            <p:cNvSpPr/>
            <p:nvPr/>
          </p:nvSpPr>
          <p:spPr>
            <a:xfrm>
              <a:off x="1062250" y="3415400"/>
              <a:ext cx="74425" cy="74825"/>
            </a:xfrm>
            <a:custGeom>
              <a:avLst/>
              <a:gdLst/>
              <a:ahLst/>
              <a:cxnLst/>
              <a:rect l="l" t="t" r="r" b="b"/>
              <a:pathLst>
                <a:path w="2977" h="2993" extrusionOk="0">
                  <a:moveTo>
                    <a:pt x="1528" y="0"/>
                  </a:moveTo>
                  <a:cubicBezTo>
                    <a:pt x="669" y="0"/>
                    <a:pt x="0" y="669"/>
                    <a:pt x="0" y="1528"/>
                  </a:cubicBezTo>
                  <a:cubicBezTo>
                    <a:pt x="0" y="2324"/>
                    <a:pt x="669" y="2993"/>
                    <a:pt x="1528" y="2993"/>
                  </a:cubicBezTo>
                  <a:cubicBezTo>
                    <a:pt x="2324" y="2993"/>
                    <a:pt x="2977" y="2324"/>
                    <a:pt x="2977" y="1528"/>
                  </a:cubicBezTo>
                  <a:cubicBezTo>
                    <a:pt x="2977" y="669"/>
                    <a:pt x="2324" y="0"/>
                    <a:pt x="152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50" name="Google Shape;450;p32"/>
            <p:cNvSpPr/>
            <p:nvPr/>
          </p:nvSpPr>
          <p:spPr>
            <a:xfrm>
              <a:off x="521850" y="2604800"/>
              <a:ext cx="72850" cy="74450"/>
            </a:xfrm>
            <a:custGeom>
              <a:avLst/>
              <a:gdLst/>
              <a:ahLst/>
              <a:cxnLst/>
              <a:rect l="l" t="t" r="r" b="b"/>
              <a:pathLst>
                <a:path w="2914" h="2978" extrusionOk="0">
                  <a:moveTo>
                    <a:pt x="1449" y="1"/>
                  </a:moveTo>
                  <a:cubicBezTo>
                    <a:pt x="653" y="1"/>
                    <a:pt x="0" y="653"/>
                    <a:pt x="0" y="1449"/>
                  </a:cubicBezTo>
                  <a:cubicBezTo>
                    <a:pt x="0" y="2309"/>
                    <a:pt x="653" y="2977"/>
                    <a:pt x="1449" y="2977"/>
                  </a:cubicBezTo>
                  <a:cubicBezTo>
                    <a:pt x="2245" y="2977"/>
                    <a:pt x="2913" y="2309"/>
                    <a:pt x="2913" y="1449"/>
                  </a:cubicBezTo>
                  <a:cubicBezTo>
                    <a:pt x="2913" y="653"/>
                    <a:pt x="2245"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51" name="Google Shape;451;p32"/>
            <p:cNvSpPr/>
            <p:nvPr/>
          </p:nvSpPr>
          <p:spPr>
            <a:xfrm>
              <a:off x="792050" y="2604800"/>
              <a:ext cx="74425" cy="74450"/>
            </a:xfrm>
            <a:custGeom>
              <a:avLst/>
              <a:gdLst/>
              <a:ahLst/>
              <a:cxnLst/>
              <a:rect l="l" t="t" r="r" b="b"/>
              <a:pathLst>
                <a:path w="2977" h="2978" extrusionOk="0">
                  <a:moveTo>
                    <a:pt x="1449" y="1"/>
                  </a:moveTo>
                  <a:cubicBezTo>
                    <a:pt x="653" y="1"/>
                    <a:pt x="0" y="653"/>
                    <a:pt x="0" y="1449"/>
                  </a:cubicBezTo>
                  <a:cubicBezTo>
                    <a:pt x="0" y="2309"/>
                    <a:pt x="653" y="2977"/>
                    <a:pt x="1449" y="2977"/>
                  </a:cubicBezTo>
                  <a:cubicBezTo>
                    <a:pt x="2324" y="2977"/>
                    <a:pt x="2977" y="2309"/>
                    <a:pt x="2977" y="1449"/>
                  </a:cubicBezTo>
                  <a:cubicBezTo>
                    <a:pt x="2977" y="653"/>
                    <a:pt x="2324"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52" name="Google Shape;452;p32"/>
            <p:cNvSpPr/>
            <p:nvPr/>
          </p:nvSpPr>
          <p:spPr>
            <a:xfrm>
              <a:off x="521850" y="2875000"/>
              <a:ext cx="72850" cy="74425"/>
            </a:xfrm>
            <a:custGeom>
              <a:avLst/>
              <a:gdLst/>
              <a:ahLst/>
              <a:cxnLst/>
              <a:rect l="l" t="t" r="r" b="b"/>
              <a:pathLst>
                <a:path w="2914" h="2977" extrusionOk="0">
                  <a:moveTo>
                    <a:pt x="1449" y="0"/>
                  </a:moveTo>
                  <a:cubicBezTo>
                    <a:pt x="653" y="0"/>
                    <a:pt x="0" y="653"/>
                    <a:pt x="0" y="1528"/>
                  </a:cubicBezTo>
                  <a:cubicBezTo>
                    <a:pt x="0" y="2324"/>
                    <a:pt x="653" y="2977"/>
                    <a:pt x="1449" y="2977"/>
                  </a:cubicBezTo>
                  <a:cubicBezTo>
                    <a:pt x="2245" y="2977"/>
                    <a:pt x="2913" y="2324"/>
                    <a:pt x="2913" y="1528"/>
                  </a:cubicBezTo>
                  <a:cubicBezTo>
                    <a:pt x="2913" y="653"/>
                    <a:pt x="2245"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53" name="Google Shape;453;p32"/>
            <p:cNvSpPr/>
            <p:nvPr/>
          </p:nvSpPr>
          <p:spPr>
            <a:xfrm>
              <a:off x="1062250" y="2876600"/>
              <a:ext cx="74425" cy="74425"/>
            </a:xfrm>
            <a:custGeom>
              <a:avLst/>
              <a:gdLst/>
              <a:ahLst/>
              <a:cxnLst/>
              <a:rect l="l" t="t" r="r" b="b"/>
              <a:pathLst>
                <a:path w="2977" h="2977" extrusionOk="0">
                  <a:moveTo>
                    <a:pt x="1528" y="0"/>
                  </a:moveTo>
                  <a:cubicBezTo>
                    <a:pt x="669" y="0"/>
                    <a:pt x="0" y="669"/>
                    <a:pt x="0" y="1464"/>
                  </a:cubicBezTo>
                  <a:cubicBezTo>
                    <a:pt x="0" y="2324"/>
                    <a:pt x="669" y="2977"/>
                    <a:pt x="1528" y="2977"/>
                  </a:cubicBezTo>
                  <a:cubicBezTo>
                    <a:pt x="2324" y="2977"/>
                    <a:pt x="2977" y="2324"/>
                    <a:pt x="2977" y="1464"/>
                  </a:cubicBezTo>
                  <a:cubicBezTo>
                    <a:pt x="2977" y="669"/>
                    <a:pt x="2324" y="0"/>
                    <a:pt x="152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54" name="Google Shape;454;p32"/>
            <p:cNvSpPr/>
            <p:nvPr/>
          </p:nvSpPr>
          <p:spPr>
            <a:xfrm>
              <a:off x="792050" y="2336200"/>
              <a:ext cx="74425" cy="74425"/>
            </a:xfrm>
            <a:custGeom>
              <a:avLst/>
              <a:gdLst/>
              <a:ahLst/>
              <a:cxnLst/>
              <a:rect l="l" t="t" r="r" b="b"/>
              <a:pathLst>
                <a:path w="2977" h="2977" extrusionOk="0">
                  <a:moveTo>
                    <a:pt x="1449" y="0"/>
                  </a:moveTo>
                  <a:cubicBezTo>
                    <a:pt x="653" y="0"/>
                    <a:pt x="0" y="653"/>
                    <a:pt x="0" y="1512"/>
                  </a:cubicBezTo>
                  <a:cubicBezTo>
                    <a:pt x="0" y="2308"/>
                    <a:pt x="653" y="2977"/>
                    <a:pt x="1449" y="2977"/>
                  </a:cubicBezTo>
                  <a:cubicBezTo>
                    <a:pt x="2324" y="2977"/>
                    <a:pt x="2977" y="2308"/>
                    <a:pt x="2977" y="1512"/>
                  </a:cubicBezTo>
                  <a:cubicBezTo>
                    <a:pt x="2977" y="653"/>
                    <a:pt x="2324"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55" name="Google Shape;455;p32"/>
            <p:cNvSpPr/>
            <p:nvPr/>
          </p:nvSpPr>
          <p:spPr>
            <a:xfrm>
              <a:off x="1062250" y="2337800"/>
              <a:ext cx="74425" cy="74425"/>
            </a:xfrm>
            <a:custGeom>
              <a:avLst/>
              <a:gdLst/>
              <a:ahLst/>
              <a:cxnLst/>
              <a:rect l="l" t="t" r="r" b="b"/>
              <a:pathLst>
                <a:path w="2977" h="2977" extrusionOk="0">
                  <a:moveTo>
                    <a:pt x="1528" y="0"/>
                  </a:moveTo>
                  <a:cubicBezTo>
                    <a:pt x="669" y="0"/>
                    <a:pt x="0" y="653"/>
                    <a:pt x="0" y="1448"/>
                  </a:cubicBezTo>
                  <a:cubicBezTo>
                    <a:pt x="0" y="2324"/>
                    <a:pt x="669" y="2977"/>
                    <a:pt x="1528" y="2977"/>
                  </a:cubicBezTo>
                  <a:cubicBezTo>
                    <a:pt x="2324" y="2977"/>
                    <a:pt x="2977" y="2324"/>
                    <a:pt x="2977" y="1448"/>
                  </a:cubicBezTo>
                  <a:cubicBezTo>
                    <a:pt x="2977" y="653"/>
                    <a:pt x="2324" y="0"/>
                    <a:pt x="152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56" name="Google Shape;456;p32"/>
            <p:cNvSpPr/>
            <p:nvPr/>
          </p:nvSpPr>
          <p:spPr>
            <a:xfrm>
              <a:off x="1062250" y="1798975"/>
              <a:ext cx="74425" cy="72850"/>
            </a:xfrm>
            <a:custGeom>
              <a:avLst/>
              <a:gdLst/>
              <a:ahLst/>
              <a:cxnLst/>
              <a:rect l="l" t="t" r="r" b="b"/>
              <a:pathLst>
                <a:path w="2977" h="2914" extrusionOk="0">
                  <a:moveTo>
                    <a:pt x="1528" y="1"/>
                  </a:moveTo>
                  <a:cubicBezTo>
                    <a:pt x="669" y="1"/>
                    <a:pt x="0" y="654"/>
                    <a:pt x="0" y="1449"/>
                  </a:cubicBezTo>
                  <a:cubicBezTo>
                    <a:pt x="0" y="2245"/>
                    <a:pt x="669" y="2914"/>
                    <a:pt x="1528" y="2914"/>
                  </a:cubicBezTo>
                  <a:cubicBezTo>
                    <a:pt x="2324" y="2914"/>
                    <a:pt x="2977" y="2245"/>
                    <a:pt x="2977" y="1449"/>
                  </a:cubicBezTo>
                  <a:cubicBezTo>
                    <a:pt x="2977" y="654"/>
                    <a:pt x="2324" y="1"/>
                    <a:pt x="1528"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57" name="Google Shape;457;p32"/>
            <p:cNvSpPr/>
            <p:nvPr/>
          </p:nvSpPr>
          <p:spPr>
            <a:xfrm>
              <a:off x="768550" y="1775500"/>
              <a:ext cx="121400" cy="119425"/>
            </a:xfrm>
            <a:custGeom>
              <a:avLst/>
              <a:gdLst/>
              <a:ahLst/>
              <a:cxnLst/>
              <a:rect l="l" t="t" r="r" b="b"/>
              <a:pathLst>
                <a:path w="4856" h="4777" extrusionOk="0">
                  <a:moveTo>
                    <a:pt x="2389" y="1"/>
                  </a:moveTo>
                  <a:cubicBezTo>
                    <a:pt x="1067" y="1"/>
                    <a:pt x="1" y="1067"/>
                    <a:pt x="1" y="2388"/>
                  </a:cubicBezTo>
                  <a:cubicBezTo>
                    <a:pt x="1" y="3726"/>
                    <a:pt x="1067" y="4776"/>
                    <a:pt x="2389" y="4776"/>
                  </a:cubicBezTo>
                  <a:cubicBezTo>
                    <a:pt x="3726" y="4776"/>
                    <a:pt x="4856" y="3726"/>
                    <a:pt x="4856" y="2388"/>
                  </a:cubicBezTo>
                  <a:cubicBezTo>
                    <a:pt x="4856" y="1067"/>
                    <a:pt x="3726" y="1"/>
                    <a:pt x="238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58" name="Google Shape;458;p32"/>
            <p:cNvSpPr/>
            <p:nvPr/>
          </p:nvSpPr>
          <p:spPr>
            <a:xfrm>
              <a:off x="462150" y="2278100"/>
              <a:ext cx="192225" cy="192225"/>
            </a:xfrm>
            <a:custGeom>
              <a:avLst/>
              <a:gdLst/>
              <a:ahLst/>
              <a:cxnLst/>
              <a:rect l="l" t="t" r="r" b="b"/>
              <a:pathLst>
                <a:path w="7689" h="7689" extrusionOk="0">
                  <a:moveTo>
                    <a:pt x="3837" y="0"/>
                  </a:moveTo>
                  <a:cubicBezTo>
                    <a:pt x="1720" y="0"/>
                    <a:pt x="1" y="1719"/>
                    <a:pt x="1" y="3836"/>
                  </a:cubicBezTo>
                  <a:cubicBezTo>
                    <a:pt x="1" y="5969"/>
                    <a:pt x="1720" y="7688"/>
                    <a:pt x="3837" y="7688"/>
                  </a:cubicBezTo>
                  <a:cubicBezTo>
                    <a:pt x="5970" y="7688"/>
                    <a:pt x="7689" y="5969"/>
                    <a:pt x="7689" y="3836"/>
                  </a:cubicBezTo>
                  <a:cubicBezTo>
                    <a:pt x="7689" y="1719"/>
                    <a:pt x="5970" y="0"/>
                    <a:pt x="383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grpSp>
      <p:pic>
        <p:nvPicPr>
          <p:cNvPr id="459" name="Google Shape;459;p32"/>
          <p:cNvPicPr preferRelativeResize="0">
            <a:picLocks noGrp="1"/>
          </p:cNvPicPr>
          <p:nvPr>
            <p:ph type="pic" idx="2"/>
          </p:nvPr>
        </p:nvPicPr>
        <p:blipFill rotWithShape="1">
          <a:blip r:embed="rId3">
            <a:alphaModFix/>
          </a:blip>
          <a:srcRect l="16231" r="16224"/>
          <a:stretch/>
        </p:blipFill>
        <p:spPr>
          <a:xfrm>
            <a:off x="6725033" y="1744867"/>
            <a:ext cx="4143600" cy="4088800"/>
          </a:xfrm>
          <a:prstGeom prst="ellipse">
            <a:avLst/>
          </a:prstGeom>
        </p:spPr>
      </p:pic>
    </p:spTree>
    <p:extLst>
      <p:ext uri="{BB962C8B-B14F-4D97-AF65-F5344CB8AC3E}">
        <p14:creationId xmlns:p14="http://schemas.microsoft.com/office/powerpoint/2010/main" val="3798439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7"/>
          <p:cNvSpPr txBox="1">
            <a:spLocks noGrp="1"/>
          </p:cNvSpPr>
          <p:nvPr>
            <p:ph type="subTitle" idx="3"/>
          </p:nvPr>
        </p:nvSpPr>
        <p:spPr>
          <a:xfrm>
            <a:off x="1028867" y="683935"/>
            <a:ext cx="5044800" cy="894492"/>
          </a:xfrm>
          <a:prstGeom prst="rect">
            <a:avLst/>
          </a:prstGeom>
        </p:spPr>
        <p:txBody>
          <a:bodyPr spcFirstLastPara="1" wrap="square" lIns="121900" tIns="121900" rIns="121900" bIns="121900" anchor="t" anchorCtr="0">
            <a:noAutofit/>
          </a:bodyPr>
          <a:lstStyle/>
          <a:p>
            <a:pPr marL="0" indent="0"/>
            <a:r>
              <a:rPr lang="en" sz="4000" dirty="0"/>
              <a:t>Data Source</a:t>
            </a:r>
            <a:endParaRPr sz="4000" dirty="0"/>
          </a:p>
        </p:txBody>
      </p:sp>
      <p:sp>
        <p:nvSpPr>
          <p:cNvPr id="549" name="Google Shape;549;p37"/>
          <p:cNvSpPr txBox="1">
            <a:spLocks noGrp="1"/>
          </p:cNvSpPr>
          <p:nvPr>
            <p:ph type="title" idx="4"/>
          </p:nvPr>
        </p:nvSpPr>
        <p:spPr>
          <a:xfrm>
            <a:off x="1377394" y="1991113"/>
            <a:ext cx="8161757" cy="2574800"/>
          </a:xfrm>
          <a:prstGeom prst="rect">
            <a:avLst/>
          </a:prstGeom>
        </p:spPr>
        <p:txBody>
          <a:bodyPr spcFirstLastPara="1" wrap="square" lIns="121900" tIns="121900" rIns="121900" bIns="121900" anchor="ctr" anchorCtr="0">
            <a:noAutofit/>
          </a:bodyPr>
          <a:lstStyle/>
          <a:p>
            <a:r>
              <a:rPr lang="en-GB" sz="2667" dirty="0"/>
              <a:t>The dataset used for this assignment is available on Kaggle and was obtained from the </a:t>
            </a:r>
            <a:r>
              <a:rPr lang="en-GB" sz="2667" dirty="0" err="1"/>
              <a:t>Behavioral</a:t>
            </a:r>
            <a:r>
              <a:rPr lang="en-GB" sz="2667" dirty="0"/>
              <a:t> Risk Factor Surveillance System (BRFSS). It is a health-related telephone survey that is collected annually by the CDC.​</a:t>
            </a:r>
            <a:endParaRPr sz="2667" dirty="0"/>
          </a:p>
        </p:txBody>
      </p:sp>
      <p:sp>
        <p:nvSpPr>
          <p:cNvPr id="551" name="Google Shape;551;p37"/>
          <p:cNvSpPr/>
          <p:nvPr/>
        </p:nvSpPr>
        <p:spPr>
          <a:xfrm rot="4599418">
            <a:off x="8069601" y="-155190"/>
            <a:ext cx="4453147" cy="3872891"/>
          </a:xfrm>
          <a:custGeom>
            <a:avLst/>
            <a:gdLst/>
            <a:ahLst/>
            <a:cxnLst/>
            <a:rect l="l" t="t" r="r" b="b"/>
            <a:pathLst>
              <a:path w="103321" h="89858" extrusionOk="0">
                <a:moveTo>
                  <a:pt x="80256" y="5347"/>
                </a:moveTo>
                <a:cubicBezTo>
                  <a:pt x="80309" y="5347"/>
                  <a:pt x="80354" y="5385"/>
                  <a:pt x="80383" y="5480"/>
                </a:cubicBezTo>
                <a:cubicBezTo>
                  <a:pt x="80574" y="5671"/>
                  <a:pt x="96030" y="24246"/>
                  <a:pt x="96030" y="24437"/>
                </a:cubicBezTo>
                <a:cubicBezTo>
                  <a:pt x="95966" y="24644"/>
                  <a:pt x="94900" y="25376"/>
                  <a:pt x="94438" y="25631"/>
                </a:cubicBezTo>
                <a:cubicBezTo>
                  <a:pt x="94316" y="25667"/>
                  <a:pt x="94210" y="25700"/>
                  <a:pt x="94118" y="25700"/>
                </a:cubicBezTo>
                <a:cubicBezTo>
                  <a:pt x="94008" y="25700"/>
                  <a:pt x="93919" y="25652"/>
                  <a:pt x="93849" y="25504"/>
                </a:cubicBezTo>
                <a:cubicBezTo>
                  <a:pt x="93579" y="25233"/>
                  <a:pt x="93372" y="24978"/>
                  <a:pt x="93117" y="24644"/>
                </a:cubicBezTo>
                <a:cubicBezTo>
                  <a:pt x="90268" y="21254"/>
                  <a:pt x="87482" y="17816"/>
                  <a:pt x="84617" y="14425"/>
                </a:cubicBezTo>
                <a:cubicBezTo>
                  <a:pt x="83821" y="13438"/>
                  <a:pt x="81513" y="10653"/>
                  <a:pt x="81513" y="10589"/>
                </a:cubicBezTo>
                <a:cubicBezTo>
                  <a:pt x="81036" y="10048"/>
                  <a:pt x="79317" y="7995"/>
                  <a:pt x="78983" y="7597"/>
                </a:cubicBezTo>
                <a:cubicBezTo>
                  <a:pt x="78648" y="7406"/>
                  <a:pt x="78791" y="7326"/>
                  <a:pt x="78983" y="7008"/>
                </a:cubicBezTo>
                <a:cubicBezTo>
                  <a:pt x="79253" y="6530"/>
                  <a:pt x="79651" y="6005"/>
                  <a:pt x="79985" y="5607"/>
                </a:cubicBezTo>
                <a:cubicBezTo>
                  <a:pt x="80049" y="5543"/>
                  <a:pt x="80049" y="5543"/>
                  <a:pt x="80113" y="5480"/>
                </a:cubicBezTo>
                <a:lnTo>
                  <a:pt x="80049" y="5480"/>
                </a:lnTo>
                <a:cubicBezTo>
                  <a:pt x="80118" y="5402"/>
                  <a:pt x="80192" y="5347"/>
                  <a:pt x="80256" y="5347"/>
                </a:cubicBezTo>
                <a:close/>
                <a:moveTo>
                  <a:pt x="75356" y="24832"/>
                </a:moveTo>
                <a:cubicBezTo>
                  <a:pt x="75574" y="24832"/>
                  <a:pt x="76075" y="25843"/>
                  <a:pt x="76261" y="26029"/>
                </a:cubicBezTo>
                <a:cubicBezTo>
                  <a:pt x="76340" y="26109"/>
                  <a:pt x="76404" y="26172"/>
                  <a:pt x="76340" y="26300"/>
                </a:cubicBezTo>
                <a:cubicBezTo>
                  <a:pt x="76300" y="26363"/>
                  <a:pt x="76249" y="26379"/>
                  <a:pt x="76199" y="26379"/>
                </a:cubicBezTo>
                <a:cubicBezTo>
                  <a:pt x="76149" y="26379"/>
                  <a:pt x="76101" y="26363"/>
                  <a:pt x="76070" y="26363"/>
                </a:cubicBezTo>
                <a:cubicBezTo>
                  <a:pt x="76006" y="26363"/>
                  <a:pt x="75274" y="26236"/>
                  <a:pt x="75274" y="25631"/>
                </a:cubicBezTo>
                <a:lnTo>
                  <a:pt x="75274" y="25504"/>
                </a:lnTo>
                <a:cubicBezTo>
                  <a:pt x="75274" y="25376"/>
                  <a:pt x="75210" y="24915"/>
                  <a:pt x="75337" y="24835"/>
                </a:cubicBezTo>
                <a:cubicBezTo>
                  <a:pt x="75343" y="24833"/>
                  <a:pt x="75350" y="24832"/>
                  <a:pt x="75356" y="24832"/>
                </a:cubicBezTo>
                <a:close/>
                <a:moveTo>
                  <a:pt x="77939" y="8981"/>
                </a:moveTo>
                <a:cubicBezTo>
                  <a:pt x="77974" y="8981"/>
                  <a:pt x="77996" y="9024"/>
                  <a:pt x="77996" y="9061"/>
                </a:cubicBezTo>
                <a:cubicBezTo>
                  <a:pt x="78394" y="9395"/>
                  <a:pt x="78648" y="9857"/>
                  <a:pt x="78919" y="10191"/>
                </a:cubicBezTo>
                <a:cubicBezTo>
                  <a:pt x="79651" y="11114"/>
                  <a:pt x="80383" y="11974"/>
                  <a:pt x="81115" y="12834"/>
                </a:cubicBezTo>
                <a:cubicBezTo>
                  <a:pt x="82039" y="13900"/>
                  <a:pt x="82835" y="15030"/>
                  <a:pt x="83758" y="16081"/>
                </a:cubicBezTo>
                <a:cubicBezTo>
                  <a:pt x="84426" y="16749"/>
                  <a:pt x="87546" y="20601"/>
                  <a:pt x="88342" y="21524"/>
                </a:cubicBezTo>
                <a:cubicBezTo>
                  <a:pt x="89329" y="22654"/>
                  <a:pt x="90268" y="23848"/>
                  <a:pt x="91255" y="24978"/>
                </a:cubicBezTo>
                <a:cubicBezTo>
                  <a:pt x="91462" y="25169"/>
                  <a:pt x="92258" y="26109"/>
                  <a:pt x="92258" y="26236"/>
                </a:cubicBezTo>
                <a:cubicBezTo>
                  <a:pt x="92385" y="26363"/>
                  <a:pt x="92385" y="26427"/>
                  <a:pt x="92178" y="26427"/>
                </a:cubicBezTo>
                <a:lnTo>
                  <a:pt x="92114" y="26506"/>
                </a:lnTo>
                <a:lnTo>
                  <a:pt x="91987" y="26506"/>
                </a:lnTo>
                <a:cubicBezTo>
                  <a:pt x="91525" y="26634"/>
                  <a:pt x="89536" y="26825"/>
                  <a:pt x="89536" y="26825"/>
                </a:cubicBezTo>
                <a:cubicBezTo>
                  <a:pt x="89536" y="26825"/>
                  <a:pt x="87482" y="24310"/>
                  <a:pt x="86814" y="23450"/>
                </a:cubicBezTo>
                <a:cubicBezTo>
                  <a:pt x="86416" y="22989"/>
                  <a:pt x="83026" y="18803"/>
                  <a:pt x="81704" y="17211"/>
                </a:cubicBezTo>
                <a:cubicBezTo>
                  <a:pt x="80176" y="15428"/>
                  <a:pt x="78648" y="13566"/>
                  <a:pt x="77136" y="11783"/>
                </a:cubicBezTo>
                <a:cubicBezTo>
                  <a:pt x="76993" y="11640"/>
                  <a:pt x="76929" y="11449"/>
                  <a:pt x="76993" y="11305"/>
                </a:cubicBezTo>
                <a:cubicBezTo>
                  <a:pt x="77200" y="10653"/>
                  <a:pt x="77852" y="9061"/>
                  <a:pt x="77852" y="9061"/>
                </a:cubicBezTo>
                <a:cubicBezTo>
                  <a:pt x="77885" y="9002"/>
                  <a:pt x="77915" y="8981"/>
                  <a:pt x="77939" y="8981"/>
                </a:cubicBezTo>
                <a:close/>
                <a:moveTo>
                  <a:pt x="75672" y="19073"/>
                </a:moveTo>
                <a:cubicBezTo>
                  <a:pt x="75735" y="19073"/>
                  <a:pt x="75799" y="19137"/>
                  <a:pt x="75942" y="19264"/>
                </a:cubicBezTo>
                <a:cubicBezTo>
                  <a:pt x="76133" y="19535"/>
                  <a:pt x="82166" y="26761"/>
                  <a:pt x="82166" y="26904"/>
                </a:cubicBezTo>
                <a:cubicBezTo>
                  <a:pt x="82230" y="27095"/>
                  <a:pt x="82102" y="27095"/>
                  <a:pt x="82039" y="27095"/>
                </a:cubicBezTo>
                <a:cubicBezTo>
                  <a:pt x="81911" y="27095"/>
                  <a:pt x="78648" y="26427"/>
                  <a:pt x="78521" y="26236"/>
                </a:cubicBezTo>
                <a:cubicBezTo>
                  <a:pt x="77996" y="25440"/>
                  <a:pt x="75863" y="23180"/>
                  <a:pt x="75608" y="22591"/>
                </a:cubicBezTo>
                <a:cubicBezTo>
                  <a:pt x="75465" y="22384"/>
                  <a:pt x="75544" y="19137"/>
                  <a:pt x="75672" y="19073"/>
                </a:cubicBezTo>
                <a:close/>
                <a:moveTo>
                  <a:pt x="76434" y="13689"/>
                </a:moveTo>
                <a:cubicBezTo>
                  <a:pt x="76695" y="13689"/>
                  <a:pt x="77143" y="14433"/>
                  <a:pt x="77327" y="14632"/>
                </a:cubicBezTo>
                <a:cubicBezTo>
                  <a:pt x="78123" y="15555"/>
                  <a:pt x="81179" y="19264"/>
                  <a:pt x="81513" y="19662"/>
                </a:cubicBezTo>
                <a:cubicBezTo>
                  <a:pt x="81641" y="19742"/>
                  <a:pt x="83630" y="22320"/>
                  <a:pt x="84299" y="23052"/>
                </a:cubicBezTo>
                <a:cubicBezTo>
                  <a:pt x="85222" y="24119"/>
                  <a:pt x="87737" y="26968"/>
                  <a:pt x="87610" y="27095"/>
                </a:cubicBezTo>
                <a:cubicBezTo>
                  <a:pt x="87572" y="27170"/>
                  <a:pt x="86623" y="27201"/>
                  <a:pt x="85830" y="27201"/>
                </a:cubicBezTo>
                <a:cubicBezTo>
                  <a:pt x="85269" y="27201"/>
                  <a:pt x="84787" y="27185"/>
                  <a:pt x="84761" y="27159"/>
                </a:cubicBezTo>
                <a:cubicBezTo>
                  <a:pt x="84733" y="27171"/>
                  <a:pt x="84709" y="27176"/>
                  <a:pt x="84687" y="27176"/>
                </a:cubicBezTo>
                <a:cubicBezTo>
                  <a:pt x="84593" y="27176"/>
                  <a:pt x="84541" y="27083"/>
                  <a:pt x="84490" y="27032"/>
                </a:cubicBezTo>
                <a:cubicBezTo>
                  <a:pt x="83423" y="25774"/>
                  <a:pt x="82437" y="24517"/>
                  <a:pt x="81434" y="23323"/>
                </a:cubicBezTo>
                <a:cubicBezTo>
                  <a:pt x="80972" y="22782"/>
                  <a:pt x="80511" y="22257"/>
                  <a:pt x="80049" y="21731"/>
                </a:cubicBezTo>
                <a:cubicBezTo>
                  <a:pt x="80049" y="21652"/>
                  <a:pt x="80049" y="21588"/>
                  <a:pt x="79985" y="21588"/>
                </a:cubicBezTo>
                <a:cubicBezTo>
                  <a:pt x="79985" y="21588"/>
                  <a:pt x="76738" y="17609"/>
                  <a:pt x="76070" y="16877"/>
                </a:cubicBezTo>
                <a:cubicBezTo>
                  <a:pt x="76006" y="16813"/>
                  <a:pt x="76197" y="13773"/>
                  <a:pt x="76404" y="13693"/>
                </a:cubicBezTo>
                <a:cubicBezTo>
                  <a:pt x="76414" y="13691"/>
                  <a:pt x="76424" y="13689"/>
                  <a:pt x="76434" y="13689"/>
                </a:cubicBezTo>
                <a:close/>
                <a:moveTo>
                  <a:pt x="70437" y="28473"/>
                </a:moveTo>
                <a:cubicBezTo>
                  <a:pt x="70874" y="28473"/>
                  <a:pt x="71340" y="28573"/>
                  <a:pt x="71756" y="28623"/>
                </a:cubicBezTo>
                <a:cubicBezTo>
                  <a:pt x="72027" y="28687"/>
                  <a:pt x="71883" y="28894"/>
                  <a:pt x="71883" y="29212"/>
                </a:cubicBezTo>
                <a:cubicBezTo>
                  <a:pt x="71883" y="29754"/>
                  <a:pt x="71883" y="29945"/>
                  <a:pt x="71820" y="30406"/>
                </a:cubicBezTo>
                <a:cubicBezTo>
                  <a:pt x="71820" y="30486"/>
                  <a:pt x="71756" y="30613"/>
                  <a:pt x="71692" y="30613"/>
                </a:cubicBezTo>
                <a:cubicBezTo>
                  <a:pt x="71679" y="30620"/>
                  <a:pt x="71665" y="30623"/>
                  <a:pt x="71652" y="30623"/>
                </a:cubicBezTo>
                <a:cubicBezTo>
                  <a:pt x="71536" y="30623"/>
                  <a:pt x="71422" y="30406"/>
                  <a:pt x="71422" y="30406"/>
                </a:cubicBezTo>
                <a:cubicBezTo>
                  <a:pt x="70896" y="29817"/>
                  <a:pt x="70292" y="29085"/>
                  <a:pt x="70037" y="28687"/>
                </a:cubicBezTo>
                <a:cubicBezTo>
                  <a:pt x="69894" y="28560"/>
                  <a:pt x="69894" y="28496"/>
                  <a:pt x="70101" y="28496"/>
                </a:cubicBezTo>
                <a:cubicBezTo>
                  <a:pt x="70210" y="28480"/>
                  <a:pt x="70322" y="28473"/>
                  <a:pt x="70437" y="28473"/>
                </a:cubicBezTo>
                <a:close/>
                <a:moveTo>
                  <a:pt x="64402" y="28162"/>
                </a:moveTo>
                <a:cubicBezTo>
                  <a:pt x="65198" y="28226"/>
                  <a:pt x="65994" y="28226"/>
                  <a:pt x="66710" y="28226"/>
                </a:cubicBezTo>
                <a:cubicBezTo>
                  <a:pt x="67442" y="28226"/>
                  <a:pt x="67777" y="28623"/>
                  <a:pt x="68111" y="29021"/>
                </a:cubicBezTo>
                <a:cubicBezTo>
                  <a:pt x="69177" y="30279"/>
                  <a:pt x="70228" y="31600"/>
                  <a:pt x="71294" y="32873"/>
                </a:cubicBezTo>
                <a:cubicBezTo>
                  <a:pt x="71485" y="33064"/>
                  <a:pt x="71485" y="33271"/>
                  <a:pt x="71485" y="33526"/>
                </a:cubicBezTo>
                <a:cubicBezTo>
                  <a:pt x="71294" y="34258"/>
                  <a:pt x="71167" y="35054"/>
                  <a:pt x="71024" y="35786"/>
                </a:cubicBezTo>
                <a:cubicBezTo>
                  <a:pt x="71024" y="35914"/>
                  <a:pt x="71087" y="36057"/>
                  <a:pt x="70960" y="36057"/>
                </a:cubicBezTo>
                <a:cubicBezTo>
                  <a:pt x="70938" y="36068"/>
                  <a:pt x="70917" y="36073"/>
                  <a:pt x="70899" y="36073"/>
                </a:cubicBezTo>
                <a:cubicBezTo>
                  <a:pt x="70810" y="36073"/>
                  <a:pt x="70755" y="35966"/>
                  <a:pt x="70690" y="35914"/>
                </a:cubicBezTo>
                <a:cubicBezTo>
                  <a:pt x="69368" y="34258"/>
                  <a:pt x="68047" y="32666"/>
                  <a:pt x="66710" y="31011"/>
                </a:cubicBezTo>
                <a:cubicBezTo>
                  <a:pt x="65994" y="30215"/>
                  <a:pt x="65325" y="29356"/>
                  <a:pt x="64593" y="28560"/>
                </a:cubicBezTo>
                <a:cubicBezTo>
                  <a:pt x="64529" y="28417"/>
                  <a:pt x="64466" y="28353"/>
                  <a:pt x="64402" y="28162"/>
                </a:cubicBezTo>
                <a:close/>
                <a:moveTo>
                  <a:pt x="61808" y="28226"/>
                </a:moveTo>
                <a:cubicBezTo>
                  <a:pt x="62015" y="28226"/>
                  <a:pt x="62206" y="28289"/>
                  <a:pt x="62412" y="28496"/>
                </a:cubicBezTo>
                <a:lnTo>
                  <a:pt x="68175" y="35452"/>
                </a:lnTo>
                <a:cubicBezTo>
                  <a:pt x="68843" y="36312"/>
                  <a:pt x="69575" y="37107"/>
                  <a:pt x="70228" y="37903"/>
                </a:cubicBezTo>
                <a:cubicBezTo>
                  <a:pt x="70371" y="38110"/>
                  <a:pt x="70435" y="38301"/>
                  <a:pt x="70371" y="38572"/>
                </a:cubicBezTo>
                <a:cubicBezTo>
                  <a:pt x="70101" y="39240"/>
                  <a:pt x="69894" y="39893"/>
                  <a:pt x="69639" y="40498"/>
                </a:cubicBezTo>
                <a:cubicBezTo>
                  <a:pt x="69605" y="40674"/>
                  <a:pt x="69550" y="40757"/>
                  <a:pt x="69477" y="40757"/>
                </a:cubicBezTo>
                <a:cubicBezTo>
                  <a:pt x="69411" y="40757"/>
                  <a:pt x="69331" y="40690"/>
                  <a:pt x="69241" y="40561"/>
                </a:cubicBezTo>
                <a:cubicBezTo>
                  <a:pt x="67586" y="38508"/>
                  <a:pt x="65914" y="36518"/>
                  <a:pt x="64259" y="34465"/>
                </a:cubicBezTo>
                <a:cubicBezTo>
                  <a:pt x="62731" y="32603"/>
                  <a:pt x="61219" y="30884"/>
                  <a:pt x="59691" y="29085"/>
                </a:cubicBezTo>
                <a:cubicBezTo>
                  <a:pt x="59627" y="28958"/>
                  <a:pt x="59356" y="28751"/>
                  <a:pt x="59420" y="28560"/>
                </a:cubicBezTo>
                <a:cubicBezTo>
                  <a:pt x="59484" y="28417"/>
                  <a:pt x="60025" y="28417"/>
                  <a:pt x="60152" y="28353"/>
                </a:cubicBezTo>
                <a:cubicBezTo>
                  <a:pt x="60821" y="28289"/>
                  <a:pt x="61139" y="28289"/>
                  <a:pt x="61808" y="28226"/>
                </a:cubicBezTo>
                <a:close/>
                <a:moveTo>
                  <a:pt x="57263" y="28945"/>
                </a:moveTo>
                <a:cubicBezTo>
                  <a:pt x="57465" y="28945"/>
                  <a:pt x="57577" y="29102"/>
                  <a:pt x="57701" y="29212"/>
                </a:cubicBezTo>
                <a:cubicBezTo>
                  <a:pt x="58831" y="30549"/>
                  <a:pt x="59945" y="31934"/>
                  <a:pt x="61012" y="33271"/>
                </a:cubicBezTo>
                <a:cubicBezTo>
                  <a:pt x="61537" y="33924"/>
                  <a:pt x="62078" y="34529"/>
                  <a:pt x="62603" y="35181"/>
                </a:cubicBezTo>
                <a:cubicBezTo>
                  <a:pt x="63129" y="35786"/>
                  <a:pt x="63606" y="36375"/>
                  <a:pt x="64132" y="36980"/>
                </a:cubicBezTo>
                <a:cubicBezTo>
                  <a:pt x="65596" y="38699"/>
                  <a:pt x="67044" y="40498"/>
                  <a:pt x="68572" y="42281"/>
                </a:cubicBezTo>
                <a:cubicBezTo>
                  <a:pt x="68700" y="42487"/>
                  <a:pt x="68779" y="42615"/>
                  <a:pt x="68636" y="42822"/>
                </a:cubicBezTo>
                <a:cubicBezTo>
                  <a:pt x="68302" y="43411"/>
                  <a:pt x="68047" y="44016"/>
                  <a:pt x="67713" y="44541"/>
                </a:cubicBezTo>
                <a:cubicBezTo>
                  <a:pt x="67671" y="44665"/>
                  <a:pt x="67596" y="44770"/>
                  <a:pt x="67496" y="44770"/>
                </a:cubicBezTo>
                <a:cubicBezTo>
                  <a:pt x="67442" y="44770"/>
                  <a:pt x="67381" y="44740"/>
                  <a:pt x="67315" y="44668"/>
                </a:cubicBezTo>
                <a:cubicBezTo>
                  <a:pt x="66249" y="43347"/>
                  <a:pt x="65198" y="42026"/>
                  <a:pt x="64132" y="40752"/>
                </a:cubicBezTo>
                <a:cubicBezTo>
                  <a:pt x="61473" y="37505"/>
                  <a:pt x="58831" y="34258"/>
                  <a:pt x="56109" y="31075"/>
                </a:cubicBezTo>
                <a:cubicBezTo>
                  <a:pt x="55775" y="30613"/>
                  <a:pt x="55441" y="30215"/>
                  <a:pt x="55043" y="29817"/>
                </a:cubicBezTo>
                <a:cubicBezTo>
                  <a:pt x="54915" y="29610"/>
                  <a:pt x="54915" y="29547"/>
                  <a:pt x="55106" y="29483"/>
                </a:cubicBezTo>
                <a:cubicBezTo>
                  <a:pt x="55775" y="29292"/>
                  <a:pt x="56507" y="29021"/>
                  <a:pt x="57160" y="28958"/>
                </a:cubicBezTo>
                <a:cubicBezTo>
                  <a:pt x="57197" y="28949"/>
                  <a:pt x="57231" y="28945"/>
                  <a:pt x="57263" y="28945"/>
                </a:cubicBezTo>
                <a:close/>
                <a:moveTo>
                  <a:pt x="53024" y="30211"/>
                </a:moveTo>
                <a:cubicBezTo>
                  <a:pt x="53035" y="30211"/>
                  <a:pt x="53045" y="30213"/>
                  <a:pt x="53053" y="30215"/>
                </a:cubicBezTo>
                <a:lnTo>
                  <a:pt x="53180" y="30215"/>
                </a:lnTo>
                <a:cubicBezTo>
                  <a:pt x="53451" y="30343"/>
                  <a:pt x="65787" y="45337"/>
                  <a:pt x="66392" y="46005"/>
                </a:cubicBezTo>
                <a:cubicBezTo>
                  <a:pt x="66583" y="46196"/>
                  <a:pt x="66583" y="46403"/>
                  <a:pt x="66455" y="46658"/>
                </a:cubicBezTo>
                <a:cubicBezTo>
                  <a:pt x="66121" y="47199"/>
                  <a:pt x="65787" y="47661"/>
                  <a:pt x="65453" y="48186"/>
                </a:cubicBezTo>
                <a:cubicBezTo>
                  <a:pt x="65374" y="48271"/>
                  <a:pt x="65303" y="48308"/>
                  <a:pt x="65238" y="48308"/>
                </a:cubicBezTo>
                <a:cubicBezTo>
                  <a:pt x="65146" y="48308"/>
                  <a:pt x="65066" y="48234"/>
                  <a:pt x="64991" y="48122"/>
                </a:cubicBezTo>
                <a:cubicBezTo>
                  <a:pt x="64466" y="47597"/>
                  <a:pt x="64068" y="47056"/>
                  <a:pt x="63606" y="46467"/>
                </a:cubicBezTo>
                <a:cubicBezTo>
                  <a:pt x="63463" y="46324"/>
                  <a:pt x="61282" y="43681"/>
                  <a:pt x="60423" y="42678"/>
                </a:cubicBezTo>
                <a:cubicBezTo>
                  <a:pt x="58895" y="40752"/>
                  <a:pt x="53053" y="33733"/>
                  <a:pt x="51732" y="32205"/>
                </a:cubicBezTo>
                <a:cubicBezTo>
                  <a:pt x="51589" y="31998"/>
                  <a:pt x="50729" y="31202"/>
                  <a:pt x="51191" y="31011"/>
                </a:cubicBezTo>
                <a:cubicBezTo>
                  <a:pt x="51572" y="30889"/>
                  <a:pt x="52758" y="30211"/>
                  <a:pt x="53024" y="30211"/>
                </a:cubicBezTo>
                <a:close/>
                <a:moveTo>
                  <a:pt x="49456" y="31996"/>
                </a:moveTo>
                <a:cubicBezTo>
                  <a:pt x="49462" y="31996"/>
                  <a:pt x="49467" y="31997"/>
                  <a:pt x="49472" y="31998"/>
                </a:cubicBezTo>
                <a:cubicBezTo>
                  <a:pt x="50076" y="32730"/>
                  <a:pt x="59882" y="44668"/>
                  <a:pt x="60486" y="45400"/>
                </a:cubicBezTo>
                <a:cubicBezTo>
                  <a:pt x="61012" y="45926"/>
                  <a:pt x="63606" y="49252"/>
                  <a:pt x="64004" y="49507"/>
                </a:cubicBezTo>
                <a:cubicBezTo>
                  <a:pt x="64132" y="49650"/>
                  <a:pt x="64068" y="49778"/>
                  <a:pt x="64004" y="49905"/>
                </a:cubicBezTo>
                <a:cubicBezTo>
                  <a:pt x="63797" y="50112"/>
                  <a:pt x="62874" y="51178"/>
                  <a:pt x="62667" y="51369"/>
                </a:cubicBezTo>
                <a:cubicBezTo>
                  <a:pt x="62603" y="51433"/>
                  <a:pt x="62556" y="51465"/>
                  <a:pt x="62516" y="51465"/>
                </a:cubicBezTo>
                <a:cubicBezTo>
                  <a:pt x="62476" y="51465"/>
                  <a:pt x="62444" y="51433"/>
                  <a:pt x="62412" y="51369"/>
                </a:cubicBezTo>
                <a:cubicBezTo>
                  <a:pt x="61680" y="50573"/>
                  <a:pt x="56045" y="43745"/>
                  <a:pt x="55313" y="42885"/>
                </a:cubicBezTo>
                <a:cubicBezTo>
                  <a:pt x="54183" y="41485"/>
                  <a:pt x="50204" y="36709"/>
                  <a:pt x="49599" y="35914"/>
                </a:cubicBezTo>
                <a:cubicBezTo>
                  <a:pt x="48883" y="35118"/>
                  <a:pt x="48214" y="34322"/>
                  <a:pt x="47482" y="33526"/>
                </a:cubicBezTo>
                <a:cubicBezTo>
                  <a:pt x="47295" y="33339"/>
                  <a:pt x="49193" y="31996"/>
                  <a:pt x="49456" y="31996"/>
                </a:cubicBezTo>
                <a:close/>
                <a:moveTo>
                  <a:pt x="45763" y="34131"/>
                </a:moveTo>
                <a:cubicBezTo>
                  <a:pt x="45826" y="34131"/>
                  <a:pt x="45890" y="34131"/>
                  <a:pt x="45954" y="34195"/>
                </a:cubicBezTo>
                <a:cubicBezTo>
                  <a:pt x="46017" y="34195"/>
                  <a:pt x="46097" y="34258"/>
                  <a:pt x="46097" y="34322"/>
                </a:cubicBezTo>
                <a:cubicBezTo>
                  <a:pt x="46288" y="34592"/>
                  <a:pt x="46495" y="34863"/>
                  <a:pt x="46750" y="35118"/>
                </a:cubicBezTo>
                <a:cubicBezTo>
                  <a:pt x="46750" y="35118"/>
                  <a:pt x="46750" y="35181"/>
                  <a:pt x="46813" y="35181"/>
                </a:cubicBezTo>
                <a:cubicBezTo>
                  <a:pt x="47482" y="36057"/>
                  <a:pt x="48150" y="36853"/>
                  <a:pt x="48803" y="37712"/>
                </a:cubicBezTo>
                <a:cubicBezTo>
                  <a:pt x="48803" y="37712"/>
                  <a:pt x="48883" y="37712"/>
                  <a:pt x="48883" y="37776"/>
                </a:cubicBezTo>
                <a:cubicBezTo>
                  <a:pt x="49074" y="38047"/>
                  <a:pt x="49281" y="38301"/>
                  <a:pt x="49535" y="38508"/>
                </a:cubicBezTo>
                <a:cubicBezTo>
                  <a:pt x="49742" y="38763"/>
                  <a:pt x="49933" y="39033"/>
                  <a:pt x="50140" y="39304"/>
                </a:cubicBezTo>
                <a:cubicBezTo>
                  <a:pt x="50729" y="39957"/>
                  <a:pt x="51270" y="40689"/>
                  <a:pt x="51859" y="41357"/>
                </a:cubicBezTo>
                <a:cubicBezTo>
                  <a:pt x="52719" y="42344"/>
                  <a:pt x="53578" y="43411"/>
                  <a:pt x="54454" y="44413"/>
                </a:cubicBezTo>
                <a:cubicBezTo>
                  <a:pt x="54772" y="44811"/>
                  <a:pt x="55106" y="45209"/>
                  <a:pt x="55441" y="45671"/>
                </a:cubicBezTo>
                <a:cubicBezTo>
                  <a:pt x="55711" y="46005"/>
                  <a:pt x="60025" y="51178"/>
                  <a:pt x="60216" y="51369"/>
                </a:cubicBezTo>
                <a:cubicBezTo>
                  <a:pt x="60550" y="51767"/>
                  <a:pt x="60884" y="52101"/>
                  <a:pt x="61219" y="52499"/>
                </a:cubicBezTo>
                <a:cubicBezTo>
                  <a:pt x="61410" y="52770"/>
                  <a:pt x="61139" y="52897"/>
                  <a:pt x="60948" y="53025"/>
                </a:cubicBezTo>
                <a:cubicBezTo>
                  <a:pt x="60550" y="53423"/>
                  <a:pt x="60088" y="53757"/>
                  <a:pt x="59691" y="54155"/>
                </a:cubicBezTo>
                <a:cubicBezTo>
                  <a:pt x="59627" y="54155"/>
                  <a:pt x="59627" y="54218"/>
                  <a:pt x="59547" y="54218"/>
                </a:cubicBezTo>
                <a:cubicBezTo>
                  <a:pt x="59547" y="54250"/>
                  <a:pt x="59547" y="54266"/>
                  <a:pt x="59539" y="54266"/>
                </a:cubicBezTo>
                <a:cubicBezTo>
                  <a:pt x="59531" y="54266"/>
                  <a:pt x="59515" y="54250"/>
                  <a:pt x="59484" y="54218"/>
                </a:cubicBezTo>
                <a:cubicBezTo>
                  <a:pt x="59229" y="54155"/>
                  <a:pt x="59086" y="53821"/>
                  <a:pt x="58958" y="53630"/>
                </a:cubicBezTo>
                <a:cubicBezTo>
                  <a:pt x="56571" y="50780"/>
                  <a:pt x="54247" y="47915"/>
                  <a:pt x="51859" y="45066"/>
                </a:cubicBezTo>
                <a:cubicBezTo>
                  <a:pt x="51461" y="44541"/>
                  <a:pt x="49678" y="42344"/>
                  <a:pt x="49201" y="41883"/>
                </a:cubicBezTo>
                <a:cubicBezTo>
                  <a:pt x="49201" y="41819"/>
                  <a:pt x="49137" y="41819"/>
                  <a:pt x="49137" y="41755"/>
                </a:cubicBezTo>
                <a:cubicBezTo>
                  <a:pt x="48739" y="41357"/>
                  <a:pt x="44298" y="35977"/>
                  <a:pt x="44235" y="35977"/>
                </a:cubicBezTo>
                <a:cubicBezTo>
                  <a:pt x="44235" y="35977"/>
                  <a:pt x="44235" y="35914"/>
                  <a:pt x="44171" y="35914"/>
                </a:cubicBezTo>
                <a:cubicBezTo>
                  <a:pt x="43900" y="35516"/>
                  <a:pt x="43900" y="35516"/>
                  <a:pt x="44235" y="35181"/>
                </a:cubicBezTo>
                <a:cubicBezTo>
                  <a:pt x="44696" y="34783"/>
                  <a:pt x="45222" y="34592"/>
                  <a:pt x="45699" y="34195"/>
                </a:cubicBezTo>
                <a:cubicBezTo>
                  <a:pt x="45763" y="34195"/>
                  <a:pt x="45763" y="34195"/>
                  <a:pt x="45763" y="34131"/>
                </a:cubicBezTo>
                <a:close/>
                <a:moveTo>
                  <a:pt x="42656" y="36625"/>
                </a:moveTo>
                <a:cubicBezTo>
                  <a:pt x="42735" y="36625"/>
                  <a:pt x="42816" y="36694"/>
                  <a:pt x="42914" y="36853"/>
                </a:cubicBezTo>
                <a:cubicBezTo>
                  <a:pt x="43041" y="37044"/>
                  <a:pt x="44235" y="38508"/>
                  <a:pt x="44633" y="38970"/>
                </a:cubicBezTo>
                <a:cubicBezTo>
                  <a:pt x="45094" y="39559"/>
                  <a:pt x="52257" y="48186"/>
                  <a:pt x="52464" y="48456"/>
                </a:cubicBezTo>
                <a:cubicBezTo>
                  <a:pt x="52528" y="48520"/>
                  <a:pt x="52591" y="48584"/>
                  <a:pt x="52655" y="48647"/>
                </a:cubicBezTo>
                <a:cubicBezTo>
                  <a:pt x="52862" y="48918"/>
                  <a:pt x="54183" y="50446"/>
                  <a:pt x="54247" y="50573"/>
                </a:cubicBezTo>
                <a:cubicBezTo>
                  <a:pt x="54454" y="50780"/>
                  <a:pt x="56109" y="52834"/>
                  <a:pt x="56300" y="53088"/>
                </a:cubicBezTo>
                <a:cubicBezTo>
                  <a:pt x="56443" y="53168"/>
                  <a:pt x="56571" y="53295"/>
                  <a:pt x="56634" y="53423"/>
                </a:cubicBezTo>
                <a:cubicBezTo>
                  <a:pt x="56698" y="53486"/>
                  <a:pt x="56762" y="53566"/>
                  <a:pt x="56762" y="53630"/>
                </a:cubicBezTo>
                <a:cubicBezTo>
                  <a:pt x="56841" y="53693"/>
                  <a:pt x="56905" y="53757"/>
                  <a:pt x="56969" y="53821"/>
                </a:cubicBezTo>
                <a:cubicBezTo>
                  <a:pt x="57032" y="53964"/>
                  <a:pt x="57096" y="54027"/>
                  <a:pt x="57160" y="54091"/>
                </a:cubicBezTo>
                <a:lnTo>
                  <a:pt x="57239" y="54155"/>
                </a:lnTo>
                <a:lnTo>
                  <a:pt x="57303" y="54218"/>
                </a:lnTo>
                <a:cubicBezTo>
                  <a:pt x="57494" y="54489"/>
                  <a:pt x="57765" y="54760"/>
                  <a:pt x="57956" y="55014"/>
                </a:cubicBezTo>
                <a:cubicBezTo>
                  <a:pt x="58162" y="55221"/>
                  <a:pt x="58162" y="55349"/>
                  <a:pt x="57956" y="55476"/>
                </a:cubicBezTo>
                <a:cubicBezTo>
                  <a:pt x="57430" y="55874"/>
                  <a:pt x="56969" y="56208"/>
                  <a:pt x="56364" y="56542"/>
                </a:cubicBezTo>
                <a:cubicBezTo>
                  <a:pt x="56364" y="56542"/>
                  <a:pt x="56364" y="56606"/>
                  <a:pt x="56300" y="56606"/>
                </a:cubicBezTo>
                <a:cubicBezTo>
                  <a:pt x="56276" y="56618"/>
                  <a:pt x="56254" y="56623"/>
                  <a:pt x="56234" y="56623"/>
                </a:cubicBezTo>
                <a:cubicBezTo>
                  <a:pt x="56148" y="56623"/>
                  <a:pt x="56097" y="56530"/>
                  <a:pt x="56045" y="56479"/>
                </a:cubicBezTo>
                <a:lnTo>
                  <a:pt x="55441" y="55874"/>
                </a:lnTo>
                <a:cubicBezTo>
                  <a:pt x="55441" y="55874"/>
                  <a:pt x="55377" y="55810"/>
                  <a:pt x="55441" y="55810"/>
                </a:cubicBezTo>
                <a:cubicBezTo>
                  <a:pt x="54979" y="55285"/>
                  <a:pt x="49933" y="49109"/>
                  <a:pt x="48739" y="47661"/>
                </a:cubicBezTo>
                <a:cubicBezTo>
                  <a:pt x="47816" y="46530"/>
                  <a:pt x="46957" y="45464"/>
                  <a:pt x="46017" y="44413"/>
                </a:cubicBezTo>
                <a:cubicBezTo>
                  <a:pt x="45954" y="44413"/>
                  <a:pt x="45954" y="44413"/>
                  <a:pt x="45954" y="44334"/>
                </a:cubicBezTo>
                <a:cubicBezTo>
                  <a:pt x="45826" y="44207"/>
                  <a:pt x="45699" y="44016"/>
                  <a:pt x="45556" y="43872"/>
                </a:cubicBezTo>
                <a:cubicBezTo>
                  <a:pt x="45492" y="43872"/>
                  <a:pt x="45492" y="43809"/>
                  <a:pt x="45492" y="43809"/>
                </a:cubicBezTo>
                <a:cubicBezTo>
                  <a:pt x="45429" y="43681"/>
                  <a:pt x="45365" y="43618"/>
                  <a:pt x="45222" y="43474"/>
                </a:cubicBezTo>
                <a:cubicBezTo>
                  <a:pt x="45222" y="43474"/>
                  <a:pt x="45158" y="43474"/>
                  <a:pt x="45222" y="43411"/>
                </a:cubicBezTo>
                <a:cubicBezTo>
                  <a:pt x="44824" y="42949"/>
                  <a:pt x="41242" y="38699"/>
                  <a:pt x="40988" y="38365"/>
                </a:cubicBezTo>
                <a:cubicBezTo>
                  <a:pt x="40924" y="38301"/>
                  <a:pt x="42181" y="37044"/>
                  <a:pt x="42372" y="36853"/>
                </a:cubicBezTo>
                <a:cubicBezTo>
                  <a:pt x="42481" y="36710"/>
                  <a:pt x="42568" y="36625"/>
                  <a:pt x="42656" y="36625"/>
                </a:cubicBezTo>
                <a:close/>
                <a:moveTo>
                  <a:pt x="39816" y="39531"/>
                </a:moveTo>
                <a:cubicBezTo>
                  <a:pt x="39857" y="39531"/>
                  <a:pt x="39889" y="39567"/>
                  <a:pt x="39921" y="39638"/>
                </a:cubicBezTo>
                <a:cubicBezTo>
                  <a:pt x="40128" y="39893"/>
                  <a:pt x="41847" y="42090"/>
                  <a:pt x="42436" y="42742"/>
                </a:cubicBezTo>
                <a:cubicBezTo>
                  <a:pt x="43168" y="43618"/>
                  <a:pt x="49344" y="51035"/>
                  <a:pt x="50076" y="51974"/>
                </a:cubicBezTo>
                <a:cubicBezTo>
                  <a:pt x="51063" y="53232"/>
                  <a:pt x="52130" y="54425"/>
                  <a:pt x="53180" y="55619"/>
                </a:cubicBezTo>
                <a:cubicBezTo>
                  <a:pt x="53578" y="56081"/>
                  <a:pt x="53976" y="56606"/>
                  <a:pt x="54374" y="57068"/>
                </a:cubicBezTo>
                <a:cubicBezTo>
                  <a:pt x="54772" y="57466"/>
                  <a:pt x="54772" y="57545"/>
                  <a:pt x="54374" y="57736"/>
                </a:cubicBezTo>
                <a:cubicBezTo>
                  <a:pt x="53913" y="58070"/>
                  <a:pt x="53324" y="58341"/>
                  <a:pt x="52782" y="58596"/>
                </a:cubicBezTo>
                <a:cubicBezTo>
                  <a:pt x="52730" y="58622"/>
                  <a:pt x="52677" y="58638"/>
                  <a:pt x="52623" y="58638"/>
                </a:cubicBezTo>
                <a:cubicBezTo>
                  <a:pt x="52547" y="58638"/>
                  <a:pt x="52468" y="58607"/>
                  <a:pt x="52384" y="58532"/>
                </a:cubicBezTo>
                <a:cubicBezTo>
                  <a:pt x="52257" y="58341"/>
                  <a:pt x="52130" y="58198"/>
                  <a:pt x="51987" y="58007"/>
                </a:cubicBezTo>
                <a:cubicBezTo>
                  <a:pt x="51923" y="58007"/>
                  <a:pt x="51923" y="58007"/>
                  <a:pt x="51923" y="57943"/>
                </a:cubicBezTo>
                <a:cubicBezTo>
                  <a:pt x="50872" y="56606"/>
                  <a:pt x="49806" y="55349"/>
                  <a:pt x="48676" y="54027"/>
                </a:cubicBezTo>
                <a:cubicBezTo>
                  <a:pt x="47148" y="52165"/>
                  <a:pt x="45620" y="50303"/>
                  <a:pt x="44107" y="48456"/>
                </a:cubicBezTo>
                <a:cubicBezTo>
                  <a:pt x="43439" y="47661"/>
                  <a:pt x="42770" y="46865"/>
                  <a:pt x="42181" y="46133"/>
                </a:cubicBezTo>
                <a:cubicBezTo>
                  <a:pt x="42118" y="46133"/>
                  <a:pt x="42118" y="46069"/>
                  <a:pt x="42118" y="46069"/>
                </a:cubicBezTo>
                <a:cubicBezTo>
                  <a:pt x="41577" y="45400"/>
                  <a:pt x="38536" y="41755"/>
                  <a:pt x="38457" y="41692"/>
                </a:cubicBezTo>
                <a:cubicBezTo>
                  <a:pt x="38329" y="41485"/>
                  <a:pt x="38138" y="41294"/>
                  <a:pt x="38457" y="41023"/>
                </a:cubicBezTo>
                <a:cubicBezTo>
                  <a:pt x="38536" y="40959"/>
                  <a:pt x="39332" y="39893"/>
                  <a:pt x="39650" y="39638"/>
                </a:cubicBezTo>
                <a:cubicBezTo>
                  <a:pt x="39722" y="39567"/>
                  <a:pt x="39774" y="39531"/>
                  <a:pt x="39816" y="39531"/>
                </a:cubicBezTo>
                <a:close/>
                <a:moveTo>
                  <a:pt x="37201" y="42869"/>
                </a:moveTo>
                <a:cubicBezTo>
                  <a:pt x="37267" y="42869"/>
                  <a:pt x="37335" y="42917"/>
                  <a:pt x="37406" y="43013"/>
                </a:cubicBezTo>
                <a:cubicBezTo>
                  <a:pt x="37995" y="43745"/>
                  <a:pt x="38536" y="44413"/>
                  <a:pt x="39125" y="45066"/>
                </a:cubicBezTo>
                <a:cubicBezTo>
                  <a:pt x="40128" y="46260"/>
                  <a:pt x="41051" y="47454"/>
                  <a:pt x="42038" y="48647"/>
                </a:cubicBezTo>
                <a:cubicBezTo>
                  <a:pt x="43439" y="50303"/>
                  <a:pt x="44824" y="52038"/>
                  <a:pt x="46288" y="53757"/>
                </a:cubicBezTo>
                <a:cubicBezTo>
                  <a:pt x="47752" y="55476"/>
                  <a:pt x="49281" y="57275"/>
                  <a:pt x="50729" y="59057"/>
                </a:cubicBezTo>
                <a:cubicBezTo>
                  <a:pt x="50793" y="59137"/>
                  <a:pt x="50872" y="59201"/>
                  <a:pt x="50936" y="59328"/>
                </a:cubicBezTo>
                <a:cubicBezTo>
                  <a:pt x="50936" y="59455"/>
                  <a:pt x="50793" y="59455"/>
                  <a:pt x="50729" y="59455"/>
                </a:cubicBezTo>
                <a:cubicBezTo>
                  <a:pt x="50140" y="59726"/>
                  <a:pt x="49472" y="59933"/>
                  <a:pt x="48883" y="60187"/>
                </a:cubicBezTo>
                <a:cubicBezTo>
                  <a:pt x="48833" y="60199"/>
                  <a:pt x="48788" y="60204"/>
                  <a:pt x="48747" y="60204"/>
                </a:cubicBezTo>
                <a:cubicBezTo>
                  <a:pt x="48565" y="60204"/>
                  <a:pt x="48458" y="60100"/>
                  <a:pt x="48341" y="59996"/>
                </a:cubicBezTo>
                <a:cubicBezTo>
                  <a:pt x="47418" y="58866"/>
                  <a:pt x="46559" y="57800"/>
                  <a:pt x="45620" y="56670"/>
                </a:cubicBezTo>
                <a:cubicBezTo>
                  <a:pt x="43900" y="54616"/>
                  <a:pt x="42245" y="52563"/>
                  <a:pt x="40526" y="50510"/>
                </a:cubicBezTo>
                <a:cubicBezTo>
                  <a:pt x="38998" y="48711"/>
                  <a:pt x="37533" y="46928"/>
                  <a:pt x="36005" y="45130"/>
                </a:cubicBezTo>
                <a:cubicBezTo>
                  <a:pt x="35878" y="45002"/>
                  <a:pt x="35878" y="44875"/>
                  <a:pt x="36005" y="44668"/>
                </a:cubicBezTo>
                <a:cubicBezTo>
                  <a:pt x="36340" y="44143"/>
                  <a:pt x="36674" y="43538"/>
                  <a:pt x="37008" y="43013"/>
                </a:cubicBezTo>
                <a:cubicBezTo>
                  <a:pt x="37072" y="42917"/>
                  <a:pt x="37136" y="42869"/>
                  <a:pt x="37201" y="42869"/>
                </a:cubicBezTo>
                <a:close/>
                <a:moveTo>
                  <a:pt x="35048" y="46660"/>
                </a:moveTo>
                <a:cubicBezTo>
                  <a:pt x="35134" y="46660"/>
                  <a:pt x="35228" y="46745"/>
                  <a:pt x="35353" y="46928"/>
                </a:cubicBezTo>
                <a:cubicBezTo>
                  <a:pt x="35751" y="47454"/>
                  <a:pt x="36212" y="47995"/>
                  <a:pt x="36674" y="48520"/>
                </a:cubicBezTo>
                <a:cubicBezTo>
                  <a:pt x="37406" y="49507"/>
                  <a:pt x="38202" y="50382"/>
                  <a:pt x="38998" y="51369"/>
                </a:cubicBezTo>
                <a:cubicBezTo>
                  <a:pt x="40781" y="53423"/>
                  <a:pt x="42516" y="55556"/>
                  <a:pt x="44298" y="57673"/>
                </a:cubicBezTo>
                <a:cubicBezTo>
                  <a:pt x="45031" y="58596"/>
                  <a:pt x="45763" y="59455"/>
                  <a:pt x="46495" y="60331"/>
                </a:cubicBezTo>
                <a:cubicBezTo>
                  <a:pt x="46813" y="60729"/>
                  <a:pt x="46813" y="60792"/>
                  <a:pt x="46352" y="60920"/>
                </a:cubicBezTo>
                <a:cubicBezTo>
                  <a:pt x="45699" y="61047"/>
                  <a:pt x="45031" y="61190"/>
                  <a:pt x="44362" y="61318"/>
                </a:cubicBezTo>
                <a:cubicBezTo>
                  <a:pt x="44171" y="61318"/>
                  <a:pt x="44028" y="61190"/>
                  <a:pt x="43900" y="61047"/>
                </a:cubicBezTo>
                <a:cubicBezTo>
                  <a:pt x="42245" y="58994"/>
                  <a:pt x="40526" y="56877"/>
                  <a:pt x="38791" y="54823"/>
                </a:cubicBezTo>
                <a:cubicBezTo>
                  <a:pt x="37533" y="53295"/>
                  <a:pt x="36276" y="51831"/>
                  <a:pt x="35019" y="50303"/>
                </a:cubicBezTo>
                <a:cubicBezTo>
                  <a:pt x="34684" y="49905"/>
                  <a:pt x="34350" y="49443"/>
                  <a:pt x="34016" y="49045"/>
                </a:cubicBezTo>
                <a:cubicBezTo>
                  <a:pt x="33888" y="48918"/>
                  <a:pt x="33825" y="48854"/>
                  <a:pt x="33952" y="48647"/>
                </a:cubicBezTo>
                <a:cubicBezTo>
                  <a:pt x="34223" y="48122"/>
                  <a:pt x="34477" y="47517"/>
                  <a:pt x="34748" y="46992"/>
                </a:cubicBezTo>
                <a:cubicBezTo>
                  <a:pt x="34860" y="46777"/>
                  <a:pt x="34948" y="46660"/>
                  <a:pt x="35048" y="46660"/>
                </a:cubicBezTo>
                <a:close/>
                <a:moveTo>
                  <a:pt x="32031" y="55821"/>
                </a:moveTo>
                <a:cubicBezTo>
                  <a:pt x="32082" y="55821"/>
                  <a:pt x="32155" y="55875"/>
                  <a:pt x="32233" y="55953"/>
                </a:cubicBezTo>
                <a:cubicBezTo>
                  <a:pt x="32488" y="56272"/>
                  <a:pt x="32822" y="56670"/>
                  <a:pt x="33093" y="57004"/>
                </a:cubicBezTo>
                <a:cubicBezTo>
                  <a:pt x="33761" y="57736"/>
                  <a:pt x="34350" y="58468"/>
                  <a:pt x="34955" y="59201"/>
                </a:cubicBezTo>
                <a:cubicBezTo>
                  <a:pt x="35544" y="59933"/>
                  <a:pt x="36149" y="60585"/>
                  <a:pt x="36738" y="61318"/>
                </a:cubicBezTo>
                <a:cubicBezTo>
                  <a:pt x="36801" y="61381"/>
                  <a:pt x="36865" y="61525"/>
                  <a:pt x="36801" y="61588"/>
                </a:cubicBezTo>
                <a:cubicBezTo>
                  <a:pt x="36769" y="61652"/>
                  <a:pt x="36722" y="61668"/>
                  <a:pt x="36674" y="61668"/>
                </a:cubicBezTo>
                <a:cubicBezTo>
                  <a:pt x="36626" y="61668"/>
                  <a:pt x="36578" y="61652"/>
                  <a:pt x="36547" y="61652"/>
                </a:cubicBezTo>
                <a:lnTo>
                  <a:pt x="36276" y="61652"/>
                </a:lnTo>
                <a:cubicBezTo>
                  <a:pt x="35480" y="61652"/>
                  <a:pt x="34684" y="61525"/>
                  <a:pt x="33952" y="61525"/>
                </a:cubicBezTo>
                <a:cubicBezTo>
                  <a:pt x="33761" y="61525"/>
                  <a:pt x="33681" y="61381"/>
                  <a:pt x="33554" y="61254"/>
                </a:cubicBezTo>
                <a:cubicBezTo>
                  <a:pt x="32965" y="60585"/>
                  <a:pt x="32360" y="59853"/>
                  <a:pt x="31835" y="59137"/>
                </a:cubicBezTo>
                <a:cubicBezTo>
                  <a:pt x="31692" y="58994"/>
                  <a:pt x="31628" y="58866"/>
                  <a:pt x="31628" y="58659"/>
                </a:cubicBezTo>
                <a:cubicBezTo>
                  <a:pt x="31692" y="57736"/>
                  <a:pt x="31835" y="56877"/>
                  <a:pt x="31962" y="55953"/>
                </a:cubicBezTo>
                <a:cubicBezTo>
                  <a:pt x="31962" y="55859"/>
                  <a:pt x="31989" y="55821"/>
                  <a:pt x="32031" y="55821"/>
                </a:cubicBezTo>
                <a:close/>
                <a:moveTo>
                  <a:pt x="33220" y="50908"/>
                </a:moveTo>
                <a:cubicBezTo>
                  <a:pt x="33363" y="50908"/>
                  <a:pt x="33427" y="51035"/>
                  <a:pt x="33490" y="51099"/>
                </a:cubicBezTo>
                <a:cubicBezTo>
                  <a:pt x="34079" y="51831"/>
                  <a:pt x="34684" y="52563"/>
                  <a:pt x="35353" y="53295"/>
                </a:cubicBezTo>
                <a:cubicBezTo>
                  <a:pt x="37533" y="55953"/>
                  <a:pt x="39794" y="58596"/>
                  <a:pt x="41974" y="61254"/>
                </a:cubicBezTo>
                <a:cubicBezTo>
                  <a:pt x="42038" y="61318"/>
                  <a:pt x="42181" y="61381"/>
                  <a:pt x="42118" y="61525"/>
                </a:cubicBezTo>
                <a:cubicBezTo>
                  <a:pt x="42118" y="61588"/>
                  <a:pt x="42082" y="61604"/>
                  <a:pt x="42030" y="61604"/>
                </a:cubicBezTo>
                <a:cubicBezTo>
                  <a:pt x="41978" y="61604"/>
                  <a:pt x="41911" y="61588"/>
                  <a:pt x="41847" y="61588"/>
                </a:cubicBezTo>
                <a:lnTo>
                  <a:pt x="41115" y="61588"/>
                </a:lnTo>
                <a:cubicBezTo>
                  <a:pt x="40653" y="61652"/>
                  <a:pt x="40128" y="61588"/>
                  <a:pt x="39650" y="61716"/>
                </a:cubicBezTo>
                <a:cubicBezTo>
                  <a:pt x="39581" y="61743"/>
                  <a:pt x="39517" y="61756"/>
                  <a:pt x="39457" y="61756"/>
                </a:cubicBezTo>
                <a:cubicBezTo>
                  <a:pt x="39243" y="61756"/>
                  <a:pt x="39084" y="61593"/>
                  <a:pt x="38934" y="61381"/>
                </a:cubicBezTo>
                <a:cubicBezTo>
                  <a:pt x="37263" y="59328"/>
                  <a:pt x="35544" y="57275"/>
                  <a:pt x="33888" y="55221"/>
                </a:cubicBezTo>
                <a:cubicBezTo>
                  <a:pt x="33490" y="54760"/>
                  <a:pt x="33093" y="54362"/>
                  <a:pt x="32695" y="53884"/>
                </a:cubicBezTo>
                <a:cubicBezTo>
                  <a:pt x="32488" y="53630"/>
                  <a:pt x="32424" y="53423"/>
                  <a:pt x="32567" y="53088"/>
                </a:cubicBezTo>
                <a:cubicBezTo>
                  <a:pt x="32695" y="52436"/>
                  <a:pt x="32822" y="51831"/>
                  <a:pt x="33029" y="51178"/>
                </a:cubicBezTo>
                <a:cubicBezTo>
                  <a:pt x="33093" y="51099"/>
                  <a:pt x="33093" y="50971"/>
                  <a:pt x="33220" y="50908"/>
                </a:cubicBezTo>
                <a:close/>
                <a:moveTo>
                  <a:pt x="24765" y="63138"/>
                </a:moveTo>
                <a:cubicBezTo>
                  <a:pt x="24800" y="63138"/>
                  <a:pt x="24837" y="63154"/>
                  <a:pt x="24863" y="63180"/>
                </a:cubicBezTo>
                <a:cubicBezTo>
                  <a:pt x="25723" y="63435"/>
                  <a:pt x="26726" y="63371"/>
                  <a:pt x="27649" y="63578"/>
                </a:cubicBezTo>
                <a:cubicBezTo>
                  <a:pt x="27983" y="63642"/>
                  <a:pt x="28190" y="63769"/>
                  <a:pt x="28047" y="64103"/>
                </a:cubicBezTo>
                <a:cubicBezTo>
                  <a:pt x="28110" y="64963"/>
                  <a:pt x="28047" y="65965"/>
                  <a:pt x="27983" y="66889"/>
                </a:cubicBezTo>
                <a:cubicBezTo>
                  <a:pt x="27983" y="66952"/>
                  <a:pt x="28047" y="67096"/>
                  <a:pt x="27919" y="67159"/>
                </a:cubicBezTo>
                <a:cubicBezTo>
                  <a:pt x="27856" y="67159"/>
                  <a:pt x="27792" y="67096"/>
                  <a:pt x="27712" y="67016"/>
                </a:cubicBezTo>
                <a:cubicBezTo>
                  <a:pt x="27314" y="66427"/>
                  <a:pt x="25261" y="64039"/>
                  <a:pt x="24736" y="63371"/>
                </a:cubicBezTo>
                <a:cubicBezTo>
                  <a:pt x="24672" y="63307"/>
                  <a:pt x="24609" y="63307"/>
                  <a:pt x="24672" y="63244"/>
                </a:cubicBezTo>
                <a:cubicBezTo>
                  <a:pt x="24672" y="63169"/>
                  <a:pt x="24716" y="63138"/>
                  <a:pt x="24765" y="63138"/>
                </a:cubicBezTo>
                <a:close/>
                <a:moveTo>
                  <a:pt x="19154" y="62718"/>
                </a:moveTo>
                <a:cubicBezTo>
                  <a:pt x="19258" y="62718"/>
                  <a:pt x="19403" y="62782"/>
                  <a:pt x="19499" y="62782"/>
                </a:cubicBezTo>
                <a:cubicBezTo>
                  <a:pt x="20152" y="62846"/>
                  <a:pt x="20820" y="62909"/>
                  <a:pt x="21489" y="62909"/>
                </a:cubicBezTo>
                <a:cubicBezTo>
                  <a:pt x="22221" y="62909"/>
                  <a:pt x="22476" y="63435"/>
                  <a:pt x="22810" y="63769"/>
                </a:cubicBezTo>
                <a:cubicBezTo>
                  <a:pt x="23669" y="64772"/>
                  <a:pt x="24529" y="65759"/>
                  <a:pt x="25325" y="66825"/>
                </a:cubicBezTo>
                <a:cubicBezTo>
                  <a:pt x="25595" y="67159"/>
                  <a:pt x="27394" y="69213"/>
                  <a:pt x="27649" y="69483"/>
                </a:cubicBezTo>
                <a:cubicBezTo>
                  <a:pt x="27856" y="69738"/>
                  <a:pt x="27712" y="70008"/>
                  <a:pt x="27792" y="70279"/>
                </a:cubicBezTo>
                <a:cubicBezTo>
                  <a:pt x="27792" y="70343"/>
                  <a:pt x="27521" y="72523"/>
                  <a:pt x="27521" y="72730"/>
                </a:cubicBezTo>
                <a:cubicBezTo>
                  <a:pt x="27521" y="72794"/>
                  <a:pt x="27521" y="72921"/>
                  <a:pt x="27458" y="72921"/>
                </a:cubicBezTo>
                <a:cubicBezTo>
                  <a:pt x="27439" y="72940"/>
                  <a:pt x="27414" y="72948"/>
                  <a:pt x="27387" y="72948"/>
                </a:cubicBezTo>
                <a:cubicBezTo>
                  <a:pt x="27322" y="72948"/>
                  <a:pt x="27251" y="72903"/>
                  <a:pt x="27251" y="72858"/>
                </a:cubicBezTo>
                <a:cubicBezTo>
                  <a:pt x="27123" y="72730"/>
                  <a:pt x="25802" y="71075"/>
                  <a:pt x="25261" y="70406"/>
                </a:cubicBezTo>
                <a:cubicBezTo>
                  <a:pt x="24529" y="69547"/>
                  <a:pt x="20422" y="64565"/>
                  <a:pt x="19292" y="63244"/>
                </a:cubicBezTo>
                <a:lnTo>
                  <a:pt x="19292" y="63180"/>
                </a:lnTo>
                <a:cubicBezTo>
                  <a:pt x="19165" y="63037"/>
                  <a:pt x="18958" y="62973"/>
                  <a:pt x="19037" y="62782"/>
                </a:cubicBezTo>
                <a:cubicBezTo>
                  <a:pt x="19059" y="62734"/>
                  <a:pt x="19101" y="62718"/>
                  <a:pt x="19154" y="62718"/>
                </a:cubicBezTo>
                <a:close/>
                <a:moveTo>
                  <a:pt x="16540" y="62659"/>
                </a:moveTo>
                <a:cubicBezTo>
                  <a:pt x="16574" y="62659"/>
                  <a:pt x="16610" y="62679"/>
                  <a:pt x="16650" y="62718"/>
                </a:cubicBezTo>
                <a:cubicBezTo>
                  <a:pt x="16777" y="62782"/>
                  <a:pt x="19563" y="66220"/>
                  <a:pt x="19833" y="66554"/>
                </a:cubicBezTo>
                <a:cubicBezTo>
                  <a:pt x="20088" y="66825"/>
                  <a:pt x="24338" y="71934"/>
                  <a:pt x="24402" y="71998"/>
                </a:cubicBezTo>
                <a:cubicBezTo>
                  <a:pt x="25325" y="73065"/>
                  <a:pt x="26200" y="74115"/>
                  <a:pt x="27060" y="75245"/>
                </a:cubicBezTo>
                <a:lnTo>
                  <a:pt x="27123" y="75245"/>
                </a:lnTo>
                <a:cubicBezTo>
                  <a:pt x="27123" y="75373"/>
                  <a:pt x="26391" y="78094"/>
                  <a:pt x="26391" y="78158"/>
                </a:cubicBezTo>
                <a:cubicBezTo>
                  <a:pt x="26391" y="78094"/>
                  <a:pt x="26328" y="78094"/>
                  <a:pt x="26328" y="78031"/>
                </a:cubicBezTo>
                <a:cubicBezTo>
                  <a:pt x="26057" y="77760"/>
                  <a:pt x="22539" y="73526"/>
                  <a:pt x="21345" y="72062"/>
                </a:cubicBezTo>
                <a:cubicBezTo>
                  <a:pt x="19961" y="70343"/>
                  <a:pt x="18496" y="68608"/>
                  <a:pt x="17048" y="66889"/>
                </a:cubicBezTo>
                <a:cubicBezTo>
                  <a:pt x="16172" y="65822"/>
                  <a:pt x="13721" y="63037"/>
                  <a:pt x="13785" y="62909"/>
                </a:cubicBezTo>
                <a:cubicBezTo>
                  <a:pt x="13844" y="62768"/>
                  <a:pt x="15018" y="62688"/>
                  <a:pt x="15811" y="62688"/>
                </a:cubicBezTo>
                <a:cubicBezTo>
                  <a:pt x="16091" y="62688"/>
                  <a:pt x="16323" y="62698"/>
                  <a:pt x="16443" y="62718"/>
                </a:cubicBezTo>
                <a:cubicBezTo>
                  <a:pt x="16475" y="62679"/>
                  <a:pt x="16507" y="62659"/>
                  <a:pt x="16540" y="62659"/>
                </a:cubicBezTo>
                <a:close/>
                <a:moveTo>
                  <a:pt x="11604" y="63244"/>
                </a:moveTo>
                <a:cubicBezTo>
                  <a:pt x="11731" y="63244"/>
                  <a:pt x="11795" y="63244"/>
                  <a:pt x="11875" y="63307"/>
                </a:cubicBezTo>
                <a:cubicBezTo>
                  <a:pt x="12002" y="63371"/>
                  <a:pt x="14119" y="65965"/>
                  <a:pt x="14581" y="66618"/>
                </a:cubicBezTo>
                <a:cubicBezTo>
                  <a:pt x="14915" y="67096"/>
                  <a:pt x="19754" y="72858"/>
                  <a:pt x="19897" y="72985"/>
                </a:cubicBezTo>
                <a:cubicBezTo>
                  <a:pt x="20024" y="73128"/>
                  <a:pt x="20152" y="73319"/>
                  <a:pt x="20359" y="73526"/>
                </a:cubicBezTo>
                <a:cubicBezTo>
                  <a:pt x="20359" y="73526"/>
                  <a:pt x="20359" y="73590"/>
                  <a:pt x="20422" y="73590"/>
                </a:cubicBezTo>
                <a:cubicBezTo>
                  <a:pt x="20693" y="73924"/>
                  <a:pt x="25659" y="79750"/>
                  <a:pt x="25723" y="80084"/>
                </a:cubicBezTo>
                <a:cubicBezTo>
                  <a:pt x="25794" y="80141"/>
                  <a:pt x="24838" y="82024"/>
                  <a:pt x="24400" y="82024"/>
                </a:cubicBezTo>
                <a:cubicBezTo>
                  <a:pt x="24351" y="82024"/>
                  <a:pt x="24308" y="82000"/>
                  <a:pt x="24274" y="81946"/>
                </a:cubicBezTo>
                <a:cubicBezTo>
                  <a:pt x="23144" y="80625"/>
                  <a:pt x="22014" y="79288"/>
                  <a:pt x="20884" y="77967"/>
                </a:cubicBezTo>
                <a:cubicBezTo>
                  <a:pt x="18098" y="74577"/>
                  <a:pt x="15376" y="71202"/>
                  <a:pt x="12591" y="67891"/>
                </a:cubicBezTo>
                <a:cubicBezTo>
                  <a:pt x="11668" y="66761"/>
                  <a:pt x="10601" y="65631"/>
                  <a:pt x="9742" y="64501"/>
                </a:cubicBezTo>
                <a:cubicBezTo>
                  <a:pt x="9678" y="64437"/>
                  <a:pt x="9551" y="64374"/>
                  <a:pt x="9487" y="64230"/>
                </a:cubicBezTo>
                <a:cubicBezTo>
                  <a:pt x="9344" y="64103"/>
                  <a:pt x="9407" y="63976"/>
                  <a:pt x="9614" y="63912"/>
                </a:cubicBezTo>
                <a:cubicBezTo>
                  <a:pt x="9742" y="63833"/>
                  <a:pt x="9949" y="63769"/>
                  <a:pt x="10076" y="63705"/>
                </a:cubicBezTo>
                <a:lnTo>
                  <a:pt x="10076" y="63769"/>
                </a:lnTo>
                <a:cubicBezTo>
                  <a:pt x="10140" y="63705"/>
                  <a:pt x="10140" y="63705"/>
                  <a:pt x="10203" y="63705"/>
                </a:cubicBezTo>
                <a:cubicBezTo>
                  <a:pt x="10681" y="63578"/>
                  <a:pt x="11142" y="63371"/>
                  <a:pt x="11604" y="63244"/>
                </a:cubicBezTo>
                <a:close/>
                <a:moveTo>
                  <a:pt x="7812" y="64856"/>
                </a:moveTo>
                <a:cubicBezTo>
                  <a:pt x="7977" y="64856"/>
                  <a:pt x="8080" y="65025"/>
                  <a:pt x="8214" y="65170"/>
                </a:cubicBezTo>
                <a:cubicBezTo>
                  <a:pt x="8691" y="65759"/>
                  <a:pt x="9216" y="66363"/>
                  <a:pt x="9678" y="66952"/>
                </a:cubicBezTo>
                <a:cubicBezTo>
                  <a:pt x="10681" y="68210"/>
                  <a:pt x="11668" y="69404"/>
                  <a:pt x="12591" y="70597"/>
                </a:cubicBezTo>
                <a:lnTo>
                  <a:pt x="12925" y="70932"/>
                </a:lnTo>
                <a:cubicBezTo>
                  <a:pt x="12925" y="70995"/>
                  <a:pt x="12925" y="70995"/>
                  <a:pt x="12989" y="70995"/>
                </a:cubicBezTo>
                <a:lnTo>
                  <a:pt x="12989" y="71075"/>
                </a:lnTo>
                <a:cubicBezTo>
                  <a:pt x="14326" y="72587"/>
                  <a:pt x="15583" y="74115"/>
                  <a:pt x="16841" y="75643"/>
                </a:cubicBezTo>
                <a:cubicBezTo>
                  <a:pt x="17111" y="75977"/>
                  <a:pt x="17302" y="76248"/>
                  <a:pt x="17573" y="76503"/>
                </a:cubicBezTo>
                <a:cubicBezTo>
                  <a:pt x="17573" y="76566"/>
                  <a:pt x="17573" y="76566"/>
                  <a:pt x="17637" y="76566"/>
                </a:cubicBezTo>
                <a:lnTo>
                  <a:pt x="17637" y="76646"/>
                </a:lnTo>
                <a:lnTo>
                  <a:pt x="17700" y="76646"/>
                </a:lnTo>
                <a:cubicBezTo>
                  <a:pt x="18162" y="77235"/>
                  <a:pt x="21091" y="80753"/>
                  <a:pt x="21091" y="80753"/>
                </a:cubicBezTo>
                <a:cubicBezTo>
                  <a:pt x="21218" y="80816"/>
                  <a:pt x="22746" y="82742"/>
                  <a:pt x="22810" y="82806"/>
                </a:cubicBezTo>
                <a:cubicBezTo>
                  <a:pt x="23017" y="83077"/>
                  <a:pt x="23271" y="83411"/>
                  <a:pt x="23542" y="83666"/>
                </a:cubicBezTo>
                <a:cubicBezTo>
                  <a:pt x="23669" y="83729"/>
                  <a:pt x="23733" y="83872"/>
                  <a:pt x="23606" y="83936"/>
                </a:cubicBezTo>
                <a:cubicBezTo>
                  <a:pt x="23271" y="84525"/>
                  <a:pt x="22746" y="85003"/>
                  <a:pt x="22285" y="85400"/>
                </a:cubicBezTo>
                <a:lnTo>
                  <a:pt x="22221" y="85464"/>
                </a:lnTo>
                <a:cubicBezTo>
                  <a:pt x="22174" y="85539"/>
                  <a:pt x="22133" y="85570"/>
                  <a:pt x="22081" y="85570"/>
                </a:cubicBezTo>
                <a:cubicBezTo>
                  <a:pt x="22045" y="85570"/>
                  <a:pt x="22003" y="85554"/>
                  <a:pt x="21950" y="85528"/>
                </a:cubicBezTo>
                <a:lnTo>
                  <a:pt x="21887" y="85528"/>
                </a:lnTo>
                <a:cubicBezTo>
                  <a:pt x="17971" y="80753"/>
                  <a:pt x="14055" y="75977"/>
                  <a:pt x="10140" y="71266"/>
                </a:cubicBezTo>
                <a:cubicBezTo>
                  <a:pt x="8818" y="69674"/>
                  <a:pt x="7418" y="68082"/>
                  <a:pt x="6097" y="66491"/>
                </a:cubicBezTo>
                <a:cubicBezTo>
                  <a:pt x="5906" y="66300"/>
                  <a:pt x="5826" y="66220"/>
                  <a:pt x="6097" y="65965"/>
                </a:cubicBezTo>
                <a:cubicBezTo>
                  <a:pt x="6558" y="65568"/>
                  <a:pt x="7099" y="65297"/>
                  <a:pt x="7561" y="64963"/>
                </a:cubicBezTo>
                <a:cubicBezTo>
                  <a:pt x="7661" y="64887"/>
                  <a:pt x="7742" y="64856"/>
                  <a:pt x="7812" y="64856"/>
                </a:cubicBezTo>
                <a:close/>
                <a:moveTo>
                  <a:pt x="85997" y="0"/>
                </a:moveTo>
                <a:cubicBezTo>
                  <a:pt x="85879" y="0"/>
                  <a:pt x="85753" y="13"/>
                  <a:pt x="85620" y="36"/>
                </a:cubicBezTo>
                <a:cubicBezTo>
                  <a:pt x="83630" y="434"/>
                  <a:pt x="81768" y="1230"/>
                  <a:pt x="80176" y="2487"/>
                </a:cubicBezTo>
                <a:cubicBezTo>
                  <a:pt x="79587" y="2949"/>
                  <a:pt x="78919" y="3426"/>
                  <a:pt x="78394" y="4015"/>
                </a:cubicBezTo>
                <a:cubicBezTo>
                  <a:pt x="77136" y="5416"/>
                  <a:pt x="76133" y="7008"/>
                  <a:pt x="75274" y="8727"/>
                </a:cubicBezTo>
                <a:cubicBezTo>
                  <a:pt x="73809" y="11576"/>
                  <a:pt x="73220" y="14632"/>
                  <a:pt x="72759" y="17752"/>
                </a:cubicBezTo>
                <a:cubicBezTo>
                  <a:pt x="72552" y="18946"/>
                  <a:pt x="72218" y="25711"/>
                  <a:pt x="72154" y="25711"/>
                </a:cubicBezTo>
                <a:cubicBezTo>
                  <a:pt x="71505" y="25623"/>
                  <a:pt x="69267" y="25318"/>
                  <a:pt x="66044" y="25318"/>
                </a:cubicBezTo>
                <a:cubicBezTo>
                  <a:pt x="63968" y="25318"/>
                  <a:pt x="61483" y="25445"/>
                  <a:pt x="58751" y="25838"/>
                </a:cubicBezTo>
                <a:cubicBezTo>
                  <a:pt x="57367" y="26029"/>
                  <a:pt x="56045" y="26363"/>
                  <a:pt x="54708" y="26761"/>
                </a:cubicBezTo>
                <a:cubicBezTo>
                  <a:pt x="52989" y="27223"/>
                  <a:pt x="51398" y="27828"/>
                  <a:pt x="49806" y="28560"/>
                </a:cubicBezTo>
                <a:cubicBezTo>
                  <a:pt x="43566" y="31345"/>
                  <a:pt x="38536" y="35579"/>
                  <a:pt x="34684" y="41230"/>
                </a:cubicBezTo>
                <a:cubicBezTo>
                  <a:pt x="31835" y="45400"/>
                  <a:pt x="29973" y="50048"/>
                  <a:pt x="28986" y="55014"/>
                </a:cubicBezTo>
                <a:cubicBezTo>
                  <a:pt x="28588" y="56813"/>
                  <a:pt x="28317" y="58659"/>
                  <a:pt x="28254" y="60522"/>
                </a:cubicBezTo>
                <a:cubicBezTo>
                  <a:pt x="28254" y="60692"/>
                  <a:pt x="28210" y="60809"/>
                  <a:pt x="28044" y="60809"/>
                </a:cubicBezTo>
                <a:cubicBezTo>
                  <a:pt x="28008" y="60809"/>
                  <a:pt x="27967" y="60804"/>
                  <a:pt x="27919" y="60792"/>
                </a:cubicBezTo>
                <a:cubicBezTo>
                  <a:pt x="27201" y="60739"/>
                  <a:pt x="23096" y="60031"/>
                  <a:pt x="18795" y="60031"/>
                </a:cubicBezTo>
                <a:cubicBezTo>
                  <a:pt x="17947" y="60031"/>
                  <a:pt x="17091" y="60058"/>
                  <a:pt x="16252" y="60124"/>
                </a:cubicBezTo>
                <a:lnTo>
                  <a:pt x="15854" y="60124"/>
                </a:lnTo>
                <a:cubicBezTo>
                  <a:pt x="14517" y="60331"/>
                  <a:pt x="13259" y="60458"/>
                  <a:pt x="12002" y="60792"/>
                </a:cubicBezTo>
                <a:cubicBezTo>
                  <a:pt x="9407" y="61445"/>
                  <a:pt x="7020" y="62448"/>
                  <a:pt x="4839" y="64039"/>
                </a:cubicBezTo>
                <a:cubicBezTo>
                  <a:pt x="3709" y="64899"/>
                  <a:pt x="2722" y="65965"/>
                  <a:pt x="1990" y="67096"/>
                </a:cubicBezTo>
                <a:cubicBezTo>
                  <a:pt x="1194" y="68289"/>
                  <a:pt x="589" y="69547"/>
                  <a:pt x="127" y="70868"/>
                </a:cubicBezTo>
                <a:cubicBezTo>
                  <a:pt x="0" y="71330"/>
                  <a:pt x="334" y="72125"/>
                  <a:pt x="796" y="72332"/>
                </a:cubicBezTo>
                <a:cubicBezTo>
                  <a:pt x="984" y="72406"/>
                  <a:pt x="1164" y="72442"/>
                  <a:pt x="1331" y="72442"/>
                </a:cubicBezTo>
                <a:cubicBezTo>
                  <a:pt x="1744" y="72442"/>
                  <a:pt x="2086" y="72221"/>
                  <a:pt x="2324" y="71791"/>
                </a:cubicBezTo>
                <a:cubicBezTo>
                  <a:pt x="2388" y="71664"/>
                  <a:pt x="2451" y="71473"/>
                  <a:pt x="2515" y="71330"/>
                </a:cubicBezTo>
                <a:cubicBezTo>
                  <a:pt x="2977" y="70008"/>
                  <a:pt x="3582" y="68815"/>
                  <a:pt x="4441" y="67685"/>
                </a:cubicBezTo>
                <a:cubicBezTo>
                  <a:pt x="4576" y="67517"/>
                  <a:pt x="4660" y="67434"/>
                  <a:pt x="4742" y="67434"/>
                </a:cubicBezTo>
                <a:cubicBezTo>
                  <a:pt x="4823" y="67434"/>
                  <a:pt x="4903" y="67517"/>
                  <a:pt x="5030" y="67685"/>
                </a:cubicBezTo>
                <a:cubicBezTo>
                  <a:pt x="5301" y="68019"/>
                  <a:pt x="5508" y="68353"/>
                  <a:pt x="5762" y="68687"/>
                </a:cubicBezTo>
                <a:cubicBezTo>
                  <a:pt x="6622" y="69674"/>
                  <a:pt x="7418" y="70741"/>
                  <a:pt x="8293" y="71728"/>
                </a:cubicBezTo>
                <a:cubicBezTo>
                  <a:pt x="9280" y="72921"/>
                  <a:pt x="10203" y="74179"/>
                  <a:pt x="11270" y="75373"/>
                </a:cubicBezTo>
                <a:cubicBezTo>
                  <a:pt x="12129" y="76312"/>
                  <a:pt x="12925" y="77362"/>
                  <a:pt x="13721" y="78301"/>
                </a:cubicBezTo>
                <a:cubicBezTo>
                  <a:pt x="14851" y="79623"/>
                  <a:pt x="15918" y="80880"/>
                  <a:pt x="17048" y="82217"/>
                </a:cubicBezTo>
                <a:cubicBezTo>
                  <a:pt x="17971" y="83411"/>
                  <a:pt x="18958" y="84605"/>
                  <a:pt x="19961" y="85798"/>
                </a:cubicBezTo>
                <a:cubicBezTo>
                  <a:pt x="20152" y="85989"/>
                  <a:pt x="20295" y="86117"/>
                  <a:pt x="20422" y="86324"/>
                </a:cubicBezTo>
                <a:cubicBezTo>
                  <a:pt x="20756" y="86594"/>
                  <a:pt x="20629" y="86722"/>
                  <a:pt x="20359" y="86913"/>
                </a:cubicBezTo>
                <a:cubicBezTo>
                  <a:pt x="19292" y="87517"/>
                  <a:pt x="18242" y="87915"/>
                  <a:pt x="17111" y="88313"/>
                </a:cubicBezTo>
                <a:cubicBezTo>
                  <a:pt x="16507" y="88504"/>
                  <a:pt x="16316" y="88902"/>
                  <a:pt x="16570" y="89443"/>
                </a:cubicBezTo>
                <a:cubicBezTo>
                  <a:pt x="16743" y="89722"/>
                  <a:pt x="17004" y="89857"/>
                  <a:pt x="17354" y="89857"/>
                </a:cubicBezTo>
                <a:cubicBezTo>
                  <a:pt x="17424" y="89857"/>
                  <a:pt x="17497" y="89852"/>
                  <a:pt x="17573" y="89841"/>
                </a:cubicBezTo>
                <a:cubicBezTo>
                  <a:pt x="17907" y="89778"/>
                  <a:pt x="18162" y="89634"/>
                  <a:pt x="18496" y="89634"/>
                </a:cubicBezTo>
                <a:cubicBezTo>
                  <a:pt x="18560" y="89634"/>
                  <a:pt x="18560" y="89634"/>
                  <a:pt x="18639" y="89571"/>
                </a:cubicBezTo>
                <a:cubicBezTo>
                  <a:pt x="21887" y="88711"/>
                  <a:pt x="24402" y="86785"/>
                  <a:pt x="26391" y="84063"/>
                </a:cubicBezTo>
                <a:cubicBezTo>
                  <a:pt x="27792" y="82074"/>
                  <a:pt x="28779" y="79957"/>
                  <a:pt x="29447" y="77633"/>
                </a:cubicBezTo>
                <a:cubicBezTo>
                  <a:pt x="30307" y="74720"/>
                  <a:pt x="30705" y="71728"/>
                  <a:pt x="30896" y="68687"/>
                </a:cubicBezTo>
                <a:cubicBezTo>
                  <a:pt x="31039" y="67685"/>
                  <a:pt x="31039" y="66698"/>
                  <a:pt x="31103" y="65695"/>
                </a:cubicBezTo>
                <a:cubicBezTo>
                  <a:pt x="31166" y="65233"/>
                  <a:pt x="31103" y="64772"/>
                  <a:pt x="31230" y="64310"/>
                </a:cubicBezTo>
                <a:cubicBezTo>
                  <a:pt x="31294" y="64167"/>
                  <a:pt x="31294" y="64103"/>
                  <a:pt x="31501" y="64103"/>
                </a:cubicBezTo>
                <a:cubicBezTo>
                  <a:pt x="32090" y="64230"/>
                  <a:pt x="32695" y="64230"/>
                  <a:pt x="33220" y="64374"/>
                </a:cubicBezTo>
                <a:cubicBezTo>
                  <a:pt x="34014" y="64481"/>
                  <a:pt x="34752" y="64646"/>
                  <a:pt x="35519" y="64646"/>
                </a:cubicBezTo>
                <a:cubicBezTo>
                  <a:pt x="35659" y="64646"/>
                  <a:pt x="35800" y="64641"/>
                  <a:pt x="35942" y="64628"/>
                </a:cubicBezTo>
                <a:cubicBezTo>
                  <a:pt x="36876" y="64628"/>
                  <a:pt x="37802" y="64664"/>
                  <a:pt x="38731" y="64664"/>
                </a:cubicBezTo>
                <a:cubicBezTo>
                  <a:pt x="39196" y="64664"/>
                  <a:pt x="39661" y="64655"/>
                  <a:pt x="40128" y="64628"/>
                </a:cubicBezTo>
                <a:cubicBezTo>
                  <a:pt x="41179" y="64565"/>
                  <a:pt x="42245" y="64374"/>
                  <a:pt x="43312" y="64230"/>
                </a:cubicBezTo>
                <a:cubicBezTo>
                  <a:pt x="45301" y="63976"/>
                  <a:pt x="47211" y="63578"/>
                  <a:pt x="49137" y="62973"/>
                </a:cubicBezTo>
                <a:cubicBezTo>
                  <a:pt x="50331" y="62575"/>
                  <a:pt x="51589" y="62177"/>
                  <a:pt x="52782" y="61716"/>
                </a:cubicBezTo>
                <a:cubicBezTo>
                  <a:pt x="53722" y="61254"/>
                  <a:pt x="54645" y="60856"/>
                  <a:pt x="55568" y="60394"/>
                </a:cubicBezTo>
                <a:cubicBezTo>
                  <a:pt x="56300" y="59933"/>
                  <a:pt x="57096" y="59535"/>
                  <a:pt x="57765" y="59137"/>
                </a:cubicBezTo>
                <a:cubicBezTo>
                  <a:pt x="58560" y="58596"/>
                  <a:pt x="59293" y="58134"/>
                  <a:pt x="60025" y="57545"/>
                </a:cubicBezTo>
                <a:cubicBezTo>
                  <a:pt x="61410" y="56542"/>
                  <a:pt x="62667" y="55476"/>
                  <a:pt x="63861" y="54282"/>
                </a:cubicBezTo>
                <a:cubicBezTo>
                  <a:pt x="64593" y="53566"/>
                  <a:pt x="65325" y="52834"/>
                  <a:pt x="66058" y="52038"/>
                </a:cubicBezTo>
                <a:cubicBezTo>
                  <a:pt x="66121" y="51974"/>
                  <a:pt x="66185" y="51831"/>
                  <a:pt x="66312" y="51767"/>
                </a:cubicBezTo>
                <a:cubicBezTo>
                  <a:pt x="66710" y="51178"/>
                  <a:pt x="67188" y="50637"/>
                  <a:pt x="67649" y="50048"/>
                </a:cubicBezTo>
                <a:cubicBezTo>
                  <a:pt x="68238" y="49189"/>
                  <a:pt x="68843" y="48313"/>
                  <a:pt x="69496" y="47390"/>
                </a:cubicBezTo>
                <a:cubicBezTo>
                  <a:pt x="73809" y="39495"/>
                  <a:pt x="75067" y="30215"/>
                  <a:pt x="75067" y="29419"/>
                </a:cubicBezTo>
                <a:cubicBezTo>
                  <a:pt x="75067" y="29251"/>
                  <a:pt x="75461" y="29190"/>
                  <a:pt x="76140" y="29190"/>
                </a:cubicBezTo>
                <a:cubicBezTo>
                  <a:pt x="77994" y="29190"/>
                  <a:pt x="81969" y="29649"/>
                  <a:pt x="85812" y="29649"/>
                </a:cubicBezTo>
                <a:cubicBezTo>
                  <a:pt x="87219" y="29649"/>
                  <a:pt x="88609" y="29588"/>
                  <a:pt x="89870" y="29419"/>
                </a:cubicBezTo>
                <a:cubicBezTo>
                  <a:pt x="90666" y="29292"/>
                  <a:pt x="91462" y="29085"/>
                  <a:pt x="92258" y="28894"/>
                </a:cubicBezTo>
                <a:cubicBezTo>
                  <a:pt x="93372" y="28496"/>
                  <a:pt x="94566" y="28098"/>
                  <a:pt x="95632" y="27493"/>
                </a:cubicBezTo>
                <a:cubicBezTo>
                  <a:pt x="96428" y="27159"/>
                  <a:pt x="97224" y="26697"/>
                  <a:pt x="97892" y="26236"/>
                </a:cubicBezTo>
                <a:cubicBezTo>
                  <a:pt x="98816" y="25567"/>
                  <a:pt x="99612" y="24771"/>
                  <a:pt x="100344" y="23912"/>
                </a:cubicBezTo>
                <a:cubicBezTo>
                  <a:pt x="100933" y="23243"/>
                  <a:pt x="101474" y="22591"/>
                  <a:pt x="101935" y="21859"/>
                </a:cubicBezTo>
                <a:cubicBezTo>
                  <a:pt x="102461" y="20935"/>
                  <a:pt x="102859" y="19933"/>
                  <a:pt x="103193" y="18946"/>
                </a:cubicBezTo>
                <a:cubicBezTo>
                  <a:pt x="103320" y="18405"/>
                  <a:pt x="103002" y="17672"/>
                  <a:pt x="102397" y="17545"/>
                </a:cubicBezTo>
                <a:cubicBezTo>
                  <a:pt x="102182" y="17508"/>
                  <a:pt x="102001" y="17481"/>
                  <a:pt x="101844" y="17481"/>
                </a:cubicBezTo>
                <a:cubicBezTo>
                  <a:pt x="101469" y="17481"/>
                  <a:pt x="101237" y="17633"/>
                  <a:pt x="101012" y="18150"/>
                </a:cubicBezTo>
                <a:cubicBezTo>
                  <a:pt x="100869" y="18341"/>
                  <a:pt x="100805" y="18548"/>
                  <a:pt x="100742" y="18739"/>
                </a:cubicBezTo>
                <a:cubicBezTo>
                  <a:pt x="100073" y="20601"/>
                  <a:pt x="99086" y="22257"/>
                  <a:pt x="97494" y="23578"/>
                </a:cubicBezTo>
                <a:cubicBezTo>
                  <a:pt x="97288" y="23323"/>
                  <a:pt x="97033" y="22989"/>
                  <a:pt x="96762" y="22718"/>
                </a:cubicBezTo>
                <a:cubicBezTo>
                  <a:pt x="95903" y="21731"/>
                  <a:pt x="95107" y="20665"/>
                  <a:pt x="94247" y="19662"/>
                </a:cubicBezTo>
                <a:cubicBezTo>
                  <a:pt x="93245" y="18468"/>
                  <a:pt x="92258" y="17211"/>
                  <a:pt x="91255" y="16017"/>
                </a:cubicBezTo>
                <a:cubicBezTo>
                  <a:pt x="90268" y="14823"/>
                  <a:pt x="89329" y="13629"/>
                  <a:pt x="88342" y="12499"/>
                </a:cubicBezTo>
                <a:cubicBezTo>
                  <a:pt x="87546" y="11576"/>
                  <a:pt x="86814" y="10653"/>
                  <a:pt x="86018" y="9714"/>
                </a:cubicBezTo>
                <a:cubicBezTo>
                  <a:pt x="85158" y="8663"/>
                  <a:pt x="84219" y="7660"/>
                  <a:pt x="83423" y="6610"/>
                </a:cubicBezTo>
                <a:cubicBezTo>
                  <a:pt x="82898" y="5941"/>
                  <a:pt x="82230" y="5273"/>
                  <a:pt x="81704" y="4541"/>
                </a:cubicBezTo>
                <a:cubicBezTo>
                  <a:pt x="81370" y="4143"/>
                  <a:pt x="81370" y="4143"/>
                  <a:pt x="81768" y="3888"/>
                </a:cubicBezTo>
                <a:cubicBezTo>
                  <a:pt x="83232" y="2885"/>
                  <a:pt x="84617" y="1962"/>
                  <a:pt x="86352" y="1564"/>
                </a:cubicBezTo>
                <a:cubicBezTo>
                  <a:pt x="86607" y="1500"/>
                  <a:pt x="86814" y="1293"/>
                  <a:pt x="86814" y="959"/>
                </a:cubicBezTo>
                <a:cubicBezTo>
                  <a:pt x="86866" y="256"/>
                  <a:pt x="86524" y="0"/>
                  <a:pt x="8599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grpSp>
        <p:nvGrpSpPr>
          <p:cNvPr id="552" name="Google Shape;552;p37"/>
          <p:cNvGrpSpPr/>
          <p:nvPr/>
        </p:nvGrpSpPr>
        <p:grpSpPr>
          <a:xfrm>
            <a:off x="409442" y="4859714"/>
            <a:ext cx="1521053" cy="2053521"/>
            <a:chOff x="7108950" y="3547625"/>
            <a:chExt cx="1053750" cy="1311875"/>
          </a:xfrm>
        </p:grpSpPr>
        <p:sp>
          <p:nvSpPr>
            <p:cNvPr id="553" name="Google Shape;553;p37"/>
            <p:cNvSpPr/>
            <p:nvPr/>
          </p:nvSpPr>
          <p:spPr>
            <a:xfrm>
              <a:off x="7108950" y="3748900"/>
              <a:ext cx="287400" cy="1110600"/>
            </a:xfrm>
            <a:prstGeom prst="rect">
              <a:avLst/>
            </a:prstGeom>
            <a:solidFill>
              <a:schemeClr val="dk2"/>
            </a:solidFill>
            <a:ln>
              <a:noFill/>
            </a:ln>
          </p:spPr>
          <p:txBody>
            <a:bodyPr spcFirstLastPara="1" wrap="square" lIns="121900" tIns="121900" rIns="121900" bIns="121900" anchor="ctr" anchorCtr="0">
              <a:noAutofit/>
            </a:bodyPr>
            <a:lstStyle/>
            <a:p>
              <a:endParaRPr sz="2533"/>
            </a:p>
          </p:txBody>
        </p:sp>
        <p:sp>
          <p:nvSpPr>
            <p:cNvPr id="554" name="Google Shape;554;p37"/>
            <p:cNvSpPr/>
            <p:nvPr/>
          </p:nvSpPr>
          <p:spPr>
            <a:xfrm>
              <a:off x="7492125" y="3623575"/>
              <a:ext cx="287400" cy="1235700"/>
            </a:xfrm>
            <a:prstGeom prst="rect">
              <a:avLst/>
            </a:prstGeom>
            <a:solidFill>
              <a:schemeClr val="lt2"/>
            </a:solidFill>
            <a:ln>
              <a:noFill/>
            </a:ln>
          </p:spPr>
          <p:txBody>
            <a:bodyPr spcFirstLastPara="1" wrap="square" lIns="121900" tIns="121900" rIns="121900" bIns="121900" anchor="ctr" anchorCtr="0">
              <a:noAutofit/>
            </a:bodyPr>
            <a:lstStyle/>
            <a:p>
              <a:endParaRPr sz="2533"/>
            </a:p>
          </p:txBody>
        </p:sp>
        <p:sp>
          <p:nvSpPr>
            <p:cNvPr id="555" name="Google Shape;555;p37"/>
            <p:cNvSpPr/>
            <p:nvPr/>
          </p:nvSpPr>
          <p:spPr>
            <a:xfrm>
              <a:off x="7875300" y="3547625"/>
              <a:ext cx="287400" cy="1311600"/>
            </a:xfrm>
            <a:prstGeom prst="rect">
              <a:avLst/>
            </a:prstGeom>
            <a:solidFill>
              <a:schemeClr val="lt2"/>
            </a:solidFill>
            <a:ln>
              <a:noFill/>
            </a:ln>
          </p:spPr>
          <p:txBody>
            <a:bodyPr spcFirstLastPara="1" wrap="square" lIns="121900" tIns="121900" rIns="121900" bIns="121900" anchor="ctr" anchorCtr="0">
              <a:noAutofit/>
            </a:bodyPr>
            <a:lstStyle/>
            <a:p>
              <a:endParaRPr sz="2533"/>
            </a:p>
          </p:txBody>
        </p:sp>
      </p:grpSp>
    </p:spTree>
    <p:extLst>
      <p:ext uri="{BB962C8B-B14F-4D97-AF65-F5344CB8AC3E}">
        <p14:creationId xmlns:p14="http://schemas.microsoft.com/office/powerpoint/2010/main" val="179222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9"/>
          <p:cNvSpPr txBox="1">
            <a:spLocks noGrp="1"/>
          </p:cNvSpPr>
          <p:nvPr>
            <p:ph type="title"/>
          </p:nvPr>
        </p:nvSpPr>
        <p:spPr>
          <a:xfrm>
            <a:off x="960000" y="593367"/>
            <a:ext cx="10272000" cy="763600"/>
          </a:xfrm>
          <a:prstGeom prst="rect">
            <a:avLst/>
          </a:prstGeom>
        </p:spPr>
        <p:txBody>
          <a:bodyPr spcFirstLastPara="1" wrap="square" lIns="121900" tIns="121900" rIns="121900" bIns="121900" anchor="ctr" anchorCtr="0">
            <a:noAutofit/>
          </a:bodyPr>
          <a:lstStyle/>
          <a:p>
            <a:r>
              <a:rPr lang="en" dirty="0"/>
              <a:t>Data Description</a:t>
            </a:r>
            <a:endParaRPr dirty="0"/>
          </a:p>
        </p:txBody>
      </p:sp>
      <p:sp>
        <p:nvSpPr>
          <p:cNvPr id="601" name="Google Shape;601;p39"/>
          <p:cNvSpPr txBox="1"/>
          <p:nvPr/>
        </p:nvSpPr>
        <p:spPr>
          <a:xfrm>
            <a:off x="6502062" y="2094618"/>
            <a:ext cx="4295111" cy="3631260"/>
          </a:xfrm>
          <a:prstGeom prst="rect">
            <a:avLst/>
          </a:prstGeom>
          <a:noFill/>
          <a:ln>
            <a:noFill/>
          </a:ln>
        </p:spPr>
        <p:txBody>
          <a:bodyPr spcFirstLastPara="1" wrap="square" lIns="121900" tIns="121900" rIns="121900" bIns="121900" anchor="t" anchorCtr="0">
            <a:noAutofit/>
          </a:bodyPr>
          <a:lstStyle/>
          <a:p>
            <a:r>
              <a:rPr lang="en-GB" sz="2000" dirty="0">
                <a:solidFill>
                  <a:schemeClr val="lt2"/>
                </a:solidFill>
                <a:latin typeface="Montserrat"/>
                <a:ea typeface="Montserrat"/>
                <a:cs typeface="Montserrat"/>
                <a:sym typeface="Montserrat"/>
              </a:rPr>
              <a:t>It is a dataset of 253,680 survey responses to the CDC's BRFSS2015. The target variable Diabetes_012 has 3 classes. 0 is for no diabetes or only during pregnancy, 1 is for prediabetes, and 2 is for diabetes. There is class imbalance in this dataset.​</a:t>
            </a:r>
          </a:p>
          <a:p>
            <a:endParaRPr lang="en-GB" sz="2000" dirty="0">
              <a:solidFill>
                <a:schemeClr val="lt2"/>
              </a:solidFill>
              <a:latin typeface="Montserrat"/>
              <a:ea typeface="Montserrat"/>
              <a:cs typeface="Montserrat"/>
              <a:sym typeface="Montserrat"/>
            </a:endParaRPr>
          </a:p>
          <a:p>
            <a:r>
              <a:rPr lang="en-GB" sz="2000" dirty="0">
                <a:solidFill>
                  <a:schemeClr val="lt2"/>
                </a:solidFill>
                <a:latin typeface="Montserrat"/>
                <a:ea typeface="Montserrat"/>
                <a:cs typeface="Montserrat"/>
                <a:sym typeface="Montserrat"/>
              </a:rPr>
              <a:t>This dataset has 21 feature variables</a:t>
            </a:r>
            <a:endParaRPr sz="2000" dirty="0">
              <a:solidFill>
                <a:schemeClr val="lt2"/>
              </a:solidFill>
              <a:latin typeface="Montserrat"/>
              <a:ea typeface="Montserrat"/>
              <a:cs typeface="Montserrat"/>
              <a:sym typeface="Montserrat"/>
            </a:endParaRPr>
          </a:p>
        </p:txBody>
      </p:sp>
      <p:pic>
        <p:nvPicPr>
          <p:cNvPr id="602" name="Google Shape;602;p39" title="Gráfico">
            <a:hlinkClick r:id="rId3"/>
          </p:cNvPr>
          <p:cNvPicPr preferRelativeResize="0"/>
          <p:nvPr/>
        </p:nvPicPr>
        <p:blipFill>
          <a:blip r:embed="rId4">
            <a:alphaModFix/>
          </a:blip>
          <a:stretch>
            <a:fillRect/>
          </a:stretch>
        </p:blipFill>
        <p:spPr>
          <a:xfrm>
            <a:off x="1124633" y="1673467"/>
            <a:ext cx="4231139" cy="3268645"/>
          </a:xfrm>
          <a:prstGeom prst="rect">
            <a:avLst/>
          </a:prstGeom>
          <a:noFill/>
          <a:ln>
            <a:noFill/>
          </a:ln>
        </p:spPr>
      </p:pic>
      <p:cxnSp>
        <p:nvCxnSpPr>
          <p:cNvPr id="603" name="Google Shape;603;p39"/>
          <p:cNvCxnSpPr>
            <a:cxnSpLocks/>
          </p:cNvCxnSpPr>
          <p:nvPr/>
        </p:nvCxnSpPr>
        <p:spPr>
          <a:xfrm>
            <a:off x="1256605" y="5067995"/>
            <a:ext cx="4295111" cy="0"/>
          </a:xfrm>
          <a:prstGeom prst="straightConnector1">
            <a:avLst/>
          </a:prstGeom>
          <a:noFill/>
          <a:ln w="9525"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1212870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3"/>
          <p:cNvSpPr txBox="1">
            <a:spLocks noGrp="1"/>
          </p:cNvSpPr>
          <p:nvPr>
            <p:ph type="title"/>
          </p:nvPr>
        </p:nvSpPr>
        <p:spPr>
          <a:xfrm>
            <a:off x="960000" y="593367"/>
            <a:ext cx="10272000" cy="763600"/>
          </a:xfrm>
          <a:prstGeom prst="rect">
            <a:avLst/>
          </a:prstGeom>
        </p:spPr>
        <p:txBody>
          <a:bodyPr spcFirstLastPara="1" wrap="square" lIns="121900" tIns="121900" rIns="121900" bIns="121900" anchor="ctr" anchorCtr="0">
            <a:noAutofit/>
          </a:bodyPr>
          <a:lstStyle/>
          <a:p>
            <a:r>
              <a:rPr lang="en" dirty="0"/>
              <a:t>Predictors</a:t>
            </a:r>
            <a:endParaRPr dirty="0"/>
          </a:p>
        </p:txBody>
      </p:sp>
      <p:grpSp>
        <p:nvGrpSpPr>
          <p:cNvPr id="469" name="Google Shape;469;p33"/>
          <p:cNvGrpSpPr/>
          <p:nvPr/>
        </p:nvGrpSpPr>
        <p:grpSpPr>
          <a:xfrm>
            <a:off x="127739" y="3909023"/>
            <a:ext cx="1437480" cy="2759261"/>
            <a:chOff x="236525" y="1775500"/>
            <a:chExt cx="900150" cy="1727850"/>
          </a:xfrm>
        </p:grpSpPr>
        <p:sp>
          <p:nvSpPr>
            <p:cNvPr id="470" name="Google Shape;470;p33"/>
            <p:cNvSpPr/>
            <p:nvPr/>
          </p:nvSpPr>
          <p:spPr>
            <a:xfrm>
              <a:off x="264775" y="1813700"/>
              <a:ext cx="44600" cy="43000"/>
            </a:xfrm>
            <a:custGeom>
              <a:avLst/>
              <a:gdLst/>
              <a:ahLst/>
              <a:cxnLst/>
              <a:rect l="l" t="t" r="r" b="b"/>
              <a:pathLst>
                <a:path w="1784" h="1720" extrusionOk="0">
                  <a:moveTo>
                    <a:pt x="924" y="1"/>
                  </a:moveTo>
                  <a:cubicBezTo>
                    <a:pt x="398" y="1"/>
                    <a:pt x="0" y="399"/>
                    <a:pt x="0" y="860"/>
                  </a:cubicBezTo>
                  <a:cubicBezTo>
                    <a:pt x="0" y="1322"/>
                    <a:pt x="398" y="1720"/>
                    <a:pt x="924" y="1720"/>
                  </a:cubicBezTo>
                  <a:cubicBezTo>
                    <a:pt x="1385" y="1720"/>
                    <a:pt x="1783" y="1322"/>
                    <a:pt x="1783" y="860"/>
                  </a:cubicBezTo>
                  <a:cubicBezTo>
                    <a:pt x="1783" y="399"/>
                    <a:pt x="1385" y="1"/>
                    <a:pt x="924"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71" name="Google Shape;471;p33"/>
            <p:cNvSpPr/>
            <p:nvPr/>
          </p:nvSpPr>
          <p:spPr>
            <a:xfrm>
              <a:off x="808350" y="2087500"/>
              <a:ext cx="41825" cy="41400"/>
            </a:xfrm>
            <a:custGeom>
              <a:avLst/>
              <a:gdLst/>
              <a:ahLst/>
              <a:cxnLst/>
              <a:rect l="l" t="t" r="r" b="b"/>
              <a:pathLst>
                <a:path w="1673" h="1656" extrusionOk="0">
                  <a:moveTo>
                    <a:pt x="797" y="0"/>
                  </a:moveTo>
                  <a:cubicBezTo>
                    <a:pt x="399" y="0"/>
                    <a:pt x="1" y="398"/>
                    <a:pt x="1" y="860"/>
                  </a:cubicBezTo>
                  <a:cubicBezTo>
                    <a:pt x="1" y="1321"/>
                    <a:pt x="399" y="1655"/>
                    <a:pt x="797" y="1655"/>
                  </a:cubicBezTo>
                  <a:cubicBezTo>
                    <a:pt x="1274" y="1655"/>
                    <a:pt x="1672" y="1321"/>
                    <a:pt x="1672" y="860"/>
                  </a:cubicBezTo>
                  <a:cubicBezTo>
                    <a:pt x="1672" y="398"/>
                    <a:pt x="1274" y="0"/>
                    <a:pt x="79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72" name="Google Shape;472;p33"/>
            <p:cNvSpPr/>
            <p:nvPr/>
          </p:nvSpPr>
          <p:spPr>
            <a:xfrm>
              <a:off x="266375" y="2354100"/>
              <a:ext cx="41400" cy="41800"/>
            </a:xfrm>
            <a:custGeom>
              <a:avLst/>
              <a:gdLst/>
              <a:ahLst/>
              <a:cxnLst/>
              <a:rect l="l" t="t" r="r" b="b"/>
              <a:pathLst>
                <a:path w="1656" h="1672" extrusionOk="0">
                  <a:moveTo>
                    <a:pt x="860" y="1"/>
                  </a:moveTo>
                  <a:cubicBezTo>
                    <a:pt x="398" y="1"/>
                    <a:pt x="0" y="335"/>
                    <a:pt x="0" y="796"/>
                  </a:cubicBezTo>
                  <a:cubicBezTo>
                    <a:pt x="0" y="1274"/>
                    <a:pt x="398" y="1672"/>
                    <a:pt x="860" y="1672"/>
                  </a:cubicBezTo>
                  <a:cubicBezTo>
                    <a:pt x="1258" y="1672"/>
                    <a:pt x="1656" y="1274"/>
                    <a:pt x="1656" y="796"/>
                  </a:cubicBezTo>
                  <a:cubicBezTo>
                    <a:pt x="1656" y="335"/>
                    <a:pt x="1258" y="1"/>
                    <a:pt x="860"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73" name="Google Shape;473;p33"/>
            <p:cNvSpPr/>
            <p:nvPr/>
          </p:nvSpPr>
          <p:spPr>
            <a:xfrm>
              <a:off x="1078950" y="2622700"/>
              <a:ext cx="41400" cy="41825"/>
            </a:xfrm>
            <a:custGeom>
              <a:avLst/>
              <a:gdLst/>
              <a:ahLst/>
              <a:cxnLst/>
              <a:rect l="l" t="t" r="r" b="b"/>
              <a:pathLst>
                <a:path w="1656" h="1673" extrusionOk="0">
                  <a:moveTo>
                    <a:pt x="860" y="1"/>
                  </a:moveTo>
                  <a:cubicBezTo>
                    <a:pt x="399" y="1"/>
                    <a:pt x="1" y="399"/>
                    <a:pt x="1" y="876"/>
                  </a:cubicBezTo>
                  <a:cubicBezTo>
                    <a:pt x="1" y="1338"/>
                    <a:pt x="399" y="1672"/>
                    <a:pt x="860" y="1672"/>
                  </a:cubicBezTo>
                  <a:cubicBezTo>
                    <a:pt x="1322" y="1672"/>
                    <a:pt x="1656" y="1338"/>
                    <a:pt x="1656" y="876"/>
                  </a:cubicBezTo>
                  <a:cubicBezTo>
                    <a:pt x="1656" y="399"/>
                    <a:pt x="1322" y="1"/>
                    <a:pt x="860"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74" name="Google Shape;474;p33"/>
            <p:cNvSpPr/>
            <p:nvPr/>
          </p:nvSpPr>
          <p:spPr>
            <a:xfrm>
              <a:off x="815125" y="2896475"/>
              <a:ext cx="28275" cy="28300"/>
            </a:xfrm>
            <a:custGeom>
              <a:avLst/>
              <a:gdLst/>
              <a:ahLst/>
              <a:cxnLst/>
              <a:rect l="l" t="t" r="r" b="b"/>
              <a:pathLst>
                <a:path w="1131" h="1132" extrusionOk="0">
                  <a:moveTo>
                    <a:pt x="526" y="1"/>
                  </a:moveTo>
                  <a:cubicBezTo>
                    <a:pt x="271" y="1"/>
                    <a:pt x="0" y="271"/>
                    <a:pt x="0" y="526"/>
                  </a:cubicBezTo>
                  <a:cubicBezTo>
                    <a:pt x="0" y="860"/>
                    <a:pt x="271" y="1131"/>
                    <a:pt x="526" y="1131"/>
                  </a:cubicBezTo>
                  <a:cubicBezTo>
                    <a:pt x="860" y="1131"/>
                    <a:pt x="1130" y="860"/>
                    <a:pt x="1130" y="526"/>
                  </a:cubicBezTo>
                  <a:cubicBezTo>
                    <a:pt x="1130" y="271"/>
                    <a:pt x="860" y="1"/>
                    <a:pt x="526"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75" name="Google Shape;475;p33"/>
            <p:cNvSpPr/>
            <p:nvPr/>
          </p:nvSpPr>
          <p:spPr>
            <a:xfrm>
              <a:off x="1090500" y="3173450"/>
              <a:ext cx="18325" cy="19925"/>
            </a:xfrm>
            <a:custGeom>
              <a:avLst/>
              <a:gdLst/>
              <a:ahLst/>
              <a:cxnLst/>
              <a:rect l="l" t="t" r="r" b="b"/>
              <a:pathLst>
                <a:path w="733" h="797" extrusionOk="0">
                  <a:moveTo>
                    <a:pt x="398" y="0"/>
                  </a:moveTo>
                  <a:cubicBezTo>
                    <a:pt x="128" y="0"/>
                    <a:pt x="0" y="191"/>
                    <a:pt x="0" y="398"/>
                  </a:cubicBezTo>
                  <a:cubicBezTo>
                    <a:pt x="0" y="589"/>
                    <a:pt x="128" y="796"/>
                    <a:pt x="398" y="796"/>
                  </a:cubicBezTo>
                  <a:cubicBezTo>
                    <a:pt x="589" y="796"/>
                    <a:pt x="732" y="589"/>
                    <a:pt x="732" y="398"/>
                  </a:cubicBezTo>
                  <a:cubicBezTo>
                    <a:pt x="732" y="191"/>
                    <a:pt x="589" y="0"/>
                    <a:pt x="39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76" name="Google Shape;476;p33"/>
            <p:cNvSpPr/>
            <p:nvPr/>
          </p:nvSpPr>
          <p:spPr>
            <a:xfrm>
              <a:off x="539750" y="3161900"/>
              <a:ext cx="36625" cy="36250"/>
            </a:xfrm>
            <a:custGeom>
              <a:avLst/>
              <a:gdLst/>
              <a:ahLst/>
              <a:cxnLst/>
              <a:rect l="l" t="t" r="r" b="b"/>
              <a:pathLst>
                <a:path w="1465" h="1450" extrusionOk="0">
                  <a:moveTo>
                    <a:pt x="733" y="1"/>
                  </a:moveTo>
                  <a:cubicBezTo>
                    <a:pt x="335" y="1"/>
                    <a:pt x="0" y="319"/>
                    <a:pt x="0" y="717"/>
                  </a:cubicBezTo>
                  <a:cubicBezTo>
                    <a:pt x="0" y="1115"/>
                    <a:pt x="335" y="1449"/>
                    <a:pt x="733" y="1449"/>
                  </a:cubicBezTo>
                  <a:cubicBezTo>
                    <a:pt x="1131" y="1449"/>
                    <a:pt x="1465" y="1115"/>
                    <a:pt x="1465" y="717"/>
                  </a:cubicBezTo>
                  <a:cubicBezTo>
                    <a:pt x="1465" y="319"/>
                    <a:pt x="1131" y="1"/>
                    <a:pt x="733"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77" name="Google Shape;477;p33"/>
            <p:cNvSpPr/>
            <p:nvPr/>
          </p:nvSpPr>
          <p:spPr>
            <a:xfrm>
              <a:off x="810350" y="3433700"/>
              <a:ext cx="37825" cy="38225"/>
            </a:xfrm>
            <a:custGeom>
              <a:avLst/>
              <a:gdLst/>
              <a:ahLst/>
              <a:cxnLst/>
              <a:rect l="l" t="t" r="r" b="b"/>
              <a:pathLst>
                <a:path w="1513" h="1529" extrusionOk="0">
                  <a:moveTo>
                    <a:pt x="717" y="0"/>
                  </a:moveTo>
                  <a:cubicBezTo>
                    <a:pt x="319" y="0"/>
                    <a:pt x="0" y="335"/>
                    <a:pt x="0" y="796"/>
                  </a:cubicBezTo>
                  <a:cubicBezTo>
                    <a:pt x="0" y="1194"/>
                    <a:pt x="319" y="1528"/>
                    <a:pt x="717" y="1528"/>
                  </a:cubicBezTo>
                  <a:cubicBezTo>
                    <a:pt x="1194" y="1528"/>
                    <a:pt x="1512" y="1194"/>
                    <a:pt x="1512" y="796"/>
                  </a:cubicBezTo>
                  <a:cubicBezTo>
                    <a:pt x="1512" y="335"/>
                    <a:pt x="1194" y="0"/>
                    <a:pt x="71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78" name="Google Shape;478;p33"/>
            <p:cNvSpPr/>
            <p:nvPr/>
          </p:nvSpPr>
          <p:spPr>
            <a:xfrm>
              <a:off x="1078950" y="2083900"/>
              <a:ext cx="41400" cy="41425"/>
            </a:xfrm>
            <a:custGeom>
              <a:avLst/>
              <a:gdLst/>
              <a:ahLst/>
              <a:cxnLst/>
              <a:rect l="l" t="t" r="r" b="b"/>
              <a:pathLst>
                <a:path w="1656" h="1657" extrusionOk="0">
                  <a:moveTo>
                    <a:pt x="860" y="1"/>
                  </a:moveTo>
                  <a:cubicBezTo>
                    <a:pt x="399" y="1"/>
                    <a:pt x="1" y="399"/>
                    <a:pt x="1" y="860"/>
                  </a:cubicBezTo>
                  <a:cubicBezTo>
                    <a:pt x="1" y="1258"/>
                    <a:pt x="399" y="1656"/>
                    <a:pt x="860" y="1656"/>
                  </a:cubicBezTo>
                  <a:cubicBezTo>
                    <a:pt x="1322" y="1656"/>
                    <a:pt x="1656" y="1258"/>
                    <a:pt x="1656" y="860"/>
                  </a:cubicBezTo>
                  <a:cubicBezTo>
                    <a:pt x="1656" y="399"/>
                    <a:pt x="1322" y="1"/>
                    <a:pt x="860"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79" name="Google Shape;479;p33"/>
            <p:cNvSpPr/>
            <p:nvPr/>
          </p:nvSpPr>
          <p:spPr>
            <a:xfrm>
              <a:off x="521850" y="1798975"/>
              <a:ext cx="72850" cy="72850"/>
            </a:xfrm>
            <a:custGeom>
              <a:avLst/>
              <a:gdLst/>
              <a:ahLst/>
              <a:cxnLst/>
              <a:rect l="l" t="t" r="r" b="b"/>
              <a:pathLst>
                <a:path w="2914" h="2914" extrusionOk="0">
                  <a:moveTo>
                    <a:pt x="1449" y="1"/>
                  </a:moveTo>
                  <a:cubicBezTo>
                    <a:pt x="653" y="1"/>
                    <a:pt x="0" y="654"/>
                    <a:pt x="0" y="1449"/>
                  </a:cubicBezTo>
                  <a:cubicBezTo>
                    <a:pt x="0" y="2245"/>
                    <a:pt x="653" y="2914"/>
                    <a:pt x="1449" y="2914"/>
                  </a:cubicBezTo>
                  <a:cubicBezTo>
                    <a:pt x="2245" y="2914"/>
                    <a:pt x="2913" y="2245"/>
                    <a:pt x="2913" y="1449"/>
                  </a:cubicBezTo>
                  <a:cubicBezTo>
                    <a:pt x="2913" y="654"/>
                    <a:pt x="2245"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80" name="Google Shape;480;p33"/>
            <p:cNvSpPr/>
            <p:nvPr/>
          </p:nvSpPr>
          <p:spPr>
            <a:xfrm>
              <a:off x="249650" y="2067600"/>
              <a:ext cx="74850" cy="74425"/>
            </a:xfrm>
            <a:custGeom>
              <a:avLst/>
              <a:gdLst/>
              <a:ahLst/>
              <a:cxnLst/>
              <a:rect l="l" t="t" r="r" b="b"/>
              <a:pathLst>
                <a:path w="2994" h="2977" extrusionOk="0">
                  <a:moveTo>
                    <a:pt x="1529" y="0"/>
                  </a:moveTo>
                  <a:cubicBezTo>
                    <a:pt x="669" y="0"/>
                    <a:pt x="1" y="653"/>
                    <a:pt x="1" y="1512"/>
                  </a:cubicBezTo>
                  <a:cubicBezTo>
                    <a:pt x="1" y="2308"/>
                    <a:pt x="669" y="2977"/>
                    <a:pt x="1529" y="2977"/>
                  </a:cubicBezTo>
                  <a:cubicBezTo>
                    <a:pt x="2325" y="2977"/>
                    <a:pt x="2993" y="2308"/>
                    <a:pt x="2993" y="1512"/>
                  </a:cubicBezTo>
                  <a:cubicBezTo>
                    <a:pt x="2993" y="653"/>
                    <a:pt x="2325" y="0"/>
                    <a:pt x="152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81" name="Google Shape;481;p33"/>
            <p:cNvSpPr/>
            <p:nvPr/>
          </p:nvSpPr>
          <p:spPr>
            <a:xfrm>
              <a:off x="521850" y="2065600"/>
              <a:ext cx="72850" cy="74850"/>
            </a:xfrm>
            <a:custGeom>
              <a:avLst/>
              <a:gdLst/>
              <a:ahLst/>
              <a:cxnLst/>
              <a:rect l="l" t="t" r="r" b="b"/>
              <a:pathLst>
                <a:path w="2914" h="2994" extrusionOk="0">
                  <a:moveTo>
                    <a:pt x="1449" y="1"/>
                  </a:moveTo>
                  <a:cubicBezTo>
                    <a:pt x="653" y="1"/>
                    <a:pt x="0" y="669"/>
                    <a:pt x="0" y="1465"/>
                  </a:cubicBezTo>
                  <a:cubicBezTo>
                    <a:pt x="0" y="2325"/>
                    <a:pt x="653" y="2993"/>
                    <a:pt x="1449" y="2993"/>
                  </a:cubicBezTo>
                  <a:cubicBezTo>
                    <a:pt x="2245" y="2993"/>
                    <a:pt x="2913" y="2325"/>
                    <a:pt x="2913" y="1465"/>
                  </a:cubicBezTo>
                  <a:cubicBezTo>
                    <a:pt x="2913" y="669"/>
                    <a:pt x="2245"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82" name="Google Shape;482;p33"/>
            <p:cNvSpPr/>
            <p:nvPr/>
          </p:nvSpPr>
          <p:spPr>
            <a:xfrm>
              <a:off x="249650" y="2606400"/>
              <a:ext cx="74850" cy="74425"/>
            </a:xfrm>
            <a:custGeom>
              <a:avLst/>
              <a:gdLst/>
              <a:ahLst/>
              <a:cxnLst/>
              <a:rect l="l" t="t" r="r" b="b"/>
              <a:pathLst>
                <a:path w="2994" h="2977" extrusionOk="0">
                  <a:moveTo>
                    <a:pt x="1529" y="0"/>
                  </a:moveTo>
                  <a:cubicBezTo>
                    <a:pt x="669" y="0"/>
                    <a:pt x="1" y="653"/>
                    <a:pt x="1" y="1528"/>
                  </a:cubicBezTo>
                  <a:cubicBezTo>
                    <a:pt x="1" y="2324"/>
                    <a:pt x="669" y="2977"/>
                    <a:pt x="1529" y="2977"/>
                  </a:cubicBezTo>
                  <a:cubicBezTo>
                    <a:pt x="2325" y="2977"/>
                    <a:pt x="2993" y="2324"/>
                    <a:pt x="2993" y="1528"/>
                  </a:cubicBezTo>
                  <a:cubicBezTo>
                    <a:pt x="2993" y="653"/>
                    <a:pt x="2325" y="0"/>
                    <a:pt x="152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83" name="Google Shape;483;p33"/>
            <p:cNvSpPr/>
            <p:nvPr/>
          </p:nvSpPr>
          <p:spPr>
            <a:xfrm>
              <a:off x="249650" y="2876600"/>
              <a:ext cx="74850" cy="74425"/>
            </a:xfrm>
            <a:custGeom>
              <a:avLst/>
              <a:gdLst/>
              <a:ahLst/>
              <a:cxnLst/>
              <a:rect l="l" t="t" r="r" b="b"/>
              <a:pathLst>
                <a:path w="2994" h="2977" extrusionOk="0">
                  <a:moveTo>
                    <a:pt x="1529" y="0"/>
                  </a:moveTo>
                  <a:cubicBezTo>
                    <a:pt x="669" y="0"/>
                    <a:pt x="1" y="669"/>
                    <a:pt x="1" y="1464"/>
                  </a:cubicBezTo>
                  <a:cubicBezTo>
                    <a:pt x="1" y="2324"/>
                    <a:pt x="669" y="2977"/>
                    <a:pt x="1529" y="2977"/>
                  </a:cubicBezTo>
                  <a:cubicBezTo>
                    <a:pt x="2325" y="2977"/>
                    <a:pt x="2993" y="2324"/>
                    <a:pt x="2993" y="1464"/>
                  </a:cubicBezTo>
                  <a:cubicBezTo>
                    <a:pt x="2993" y="669"/>
                    <a:pt x="2325" y="0"/>
                    <a:pt x="152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84" name="Google Shape;484;p33"/>
            <p:cNvSpPr/>
            <p:nvPr/>
          </p:nvSpPr>
          <p:spPr>
            <a:xfrm>
              <a:off x="236525" y="3402250"/>
              <a:ext cx="101100" cy="101100"/>
            </a:xfrm>
            <a:custGeom>
              <a:avLst/>
              <a:gdLst/>
              <a:ahLst/>
              <a:cxnLst/>
              <a:rect l="l" t="t" r="r" b="b"/>
              <a:pathLst>
                <a:path w="4044" h="4044" extrusionOk="0">
                  <a:moveTo>
                    <a:pt x="2054" y="1"/>
                  </a:moveTo>
                  <a:cubicBezTo>
                    <a:pt x="924" y="1"/>
                    <a:pt x="0" y="924"/>
                    <a:pt x="0" y="2054"/>
                  </a:cubicBezTo>
                  <a:cubicBezTo>
                    <a:pt x="0" y="3184"/>
                    <a:pt x="924" y="4044"/>
                    <a:pt x="2054" y="4044"/>
                  </a:cubicBezTo>
                  <a:cubicBezTo>
                    <a:pt x="3184" y="4044"/>
                    <a:pt x="4043" y="3184"/>
                    <a:pt x="4043" y="2054"/>
                  </a:cubicBezTo>
                  <a:cubicBezTo>
                    <a:pt x="4043" y="924"/>
                    <a:pt x="3184" y="1"/>
                    <a:pt x="2054"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85" name="Google Shape;485;p33"/>
            <p:cNvSpPr/>
            <p:nvPr/>
          </p:nvSpPr>
          <p:spPr>
            <a:xfrm>
              <a:off x="249650" y="3146775"/>
              <a:ext cx="74850" cy="74850"/>
            </a:xfrm>
            <a:custGeom>
              <a:avLst/>
              <a:gdLst/>
              <a:ahLst/>
              <a:cxnLst/>
              <a:rect l="l" t="t" r="r" b="b"/>
              <a:pathLst>
                <a:path w="2994" h="2994" extrusionOk="0">
                  <a:moveTo>
                    <a:pt x="1529" y="1"/>
                  </a:moveTo>
                  <a:cubicBezTo>
                    <a:pt x="669" y="1"/>
                    <a:pt x="1" y="669"/>
                    <a:pt x="1" y="1465"/>
                  </a:cubicBezTo>
                  <a:cubicBezTo>
                    <a:pt x="1" y="2261"/>
                    <a:pt x="669" y="2993"/>
                    <a:pt x="1529" y="2993"/>
                  </a:cubicBezTo>
                  <a:cubicBezTo>
                    <a:pt x="2325" y="2993"/>
                    <a:pt x="2993" y="2261"/>
                    <a:pt x="2993" y="1465"/>
                  </a:cubicBezTo>
                  <a:cubicBezTo>
                    <a:pt x="2993" y="669"/>
                    <a:pt x="2325" y="1"/>
                    <a:pt x="152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86" name="Google Shape;486;p33"/>
            <p:cNvSpPr/>
            <p:nvPr/>
          </p:nvSpPr>
          <p:spPr>
            <a:xfrm>
              <a:off x="792050" y="3145200"/>
              <a:ext cx="74425" cy="74425"/>
            </a:xfrm>
            <a:custGeom>
              <a:avLst/>
              <a:gdLst/>
              <a:ahLst/>
              <a:cxnLst/>
              <a:rect l="l" t="t" r="r" b="b"/>
              <a:pathLst>
                <a:path w="2977" h="2977" extrusionOk="0">
                  <a:moveTo>
                    <a:pt x="1449" y="0"/>
                  </a:moveTo>
                  <a:cubicBezTo>
                    <a:pt x="653" y="0"/>
                    <a:pt x="0" y="669"/>
                    <a:pt x="0" y="1528"/>
                  </a:cubicBezTo>
                  <a:cubicBezTo>
                    <a:pt x="0" y="2324"/>
                    <a:pt x="653" y="2977"/>
                    <a:pt x="1449" y="2977"/>
                  </a:cubicBezTo>
                  <a:cubicBezTo>
                    <a:pt x="2324" y="2977"/>
                    <a:pt x="2977" y="2324"/>
                    <a:pt x="2977" y="1528"/>
                  </a:cubicBezTo>
                  <a:cubicBezTo>
                    <a:pt x="2977" y="669"/>
                    <a:pt x="2324"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87" name="Google Shape;487;p33"/>
            <p:cNvSpPr/>
            <p:nvPr/>
          </p:nvSpPr>
          <p:spPr>
            <a:xfrm>
              <a:off x="521850" y="3415400"/>
              <a:ext cx="74425" cy="74825"/>
            </a:xfrm>
            <a:custGeom>
              <a:avLst/>
              <a:gdLst/>
              <a:ahLst/>
              <a:cxnLst/>
              <a:rect l="l" t="t" r="r" b="b"/>
              <a:pathLst>
                <a:path w="2977" h="2993" extrusionOk="0">
                  <a:moveTo>
                    <a:pt x="1449" y="0"/>
                  </a:moveTo>
                  <a:cubicBezTo>
                    <a:pt x="653" y="0"/>
                    <a:pt x="0" y="669"/>
                    <a:pt x="0" y="1528"/>
                  </a:cubicBezTo>
                  <a:cubicBezTo>
                    <a:pt x="0" y="2324"/>
                    <a:pt x="653" y="2993"/>
                    <a:pt x="1449" y="2993"/>
                  </a:cubicBezTo>
                  <a:cubicBezTo>
                    <a:pt x="2308" y="2993"/>
                    <a:pt x="2977" y="2324"/>
                    <a:pt x="2977" y="1528"/>
                  </a:cubicBezTo>
                  <a:cubicBezTo>
                    <a:pt x="2977" y="669"/>
                    <a:pt x="2308"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88" name="Google Shape;488;p33"/>
            <p:cNvSpPr/>
            <p:nvPr/>
          </p:nvSpPr>
          <p:spPr>
            <a:xfrm>
              <a:off x="1062250" y="3415400"/>
              <a:ext cx="74425" cy="74825"/>
            </a:xfrm>
            <a:custGeom>
              <a:avLst/>
              <a:gdLst/>
              <a:ahLst/>
              <a:cxnLst/>
              <a:rect l="l" t="t" r="r" b="b"/>
              <a:pathLst>
                <a:path w="2977" h="2993" extrusionOk="0">
                  <a:moveTo>
                    <a:pt x="1528" y="0"/>
                  </a:moveTo>
                  <a:cubicBezTo>
                    <a:pt x="669" y="0"/>
                    <a:pt x="0" y="669"/>
                    <a:pt x="0" y="1528"/>
                  </a:cubicBezTo>
                  <a:cubicBezTo>
                    <a:pt x="0" y="2324"/>
                    <a:pt x="669" y="2993"/>
                    <a:pt x="1528" y="2993"/>
                  </a:cubicBezTo>
                  <a:cubicBezTo>
                    <a:pt x="2324" y="2993"/>
                    <a:pt x="2977" y="2324"/>
                    <a:pt x="2977" y="1528"/>
                  </a:cubicBezTo>
                  <a:cubicBezTo>
                    <a:pt x="2977" y="669"/>
                    <a:pt x="2324" y="0"/>
                    <a:pt x="152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89" name="Google Shape;489;p33"/>
            <p:cNvSpPr/>
            <p:nvPr/>
          </p:nvSpPr>
          <p:spPr>
            <a:xfrm>
              <a:off x="521850" y="2604800"/>
              <a:ext cx="72850" cy="74450"/>
            </a:xfrm>
            <a:custGeom>
              <a:avLst/>
              <a:gdLst/>
              <a:ahLst/>
              <a:cxnLst/>
              <a:rect l="l" t="t" r="r" b="b"/>
              <a:pathLst>
                <a:path w="2914" h="2978" extrusionOk="0">
                  <a:moveTo>
                    <a:pt x="1449" y="1"/>
                  </a:moveTo>
                  <a:cubicBezTo>
                    <a:pt x="653" y="1"/>
                    <a:pt x="0" y="653"/>
                    <a:pt x="0" y="1449"/>
                  </a:cubicBezTo>
                  <a:cubicBezTo>
                    <a:pt x="0" y="2309"/>
                    <a:pt x="653" y="2977"/>
                    <a:pt x="1449" y="2977"/>
                  </a:cubicBezTo>
                  <a:cubicBezTo>
                    <a:pt x="2245" y="2977"/>
                    <a:pt x="2913" y="2309"/>
                    <a:pt x="2913" y="1449"/>
                  </a:cubicBezTo>
                  <a:cubicBezTo>
                    <a:pt x="2913" y="653"/>
                    <a:pt x="2245"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90" name="Google Shape;490;p33"/>
            <p:cNvSpPr/>
            <p:nvPr/>
          </p:nvSpPr>
          <p:spPr>
            <a:xfrm>
              <a:off x="792050" y="2604800"/>
              <a:ext cx="74425" cy="74450"/>
            </a:xfrm>
            <a:custGeom>
              <a:avLst/>
              <a:gdLst/>
              <a:ahLst/>
              <a:cxnLst/>
              <a:rect l="l" t="t" r="r" b="b"/>
              <a:pathLst>
                <a:path w="2977" h="2978" extrusionOk="0">
                  <a:moveTo>
                    <a:pt x="1449" y="1"/>
                  </a:moveTo>
                  <a:cubicBezTo>
                    <a:pt x="653" y="1"/>
                    <a:pt x="0" y="653"/>
                    <a:pt x="0" y="1449"/>
                  </a:cubicBezTo>
                  <a:cubicBezTo>
                    <a:pt x="0" y="2309"/>
                    <a:pt x="653" y="2977"/>
                    <a:pt x="1449" y="2977"/>
                  </a:cubicBezTo>
                  <a:cubicBezTo>
                    <a:pt x="2324" y="2977"/>
                    <a:pt x="2977" y="2309"/>
                    <a:pt x="2977" y="1449"/>
                  </a:cubicBezTo>
                  <a:cubicBezTo>
                    <a:pt x="2977" y="653"/>
                    <a:pt x="2324"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91" name="Google Shape;491;p33"/>
            <p:cNvSpPr/>
            <p:nvPr/>
          </p:nvSpPr>
          <p:spPr>
            <a:xfrm>
              <a:off x="521850" y="2875000"/>
              <a:ext cx="72850" cy="74425"/>
            </a:xfrm>
            <a:custGeom>
              <a:avLst/>
              <a:gdLst/>
              <a:ahLst/>
              <a:cxnLst/>
              <a:rect l="l" t="t" r="r" b="b"/>
              <a:pathLst>
                <a:path w="2914" h="2977" extrusionOk="0">
                  <a:moveTo>
                    <a:pt x="1449" y="0"/>
                  </a:moveTo>
                  <a:cubicBezTo>
                    <a:pt x="653" y="0"/>
                    <a:pt x="0" y="653"/>
                    <a:pt x="0" y="1528"/>
                  </a:cubicBezTo>
                  <a:cubicBezTo>
                    <a:pt x="0" y="2324"/>
                    <a:pt x="653" y="2977"/>
                    <a:pt x="1449" y="2977"/>
                  </a:cubicBezTo>
                  <a:cubicBezTo>
                    <a:pt x="2245" y="2977"/>
                    <a:pt x="2913" y="2324"/>
                    <a:pt x="2913" y="1528"/>
                  </a:cubicBezTo>
                  <a:cubicBezTo>
                    <a:pt x="2913" y="653"/>
                    <a:pt x="2245"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92" name="Google Shape;492;p33"/>
            <p:cNvSpPr/>
            <p:nvPr/>
          </p:nvSpPr>
          <p:spPr>
            <a:xfrm>
              <a:off x="1062250" y="2876600"/>
              <a:ext cx="74425" cy="74425"/>
            </a:xfrm>
            <a:custGeom>
              <a:avLst/>
              <a:gdLst/>
              <a:ahLst/>
              <a:cxnLst/>
              <a:rect l="l" t="t" r="r" b="b"/>
              <a:pathLst>
                <a:path w="2977" h="2977" extrusionOk="0">
                  <a:moveTo>
                    <a:pt x="1528" y="0"/>
                  </a:moveTo>
                  <a:cubicBezTo>
                    <a:pt x="669" y="0"/>
                    <a:pt x="0" y="669"/>
                    <a:pt x="0" y="1464"/>
                  </a:cubicBezTo>
                  <a:cubicBezTo>
                    <a:pt x="0" y="2324"/>
                    <a:pt x="669" y="2977"/>
                    <a:pt x="1528" y="2977"/>
                  </a:cubicBezTo>
                  <a:cubicBezTo>
                    <a:pt x="2324" y="2977"/>
                    <a:pt x="2977" y="2324"/>
                    <a:pt x="2977" y="1464"/>
                  </a:cubicBezTo>
                  <a:cubicBezTo>
                    <a:pt x="2977" y="669"/>
                    <a:pt x="2324" y="0"/>
                    <a:pt x="152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93" name="Google Shape;493;p33"/>
            <p:cNvSpPr/>
            <p:nvPr/>
          </p:nvSpPr>
          <p:spPr>
            <a:xfrm>
              <a:off x="792050" y="2336200"/>
              <a:ext cx="74425" cy="74425"/>
            </a:xfrm>
            <a:custGeom>
              <a:avLst/>
              <a:gdLst/>
              <a:ahLst/>
              <a:cxnLst/>
              <a:rect l="l" t="t" r="r" b="b"/>
              <a:pathLst>
                <a:path w="2977" h="2977" extrusionOk="0">
                  <a:moveTo>
                    <a:pt x="1449" y="0"/>
                  </a:moveTo>
                  <a:cubicBezTo>
                    <a:pt x="653" y="0"/>
                    <a:pt x="0" y="653"/>
                    <a:pt x="0" y="1512"/>
                  </a:cubicBezTo>
                  <a:cubicBezTo>
                    <a:pt x="0" y="2308"/>
                    <a:pt x="653" y="2977"/>
                    <a:pt x="1449" y="2977"/>
                  </a:cubicBezTo>
                  <a:cubicBezTo>
                    <a:pt x="2324" y="2977"/>
                    <a:pt x="2977" y="2308"/>
                    <a:pt x="2977" y="1512"/>
                  </a:cubicBezTo>
                  <a:cubicBezTo>
                    <a:pt x="2977" y="653"/>
                    <a:pt x="2324"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94" name="Google Shape;494;p33"/>
            <p:cNvSpPr/>
            <p:nvPr/>
          </p:nvSpPr>
          <p:spPr>
            <a:xfrm>
              <a:off x="1062250" y="2337800"/>
              <a:ext cx="74425" cy="74425"/>
            </a:xfrm>
            <a:custGeom>
              <a:avLst/>
              <a:gdLst/>
              <a:ahLst/>
              <a:cxnLst/>
              <a:rect l="l" t="t" r="r" b="b"/>
              <a:pathLst>
                <a:path w="2977" h="2977" extrusionOk="0">
                  <a:moveTo>
                    <a:pt x="1528" y="0"/>
                  </a:moveTo>
                  <a:cubicBezTo>
                    <a:pt x="669" y="0"/>
                    <a:pt x="0" y="653"/>
                    <a:pt x="0" y="1448"/>
                  </a:cubicBezTo>
                  <a:cubicBezTo>
                    <a:pt x="0" y="2324"/>
                    <a:pt x="669" y="2977"/>
                    <a:pt x="1528" y="2977"/>
                  </a:cubicBezTo>
                  <a:cubicBezTo>
                    <a:pt x="2324" y="2977"/>
                    <a:pt x="2977" y="2324"/>
                    <a:pt x="2977" y="1448"/>
                  </a:cubicBezTo>
                  <a:cubicBezTo>
                    <a:pt x="2977" y="653"/>
                    <a:pt x="2324" y="0"/>
                    <a:pt x="152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95" name="Google Shape;495;p33"/>
            <p:cNvSpPr/>
            <p:nvPr/>
          </p:nvSpPr>
          <p:spPr>
            <a:xfrm>
              <a:off x="1062250" y="1798975"/>
              <a:ext cx="74425" cy="72850"/>
            </a:xfrm>
            <a:custGeom>
              <a:avLst/>
              <a:gdLst/>
              <a:ahLst/>
              <a:cxnLst/>
              <a:rect l="l" t="t" r="r" b="b"/>
              <a:pathLst>
                <a:path w="2977" h="2914" extrusionOk="0">
                  <a:moveTo>
                    <a:pt x="1528" y="1"/>
                  </a:moveTo>
                  <a:cubicBezTo>
                    <a:pt x="669" y="1"/>
                    <a:pt x="0" y="654"/>
                    <a:pt x="0" y="1449"/>
                  </a:cubicBezTo>
                  <a:cubicBezTo>
                    <a:pt x="0" y="2245"/>
                    <a:pt x="669" y="2914"/>
                    <a:pt x="1528" y="2914"/>
                  </a:cubicBezTo>
                  <a:cubicBezTo>
                    <a:pt x="2324" y="2914"/>
                    <a:pt x="2977" y="2245"/>
                    <a:pt x="2977" y="1449"/>
                  </a:cubicBezTo>
                  <a:cubicBezTo>
                    <a:pt x="2977" y="654"/>
                    <a:pt x="2324" y="1"/>
                    <a:pt x="1528"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96" name="Google Shape;496;p33"/>
            <p:cNvSpPr/>
            <p:nvPr/>
          </p:nvSpPr>
          <p:spPr>
            <a:xfrm>
              <a:off x="768550" y="1775500"/>
              <a:ext cx="121400" cy="119425"/>
            </a:xfrm>
            <a:custGeom>
              <a:avLst/>
              <a:gdLst/>
              <a:ahLst/>
              <a:cxnLst/>
              <a:rect l="l" t="t" r="r" b="b"/>
              <a:pathLst>
                <a:path w="4856" h="4777" extrusionOk="0">
                  <a:moveTo>
                    <a:pt x="2389" y="1"/>
                  </a:moveTo>
                  <a:cubicBezTo>
                    <a:pt x="1067" y="1"/>
                    <a:pt x="1" y="1067"/>
                    <a:pt x="1" y="2388"/>
                  </a:cubicBezTo>
                  <a:cubicBezTo>
                    <a:pt x="1" y="3726"/>
                    <a:pt x="1067" y="4776"/>
                    <a:pt x="2389" y="4776"/>
                  </a:cubicBezTo>
                  <a:cubicBezTo>
                    <a:pt x="3726" y="4776"/>
                    <a:pt x="4856" y="3726"/>
                    <a:pt x="4856" y="2388"/>
                  </a:cubicBezTo>
                  <a:cubicBezTo>
                    <a:pt x="4856" y="1067"/>
                    <a:pt x="3726" y="1"/>
                    <a:pt x="238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97" name="Google Shape;497;p33"/>
            <p:cNvSpPr/>
            <p:nvPr/>
          </p:nvSpPr>
          <p:spPr>
            <a:xfrm>
              <a:off x="462150" y="2278100"/>
              <a:ext cx="192225" cy="192225"/>
            </a:xfrm>
            <a:custGeom>
              <a:avLst/>
              <a:gdLst/>
              <a:ahLst/>
              <a:cxnLst/>
              <a:rect l="l" t="t" r="r" b="b"/>
              <a:pathLst>
                <a:path w="7689" h="7689" extrusionOk="0">
                  <a:moveTo>
                    <a:pt x="3837" y="0"/>
                  </a:moveTo>
                  <a:cubicBezTo>
                    <a:pt x="1720" y="0"/>
                    <a:pt x="1" y="1719"/>
                    <a:pt x="1" y="3836"/>
                  </a:cubicBezTo>
                  <a:cubicBezTo>
                    <a:pt x="1" y="5969"/>
                    <a:pt x="1720" y="7688"/>
                    <a:pt x="3837" y="7688"/>
                  </a:cubicBezTo>
                  <a:cubicBezTo>
                    <a:pt x="5970" y="7688"/>
                    <a:pt x="7689" y="5969"/>
                    <a:pt x="7689" y="3836"/>
                  </a:cubicBezTo>
                  <a:cubicBezTo>
                    <a:pt x="7689" y="1719"/>
                    <a:pt x="5970" y="0"/>
                    <a:pt x="383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grpSp>
      <p:graphicFrame>
        <p:nvGraphicFramePr>
          <p:cNvPr id="10" name="Table 9">
            <a:extLst>
              <a:ext uri="{FF2B5EF4-FFF2-40B4-BE49-F238E27FC236}">
                <a16:creationId xmlns:a16="http://schemas.microsoft.com/office/drawing/2014/main" id="{11C56DD7-373A-0E3A-AD3E-23709EF868A9}"/>
              </a:ext>
            </a:extLst>
          </p:cNvPr>
          <p:cNvGraphicFramePr>
            <a:graphicFrameLocks noGrp="1"/>
          </p:cNvGraphicFramePr>
          <p:nvPr>
            <p:extLst>
              <p:ext uri="{D42A27DB-BD31-4B8C-83A1-F6EECF244321}">
                <p14:modId xmlns:p14="http://schemas.microsoft.com/office/powerpoint/2010/main" val="2780973218"/>
              </p:ext>
            </p:extLst>
          </p:nvPr>
        </p:nvGraphicFramePr>
        <p:xfrm>
          <a:off x="977348" y="1487738"/>
          <a:ext cx="10458296" cy="4585991"/>
        </p:xfrm>
        <a:graphic>
          <a:graphicData uri="http://schemas.openxmlformats.org/drawingml/2006/table">
            <a:tbl>
              <a:tblPr>
                <a:tableStyleId>{D7AC3CCA-C797-4891-BE02-D94E43425B78}</a:tableStyleId>
              </a:tblPr>
              <a:tblGrid>
                <a:gridCol w="2252984">
                  <a:extLst>
                    <a:ext uri="{9D8B030D-6E8A-4147-A177-3AD203B41FA5}">
                      <a16:colId xmlns:a16="http://schemas.microsoft.com/office/drawing/2014/main" val="2075178575"/>
                    </a:ext>
                  </a:extLst>
                </a:gridCol>
                <a:gridCol w="8205312">
                  <a:extLst>
                    <a:ext uri="{9D8B030D-6E8A-4147-A177-3AD203B41FA5}">
                      <a16:colId xmlns:a16="http://schemas.microsoft.com/office/drawing/2014/main" val="1418911712"/>
                    </a:ext>
                  </a:extLst>
                </a:gridCol>
              </a:tblGrid>
              <a:tr h="269216">
                <a:tc>
                  <a:txBody>
                    <a:bodyPr/>
                    <a:lstStyle/>
                    <a:p>
                      <a:pPr algn="ctr" fontAlgn="base"/>
                      <a:r>
                        <a:rPr lang="en-US" sz="1300" b="1" dirty="0">
                          <a:solidFill>
                            <a:sysClr val="windowText" lastClr="000000"/>
                          </a:solidFill>
                          <a:effectLst/>
                        </a:rPr>
                        <a:t>Predictors​</a:t>
                      </a:r>
                      <a:endParaRPr lang="en-US" sz="1100" b="1" i="0" dirty="0">
                        <a:solidFill>
                          <a:sysClr val="windowText" lastClr="000000"/>
                        </a:solidFill>
                        <a:effectLst/>
                      </a:endParaRPr>
                    </a:p>
                  </a:txBody>
                  <a:tcPr marL="66016" marR="66016" marT="33008" marB="33008" anchor="ctr"/>
                </a:tc>
                <a:tc>
                  <a:txBody>
                    <a:bodyPr/>
                    <a:lstStyle/>
                    <a:p>
                      <a:pPr algn="l" fontAlgn="base"/>
                      <a:r>
                        <a:rPr lang="en-US" sz="1300" b="1" dirty="0">
                          <a:ln>
                            <a:noFill/>
                          </a:ln>
                          <a:solidFill>
                            <a:sysClr val="windowText" lastClr="000000"/>
                          </a:solidFill>
                          <a:effectLst/>
                        </a:rPr>
                        <a:t>Description​</a:t>
                      </a:r>
                      <a:endParaRPr lang="en-US" sz="1100" b="1" i="0" dirty="0">
                        <a:ln>
                          <a:noFill/>
                        </a:ln>
                        <a:solidFill>
                          <a:sysClr val="windowText" lastClr="000000"/>
                        </a:solidFill>
                        <a:effectLst/>
                      </a:endParaRPr>
                    </a:p>
                  </a:txBody>
                  <a:tcPr marL="66016" marR="66016" marT="33008" marB="33008" anchor="ctr"/>
                </a:tc>
                <a:extLst>
                  <a:ext uri="{0D108BD9-81ED-4DB2-BD59-A6C34878D82A}">
                    <a16:rowId xmlns:a16="http://schemas.microsoft.com/office/drawing/2014/main" val="2908781831"/>
                  </a:ext>
                </a:extLst>
              </a:tr>
              <a:tr h="269216">
                <a:tc>
                  <a:txBody>
                    <a:bodyPr/>
                    <a:lstStyle/>
                    <a:p>
                      <a:pPr algn="ctr" fontAlgn="base"/>
                      <a:r>
                        <a:rPr lang="en-US" sz="1300" b="0">
                          <a:solidFill>
                            <a:srgbClr val="000000"/>
                          </a:solidFill>
                          <a:effectLst/>
                        </a:rPr>
                        <a:t>HighBP​</a:t>
                      </a:r>
                      <a:endParaRPr lang="en-US" sz="1100" b="0" i="0">
                        <a:solidFill>
                          <a:srgbClr val="000000"/>
                        </a:solidFill>
                        <a:effectLst/>
                      </a:endParaRPr>
                    </a:p>
                  </a:txBody>
                  <a:tcPr marL="66016" marR="66016" marT="33008" marB="33008" anchor="ctr"/>
                </a:tc>
                <a:tc>
                  <a:txBody>
                    <a:bodyPr/>
                    <a:lstStyle/>
                    <a:p>
                      <a:pPr algn="l" fontAlgn="base"/>
                      <a:r>
                        <a:rPr lang="en-GB" sz="1300" b="0">
                          <a:solidFill>
                            <a:srgbClr val="000000"/>
                          </a:solidFill>
                          <a:effectLst/>
                        </a:rPr>
                        <a:t>0 = no high BP 1 = high BP​</a:t>
                      </a:r>
                      <a:endParaRPr lang="en-GB" sz="1100" b="0" i="0">
                        <a:solidFill>
                          <a:srgbClr val="000000"/>
                        </a:solidFill>
                        <a:effectLst/>
                      </a:endParaRPr>
                    </a:p>
                  </a:txBody>
                  <a:tcPr marL="66016" marR="66016" marT="33008" marB="33008" anchor="ctr"/>
                </a:tc>
                <a:extLst>
                  <a:ext uri="{0D108BD9-81ED-4DB2-BD59-A6C34878D82A}">
                    <a16:rowId xmlns:a16="http://schemas.microsoft.com/office/drawing/2014/main" val="2317644679"/>
                  </a:ext>
                </a:extLst>
              </a:tr>
              <a:tr h="269216">
                <a:tc>
                  <a:txBody>
                    <a:bodyPr/>
                    <a:lstStyle/>
                    <a:p>
                      <a:pPr algn="ctr" fontAlgn="base"/>
                      <a:r>
                        <a:rPr lang="en-US" sz="1300" b="0">
                          <a:solidFill>
                            <a:srgbClr val="000000"/>
                          </a:solidFill>
                          <a:effectLst/>
                        </a:rPr>
                        <a:t>HighChol​</a:t>
                      </a:r>
                      <a:endParaRPr lang="en-US" sz="1100" b="0" i="0">
                        <a:solidFill>
                          <a:srgbClr val="000000"/>
                        </a:solidFill>
                        <a:effectLst/>
                      </a:endParaRPr>
                    </a:p>
                  </a:txBody>
                  <a:tcPr marL="66016" marR="66016" marT="33008" marB="33008" anchor="ctr"/>
                </a:tc>
                <a:tc>
                  <a:txBody>
                    <a:bodyPr/>
                    <a:lstStyle/>
                    <a:p>
                      <a:pPr algn="l" fontAlgn="base"/>
                      <a:r>
                        <a:rPr lang="en-GB" sz="1300" b="0">
                          <a:solidFill>
                            <a:srgbClr val="000000"/>
                          </a:solidFill>
                          <a:effectLst/>
                        </a:rPr>
                        <a:t>0 = no high cholesterol 1 = high cholesterol​</a:t>
                      </a:r>
                      <a:endParaRPr lang="en-GB" sz="1100" b="0" i="0">
                        <a:solidFill>
                          <a:srgbClr val="000000"/>
                        </a:solidFill>
                        <a:effectLst/>
                      </a:endParaRPr>
                    </a:p>
                  </a:txBody>
                  <a:tcPr marL="66016" marR="66016" marT="33008" marB="33008" anchor="ctr"/>
                </a:tc>
                <a:extLst>
                  <a:ext uri="{0D108BD9-81ED-4DB2-BD59-A6C34878D82A}">
                    <a16:rowId xmlns:a16="http://schemas.microsoft.com/office/drawing/2014/main" val="616287115"/>
                  </a:ext>
                </a:extLst>
              </a:tr>
              <a:tr h="462108">
                <a:tc>
                  <a:txBody>
                    <a:bodyPr/>
                    <a:lstStyle/>
                    <a:p>
                      <a:pPr algn="ctr" fontAlgn="base"/>
                      <a:r>
                        <a:rPr lang="en-US" sz="1300" b="0">
                          <a:solidFill>
                            <a:srgbClr val="000000"/>
                          </a:solidFill>
                          <a:effectLst/>
                        </a:rPr>
                        <a:t>CholCheck​</a:t>
                      </a:r>
                      <a:endParaRPr lang="en-US" sz="1100" b="0" i="0">
                        <a:solidFill>
                          <a:srgbClr val="000000"/>
                        </a:solidFill>
                        <a:effectLst/>
                      </a:endParaRPr>
                    </a:p>
                  </a:txBody>
                  <a:tcPr marL="66016" marR="66016" marT="33008" marB="33008" anchor="ctr"/>
                </a:tc>
                <a:tc>
                  <a:txBody>
                    <a:bodyPr/>
                    <a:lstStyle/>
                    <a:p>
                      <a:pPr algn="l" fontAlgn="base"/>
                      <a:r>
                        <a:rPr lang="en-GB" sz="1300" b="0">
                          <a:solidFill>
                            <a:srgbClr val="000000"/>
                          </a:solidFill>
                          <a:effectLst/>
                        </a:rPr>
                        <a:t>0 = no cholesterol check in 5 years 1 = yes cholesterol check in 5 years​</a:t>
                      </a:r>
                      <a:endParaRPr lang="en-GB" sz="1100" b="0" i="0">
                        <a:solidFill>
                          <a:srgbClr val="000000"/>
                        </a:solidFill>
                        <a:effectLst/>
                      </a:endParaRPr>
                    </a:p>
                  </a:txBody>
                  <a:tcPr marL="66016" marR="66016" marT="33008" marB="33008" anchor="ctr"/>
                </a:tc>
                <a:extLst>
                  <a:ext uri="{0D108BD9-81ED-4DB2-BD59-A6C34878D82A}">
                    <a16:rowId xmlns:a16="http://schemas.microsoft.com/office/drawing/2014/main" val="3824788282"/>
                  </a:ext>
                </a:extLst>
              </a:tr>
              <a:tr h="269216">
                <a:tc>
                  <a:txBody>
                    <a:bodyPr/>
                    <a:lstStyle/>
                    <a:p>
                      <a:pPr algn="ctr" fontAlgn="base"/>
                      <a:r>
                        <a:rPr lang="en-US" sz="1300" b="0">
                          <a:solidFill>
                            <a:srgbClr val="000000"/>
                          </a:solidFill>
                          <a:effectLst/>
                        </a:rPr>
                        <a:t>BMI​</a:t>
                      </a:r>
                      <a:endParaRPr lang="en-US" sz="1100" b="0" i="0">
                        <a:solidFill>
                          <a:srgbClr val="000000"/>
                        </a:solidFill>
                        <a:effectLst/>
                      </a:endParaRPr>
                    </a:p>
                  </a:txBody>
                  <a:tcPr marL="66016" marR="66016" marT="33008" marB="33008" anchor="ctr"/>
                </a:tc>
                <a:tc>
                  <a:txBody>
                    <a:bodyPr/>
                    <a:lstStyle/>
                    <a:p>
                      <a:pPr algn="l" fontAlgn="base"/>
                      <a:r>
                        <a:rPr lang="en-US" sz="1300" b="0">
                          <a:solidFill>
                            <a:srgbClr val="000000"/>
                          </a:solidFill>
                          <a:effectLst/>
                        </a:rPr>
                        <a:t>Body Mass Index​</a:t>
                      </a:r>
                      <a:endParaRPr lang="en-US" sz="1100" b="0" i="0">
                        <a:solidFill>
                          <a:srgbClr val="000000"/>
                        </a:solidFill>
                        <a:effectLst/>
                      </a:endParaRPr>
                    </a:p>
                  </a:txBody>
                  <a:tcPr marL="66016" marR="66016" marT="33008" marB="33008" anchor="ctr"/>
                </a:tc>
                <a:extLst>
                  <a:ext uri="{0D108BD9-81ED-4DB2-BD59-A6C34878D82A}">
                    <a16:rowId xmlns:a16="http://schemas.microsoft.com/office/drawing/2014/main" val="1193077396"/>
                  </a:ext>
                </a:extLst>
              </a:tr>
              <a:tr h="462108">
                <a:tc>
                  <a:txBody>
                    <a:bodyPr/>
                    <a:lstStyle/>
                    <a:p>
                      <a:pPr algn="ctr" fontAlgn="base"/>
                      <a:r>
                        <a:rPr lang="en-US" sz="1300" b="0" dirty="0">
                          <a:solidFill>
                            <a:srgbClr val="000000"/>
                          </a:solidFill>
                          <a:effectLst/>
                        </a:rPr>
                        <a:t>Smoker​</a:t>
                      </a:r>
                      <a:endParaRPr lang="en-US" sz="1100" b="0" i="0" dirty="0">
                        <a:solidFill>
                          <a:srgbClr val="000000"/>
                        </a:solidFill>
                        <a:effectLst/>
                      </a:endParaRPr>
                    </a:p>
                  </a:txBody>
                  <a:tcPr marL="66016" marR="66016" marT="33008" marB="33008" anchor="ctr"/>
                </a:tc>
                <a:tc>
                  <a:txBody>
                    <a:bodyPr/>
                    <a:lstStyle/>
                    <a:p>
                      <a:pPr algn="l" fontAlgn="base"/>
                      <a:r>
                        <a:rPr lang="en-GB" sz="1300" b="0">
                          <a:solidFill>
                            <a:srgbClr val="000000"/>
                          </a:solidFill>
                          <a:effectLst/>
                        </a:rPr>
                        <a:t>Have you smoked at least 100 cigarettes in your entire life? [Note: 5 packs = 100 cigarettes] 0 = no 1 = yes​</a:t>
                      </a:r>
                      <a:endParaRPr lang="en-GB" sz="1100" b="0" i="0">
                        <a:solidFill>
                          <a:srgbClr val="000000"/>
                        </a:solidFill>
                        <a:effectLst/>
                      </a:endParaRPr>
                    </a:p>
                  </a:txBody>
                  <a:tcPr marL="66016" marR="66016" marT="33008" marB="33008" anchor="ctr"/>
                </a:tc>
                <a:extLst>
                  <a:ext uri="{0D108BD9-81ED-4DB2-BD59-A6C34878D82A}">
                    <a16:rowId xmlns:a16="http://schemas.microsoft.com/office/drawing/2014/main" val="3969681317"/>
                  </a:ext>
                </a:extLst>
              </a:tr>
              <a:tr h="269216">
                <a:tc>
                  <a:txBody>
                    <a:bodyPr/>
                    <a:lstStyle/>
                    <a:p>
                      <a:pPr algn="ctr" fontAlgn="base"/>
                      <a:r>
                        <a:rPr lang="en-US" sz="1300" b="0">
                          <a:solidFill>
                            <a:srgbClr val="000000"/>
                          </a:solidFill>
                          <a:effectLst/>
                        </a:rPr>
                        <a:t>Stroke​</a:t>
                      </a:r>
                      <a:endParaRPr lang="en-US" sz="1100" b="0" i="0">
                        <a:solidFill>
                          <a:srgbClr val="000000"/>
                        </a:solidFill>
                        <a:effectLst/>
                      </a:endParaRPr>
                    </a:p>
                  </a:txBody>
                  <a:tcPr marL="66016" marR="66016" marT="33008" marB="33008" anchor="ctr"/>
                </a:tc>
                <a:tc>
                  <a:txBody>
                    <a:bodyPr/>
                    <a:lstStyle/>
                    <a:p>
                      <a:pPr algn="l" fontAlgn="base"/>
                      <a:r>
                        <a:rPr lang="en-GB" sz="1300" b="0">
                          <a:solidFill>
                            <a:srgbClr val="000000"/>
                          </a:solidFill>
                          <a:effectLst/>
                        </a:rPr>
                        <a:t>(Ever told) you had a stroke. 0 = no 1 = yes​</a:t>
                      </a:r>
                      <a:endParaRPr lang="en-GB" sz="1100" b="0" i="0">
                        <a:solidFill>
                          <a:srgbClr val="000000"/>
                        </a:solidFill>
                        <a:effectLst/>
                      </a:endParaRPr>
                    </a:p>
                  </a:txBody>
                  <a:tcPr marL="66016" marR="66016" marT="33008" marB="33008" anchor="ctr"/>
                </a:tc>
                <a:extLst>
                  <a:ext uri="{0D108BD9-81ED-4DB2-BD59-A6C34878D82A}">
                    <a16:rowId xmlns:a16="http://schemas.microsoft.com/office/drawing/2014/main" val="3781982387"/>
                  </a:ext>
                </a:extLst>
              </a:tr>
              <a:tr h="462108">
                <a:tc>
                  <a:txBody>
                    <a:bodyPr/>
                    <a:lstStyle/>
                    <a:p>
                      <a:pPr algn="ctr" fontAlgn="base"/>
                      <a:r>
                        <a:rPr lang="en-US" sz="1300" b="0">
                          <a:solidFill>
                            <a:srgbClr val="000000"/>
                          </a:solidFill>
                          <a:effectLst/>
                        </a:rPr>
                        <a:t>HeartDiseaseorAttack​</a:t>
                      </a:r>
                      <a:endParaRPr lang="en-US" sz="1100" b="0" i="0">
                        <a:solidFill>
                          <a:srgbClr val="000000"/>
                        </a:solidFill>
                        <a:effectLst/>
                      </a:endParaRPr>
                    </a:p>
                  </a:txBody>
                  <a:tcPr marL="66016" marR="66016" marT="33008" marB="33008" anchor="ctr"/>
                </a:tc>
                <a:tc>
                  <a:txBody>
                    <a:bodyPr/>
                    <a:lstStyle/>
                    <a:p>
                      <a:pPr algn="l" fontAlgn="base"/>
                      <a:r>
                        <a:rPr lang="en-GB" sz="1300" b="0">
                          <a:solidFill>
                            <a:srgbClr val="000000"/>
                          </a:solidFill>
                          <a:effectLst/>
                        </a:rPr>
                        <a:t>coronary heart disease (CHD) or myocardial infarction (MI) 0 = no 1 = yes​</a:t>
                      </a:r>
                      <a:endParaRPr lang="en-GB" sz="1100" b="0" i="0">
                        <a:solidFill>
                          <a:srgbClr val="000000"/>
                        </a:solidFill>
                        <a:effectLst/>
                      </a:endParaRPr>
                    </a:p>
                  </a:txBody>
                  <a:tcPr marL="66016" marR="66016" marT="33008" marB="33008" anchor="ctr"/>
                </a:tc>
                <a:extLst>
                  <a:ext uri="{0D108BD9-81ED-4DB2-BD59-A6C34878D82A}">
                    <a16:rowId xmlns:a16="http://schemas.microsoft.com/office/drawing/2014/main" val="928438308"/>
                  </a:ext>
                </a:extLst>
              </a:tr>
              <a:tr h="462108">
                <a:tc>
                  <a:txBody>
                    <a:bodyPr/>
                    <a:lstStyle/>
                    <a:p>
                      <a:pPr algn="ctr" fontAlgn="base"/>
                      <a:r>
                        <a:rPr lang="en-US" sz="1300" b="0">
                          <a:solidFill>
                            <a:srgbClr val="000000"/>
                          </a:solidFill>
                          <a:effectLst/>
                        </a:rPr>
                        <a:t>PhysActivity​</a:t>
                      </a:r>
                      <a:endParaRPr lang="en-US" sz="1100" b="0" i="0">
                        <a:solidFill>
                          <a:srgbClr val="000000"/>
                        </a:solidFill>
                        <a:effectLst/>
                      </a:endParaRPr>
                    </a:p>
                  </a:txBody>
                  <a:tcPr marL="66016" marR="66016" marT="33008" marB="33008" anchor="ctr"/>
                </a:tc>
                <a:tc>
                  <a:txBody>
                    <a:bodyPr/>
                    <a:lstStyle/>
                    <a:p>
                      <a:pPr algn="l" fontAlgn="base"/>
                      <a:r>
                        <a:rPr lang="en-GB" sz="1300" b="0">
                          <a:solidFill>
                            <a:srgbClr val="000000"/>
                          </a:solidFill>
                          <a:effectLst/>
                        </a:rPr>
                        <a:t>physical activity in past 30 days - not including job 0 = no 1 = yes​</a:t>
                      </a:r>
                      <a:endParaRPr lang="en-GB" sz="1100" b="0" i="0">
                        <a:solidFill>
                          <a:srgbClr val="000000"/>
                        </a:solidFill>
                        <a:effectLst/>
                      </a:endParaRPr>
                    </a:p>
                  </a:txBody>
                  <a:tcPr marL="66016" marR="66016" marT="33008" marB="33008" anchor="ctr"/>
                </a:tc>
                <a:extLst>
                  <a:ext uri="{0D108BD9-81ED-4DB2-BD59-A6C34878D82A}">
                    <a16:rowId xmlns:a16="http://schemas.microsoft.com/office/drawing/2014/main" val="3571542027"/>
                  </a:ext>
                </a:extLst>
              </a:tr>
              <a:tr h="269216">
                <a:tc>
                  <a:txBody>
                    <a:bodyPr/>
                    <a:lstStyle/>
                    <a:p>
                      <a:pPr algn="ctr" fontAlgn="base"/>
                      <a:r>
                        <a:rPr lang="en-US" sz="1300" b="0">
                          <a:solidFill>
                            <a:srgbClr val="000000"/>
                          </a:solidFill>
                          <a:effectLst/>
                        </a:rPr>
                        <a:t>Fruits​</a:t>
                      </a:r>
                      <a:endParaRPr lang="en-US" sz="1100" b="0" i="0">
                        <a:solidFill>
                          <a:srgbClr val="000000"/>
                        </a:solidFill>
                        <a:effectLst/>
                      </a:endParaRPr>
                    </a:p>
                  </a:txBody>
                  <a:tcPr marL="66016" marR="66016" marT="33008" marB="33008" anchor="ctr"/>
                </a:tc>
                <a:tc>
                  <a:txBody>
                    <a:bodyPr/>
                    <a:lstStyle/>
                    <a:p>
                      <a:pPr algn="l" fontAlgn="base"/>
                      <a:r>
                        <a:rPr lang="en-GB" sz="1300" b="0">
                          <a:solidFill>
                            <a:srgbClr val="000000"/>
                          </a:solidFill>
                          <a:effectLst/>
                        </a:rPr>
                        <a:t>Consume Fruit 1 or more times per day 0 = no 1 = yes​</a:t>
                      </a:r>
                      <a:endParaRPr lang="en-GB" sz="1100" b="0" i="0">
                        <a:solidFill>
                          <a:srgbClr val="000000"/>
                        </a:solidFill>
                        <a:effectLst/>
                      </a:endParaRPr>
                    </a:p>
                  </a:txBody>
                  <a:tcPr marL="66016" marR="66016" marT="33008" marB="33008" anchor="ctr"/>
                </a:tc>
                <a:extLst>
                  <a:ext uri="{0D108BD9-81ED-4DB2-BD59-A6C34878D82A}">
                    <a16:rowId xmlns:a16="http://schemas.microsoft.com/office/drawing/2014/main" val="4193144367"/>
                  </a:ext>
                </a:extLst>
              </a:tr>
              <a:tr h="462108">
                <a:tc>
                  <a:txBody>
                    <a:bodyPr/>
                    <a:lstStyle/>
                    <a:p>
                      <a:pPr algn="ctr" fontAlgn="base"/>
                      <a:r>
                        <a:rPr lang="en-US" sz="1300" b="0">
                          <a:solidFill>
                            <a:srgbClr val="000000"/>
                          </a:solidFill>
                          <a:effectLst/>
                        </a:rPr>
                        <a:t>Veggies​</a:t>
                      </a:r>
                      <a:endParaRPr lang="en-US" sz="1100" b="0" i="0">
                        <a:solidFill>
                          <a:srgbClr val="000000"/>
                        </a:solidFill>
                        <a:effectLst/>
                      </a:endParaRPr>
                    </a:p>
                  </a:txBody>
                  <a:tcPr marL="66016" marR="66016" marT="33008" marB="33008" anchor="ctr"/>
                </a:tc>
                <a:tc>
                  <a:txBody>
                    <a:bodyPr/>
                    <a:lstStyle/>
                    <a:p>
                      <a:pPr algn="l" fontAlgn="base"/>
                      <a:r>
                        <a:rPr lang="en-GB" sz="1300" b="0">
                          <a:solidFill>
                            <a:srgbClr val="000000"/>
                          </a:solidFill>
                          <a:effectLst/>
                        </a:rPr>
                        <a:t>Consume Vegetables 1 or more times per day 0 = no 1 = yes​</a:t>
                      </a:r>
                      <a:endParaRPr lang="en-GB" sz="1100" b="0" i="0">
                        <a:solidFill>
                          <a:srgbClr val="000000"/>
                        </a:solidFill>
                        <a:effectLst/>
                      </a:endParaRPr>
                    </a:p>
                  </a:txBody>
                  <a:tcPr marL="66016" marR="66016" marT="33008" marB="33008" anchor="ctr"/>
                </a:tc>
                <a:extLst>
                  <a:ext uri="{0D108BD9-81ED-4DB2-BD59-A6C34878D82A}">
                    <a16:rowId xmlns:a16="http://schemas.microsoft.com/office/drawing/2014/main" val="508163741"/>
                  </a:ext>
                </a:extLst>
              </a:tr>
              <a:tr h="660155">
                <a:tc>
                  <a:txBody>
                    <a:bodyPr/>
                    <a:lstStyle/>
                    <a:p>
                      <a:pPr algn="ctr" fontAlgn="base"/>
                      <a:r>
                        <a:rPr lang="en-US" sz="1300" b="0">
                          <a:solidFill>
                            <a:srgbClr val="000000"/>
                          </a:solidFill>
                          <a:effectLst/>
                        </a:rPr>
                        <a:t>HvyAlcoholConsump​</a:t>
                      </a:r>
                      <a:endParaRPr lang="en-US" sz="1100" b="0" i="0">
                        <a:solidFill>
                          <a:srgbClr val="000000"/>
                        </a:solidFill>
                        <a:effectLst/>
                      </a:endParaRPr>
                    </a:p>
                  </a:txBody>
                  <a:tcPr marL="66016" marR="66016" marT="33008" marB="33008" anchor="ctr"/>
                </a:tc>
                <a:tc>
                  <a:txBody>
                    <a:bodyPr/>
                    <a:lstStyle/>
                    <a:p>
                      <a:pPr algn="l" fontAlgn="base"/>
                      <a:r>
                        <a:rPr lang="en-GB" sz="1300" b="0" dirty="0">
                          <a:solidFill>
                            <a:srgbClr val="000000"/>
                          </a:solidFill>
                          <a:effectLst/>
                        </a:rPr>
                        <a:t>Heavy drinkers (adult men having more than 14 drinks per week and adult women having more than 7 drinks per week) 0 = no​</a:t>
                      </a:r>
                      <a:endParaRPr lang="en-GB" sz="1100" b="0" i="0" dirty="0">
                        <a:solidFill>
                          <a:srgbClr val="000000"/>
                        </a:solidFill>
                        <a:effectLst/>
                      </a:endParaRPr>
                    </a:p>
                  </a:txBody>
                  <a:tcPr marL="66016" marR="66016" marT="33008" marB="33008" anchor="ctr"/>
                </a:tc>
                <a:extLst>
                  <a:ext uri="{0D108BD9-81ED-4DB2-BD59-A6C34878D82A}">
                    <a16:rowId xmlns:a16="http://schemas.microsoft.com/office/drawing/2014/main" val="1691602768"/>
                  </a:ext>
                </a:extLst>
              </a:tr>
            </a:tbl>
          </a:graphicData>
        </a:graphic>
      </p:graphicFrame>
      <p:sp>
        <p:nvSpPr>
          <p:cNvPr id="11" name="Rectangle 1">
            <a:extLst>
              <a:ext uri="{FF2B5EF4-FFF2-40B4-BE49-F238E27FC236}">
                <a16:creationId xmlns:a16="http://schemas.microsoft.com/office/drawing/2014/main" id="{286CD3A4-9BAA-37FA-BB22-475E9F40C836}"/>
              </a:ext>
            </a:extLst>
          </p:cNvPr>
          <p:cNvSpPr>
            <a:spLocks noChangeArrowheads="1"/>
          </p:cNvSpPr>
          <p:nvPr/>
        </p:nvSpPr>
        <p:spPr bwMode="auto">
          <a:xfrm>
            <a:off x="-2462650" y="1057132"/>
            <a:ext cx="2465719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1219170">
              <a:buClrTx/>
            </a:pPr>
            <a:r>
              <a:rPr lang="en-US" altLang="en-US" sz="2400">
                <a:solidFill>
                  <a:srgbClr val="000000"/>
                </a:solidFill>
                <a:latin typeface="Times New Roman" panose="02020603050405020304" pitchFamily="18" charset="0"/>
                <a:cs typeface="Times New Roman" panose="02020603050405020304" pitchFamily="18" charset="0"/>
              </a:rPr>
              <a:t> </a:t>
            </a:r>
            <a:endParaRPr lang="en-US" altLang="en-US" sz="2400"/>
          </a:p>
          <a:p>
            <a:pPr defTabSz="1219170">
              <a:buClrTx/>
            </a:pPr>
            <a:endParaRPr lang="en-US" altLang="en-US" sz="2400"/>
          </a:p>
        </p:txBody>
      </p:sp>
    </p:spTree>
    <p:extLst>
      <p:ext uri="{BB962C8B-B14F-4D97-AF65-F5344CB8AC3E}">
        <p14:creationId xmlns:p14="http://schemas.microsoft.com/office/powerpoint/2010/main" val="3151579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3"/>
          <p:cNvSpPr txBox="1">
            <a:spLocks noGrp="1"/>
          </p:cNvSpPr>
          <p:nvPr>
            <p:ph type="title"/>
          </p:nvPr>
        </p:nvSpPr>
        <p:spPr>
          <a:xfrm>
            <a:off x="960000" y="593367"/>
            <a:ext cx="10272000" cy="763600"/>
          </a:xfrm>
          <a:prstGeom prst="rect">
            <a:avLst/>
          </a:prstGeom>
        </p:spPr>
        <p:txBody>
          <a:bodyPr spcFirstLastPara="1" wrap="square" lIns="121900" tIns="121900" rIns="121900" bIns="121900" anchor="ctr" anchorCtr="0">
            <a:noAutofit/>
          </a:bodyPr>
          <a:lstStyle/>
          <a:p>
            <a:r>
              <a:rPr lang="en" dirty="0"/>
              <a:t>Predictors</a:t>
            </a:r>
            <a:endParaRPr dirty="0"/>
          </a:p>
        </p:txBody>
      </p:sp>
      <p:grpSp>
        <p:nvGrpSpPr>
          <p:cNvPr id="469" name="Google Shape;469;p33"/>
          <p:cNvGrpSpPr/>
          <p:nvPr/>
        </p:nvGrpSpPr>
        <p:grpSpPr>
          <a:xfrm>
            <a:off x="127739" y="3909023"/>
            <a:ext cx="1437480" cy="2759261"/>
            <a:chOff x="236525" y="1775500"/>
            <a:chExt cx="900150" cy="1727850"/>
          </a:xfrm>
        </p:grpSpPr>
        <p:sp>
          <p:nvSpPr>
            <p:cNvPr id="470" name="Google Shape;470;p33"/>
            <p:cNvSpPr/>
            <p:nvPr/>
          </p:nvSpPr>
          <p:spPr>
            <a:xfrm>
              <a:off x="264775" y="1813700"/>
              <a:ext cx="44600" cy="43000"/>
            </a:xfrm>
            <a:custGeom>
              <a:avLst/>
              <a:gdLst/>
              <a:ahLst/>
              <a:cxnLst/>
              <a:rect l="l" t="t" r="r" b="b"/>
              <a:pathLst>
                <a:path w="1784" h="1720" extrusionOk="0">
                  <a:moveTo>
                    <a:pt x="924" y="1"/>
                  </a:moveTo>
                  <a:cubicBezTo>
                    <a:pt x="398" y="1"/>
                    <a:pt x="0" y="399"/>
                    <a:pt x="0" y="860"/>
                  </a:cubicBezTo>
                  <a:cubicBezTo>
                    <a:pt x="0" y="1322"/>
                    <a:pt x="398" y="1720"/>
                    <a:pt x="924" y="1720"/>
                  </a:cubicBezTo>
                  <a:cubicBezTo>
                    <a:pt x="1385" y="1720"/>
                    <a:pt x="1783" y="1322"/>
                    <a:pt x="1783" y="860"/>
                  </a:cubicBezTo>
                  <a:cubicBezTo>
                    <a:pt x="1783" y="399"/>
                    <a:pt x="1385" y="1"/>
                    <a:pt x="924"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71" name="Google Shape;471;p33"/>
            <p:cNvSpPr/>
            <p:nvPr/>
          </p:nvSpPr>
          <p:spPr>
            <a:xfrm>
              <a:off x="808350" y="2087500"/>
              <a:ext cx="41825" cy="41400"/>
            </a:xfrm>
            <a:custGeom>
              <a:avLst/>
              <a:gdLst/>
              <a:ahLst/>
              <a:cxnLst/>
              <a:rect l="l" t="t" r="r" b="b"/>
              <a:pathLst>
                <a:path w="1673" h="1656" extrusionOk="0">
                  <a:moveTo>
                    <a:pt x="797" y="0"/>
                  </a:moveTo>
                  <a:cubicBezTo>
                    <a:pt x="399" y="0"/>
                    <a:pt x="1" y="398"/>
                    <a:pt x="1" y="860"/>
                  </a:cubicBezTo>
                  <a:cubicBezTo>
                    <a:pt x="1" y="1321"/>
                    <a:pt x="399" y="1655"/>
                    <a:pt x="797" y="1655"/>
                  </a:cubicBezTo>
                  <a:cubicBezTo>
                    <a:pt x="1274" y="1655"/>
                    <a:pt x="1672" y="1321"/>
                    <a:pt x="1672" y="860"/>
                  </a:cubicBezTo>
                  <a:cubicBezTo>
                    <a:pt x="1672" y="398"/>
                    <a:pt x="1274" y="0"/>
                    <a:pt x="79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72" name="Google Shape;472;p33"/>
            <p:cNvSpPr/>
            <p:nvPr/>
          </p:nvSpPr>
          <p:spPr>
            <a:xfrm>
              <a:off x="266375" y="2354100"/>
              <a:ext cx="41400" cy="41800"/>
            </a:xfrm>
            <a:custGeom>
              <a:avLst/>
              <a:gdLst/>
              <a:ahLst/>
              <a:cxnLst/>
              <a:rect l="l" t="t" r="r" b="b"/>
              <a:pathLst>
                <a:path w="1656" h="1672" extrusionOk="0">
                  <a:moveTo>
                    <a:pt x="860" y="1"/>
                  </a:moveTo>
                  <a:cubicBezTo>
                    <a:pt x="398" y="1"/>
                    <a:pt x="0" y="335"/>
                    <a:pt x="0" y="796"/>
                  </a:cubicBezTo>
                  <a:cubicBezTo>
                    <a:pt x="0" y="1274"/>
                    <a:pt x="398" y="1672"/>
                    <a:pt x="860" y="1672"/>
                  </a:cubicBezTo>
                  <a:cubicBezTo>
                    <a:pt x="1258" y="1672"/>
                    <a:pt x="1656" y="1274"/>
                    <a:pt x="1656" y="796"/>
                  </a:cubicBezTo>
                  <a:cubicBezTo>
                    <a:pt x="1656" y="335"/>
                    <a:pt x="1258" y="1"/>
                    <a:pt x="860"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73" name="Google Shape;473;p33"/>
            <p:cNvSpPr/>
            <p:nvPr/>
          </p:nvSpPr>
          <p:spPr>
            <a:xfrm>
              <a:off x="1078950" y="2622700"/>
              <a:ext cx="41400" cy="41825"/>
            </a:xfrm>
            <a:custGeom>
              <a:avLst/>
              <a:gdLst/>
              <a:ahLst/>
              <a:cxnLst/>
              <a:rect l="l" t="t" r="r" b="b"/>
              <a:pathLst>
                <a:path w="1656" h="1673" extrusionOk="0">
                  <a:moveTo>
                    <a:pt x="860" y="1"/>
                  </a:moveTo>
                  <a:cubicBezTo>
                    <a:pt x="399" y="1"/>
                    <a:pt x="1" y="399"/>
                    <a:pt x="1" y="876"/>
                  </a:cubicBezTo>
                  <a:cubicBezTo>
                    <a:pt x="1" y="1338"/>
                    <a:pt x="399" y="1672"/>
                    <a:pt x="860" y="1672"/>
                  </a:cubicBezTo>
                  <a:cubicBezTo>
                    <a:pt x="1322" y="1672"/>
                    <a:pt x="1656" y="1338"/>
                    <a:pt x="1656" y="876"/>
                  </a:cubicBezTo>
                  <a:cubicBezTo>
                    <a:pt x="1656" y="399"/>
                    <a:pt x="1322" y="1"/>
                    <a:pt x="860"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74" name="Google Shape;474;p33"/>
            <p:cNvSpPr/>
            <p:nvPr/>
          </p:nvSpPr>
          <p:spPr>
            <a:xfrm>
              <a:off x="815125" y="2896475"/>
              <a:ext cx="28275" cy="28300"/>
            </a:xfrm>
            <a:custGeom>
              <a:avLst/>
              <a:gdLst/>
              <a:ahLst/>
              <a:cxnLst/>
              <a:rect l="l" t="t" r="r" b="b"/>
              <a:pathLst>
                <a:path w="1131" h="1132" extrusionOk="0">
                  <a:moveTo>
                    <a:pt x="526" y="1"/>
                  </a:moveTo>
                  <a:cubicBezTo>
                    <a:pt x="271" y="1"/>
                    <a:pt x="0" y="271"/>
                    <a:pt x="0" y="526"/>
                  </a:cubicBezTo>
                  <a:cubicBezTo>
                    <a:pt x="0" y="860"/>
                    <a:pt x="271" y="1131"/>
                    <a:pt x="526" y="1131"/>
                  </a:cubicBezTo>
                  <a:cubicBezTo>
                    <a:pt x="860" y="1131"/>
                    <a:pt x="1130" y="860"/>
                    <a:pt x="1130" y="526"/>
                  </a:cubicBezTo>
                  <a:cubicBezTo>
                    <a:pt x="1130" y="271"/>
                    <a:pt x="860" y="1"/>
                    <a:pt x="526"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75" name="Google Shape;475;p33"/>
            <p:cNvSpPr/>
            <p:nvPr/>
          </p:nvSpPr>
          <p:spPr>
            <a:xfrm>
              <a:off x="1090500" y="3173450"/>
              <a:ext cx="18325" cy="19925"/>
            </a:xfrm>
            <a:custGeom>
              <a:avLst/>
              <a:gdLst/>
              <a:ahLst/>
              <a:cxnLst/>
              <a:rect l="l" t="t" r="r" b="b"/>
              <a:pathLst>
                <a:path w="733" h="797" extrusionOk="0">
                  <a:moveTo>
                    <a:pt x="398" y="0"/>
                  </a:moveTo>
                  <a:cubicBezTo>
                    <a:pt x="128" y="0"/>
                    <a:pt x="0" y="191"/>
                    <a:pt x="0" y="398"/>
                  </a:cubicBezTo>
                  <a:cubicBezTo>
                    <a:pt x="0" y="589"/>
                    <a:pt x="128" y="796"/>
                    <a:pt x="398" y="796"/>
                  </a:cubicBezTo>
                  <a:cubicBezTo>
                    <a:pt x="589" y="796"/>
                    <a:pt x="732" y="589"/>
                    <a:pt x="732" y="398"/>
                  </a:cubicBezTo>
                  <a:cubicBezTo>
                    <a:pt x="732" y="191"/>
                    <a:pt x="589" y="0"/>
                    <a:pt x="39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76" name="Google Shape;476;p33"/>
            <p:cNvSpPr/>
            <p:nvPr/>
          </p:nvSpPr>
          <p:spPr>
            <a:xfrm>
              <a:off x="539750" y="3161900"/>
              <a:ext cx="36625" cy="36250"/>
            </a:xfrm>
            <a:custGeom>
              <a:avLst/>
              <a:gdLst/>
              <a:ahLst/>
              <a:cxnLst/>
              <a:rect l="l" t="t" r="r" b="b"/>
              <a:pathLst>
                <a:path w="1465" h="1450" extrusionOk="0">
                  <a:moveTo>
                    <a:pt x="733" y="1"/>
                  </a:moveTo>
                  <a:cubicBezTo>
                    <a:pt x="335" y="1"/>
                    <a:pt x="0" y="319"/>
                    <a:pt x="0" y="717"/>
                  </a:cubicBezTo>
                  <a:cubicBezTo>
                    <a:pt x="0" y="1115"/>
                    <a:pt x="335" y="1449"/>
                    <a:pt x="733" y="1449"/>
                  </a:cubicBezTo>
                  <a:cubicBezTo>
                    <a:pt x="1131" y="1449"/>
                    <a:pt x="1465" y="1115"/>
                    <a:pt x="1465" y="717"/>
                  </a:cubicBezTo>
                  <a:cubicBezTo>
                    <a:pt x="1465" y="319"/>
                    <a:pt x="1131" y="1"/>
                    <a:pt x="733"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77" name="Google Shape;477;p33"/>
            <p:cNvSpPr/>
            <p:nvPr/>
          </p:nvSpPr>
          <p:spPr>
            <a:xfrm>
              <a:off x="810350" y="3433700"/>
              <a:ext cx="37825" cy="38225"/>
            </a:xfrm>
            <a:custGeom>
              <a:avLst/>
              <a:gdLst/>
              <a:ahLst/>
              <a:cxnLst/>
              <a:rect l="l" t="t" r="r" b="b"/>
              <a:pathLst>
                <a:path w="1513" h="1529" extrusionOk="0">
                  <a:moveTo>
                    <a:pt x="717" y="0"/>
                  </a:moveTo>
                  <a:cubicBezTo>
                    <a:pt x="319" y="0"/>
                    <a:pt x="0" y="335"/>
                    <a:pt x="0" y="796"/>
                  </a:cubicBezTo>
                  <a:cubicBezTo>
                    <a:pt x="0" y="1194"/>
                    <a:pt x="319" y="1528"/>
                    <a:pt x="717" y="1528"/>
                  </a:cubicBezTo>
                  <a:cubicBezTo>
                    <a:pt x="1194" y="1528"/>
                    <a:pt x="1512" y="1194"/>
                    <a:pt x="1512" y="796"/>
                  </a:cubicBezTo>
                  <a:cubicBezTo>
                    <a:pt x="1512" y="335"/>
                    <a:pt x="1194" y="0"/>
                    <a:pt x="71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78" name="Google Shape;478;p33"/>
            <p:cNvSpPr/>
            <p:nvPr/>
          </p:nvSpPr>
          <p:spPr>
            <a:xfrm>
              <a:off x="1078950" y="2083900"/>
              <a:ext cx="41400" cy="41425"/>
            </a:xfrm>
            <a:custGeom>
              <a:avLst/>
              <a:gdLst/>
              <a:ahLst/>
              <a:cxnLst/>
              <a:rect l="l" t="t" r="r" b="b"/>
              <a:pathLst>
                <a:path w="1656" h="1657" extrusionOk="0">
                  <a:moveTo>
                    <a:pt x="860" y="1"/>
                  </a:moveTo>
                  <a:cubicBezTo>
                    <a:pt x="399" y="1"/>
                    <a:pt x="1" y="399"/>
                    <a:pt x="1" y="860"/>
                  </a:cubicBezTo>
                  <a:cubicBezTo>
                    <a:pt x="1" y="1258"/>
                    <a:pt x="399" y="1656"/>
                    <a:pt x="860" y="1656"/>
                  </a:cubicBezTo>
                  <a:cubicBezTo>
                    <a:pt x="1322" y="1656"/>
                    <a:pt x="1656" y="1258"/>
                    <a:pt x="1656" y="860"/>
                  </a:cubicBezTo>
                  <a:cubicBezTo>
                    <a:pt x="1656" y="399"/>
                    <a:pt x="1322" y="1"/>
                    <a:pt x="860"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79" name="Google Shape;479;p33"/>
            <p:cNvSpPr/>
            <p:nvPr/>
          </p:nvSpPr>
          <p:spPr>
            <a:xfrm>
              <a:off x="521850" y="1798975"/>
              <a:ext cx="72850" cy="72850"/>
            </a:xfrm>
            <a:custGeom>
              <a:avLst/>
              <a:gdLst/>
              <a:ahLst/>
              <a:cxnLst/>
              <a:rect l="l" t="t" r="r" b="b"/>
              <a:pathLst>
                <a:path w="2914" h="2914" extrusionOk="0">
                  <a:moveTo>
                    <a:pt x="1449" y="1"/>
                  </a:moveTo>
                  <a:cubicBezTo>
                    <a:pt x="653" y="1"/>
                    <a:pt x="0" y="654"/>
                    <a:pt x="0" y="1449"/>
                  </a:cubicBezTo>
                  <a:cubicBezTo>
                    <a:pt x="0" y="2245"/>
                    <a:pt x="653" y="2914"/>
                    <a:pt x="1449" y="2914"/>
                  </a:cubicBezTo>
                  <a:cubicBezTo>
                    <a:pt x="2245" y="2914"/>
                    <a:pt x="2913" y="2245"/>
                    <a:pt x="2913" y="1449"/>
                  </a:cubicBezTo>
                  <a:cubicBezTo>
                    <a:pt x="2913" y="654"/>
                    <a:pt x="2245"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80" name="Google Shape;480;p33"/>
            <p:cNvSpPr/>
            <p:nvPr/>
          </p:nvSpPr>
          <p:spPr>
            <a:xfrm>
              <a:off x="249650" y="2067600"/>
              <a:ext cx="74850" cy="74425"/>
            </a:xfrm>
            <a:custGeom>
              <a:avLst/>
              <a:gdLst/>
              <a:ahLst/>
              <a:cxnLst/>
              <a:rect l="l" t="t" r="r" b="b"/>
              <a:pathLst>
                <a:path w="2994" h="2977" extrusionOk="0">
                  <a:moveTo>
                    <a:pt x="1529" y="0"/>
                  </a:moveTo>
                  <a:cubicBezTo>
                    <a:pt x="669" y="0"/>
                    <a:pt x="1" y="653"/>
                    <a:pt x="1" y="1512"/>
                  </a:cubicBezTo>
                  <a:cubicBezTo>
                    <a:pt x="1" y="2308"/>
                    <a:pt x="669" y="2977"/>
                    <a:pt x="1529" y="2977"/>
                  </a:cubicBezTo>
                  <a:cubicBezTo>
                    <a:pt x="2325" y="2977"/>
                    <a:pt x="2993" y="2308"/>
                    <a:pt x="2993" y="1512"/>
                  </a:cubicBezTo>
                  <a:cubicBezTo>
                    <a:pt x="2993" y="653"/>
                    <a:pt x="2325" y="0"/>
                    <a:pt x="152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81" name="Google Shape;481;p33"/>
            <p:cNvSpPr/>
            <p:nvPr/>
          </p:nvSpPr>
          <p:spPr>
            <a:xfrm>
              <a:off x="521850" y="2065600"/>
              <a:ext cx="72850" cy="74850"/>
            </a:xfrm>
            <a:custGeom>
              <a:avLst/>
              <a:gdLst/>
              <a:ahLst/>
              <a:cxnLst/>
              <a:rect l="l" t="t" r="r" b="b"/>
              <a:pathLst>
                <a:path w="2914" h="2994" extrusionOk="0">
                  <a:moveTo>
                    <a:pt x="1449" y="1"/>
                  </a:moveTo>
                  <a:cubicBezTo>
                    <a:pt x="653" y="1"/>
                    <a:pt x="0" y="669"/>
                    <a:pt x="0" y="1465"/>
                  </a:cubicBezTo>
                  <a:cubicBezTo>
                    <a:pt x="0" y="2325"/>
                    <a:pt x="653" y="2993"/>
                    <a:pt x="1449" y="2993"/>
                  </a:cubicBezTo>
                  <a:cubicBezTo>
                    <a:pt x="2245" y="2993"/>
                    <a:pt x="2913" y="2325"/>
                    <a:pt x="2913" y="1465"/>
                  </a:cubicBezTo>
                  <a:cubicBezTo>
                    <a:pt x="2913" y="669"/>
                    <a:pt x="2245"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82" name="Google Shape;482;p33"/>
            <p:cNvSpPr/>
            <p:nvPr/>
          </p:nvSpPr>
          <p:spPr>
            <a:xfrm>
              <a:off x="249650" y="2606400"/>
              <a:ext cx="74850" cy="74425"/>
            </a:xfrm>
            <a:custGeom>
              <a:avLst/>
              <a:gdLst/>
              <a:ahLst/>
              <a:cxnLst/>
              <a:rect l="l" t="t" r="r" b="b"/>
              <a:pathLst>
                <a:path w="2994" h="2977" extrusionOk="0">
                  <a:moveTo>
                    <a:pt x="1529" y="0"/>
                  </a:moveTo>
                  <a:cubicBezTo>
                    <a:pt x="669" y="0"/>
                    <a:pt x="1" y="653"/>
                    <a:pt x="1" y="1528"/>
                  </a:cubicBezTo>
                  <a:cubicBezTo>
                    <a:pt x="1" y="2324"/>
                    <a:pt x="669" y="2977"/>
                    <a:pt x="1529" y="2977"/>
                  </a:cubicBezTo>
                  <a:cubicBezTo>
                    <a:pt x="2325" y="2977"/>
                    <a:pt x="2993" y="2324"/>
                    <a:pt x="2993" y="1528"/>
                  </a:cubicBezTo>
                  <a:cubicBezTo>
                    <a:pt x="2993" y="653"/>
                    <a:pt x="2325" y="0"/>
                    <a:pt x="152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83" name="Google Shape;483;p33"/>
            <p:cNvSpPr/>
            <p:nvPr/>
          </p:nvSpPr>
          <p:spPr>
            <a:xfrm>
              <a:off x="249650" y="2876600"/>
              <a:ext cx="74850" cy="74425"/>
            </a:xfrm>
            <a:custGeom>
              <a:avLst/>
              <a:gdLst/>
              <a:ahLst/>
              <a:cxnLst/>
              <a:rect l="l" t="t" r="r" b="b"/>
              <a:pathLst>
                <a:path w="2994" h="2977" extrusionOk="0">
                  <a:moveTo>
                    <a:pt x="1529" y="0"/>
                  </a:moveTo>
                  <a:cubicBezTo>
                    <a:pt x="669" y="0"/>
                    <a:pt x="1" y="669"/>
                    <a:pt x="1" y="1464"/>
                  </a:cubicBezTo>
                  <a:cubicBezTo>
                    <a:pt x="1" y="2324"/>
                    <a:pt x="669" y="2977"/>
                    <a:pt x="1529" y="2977"/>
                  </a:cubicBezTo>
                  <a:cubicBezTo>
                    <a:pt x="2325" y="2977"/>
                    <a:pt x="2993" y="2324"/>
                    <a:pt x="2993" y="1464"/>
                  </a:cubicBezTo>
                  <a:cubicBezTo>
                    <a:pt x="2993" y="669"/>
                    <a:pt x="2325" y="0"/>
                    <a:pt x="152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84" name="Google Shape;484;p33"/>
            <p:cNvSpPr/>
            <p:nvPr/>
          </p:nvSpPr>
          <p:spPr>
            <a:xfrm>
              <a:off x="236525" y="3402250"/>
              <a:ext cx="101100" cy="101100"/>
            </a:xfrm>
            <a:custGeom>
              <a:avLst/>
              <a:gdLst/>
              <a:ahLst/>
              <a:cxnLst/>
              <a:rect l="l" t="t" r="r" b="b"/>
              <a:pathLst>
                <a:path w="4044" h="4044" extrusionOk="0">
                  <a:moveTo>
                    <a:pt x="2054" y="1"/>
                  </a:moveTo>
                  <a:cubicBezTo>
                    <a:pt x="924" y="1"/>
                    <a:pt x="0" y="924"/>
                    <a:pt x="0" y="2054"/>
                  </a:cubicBezTo>
                  <a:cubicBezTo>
                    <a:pt x="0" y="3184"/>
                    <a:pt x="924" y="4044"/>
                    <a:pt x="2054" y="4044"/>
                  </a:cubicBezTo>
                  <a:cubicBezTo>
                    <a:pt x="3184" y="4044"/>
                    <a:pt x="4043" y="3184"/>
                    <a:pt x="4043" y="2054"/>
                  </a:cubicBezTo>
                  <a:cubicBezTo>
                    <a:pt x="4043" y="924"/>
                    <a:pt x="3184" y="1"/>
                    <a:pt x="2054"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85" name="Google Shape;485;p33"/>
            <p:cNvSpPr/>
            <p:nvPr/>
          </p:nvSpPr>
          <p:spPr>
            <a:xfrm>
              <a:off x="249650" y="3146775"/>
              <a:ext cx="74850" cy="74850"/>
            </a:xfrm>
            <a:custGeom>
              <a:avLst/>
              <a:gdLst/>
              <a:ahLst/>
              <a:cxnLst/>
              <a:rect l="l" t="t" r="r" b="b"/>
              <a:pathLst>
                <a:path w="2994" h="2994" extrusionOk="0">
                  <a:moveTo>
                    <a:pt x="1529" y="1"/>
                  </a:moveTo>
                  <a:cubicBezTo>
                    <a:pt x="669" y="1"/>
                    <a:pt x="1" y="669"/>
                    <a:pt x="1" y="1465"/>
                  </a:cubicBezTo>
                  <a:cubicBezTo>
                    <a:pt x="1" y="2261"/>
                    <a:pt x="669" y="2993"/>
                    <a:pt x="1529" y="2993"/>
                  </a:cubicBezTo>
                  <a:cubicBezTo>
                    <a:pt x="2325" y="2993"/>
                    <a:pt x="2993" y="2261"/>
                    <a:pt x="2993" y="1465"/>
                  </a:cubicBezTo>
                  <a:cubicBezTo>
                    <a:pt x="2993" y="669"/>
                    <a:pt x="2325" y="1"/>
                    <a:pt x="152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86" name="Google Shape;486;p33"/>
            <p:cNvSpPr/>
            <p:nvPr/>
          </p:nvSpPr>
          <p:spPr>
            <a:xfrm>
              <a:off x="792050" y="3145200"/>
              <a:ext cx="74425" cy="74425"/>
            </a:xfrm>
            <a:custGeom>
              <a:avLst/>
              <a:gdLst/>
              <a:ahLst/>
              <a:cxnLst/>
              <a:rect l="l" t="t" r="r" b="b"/>
              <a:pathLst>
                <a:path w="2977" h="2977" extrusionOk="0">
                  <a:moveTo>
                    <a:pt x="1449" y="0"/>
                  </a:moveTo>
                  <a:cubicBezTo>
                    <a:pt x="653" y="0"/>
                    <a:pt x="0" y="669"/>
                    <a:pt x="0" y="1528"/>
                  </a:cubicBezTo>
                  <a:cubicBezTo>
                    <a:pt x="0" y="2324"/>
                    <a:pt x="653" y="2977"/>
                    <a:pt x="1449" y="2977"/>
                  </a:cubicBezTo>
                  <a:cubicBezTo>
                    <a:pt x="2324" y="2977"/>
                    <a:pt x="2977" y="2324"/>
                    <a:pt x="2977" y="1528"/>
                  </a:cubicBezTo>
                  <a:cubicBezTo>
                    <a:pt x="2977" y="669"/>
                    <a:pt x="2324"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87" name="Google Shape;487;p33"/>
            <p:cNvSpPr/>
            <p:nvPr/>
          </p:nvSpPr>
          <p:spPr>
            <a:xfrm>
              <a:off x="521850" y="3415400"/>
              <a:ext cx="74425" cy="74825"/>
            </a:xfrm>
            <a:custGeom>
              <a:avLst/>
              <a:gdLst/>
              <a:ahLst/>
              <a:cxnLst/>
              <a:rect l="l" t="t" r="r" b="b"/>
              <a:pathLst>
                <a:path w="2977" h="2993" extrusionOk="0">
                  <a:moveTo>
                    <a:pt x="1449" y="0"/>
                  </a:moveTo>
                  <a:cubicBezTo>
                    <a:pt x="653" y="0"/>
                    <a:pt x="0" y="669"/>
                    <a:pt x="0" y="1528"/>
                  </a:cubicBezTo>
                  <a:cubicBezTo>
                    <a:pt x="0" y="2324"/>
                    <a:pt x="653" y="2993"/>
                    <a:pt x="1449" y="2993"/>
                  </a:cubicBezTo>
                  <a:cubicBezTo>
                    <a:pt x="2308" y="2993"/>
                    <a:pt x="2977" y="2324"/>
                    <a:pt x="2977" y="1528"/>
                  </a:cubicBezTo>
                  <a:cubicBezTo>
                    <a:pt x="2977" y="669"/>
                    <a:pt x="2308"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88" name="Google Shape;488;p33"/>
            <p:cNvSpPr/>
            <p:nvPr/>
          </p:nvSpPr>
          <p:spPr>
            <a:xfrm>
              <a:off x="1062250" y="3415400"/>
              <a:ext cx="74425" cy="74825"/>
            </a:xfrm>
            <a:custGeom>
              <a:avLst/>
              <a:gdLst/>
              <a:ahLst/>
              <a:cxnLst/>
              <a:rect l="l" t="t" r="r" b="b"/>
              <a:pathLst>
                <a:path w="2977" h="2993" extrusionOk="0">
                  <a:moveTo>
                    <a:pt x="1528" y="0"/>
                  </a:moveTo>
                  <a:cubicBezTo>
                    <a:pt x="669" y="0"/>
                    <a:pt x="0" y="669"/>
                    <a:pt x="0" y="1528"/>
                  </a:cubicBezTo>
                  <a:cubicBezTo>
                    <a:pt x="0" y="2324"/>
                    <a:pt x="669" y="2993"/>
                    <a:pt x="1528" y="2993"/>
                  </a:cubicBezTo>
                  <a:cubicBezTo>
                    <a:pt x="2324" y="2993"/>
                    <a:pt x="2977" y="2324"/>
                    <a:pt x="2977" y="1528"/>
                  </a:cubicBezTo>
                  <a:cubicBezTo>
                    <a:pt x="2977" y="669"/>
                    <a:pt x="2324" y="0"/>
                    <a:pt x="152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89" name="Google Shape;489;p33"/>
            <p:cNvSpPr/>
            <p:nvPr/>
          </p:nvSpPr>
          <p:spPr>
            <a:xfrm>
              <a:off x="521850" y="2604800"/>
              <a:ext cx="72850" cy="74450"/>
            </a:xfrm>
            <a:custGeom>
              <a:avLst/>
              <a:gdLst/>
              <a:ahLst/>
              <a:cxnLst/>
              <a:rect l="l" t="t" r="r" b="b"/>
              <a:pathLst>
                <a:path w="2914" h="2978" extrusionOk="0">
                  <a:moveTo>
                    <a:pt x="1449" y="1"/>
                  </a:moveTo>
                  <a:cubicBezTo>
                    <a:pt x="653" y="1"/>
                    <a:pt x="0" y="653"/>
                    <a:pt x="0" y="1449"/>
                  </a:cubicBezTo>
                  <a:cubicBezTo>
                    <a:pt x="0" y="2309"/>
                    <a:pt x="653" y="2977"/>
                    <a:pt x="1449" y="2977"/>
                  </a:cubicBezTo>
                  <a:cubicBezTo>
                    <a:pt x="2245" y="2977"/>
                    <a:pt x="2913" y="2309"/>
                    <a:pt x="2913" y="1449"/>
                  </a:cubicBezTo>
                  <a:cubicBezTo>
                    <a:pt x="2913" y="653"/>
                    <a:pt x="2245"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90" name="Google Shape;490;p33"/>
            <p:cNvSpPr/>
            <p:nvPr/>
          </p:nvSpPr>
          <p:spPr>
            <a:xfrm>
              <a:off x="792050" y="2604800"/>
              <a:ext cx="74425" cy="74450"/>
            </a:xfrm>
            <a:custGeom>
              <a:avLst/>
              <a:gdLst/>
              <a:ahLst/>
              <a:cxnLst/>
              <a:rect l="l" t="t" r="r" b="b"/>
              <a:pathLst>
                <a:path w="2977" h="2978" extrusionOk="0">
                  <a:moveTo>
                    <a:pt x="1449" y="1"/>
                  </a:moveTo>
                  <a:cubicBezTo>
                    <a:pt x="653" y="1"/>
                    <a:pt x="0" y="653"/>
                    <a:pt x="0" y="1449"/>
                  </a:cubicBezTo>
                  <a:cubicBezTo>
                    <a:pt x="0" y="2309"/>
                    <a:pt x="653" y="2977"/>
                    <a:pt x="1449" y="2977"/>
                  </a:cubicBezTo>
                  <a:cubicBezTo>
                    <a:pt x="2324" y="2977"/>
                    <a:pt x="2977" y="2309"/>
                    <a:pt x="2977" y="1449"/>
                  </a:cubicBezTo>
                  <a:cubicBezTo>
                    <a:pt x="2977" y="653"/>
                    <a:pt x="2324" y="1"/>
                    <a:pt x="144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91" name="Google Shape;491;p33"/>
            <p:cNvSpPr/>
            <p:nvPr/>
          </p:nvSpPr>
          <p:spPr>
            <a:xfrm>
              <a:off x="521850" y="2875000"/>
              <a:ext cx="72850" cy="74425"/>
            </a:xfrm>
            <a:custGeom>
              <a:avLst/>
              <a:gdLst/>
              <a:ahLst/>
              <a:cxnLst/>
              <a:rect l="l" t="t" r="r" b="b"/>
              <a:pathLst>
                <a:path w="2914" h="2977" extrusionOk="0">
                  <a:moveTo>
                    <a:pt x="1449" y="0"/>
                  </a:moveTo>
                  <a:cubicBezTo>
                    <a:pt x="653" y="0"/>
                    <a:pt x="0" y="653"/>
                    <a:pt x="0" y="1528"/>
                  </a:cubicBezTo>
                  <a:cubicBezTo>
                    <a:pt x="0" y="2324"/>
                    <a:pt x="653" y="2977"/>
                    <a:pt x="1449" y="2977"/>
                  </a:cubicBezTo>
                  <a:cubicBezTo>
                    <a:pt x="2245" y="2977"/>
                    <a:pt x="2913" y="2324"/>
                    <a:pt x="2913" y="1528"/>
                  </a:cubicBezTo>
                  <a:cubicBezTo>
                    <a:pt x="2913" y="653"/>
                    <a:pt x="2245"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92" name="Google Shape;492;p33"/>
            <p:cNvSpPr/>
            <p:nvPr/>
          </p:nvSpPr>
          <p:spPr>
            <a:xfrm>
              <a:off x="1062250" y="2876600"/>
              <a:ext cx="74425" cy="74425"/>
            </a:xfrm>
            <a:custGeom>
              <a:avLst/>
              <a:gdLst/>
              <a:ahLst/>
              <a:cxnLst/>
              <a:rect l="l" t="t" r="r" b="b"/>
              <a:pathLst>
                <a:path w="2977" h="2977" extrusionOk="0">
                  <a:moveTo>
                    <a:pt x="1528" y="0"/>
                  </a:moveTo>
                  <a:cubicBezTo>
                    <a:pt x="669" y="0"/>
                    <a:pt x="0" y="669"/>
                    <a:pt x="0" y="1464"/>
                  </a:cubicBezTo>
                  <a:cubicBezTo>
                    <a:pt x="0" y="2324"/>
                    <a:pt x="669" y="2977"/>
                    <a:pt x="1528" y="2977"/>
                  </a:cubicBezTo>
                  <a:cubicBezTo>
                    <a:pt x="2324" y="2977"/>
                    <a:pt x="2977" y="2324"/>
                    <a:pt x="2977" y="1464"/>
                  </a:cubicBezTo>
                  <a:cubicBezTo>
                    <a:pt x="2977" y="669"/>
                    <a:pt x="2324" y="0"/>
                    <a:pt x="152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93" name="Google Shape;493;p33"/>
            <p:cNvSpPr/>
            <p:nvPr/>
          </p:nvSpPr>
          <p:spPr>
            <a:xfrm>
              <a:off x="792050" y="2336200"/>
              <a:ext cx="74425" cy="74425"/>
            </a:xfrm>
            <a:custGeom>
              <a:avLst/>
              <a:gdLst/>
              <a:ahLst/>
              <a:cxnLst/>
              <a:rect l="l" t="t" r="r" b="b"/>
              <a:pathLst>
                <a:path w="2977" h="2977" extrusionOk="0">
                  <a:moveTo>
                    <a:pt x="1449" y="0"/>
                  </a:moveTo>
                  <a:cubicBezTo>
                    <a:pt x="653" y="0"/>
                    <a:pt x="0" y="653"/>
                    <a:pt x="0" y="1512"/>
                  </a:cubicBezTo>
                  <a:cubicBezTo>
                    <a:pt x="0" y="2308"/>
                    <a:pt x="653" y="2977"/>
                    <a:pt x="1449" y="2977"/>
                  </a:cubicBezTo>
                  <a:cubicBezTo>
                    <a:pt x="2324" y="2977"/>
                    <a:pt x="2977" y="2308"/>
                    <a:pt x="2977" y="1512"/>
                  </a:cubicBezTo>
                  <a:cubicBezTo>
                    <a:pt x="2977" y="653"/>
                    <a:pt x="2324" y="0"/>
                    <a:pt x="1449"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94" name="Google Shape;494;p33"/>
            <p:cNvSpPr/>
            <p:nvPr/>
          </p:nvSpPr>
          <p:spPr>
            <a:xfrm>
              <a:off x="1062250" y="2337800"/>
              <a:ext cx="74425" cy="74425"/>
            </a:xfrm>
            <a:custGeom>
              <a:avLst/>
              <a:gdLst/>
              <a:ahLst/>
              <a:cxnLst/>
              <a:rect l="l" t="t" r="r" b="b"/>
              <a:pathLst>
                <a:path w="2977" h="2977" extrusionOk="0">
                  <a:moveTo>
                    <a:pt x="1528" y="0"/>
                  </a:moveTo>
                  <a:cubicBezTo>
                    <a:pt x="669" y="0"/>
                    <a:pt x="0" y="653"/>
                    <a:pt x="0" y="1448"/>
                  </a:cubicBezTo>
                  <a:cubicBezTo>
                    <a:pt x="0" y="2324"/>
                    <a:pt x="669" y="2977"/>
                    <a:pt x="1528" y="2977"/>
                  </a:cubicBezTo>
                  <a:cubicBezTo>
                    <a:pt x="2324" y="2977"/>
                    <a:pt x="2977" y="2324"/>
                    <a:pt x="2977" y="1448"/>
                  </a:cubicBezTo>
                  <a:cubicBezTo>
                    <a:pt x="2977" y="653"/>
                    <a:pt x="2324" y="0"/>
                    <a:pt x="1528"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95" name="Google Shape;495;p33"/>
            <p:cNvSpPr/>
            <p:nvPr/>
          </p:nvSpPr>
          <p:spPr>
            <a:xfrm>
              <a:off x="1062250" y="1798975"/>
              <a:ext cx="74425" cy="72850"/>
            </a:xfrm>
            <a:custGeom>
              <a:avLst/>
              <a:gdLst/>
              <a:ahLst/>
              <a:cxnLst/>
              <a:rect l="l" t="t" r="r" b="b"/>
              <a:pathLst>
                <a:path w="2977" h="2914" extrusionOk="0">
                  <a:moveTo>
                    <a:pt x="1528" y="1"/>
                  </a:moveTo>
                  <a:cubicBezTo>
                    <a:pt x="669" y="1"/>
                    <a:pt x="0" y="654"/>
                    <a:pt x="0" y="1449"/>
                  </a:cubicBezTo>
                  <a:cubicBezTo>
                    <a:pt x="0" y="2245"/>
                    <a:pt x="669" y="2914"/>
                    <a:pt x="1528" y="2914"/>
                  </a:cubicBezTo>
                  <a:cubicBezTo>
                    <a:pt x="2324" y="2914"/>
                    <a:pt x="2977" y="2245"/>
                    <a:pt x="2977" y="1449"/>
                  </a:cubicBezTo>
                  <a:cubicBezTo>
                    <a:pt x="2977" y="654"/>
                    <a:pt x="2324" y="1"/>
                    <a:pt x="1528"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96" name="Google Shape;496;p33"/>
            <p:cNvSpPr/>
            <p:nvPr/>
          </p:nvSpPr>
          <p:spPr>
            <a:xfrm>
              <a:off x="768550" y="1775500"/>
              <a:ext cx="121400" cy="119425"/>
            </a:xfrm>
            <a:custGeom>
              <a:avLst/>
              <a:gdLst/>
              <a:ahLst/>
              <a:cxnLst/>
              <a:rect l="l" t="t" r="r" b="b"/>
              <a:pathLst>
                <a:path w="4856" h="4777" extrusionOk="0">
                  <a:moveTo>
                    <a:pt x="2389" y="1"/>
                  </a:moveTo>
                  <a:cubicBezTo>
                    <a:pt x="1067" y="1"/>
                    <a:pt x="1" y="1067"/>
                    <a:pt x="1" y="2388"/>
                  </a:cubicBezTo>
                  <a:cubicBezTo>
                    <a:pt x="1" y="3726"/>
                    <a:pt x="1067" y="4776"/>
                    <a:pt x="2389" y="4776"/>
                  </a:cubicBezTo>
                  <a:cubicBezTo>
                    <a:pt x="3726" y="4776"/>
                    <a:pt x="4856" y="3726"/>
                    <a:pt x="4856" y="2388"/>
                  </a:cubicBezTo>
                  <a:cubicBezTo>
                    <a:pt x="4856" y="1067"/>
                    <a:pt x="3726" y="1"/>
                    <a:pt x="2389" y="1"/>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497" name="Google Shape;497;p33"/>
            <p:cNvSpPr/>
            <p:nvPr/>
          </p:nvSpPr>
          <p:spPr>
            <a:xfrm>
              <a:off x="462150" y="2278100"/>
              <a:ext cx="192225" cy="192225"/>
            </a:xfrm>
            <a:custGeom>
              <a:avLst/>
              <a:gdLst/>
              <a:ahLst/>
              <a:cxnLst/>
              <a:rect l="l" t="t" r="r" b="b"/>
              <a:pathLst>
                <a:path w="7689" h="7689" extrusionOk="0">
                  <a:moveTo>
                    <a:pt x="3837" y="0"/>
                  </a:moveTo>
                  <a:cubicBezTo>
                    <a:pt x="1720" y="0"/>
                    <a:pt x="1" y="1719"/>
                    <a:pt x="1" y="3836"/>
                  </a:cubicBezTo>
                  <a:cubicBezTo>
                    <a:pt x="1" y="5969"/>
                    <a:pt x="1720" y="7688"/>
                    <a:pt x="3837" y="7688"/>
                  </a:cubicBezTo>
                  <a:cubicBezTo>
                    <a:pt x="5970" y="7688"/>
                    <a:pt x="7689" y="5969"/>
                    <a:pt x="7689" y="3836"/>
                  </a:cubicBezTo>
                  <a:cubicBezTo>
                    <a:pt x="7689" y="1719"/>
                    <a:pt x="5970" y="0"/>
                    <a:pt x="383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grpSp>
      <p:sp>
        <p:nvSpPr>
          <p:cNvPr id="11" name="Rectangle 1">
            <a:extLst>
              <a:ext uri="{FF2B5EF4-FFF2-40B4-BE49-F238E27FC236}">
                <a16:creationId xmlns:a16="http://schemas.microsoft.com/office/drawing/2014/main" id="{286CD3A4-9BAA-37FA-BB22-475E9F40C836}"/>
              </a:ext>
            </a:extLst>
          </p:cNvPr>
          <p:cNvSpPr>
            <a:spLocks noChangeArrowheads="1"/>
          </p:cNvSpPr>
          <p:nvPr/>
        </p:nvSpPr>
        <p:spPr bwMode="auto">
          <a:xfrm>
            <a:off x="-2462650" y="1057132"/>
            <a:ext cx="2465719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1219170">
              <a:buClrTx/>
            </a:pPr>
            <a:r>
              <a:rPr lang="en-US" altLang="en-US" sz="2400">
                <a:solidFill>
                  <a:srgbClr val="000000"/>
                </a:solidFill>
                <a:latin typeface="Times New Roman" panose="02020603050405020304" pitchFamily="18" charset="0"/>
                <a:cs typeface="Times New Roman" panose="02020603050405020304" pitchFamily="18" charset="0"/>
              </a:rPr>
              <a:t> </a:t>
            </a:r>
            <a:endParaRPr lang="en-US" altLang="en-US" sz="2400"/>
          </a:p>
          <a:p>
            <a:pPr defTabSz="1219170">
              <a:buClrTx/>
            </a:pPr>
            <a:endParaRPr lang="en-US" altLang="en-US" sz="2400"/>
          </a:p>
        </p:txBody>
      </p:sp>
      <p:graphicFrame>
        <p:nvGraphicFramePr>
          <p:cNvPr id="2" name="Table 1">
            <a:extLst>
              <a:ext uri="{FF2B5EF4-FFF2-40B4-BE49-F238E27FC236}">
                <a16:creationId xmlns:a16="http://schemas.microsoft.com/office/drawing/2014/main" id="{F2AE7B6D-40A3-D971-C7E6-97D0B688ABEC}"/>
              </a:ext>
            </a:extLst>
          </p:cNvPr>
          <p:cNvGraphicFramePr>
            <a:graphicFrameLocks noGrp="1"/>
          </p:cNvGraphicFramePr>
          <p:nvPr>
            <p:extLst>
              <p:ext uri="{D42A27DB-BD31-4B8C-83A1-F6EECF244321}">
                <p14:modId xmlns:p14="http://schemas.microsoft.com/office/powerpoint/2010/main" val="4047245117"/>
              </p:ext>
            </p:extLst>
          </p:nvPr>
        </p:nvGraphicFramePr>
        <p:xfrm>
          <a:off x="1014876" y="1536701"/>
          <a:ext cx="10199777" cy="4555067"/>
        </p:xfrm>
        <a:graphic>
          <a:graphicData uri="http://schemas.openxmlformats.org/drawingml/2006/table">
            <a:tbl>
              <a:tblPr>
                <a:tableStyleId>{D7AC3CCA-C797-4891-BE02-D94E43425B78}</a:tableStyleId>
              </a:tblPr>
              <a:tblGrid>
                <a:gridCol w="2171849">
                  <a:extLst>
                    <a:ext uri="{9D8B030D-6E8A-4147-A177-3AD203B41FA5}">
                      <a16:colId xmlns:a16="http://schemas.microsoft.com/office/drawing/2014/main" val="1641418411"/>
                    </a:ext>
                  </a:extLst>
                </a:gridCol>
                <a:gridCol w="8027928">
                  <a:extLst>
                    <a:ext uri="{9D8B030D-6E8A-4147-A177-3AD203B41FA5}">
                      <a16:colId xmlns:a16="http://schemas.microsoft.com/office/drawing/2014/main" val="2410596374"/>
                    </a:ext>
                  </a:extLst>
                </a:gridCol>
              </a:tblGrid>
              <a:tr h="271944">
                <a:tc>
                  <a:txBody>
                    <a:bodyPr/>
                    <a:lstStyle/>
                    <a:p>
                      <a:pPr algn="ctr" fontAlgn="base"/>
                      <a:r>
                        <a:rPr lang="en-US" sz="1300" b="1" dirty="0">
                          <a:solidFill>
                            <a:sysClr val="windowText" lastClr="000000"/>
                          </a:solidFill>
                          <a:effectLst/>
                        </a:rPr>
                        <a:t>Predictors​</a:t>
                      </a:r>
                      <a:endParaRPr lang="en-US" sz="1100" b="1" i="0" dirty="0">
                        <a:solidFill>
                          <a:sysClr val="windowText" lastClr="000000"/>
                        </a:solidFill>
                        <a:effectLst/>
                      </a:endParaRPr>
                    </a:p>
                  </a:txBody>
                  <a:tcPr marL="67987" marR="67987" marT="33993" marB="33993" anchor="ctr"/>
                </a:tc>
                <a:tc>
                  <a:txBody>
                    <a:bodyPr/>
                    <a:lstStyle/>
                    <a:p>
                      <a:pPr algn="l" fontAlgn="base"/>
                      <a:r>
                        <a:rPr lang="en-US" sz="1300" b="1" dirty="0">
                          <a:solidFill>
                            <a:sysClr val="windowText" lastClr="000000"/>
                          </a:solidFill>
                          <a:effectLst/>
                        </a:rPr>
                        <a:t>Description​</a:t>
                      </a:r>
                      <a:endParaRPr lang="en-US" sz="1100" b="1" i="0" dirty="0">
                        <a:solidFill>
                          <a:sysClr val="windowText" lastClr="000000"/>
                        </a:solidFill>
                        <a:effectLst/>
                      </a:endParaRPr>
                    </a:p>
                  </a:txBody>
                  <a:tcPr marL="67987" marR="67987" marT="33993" marB="33993" anchor="ctr"/>
                </a:tc>
                <a:extLst>
                  <a:ext uri="{0D108BD9-81ED-4DB2-BD59-A6C34878D82A}">
                    <a16:rowId xmlns:a16="http://schemas.microsoft.com/office/drawing/2014/main" val="423135320"/>
                  </a:ext>
                </a:extLst>
              </a:tr>
              <a:tr h="679860">
                <a:tc>
                  <a:txBody>
                    <a:bodyPr/>
                    <a:lstStyle/>
                    <a:p>
                      <a:pPr algn="ctr" fontAlgn="base"/>
                      <a:r>
                        <a:rPr lang="en-US" sz="1300" b="0">
                          <a:solidFill>
                            <a:srgbClr val="000000"/>
                          </a:solidFill>
                          <a:effectLst/>
                        </a:rPr>
                        <a:t>NoDocbcCost​</a:t>
                      </a:r>
                      <a:endParaRPr lang="en-US" sz="1100" b="0" i="0">
                        <a:solidFill>
                          <a:srgbClr val="000000"/>
                        </a:solidFill>
                        <a:effectLst/>
                      </a:endParaRPr>
                    </a:p>
                  </a:txBody>
                  <a:tcPr marL="67987" marR="67987" marT="33993" marB="33993" anchor="ctr"/>
                </a:tc>
                <a:tc>
                  <a:txBody>
                    <a:bodyPr/>
                    <a:lstStyle/>
                    <a:p>
                      <a:pPr algn="l" fontAlgn="base"/>
                      <a:r>
                        <a:rPr lang="en-GB" sz="1300" b="0">
                          <a:solidFill>
                            <a:srgbClr val="000000"/>
                          </a:solidFill>
                          <a:effectLst/>
                        </a:rPr>
                        <a:t>Was there a time in the past 12 months when you needed to see a doctor but could not because of cost? 0 = no 1 = yes​</a:t>
                      </a:r>
                      <a:endParaRPr lang="en-GB" sz="1100" b="0" i="0">
                        <a:solidFill>
                          <a:srgbClr val="000000"/>
                        </a:solidFill>
                        <a:effectLst/>
                      </a:endParaRPr>
                    </a:p>
                  </a:txBody>
                  <a:tcPr marL="67987" marR="67987" marT="33993" marB="33993" anchor="ctr"/>
                </a:tc>
                <a:extLst>
                  <a:ext uri="{0D108BD9-81ED-4DB2-BD59-A6C34878D82A}">
                    <a16:rowId xmlns:a16="http://schemas.microsoft.com/office/drawing/2014/main" val="2515883390"/>
                  </a:ext>
                </a:extLst>
              </a:tr>
              <a:tr h="475903">
                <a:tc>
                  <a:txBody>
                    <a:bodyPr/>
                    <a:lstStyle/>
                    <a:p>
                      <a:pPr algn="ctr" fontAlgn="base"/>
                      <a:r>
                        <a:rPr lang="en-US" sz="1300" b="0">
                          <a:solidFill>
                            <a:srgbClr val="000000"/>
                          </a:solidFill>
                          <a:effectLst/>
                        </a:rPr>
                        <a:t>GenHlth​</a:t>
                      </a:r>
                      <a:endParaRPr lang="en-US" sz="1100" b="0" i="0">
                        <a:solidFill>
                          <a:srgbClr val="000000"/>
                        </a:solidFill>
                        <a:effectLst/>
                      </a:endParaRPr>
                    </a:p>
                  </a:txBody>
                  <a:tcPr marL="67987" marR="67987" marT="33993" marB="33993" anchor="ctr"/>
                </a:tc>
                <a:tc>
                  <a:txBody>
                    <a:bodyPr/>
                    <a:lstStyle/>
                    <a:p>
                      <a:pPr algn="l" fontAlgn="base"/>
                      <a:r>
                        <a:rPr lang="en-GB" sz="1300" b="0">
                          <a:solidFill>
                            <a:srgbClr val="000000"/>
                          </a:solidFill>
                          <a:effectLst/>
                        </a:rPr>
                        <a:t>Would you say that in general your health is: scale 1-5; 1 = excellent 2 = very good 3 = good 4 = fair 5 = poor​</a:t>
                      </a:r>
                      <a:endParaRPr lang="en-GB" sz="1100" b="0" i="0">
                        <a:solidFill>
                          <a:srgbClr val="000000"/>
                        </a:solidFill>
                        <a:effectLst/>
                      </a:endParaRPr>
                    </a:p>
                  </a:txBody>
                  <a:tcPr marL="67987" marR="67987" marT="33993" marB="33993" anchor="ctr"/>
                </a:tc>
                <a:extLst>
                  <a:ext uri="{0D108BD9-81ED-4DB2-BD59-A6C34878D82A}">
                    <a16:rowId xmlns:a16="http://schemas.microsoft.com/office/drawing/2014/main" val="2107541164"/>
                  </a:ext>
                </a:extLst>
              </a:tr>
              <a:tr h="475903">
                <a:tc>
                  <a:txBody>
                    <a:bodyPr/>
                    <a:lstStyle/>
                    <a:p>
                      <a:pPr algn="ctr" fontAlgn="base"/>
                      <a:r>
                        <a:rPr lang="en-US" sz="1300" b="0">
                          <a:solidFill>
                            <a:srgbClr val="000000"/>
                          </a:solidFill>
                          <a:effectLst/>
                        </a:rPr>
                        <a:t>MentHlth​</a:t>
                      </a:r>
                      <a:endParaRPr lang="en-US" sz="1100" b="0" i="0">
                        <a:solidFill>
                          <a:srgbClr val="000000"/>
                        </a:solidFill>
                        <a:effectLst/>
                      </a:endParaRPr>
                    </a:p>
                  </a:txBody>
                  <a:tcPr marL="67987" marR="67987" marT="33993" marB="33993" anchor="ctr"/>
                </a:tc>
                <a:tc>
                  <a:txBody>
                    <a:bodyPr/>
                    <a:lstStyle/>
                    <a:p>
                      <a:pPr algn="l" fontAlgn="base"/>
                      <a:r>
                        <a:rPr lang="en-GB" sz="1300" b="0">
                          <a:solidFill>
                            <a:srgbClr val="000000"/>
                          </a:solidFill>
                          <a:effectLst/>
                        </a:rPr>
                        <a:t>Now thinking about your mental health, which includes stress, depression, and problems with emotions, for how​</a:t>
                      </a:r>
                      <a:endParaRPr lang="en-GB" sz="1100" b="0" i="0">
                        <a:solidFill>
                          <a:srgbClr val="000000"/>
                        </a:solidFill>
                        <a:effectLst/>
                      </a:endParaRPr>
                    </a:p>
                  </a:txBody>
                  <a:tcPr marL="67987" marR="67987" marT="33993" marB="33993" anchor="ctr"/>
                </a:tc>
                <a:extLst>
                  <a:ext uri="{0D108BD9-81ED-4DB2-BD59-A6C34878D82A}">
                    <a16:rowId xmlns:a16="http://schemas.microsoft.com/office/drawing/2014/main" val="2484439450"/>
                  </a:ext>
                </a:extLst>
              </a:tr>
              <a:tr h="679860">
                <a:tc>
                  <a:txBody>
                    <a:bodyPr/>
                    <a:lstStyle/>
                    <a:p>
                      <a:pPr algn="ctr" fontAlgn="base"/>
                      <a:r>
                        <a:rPr lang="en-US" sz="1300" b="0">
                          <a:solidFill>
                            <a:srgbClr val="000000"/>
                          </a:solidFill>
                          <a:effectLst/>
                        </a:rPr>
                        <a:t>PhysHlth​</a:t>
                      </a:r>
                      <a:endParaRPr lang="en-US" sz="1100" b="0" i="0">
                        <a:solidFill>
                          <a:srgbClr val="000000"/>
                        </a:solidFill>
                        <a:effectLst/>
                      </a:endParaRPr>
                    </a:p>
                  </a:txBody>
                  <a:tcPr marL="67987" marR="67987" marT="33993" marB="33993" anchor="ctr"/>
                </a:tc>
                <a:tc>
                  <a:txBody>
                    <a:bodyPr/>
                    <a:lstStyle/>
                    <a:p>
                      <a:pPr algn="l" fontAlgn="base"/>
                      <a:r>
                        <a:rPr lang="en-GB" sz="1300" b="0">
                          <a:solidFill>
                            <a:srgbClr val="000000"/>
                          </a:solidFill>
                          <a:effectLst/>
                        </a:rPr>
                        <a:t>Now thinking about your physical health, which includes physical illness and injury, for how many days during the past 30​</a:t>
                      </a:r>
                      <a:endParaRPr lang="en-GB" sz="1100" b="0" i="0">
                        <a:solidFill>
                          <a:srgbClr val="000000"/>
                        </a:solidFill>
                        <a:effectLst/>
                      </a:endParaRPr>
                    </a:p>
                  </a:txBody>
                  <a:tcPr marL="67987" marR="67987" marT="33993" marB="33993" anchor="ctr"/>
                </a:tc>
                <a:extLst>
                  <a:ext uri="{0D108BD9-81ED-4DB2-BD59-A6C34878D82A}">
                    <a16:rowId xmlns:a16="http://schemas.microsoft.com/office/drawing/2014/main" val="2145045438"/>
                  </a:ext>
                </a:extLst>
              </a:tr>
              <a:tr h="475903">
                <a:tc>
                  <a:txBody>
                    <a:bodyPr/>
                    <a:lstStyle/>
                    <a:p>
                      <a:pPr algn="ctr" fontAlgn="base"/>
                      <a:r>
                        <a:rPr lang="en-US" sz="1300" b="0">
                          <a:solidFill>
                            <a:srgbClr val="000000"/>
                          </a:solidFill>
                          <a:effectLst/>
                        </a:rPr>
                        <a:t>DiffWalk​</a:t>
                      </a:r>
                      <a:endParaRPr lang="en-US" sz="1100" b="0" i="0">
                        <a:solidFill>
                          <a:srgbClr val="000000"/>
                        </a:solidFill>
                        <a:effectLst/>
                      </a:endParaRPr>
                    </a:p>
                  </a:txBody>
                  <a:tcPr marL="67987" marR="67987" marT="33993" marB="33993" anchor="ctr"/>
                </a:tc>
                <a:tc>
                  <a:txBody>
                    <a:bodyPr/>
                    <a:lstStyle/>
                    <a:p>
                      <a:pPr algn="l" fontAlgn="base"/>
                      <a:r>
                        <a:rPr lang="en-GB" sz="1300" b="0">
                          <a:solidFill>
                            <a:srgbClr val="000000"/>
                          </a:solidFill>
                          <a:effectLst/>
                        </a:rPr>
                        <a:t>Do you have serious difficulty walking or climbing stairs? 0 = no 1 = yes​</a:t>
                      </a:r>
                      <a:endParaRPr lang="en-GB" sz="1100" b="0" i="0">
                        <a:solidFill>
                          <a:srgbClr val="000000"/>
                        </a:solidFill>
                        <a:effectLst/>
                      </a:endParaRPr>
                    </a:p>
                  </a:txBody>
                  <a:tcPr marL="67987" marR="67987" marT="33993" marB="33993" anchor="ctr"/>
                </a:tc>
                <a:extLst>
                  <a:ext uri="{0D108BD9-81ED-4DB2-BD59-A6C34878D82A}">
                    <a16:rowId xmlns:a16="http://schemas.microsoft.com/office/drawing/2014/main" val="657011227"/>
                  </a:ext>
                </a:extLst>
              </a:tr>
              <a:tr h="271944">
                <a:tc>
                  <a:txBody>
                    <a:bodyPr/>
                    <a:lstStyle/>
                    <a:p>
                      <a:pPr algn="ctr" fontAlgn="base"/>
                      <a:r>
                        <a:rPr lang="en-US" sz="1300" b="0">
                          <a:solidFill>
                            <a:srgbClr val="000000"/>
                          </a:solidFill>
                          <a:effectLst/>
                        </a:rPr>
                        <a:t>Sex​</a:t>
                      </a:r>
                      <a:endParaRPr lang="en-US" sz="1100" b="0" i="0">
                        <a:solidFill>
                          <a:srgbClr val="000000"/>
                        </a:solidFill>
                        <a:effectLst/>
                      </a:endParaRPr>
                    </a:p>
                  </a:txBody>
                  <a:tcPr marL="67987" marR="67987" marT="33993" marB="33993" anchor="ctr"/>
                </a:tc>
                <a:tc>
                  <a:txBody>
                    <a:bodyPr/>
                    <a:lstStyle/>
                    <a:p>
                      <a:pPr algn="l" fontAlgn="base"/>
                      <a:r>
                        <a:rPr lang="en-US" sz="1300" b="0">
                          <a:solidFill>
                            <a:srgbClr val="000000"/>
                          </a:solidFill>
                          <a:effectLst/>
                        </a:rPr>
                        <a:t>0 = female 1 = male​</a:t>
                      </a:r>
                      <a:endParaRPr lang="en-US" sz="1100" b="0" i="0">
                        <a:solidFill>
                          <a:srgbClr val="000000"/>
                        </a:solidFill>
                        <a:effectLst/>
                      </a:endParaRPr>
                    </a:p>
                  </a:txBody>
                  <a:tcPr marL="67987" marR="67987" marT="33993" marB="33993" anchor="ctr"/>
                </a:tc>
                <a:extLst>
                  <a:ext uri="{0D108BD9-81ED-4DB2-BD59-A6C34878D82A}">
                    <a16:rowId xmlns:a16="http://schemas.microsoft.com/office/drawing/2014/main" val="1584811612"/>
                  </a:ext>
                </a:extLst>
              </a:tr>
              <a:tr h="271944">
                <a:tc>
                  <a:txBody>
                    <a:bodyPr/>
                    <a:lstStyle/>
                    <a:p>
                      <a:pPr algn="ctr" fontAlgn="base"/>
                      <a:r>
                        <a:rPr lang="en-US" sz="1300" b="0">
                          <a:solidFill>
                            <a:srgbClr val="000000"/>
                          </a:solidFill>
                          <a:effectLst/>
                        </a:rPr>
                        <a:t>Age​</a:t>
                      </a:r>
                      <a:endParaRPr lang="en-US" sz="1100" b="0" i="0">
                        <a:solidFill>
                          <a:srgbClr val="000000"/>
                        </a:solidFill>
                        <a:effectLst/>
                      </a:endParaRPr>
                    </a:p>
                  </a:txBody>
                  <a:tcPr marL="67987" marR="67987" marT="33993" marB="33993" anchor="ctr"/>
                </a:tc>
                <a:tc>
                  <a:txBody>
                    <a:bodyPr/>
                    <a:lstStyle/>
                    <a:p>
                      <a:pPr algn="l" fontAlgn="base"/>
                      <a:r>
                        <a:rPr lang="en-GB" sz="1300" b="0">
                          <a:solidFill>
                            <a:srgbClr val="000000"/>
                          </a:solidFill>
                          <a:effectLst/>
                        </a:rPr>
                        <a:t>13-level age category; 1 = 18-24 9 = 60-64 13 = 80 or older​</a:t>
                      </a:r>
                      <a:endParaRPr lang="en-GB" sz="1100" b="0" i="0">
                        <a:solidFill>
                          <a:srgbClr val="000000"/>
                        </a:solidFill>
                        <a:effectLst/>
                      </a:endParaRPr>
                    </a:p>
                  </a:txBody>
                  <a:tcPr marL="67987" marR="67987" marT="33993" marB="33993" anchor="ctr"/>
                </a:tc>
                <a:extLst>
                  <a:ext uri="{0D108BD9-81ED-4DB2-BD59-A6C34878D82A}">
                    <a16:rowId xmlns:a16="http://schemas.microsoft.com/office/drawing/2014/main" val="2312779166"/>
                  </a:ext>
                </a:extLst>
              </a:tr>
              <a:tr h="475903">
                <a:tc>
                  <a:txBody>
                    <a:bodyPr/>
                    <a:lstStyle/>
                    <a:p>
                      <a:pPr algn="ctr" fontAlgn="base"/>
                      <a:r>
                        <a:rPr lang="en-US" sz="1300" b="0" dirty="0">
                          <a:solidFill>
                            <a:srgbClr val="000000"/>
                          </a:solidFill>
                          <a:effectLst/>
                        </a:rPr>
                        <a:t>Education​</a:t>
                      </a:r>
                      <a:endParaRPr lang="en-US" sz="1100" b="0" i="0" dirty="0">
                        <a:solidFill>
                          <a:srgbClr val="000000"/>
                        </a:solidFill>
                        <a:effectLst/>
                      </a:endParaRPr>
                    </a:p>
                  </a:txBody>
                  <a:tcPr marL="67987" marR="67987" marT="33993" marB="33993" anchor="ctr"/>
                </a:tc>
                <a:tc>
                  <a:txBody>
                    <a:bodyPr/>
                    <a:lstStyle/>
                    <a:p>
                      <a:pPr algn="l" fontAlgn="base"/>
                      <a:r>
                        <a:rPr lang="en-GB" sz="1300" b="0">
                          <a:solidFill>
                            <a:srgbClr val="000000"/>
                          </a:solidFill>
                          <a:effectLst/>
                        </a:rPr>
                        <a:t>Education level; scale 1-6; 1 = Never attended school or only kindergarten 2 = Grades 1 through 8​</a:t>
                      </a:r>
                      <a:endParaRPr lang="en-GB" sz="1100" b="0" i="0">
                        <a:solidFill>
                          <a:srgbClr val="000000"/>
                        </a:solidFill>
                        <a:effectLst/>
                      </a:endParaRPr>
                    </a:p>
                  </a:txBody>
                  <a:tcPr marL="67987" marR="67987" marT="33993" marB="33993" anchor="ctr"/>
                </a:tc>
                <a:extLst>
                  <a:ext uri="{0D108BD9-81ED-4DB2-BD59-A6C34878D82A}">
                    <a16:rowId xmlns:a16="http://schemas.microsoft.com/office/drawing/2014/main" val="3264517133"/>
                  </a:ext>
                </a:extLst>
              </a:tr>
              <a:tr h="475903">
                <a:tc>
                  <a:txBody>
                    <a:bodyPr/>
                    <a:lstStyle/>
                    <a:p>
                      <a:pPr algn="ctr" fontAlgn="base"/>
                      <a:r>
                        <a:rPr lang="en-US" sz="1300" b="0">
                          <a:solidFill>
                            <a:srgbClr val="000000"/>
                          </a:solidFill>
                          <a:effectLst/>
                        </a:rPr>
                        <a:t>Income​</a:t>
                      </a:r>
                      <a:endParaRPr lang="en-US" sz="1100" b="0" i="0">
                        <a:solidFill>
                          <a:srgbClr val="000000"/>
                        </a:solidFill>
                        <a:effectLst/>
                      </a:endParaRPr>
                    </a:p>
                  </a:txBody>
                  <a:tcPr marL="67987" marR="67987" marT="33993" marB="33993" anchor="ctr"/>
                </a:tc>
                <a:tc>
                  <a:txBody>
                    <a:bodyPr/>
                    <a:lstStyle/>
                    <a:p>
                      <a:pPr algn="l" fontAlgn="base"/>
                      <a:r>
                        <a:rPr lang="en-GB" sz="1300" b="0" dirty="0">
                          <a:solidFill>
                            <a:srgbClr val="000000"/>
                          </a:solidFill>
                          <a:effectLst/>
                        </a:rPr>
                        <a:t>Income scale; scale 1-8; 1 = less than $10,000 5 = less than $35,000 8 = $75,000 or more​</a:t>
                      </a:r>
                      <a:endParaRPr lang="en-GB" sz="1100" b="0" i="0" dirty="0">
                        <a:solidFill>
                          <a:srgbClr val="000000"/>
                        </a:solidFill>
                        <a:effectLst/>
                      </a:endParaRPr>
                    </a:p>
                  </a:txBody>
                  <a:tcPr marL="67987" marR="67987" marT="33993" marB="33993" anchor="ctr"/>
                </a:tc>
                <a:extLst>
                  <a:ext uri="{0D108BD9-81ED-4DB2-BD59-A6C34878D82A}">
                    <a16:rowId xmlns:a16="http://schemas.microsoft.com/office/drawing/2014/main" val="2907339001"/>
                  </a:ext>
                </a:extLst>
              </a:tr>
            </a:tbl>
          </a:graphicData>
        </a:graphic>
      </p:graphicFrame>
      <p:sp>
        <p:nvSpPr>
          <p:cNvPr id="3" name="Rectangle 1">
            <a:extLst>
              <a:ext uri="{FF2B5EF4-FFF2-40B4-BE49-F238E27FC236}">
                <a16:creationId xmlns:a16="http://schemas.microsoft.com/office/drawing/2014/main" id="{4D4F6FF9-BCBB-88F4-70C2-9DAB6AA4DA7D}"/>
              </a:ext>
            </a:extLst>
          </p:cNvPr>
          <p:cNvSpPr>
            <a:spLocks noChangeArrowheads="1"/>
          </p:cNvSpPr>
          <p:nvPr/>
        </p:nvSpPr>
        <p:spPr bwMode="auto">
          <a:xfrm>
            <a:off x="-1858447" y="1105814"/>
            <a:ext cx="2270650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1219170">
              <a:buClrTx/>
            </a:pPr>
            <a:r>
              <a:rPr lang="en-US" altLang="en-US" sz="2400">
                <a:solidFill>
                  <a:srgbClr val="000000"/>
                </a:solidFill>
                <a:latin typeface="Times New Roman" panose="02020603050405020304" pitchFamily="18" charset="0"/>
                <a:cs typeface="Times New Roman" panose="02020603050405020304" pitchFamily="18" charset="0"/>
              </a:rPr>
              <a:t> </a:t>
            </a:r>
            <a:endParaRPr lang="en-US" altLang="en-US" sz="2400"/>
          </a:p>
          <a:p>
            <a:pPr defTabSz="1219170">
              <a:buClrTx/>
            </a:pPr>
            <a:endParaRPr lang="en-US" altLang="en-US" sz="2400"/>
          </a:p>
        </p:txBody>
      </p:sp>
    </p:spTree>
    <p:extLst>
      <p:ext uri="{BB962C8B-B14F-4D97-AF65-F5344CB8AC3E}">
        <p14:creationId xmlns:p14="http://schemas.microsoft.com/office/powerpoint/2010/main" val="84353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4" name="Google Shape;504;p34"/>
          <p:cNvSpPr txBox="1">
            <a:spLocks noGrp="1"/>
          </p:cNvSpPr>
          <p:nvPr>
            <p:ph type="title"/>
          </p:nvPr>
        </p:nvSpPr>
        <p:spPr>
          <a:xfrm>
            <a:off x="960000" y="593367"/>
            <a:ext cx="10272000" cy="763600"/>
          </a:xfrm>
          <a:prstGeom prst="rect">
            <a:avLst/>
          </a:prstGeom>
        </p:spPr>
        <p:txBody>
          <a:bodyPr spcFirstLastPara="1" wrap="square" lIns="121900" tIns="121900" rIns="121900" bIns="121900" anchor="ctr" anchorCtr="0">
            <a:noAutofit/>
          </a:bodyPr>
          <a:lstStyle/>
          <a:p>
            <a:r>
              <a:rPr lang="en" dirty="0"/>
              <a:t>Method</a:t>
            </a:r>
            <a:endParaRPr dirty="0"/>
          </a:p>
        </p:txBody>
      </p:sp>
      <p:sp>
        <p:nvSpPr>
          <p:cNvPr id="507" name="Google Shape;507;p34"/>
          <p:cNvSpPr txBox="1">
            <a:spLocks noGrp="1"/>
          </p:cNvSpPr>
          <p:nvPr>
            <p:ph type="subTitle" idx="5"/>
          </p:nvPr>
        </p:nvSpPr>
        <p:spPr>
          <a:xfrm>
            <a:off x="960000" y="1977123"/>
            <a:ext cx="10272000" cy="2714620"/>
          </a:xfrm>
          <a:prstGeom prst="rect">
            <a:avLst/>
          </a:prstGeom>
        </p:spPr>
        <p:txBody>
          <a:bodyPr spcFirstLastPara="1" wrap="square" lIns="121900" tIns="121900" rIns="121900" bIns="121900" anchor="t" anchorCtr="0">
            <a:noAutofit/>
          </a:bodyPr>
          <a:lstStyle/>
          <a:p>
            <a:pPr marL="0" indent="0"/>
            <a:r>
              <a:rPr lang="en-GB" sz="2400" dirty="0"/>
              <a:t>We </a:t>
            </a:r>
            <a:r>
              <a:rPr lang="en-GB" sz="2400" dirty="0" err="1"/>
              <a:t>analyzed</a:t>
            </a:r>
            <a:r>
              <a:rPr lang="en-GB" sz="2400" dirty="0"/>
              <a:t> cross-sectional data of 253,680 survey responses to the CDC's BRFSS2015. We built multiple machine learning models for predicting diabetes based on diagnostic parameters in the dataset, including logistic regression, random forest, decision tree, Gradient boosting and XG Boost.​</a:t>
            </a:r>
            <a:endParaRPr sz="2400" dirty="0"/>
          </a:p>
        </p:txBody>
      </p:sp>
      <p:sp>
        <p:nvSpPr>
          <p:cNvPr id="509" name="Google Shape;509;p34"/>
          <p:cNvSpPr/>
          <p:nvPr/>
        </p:nvSpPr>
        <p:spPr>
          <a:xfrm rot="3915571">
            <a:off x="-356071" y="4793584"/>
            <a:ext cx="3260448" cy="2835603"/>
          </a:xfrm>
          <a:custGeom>
            <a:avLst/>
            <a:gdLst/>
            <a:ahLst/>
            <a:cxnLst/>
            <a:rect l="l" t="t" r="r" b="b"/>
            <a:pathLst>
              <a:path w="103321" h="89858" extrusionOk="0">
                <a:moveTo>
                  <a:pt x="80256" y="5347"/>
                </a:moveTo>
                <a:cubicBezTo>
                  <a:pt x="80309" y="5347"/>
                  <a:pt x="80354" y="5385"/>
                  <a:pt x="80383" y="5480"/>
                </a:cubicBezTo>
                <a:cubicBezTo>
                  <a:pt x="80574" y="5671"/>
                  <a:pt x="96030" y="24246"/>
                  <a:pt x="96030" y="24437"/>
                </a:cubicBezTo>
                <a:cubicBezTo>
                  <a:pt x="95966" y="24644"/>
                  <a:pt x="94900" y="25376"/>
                  <a:pt x="94438" y="25631"/>
                </a:cubicBezTo>
                <a:cubicBezTo>
                  <a:pt x="94316" y="25667"/>
                  <a:pt x="94210" y="25700"/>
                  <a:pt x="94118" y="25700"/>
                </a:cubicBezTo>
                <a:cubicBezTo>
                  <a:pt x="94008" y="25700"/>
                  <a:pt x="93919" y="25652"/>
                  <a:pt x="93849" y="25504"/>
                </a:cubicBezTo>
                <a:cubicBezTo>
                  <a:pt x="93579" y="25233"/>
                  <a:pt x="93372" y="24978"/>
                  <a:pt x="93117" y="24644"/>
                </a:cubicBezTo>
                <a:cubicBezTo>
                  <a:pt x="90268" y="21254"/>
                  <a:pt x="87482" y="17816"/>
                  <a:pt x="84617" y="14425"/>
                </a:cubicBezTo>
                <a:cubicBezTo>
                  <a:pt x="83821" y="13438"/>
                  <a:pt x="81513" y="10653"/>
                  <a:pt x="81513" y="10589"/>
                </a:cubicBezTo>
                <a:cubicBezTo>
                  <a:pt x="81036" y="10048"/>
                  <a:pt x="79317" y="7995"/>
                  <a:pt x="78983" y="7597"/>
                </a:cubicBezTo>
                <a:cubicBezTo>
                  <a:pt x="78648" y="7406"/>
                  <a:pt x="78791" y="7326"/>
                  <a:pt x="78983" y="7008"/>
                </a:cubicBezTo>
                <a:cubicBezTo>
                  <a:pt x="79253" y="6530"/>
                  <a:pt x="79651" y="6005"/>
                  <a:pt x="79985" y="5607"/>
                </a:cubicBezTo>
                <a:cubicBezTo>
                  <a:pt x="80049" y="5543"/>
                  <a:pt x="80049" y="5543"/>
                  <a:pt x="80113" y="5480"/>
                </a:cubicBezTo>
                <a:lnTo>
                  <a:pt x="80049" y="5480"/>
                </a:lnTo>
                <a:cubicBezTo>
                  <a:pt x="80118" y="5402"/>
                  <a:pt x="80192" y="5347"/>
                  <a:pt x="80256" y="5347"/>
                </a:cubicBezTo>
                <a:close/>
                <a:moveTo>
                  <a:pt x="75356" y="24832"/>
                </a:moveTo>
                <a:cubicBezTo>
                  <a:pt x="75574" y="24832"/>
                  <a:pt x="76075" y="25843"/>
                  <a:pt x="76261" y="26029"/>
                </a:cubicBezTo>
                <a:cubicBezTo>
                  <a:pt x="76340" y="26109"/>
                  <a:pt x="76404" y="26172"/>
                  <a:pt x="76340" y="26300"/>
                </a:cubicBezTo>
                <a:cubicBezTo>
                  <a:pt x="76300" y="26363"/>
                  <a:pt x="76249" y="26379"/>
                  <a:pt x="76199" y="26379"/>
                </a:cubicBezTo>
                <a:cubicBezTo>
                  <a:pt x="76149" y="26379"/>
                  <a:pt x="76101" y="26363"/>
                  <a:pt x="76070" y="26363"/>
                </a:cubicBezTo>
                <a:cubicBezTo>
                  <a:pt x="76006" y="26363"/>
                  <a:pt x="75274" y="26236"/>
                  <a:pt x="75274" y="25631"/>
                </a:cubicBezTo>
                <a:lnTo>
                  <a:pt x="75274" y="25504"/>
                </a:lnTo>
                <a:cubicBezTo>
                  <a:pt x="75274" y="25376"/>
                  <a:pt x="75210" y="24915"/>
                  <a:pt x="75337" y="24835"/>
                </a:cubicBezTo>
                <a:cubicBezTo>
                  <a:pt x="75343" y="24833"/>
                  <a:pt x="75350" y="24832"/>
                  <a:pt x="75356" y="24832"/>
                </a:cubicBezTo>
                <a:close/>
                <a:moveTo>
                  <a:pt x="77939" y="8981"/>
                </a:moveTo>
                <a:cubicBezTo>
                  <a:pt x="77974" y="8981"/>
                  <a:pt x="77996" y="9024"/>
                  <a:pt x="77996" y="9061"/>
                </a:cubicBezTo>
                <a:cubicBezTo>
                  <a:pt x="78394" y="9395"/>
                  <a:pt x="78648" y="9857"/>
                  <a:pt x="78919" y="10191"/>
                </a:cubicBezTo>
                <a:cubicBezTo>
                  <a:pt x="79651" y="11114"/>
                  <a:pt x="80383" y="11974"/>
                  <a:pt x="81115" y="12834"/>
                </a:cubicBezTo>
                <a:cubicBezTo>
                  <a:pt x="82039" y="13900"/>
                  <a:pt x="82835" y="15030"/>
                  <a:pt x="83758" y="16081"/>
                </a:cubicBezTo>
                <a:cubicBezTo>
                  <a:pt x="84426" y="16749"/>
                  <a:pt x="87546" y="20601"/>
                  <a:pt x="88342" y="21524"/>
                </a:cubicBezTo>
                <a:cubicBezTo>
                  <a:pt x="89329" y="22654"/>
                  <a:pt x="90268" y="23848"/>
                  <a:pt x="91255" y="24978"/>
                </a:cubicBezTo>
                <a:cubicBezTo>
                  <a:pt x="91462" y="25169"/>
                  <a:pt x="92258" y="26109"/>
                  <a:pt x="92258" y="26236"/>
                </a:cubicBezTo>
                <a:cubicBezTo>
                  <a:pt x="92385" y="26363"/>
                  <a:pt x="92385" y="26427"/>
                  <a:pt x="92178" y="26427"/>
                </a:cubicBezTo>
                <a:lnTo>
                  <a:pt x="92114" y="26506"/>
                </a:lnTo>
                <a:lnTo>
                  <a:pt x="91987" y="26506"/>
                </a:lnTo>
                <a:cubicBezTo>
                  <a:pt x="91525" y="26634"/>
                  <a:pt x="89536" y="26825"/>
                  <a:pt x="89536" y="26825"/>
                </a:cubicBezTo>
                <a:cubicBezTo>
                  <a:pt x="89536" y="26825"/>
                  <a:pt x="87482" y="24310"/>
                  <a:pt x="86814" y="23450"/>
                </a:cubicBezTo>
                <a:cubicBezTo>
                  <a:pt x="86416" y="22989"/>
                  <a:pt x="83026" y="18803"/>
                  <a:pt x="81704" y="17211"/>
                </a:cubicBezTo>
                <a:cubicBezTo>
                  <a:pt x="80176" y="15428"/>
                  <a:pt x="78648" y="13566"/>
                  <a:pt x="77136" y="11783"/>
                </a:cubicBezTo>
                <a:cubicBezTo>
                  <a:pt x="76993" y="11640"/>
                  <a:pt x="76929" y="11449"/>
                  <a:pt x="76993" y="11305"/>
                </a:cubicBezTo>
                <a:cubicBezTo>
                  <a:pt x="77200" y="10653"/>
                  <a:pt x="77852" y="9061"/>
                  <a:pt x="77852" y="9061"/>
                </a:cubicBezTo>
                <a:cubicBezTo>
                  <a:pt x="77885" y="9002"/>
                  <a:pt x="77915" y="8981"/>
                  <a:pt x="77939" y="8981"/>
                </a:cubicBezTo>
                <a:close/>
                <a:moveTo>
                  <a:pt x="75672" y="19073"/>
                </a:moveTo>
                <a:cubicBezTo>
                  <a:pt x="75735" y="19073"/>
                  <a:pt x="75799" y="19137"/>
                  <a:pt x="75942" y="19264"/>
                </a:cubicBezTo>
                <a:cubicBezTo>
                  <a:pt x="76133" y="19535"/>
                  <a:pt x="82166" y="26761"/>
                  <a:pt x="82166" y="26904"/>
                </a:cubicBezTo>
                <a:cubicBezTo>
                  <a:pt x="82230" y="27095"/>
                  <a:pt x="82102" y="27095"/>
                  <a:pt x="82039" y="27095"/>
                </a:cubicBezTo>
                <a:cubicBezTo>
                  <a:pt x="81911" y="27095"/>
                  <a:pt x="78648" y="26427"/>
                  <a:pt x="78521" y="26236"/>
                </a:cubicBezTo>
                <a:cubicBezTo>
                  <a:pt x="77996" y="25440"/>
                  <a:pt x="75863" y="23180"/>
                  <a:pt x="75608" y="22591"/>
                </a:cubicBezTo>
                <a:cubicBezTo>
                  <a:pt x="75465" y="22384"/>
                  <a:pt x="75544" y="19137"/>
                  <a:pt x="75672" y="19073"/>
                </a:cubicBezTo>
                <a:close/>
                <a:moveTo>
                  <a:pt x="76434" y="13689"/>
                </a:moveTo>
                <a:cubicBezTo>
                  <a:pt x="76695" y="13689"/>
                  <a:pt x="77143" y="14433"/>
                  <a:pt x="77327" y="14632"/>
                </a:cubicBezTo>
                <a:cubicBezTo>
                  <a:pt x="78123" y="15555"/>
                  <a:pt x="81179" y="19264"/>
                  <a:pt x="81513" y="19662"/>
                </a:cubicBezTo>
                <a:cubicBezTo>
                  <a:pt x="81641" y="19742"/>
                  <a:pt x="83630" y="22320"/>
                  <a:pt x="84299" y="23052"/>
                </a:cubicBezTo>
                <a:cubicBezTo>
                  <a:pt x="85222" y="24119"/>
                  <a:pt x="87737" y="26968"/>
                  <a:pt x="87610" y="27095"/>
                </a:cubicBezTo>
                <a:cubicBezTo>
                  <a:pt x="87572" y="27170"/>
                  <a:pt x="86623" y="27201"/>
                  <a:pt x="85830" y="27201"/>
                </a:cubicBezTo>
                <a:cubicBezTo>
                  <a:pt x="85269" y="27201"/>
                  <a:pt x="84787" y="27185"/>
                  <a:pt x="84761" y="27159"/>
                </a:cubicBezTo>
                <a:cubicBezTo>
                  <a:pt x="84733" y="27171"/>
                  <a:pt x="84709" y="27176"/>
                  <a:pt x="84687" y="27176"/>
                </a:cubicBezTo>
                <a:cubicBezTo>
                  <a:pt x="84593" y="27176"/>
                  <a:pt x="84541" y="27083"/>
                  <a:pt x="84490" y="27032"/>
                </a:cubicBezTo>
                <a:cubicBezTo>
                  <a:pt x="83423" y="25774"/>
                  <a:pt x="82437" y="24517"/>
                  <a:pt x="81434" y="23323"/>
                </a:cubicBezTo>
                <a:cubicBezTo>
                  <a:pt x="80972" y="22782"/>
                  <a:pt x="80511" y="22257"/>
                  <a:pt x="80049" y="21731"/>
                </a:cubicBezTo>
                <a:cubicBezTo>
                  <a:pt x="80049" y="21652"/>
                  <a:pt x="80049" y="21588"/>
                  <a:pt x="79985" y="21588"/>
                </a:cubicBezTo>
                <a:cubicBezTo>
                  <a:pt x="79985" y="21588"/>
                  <a:pt x="76738" y="17609"/>
                  <a:pt x="76070" y="16877"/>
                </a:cubicBezTo>
                <a:cubicBezTo>
                  <a:pt x="76006" y="16813"/>
                  <a:pt x="76197" y="13773"/>
                  <a:pt x="76404" y="13693"/>
                </a:cubicBezTo>
                <a:cubicBezTo>
                  <a:pt x="76414" y="13691"/>
                  <a:pt x="76424" y="13689"/>
                  <a:pt x="76434" y="13689"/>
                </a:cubicBezTo>
                <a:close/>
                <a:moveTo>
                  <a:pt x="70437" y="28473"/>
                </a:moveTo>
                <a:cubicBezTo>
                  <a:pt x="70874" y="28473"/>
                  <a:pt x="71340" y="28573"/>
                  <a:pt x="71756" y="28623"/>
                </a:cubicBezTo>
                <a:cubicBezTo>
                  <a:pt x="72027" y="28687"/>
                  <a:pt x="71883" y="28894"/>
                  <a:pt x="71883" y="29212"/>
                </a:cubicBezTo>
                <a:cubicBezTo>
                  <a:pt x="71883" y="29754"/>
                  <a:pt x="71883" y="29945"/>
                  <a:pt x="71820" y="30406"/>
                </a:cubicBezTo>
                <a:cubicBezTo>
                  <a:pt x="71820" y="30486"/>
                  <a:pt x="71756" y="30613"/>
                  <a:pt x="71692" y="30613"/>
                </a:cubicBezTo>
                <a:cubicBezTo>
                  <a:pt x="71679" y="30620"/>
                  <a:pt x="71665" y="30623"/>
                  <a:pt x="71652" y="30623"/>
                </a:cubicBezTo>
                <a:cubicBezTo>
                  <a:pt x="71536" y="30623"/>
                  <a:pt x="71422" y="30406"/>
                  <a:pt x="71422" y="30406"/>
                </a:cubicBezTo>
                <a:cubicBezTo>
                  <a:pt x="70896" y="29817"/>
                  <a:pt x="70292" y="29085"/>
                  <a:pt x="70037" y="28687"/>
                </a:cubicBezTo>
                <a:cubicBezTo>
                  <a:pt x="69894" y="28560"/>
                  <a:pt x="69894" y="28496"/>
                  <a:pt x="70101" y="28496"/>
                </a:cubicBezTo>
                <a:cubicBezTo>
                  <a:pt x="70210" y="28480"/>
                  <a:pt x="70322" y="28473"/>
                  <a:pt x="70437" y="28473"/>
                </a:cubicBezTo>
                <a:close/>
                <a:moveTo>
                  <a:pt x="64402" y="28162"/>
                </a:moveTo>
                <a:cubicBezTo>
                  <a:pt x="65198" y="28226"/>
                  <a:pt x="65994" y="28226"/>
                  <a:pt x="66710" y="28226"/>
                </a:cubicBezTo>
                <a:cubicBezTo>
                  <a:pt x="67442" y="28226"/>
                  <a:pt x="67777" y="28623"/>
                  <a:pt x="68111" y="29021"/>
                </a:cubicBezTo>
                <a:cubicBezTo>
                  <a:pt x="69177" y="30279"/>
                  <a:pt x="70228" y="31600"/>
                  <a:pt x="71294" y="32873"/>
                </a:cubicBezTo>
                <a:cubicBezTo>
                  <a:pt x="71485" y="33064"/>
                  <a:pt x="71485" y="33271"/>
                  <a:pt x="71485" y="33526"/>
                </a:cubicBezTo>
                <a:cubicBezTo>
                  <a:pt x="71294" y="34258"/>
                  <a:pt x="71167" y="35054"/>
                  <a:pt x="71024" y="35786"/>
                </a:cubicBezTo>
                <a:cubicBezTo>
                  <a:pt x="71024" y="35914"/>
                  <a:pt x="71087" y="36057"/>
                  <a:pt x="70960" y="36057"/>
                </a:cubicBezTo>
                <a:cubicBezTo>
                  <a:pt x="70938" y="36068"/>
                  <a:pt x="70917" y="36073"/>
                  <a:pt x="70899" y="36073"/>
                </a:cubicBezTo>
                <a:cubicBezTo>
                  <a:pt x="70810" y="36073"/>
                  <a:pt x="70755" y="35966"/>
                  <a:pt x="70690" y="35914"/>
                </a:cubicBezTo>
                <a:cubicBezTo>
                  <a:pt x="69368" y="34258"/>
                  <a:pt x="68047" y="32666"/>
                  <a:pt x="66710" y="31011"/>
                </a:cubicBezTo>
                <a:cubicBezTo>
                  <a:pt x="65994" y="30215"/>
                  <a:pt x="65325" y="29356"/>
                  <a:pt x="64593" y="28560"/>
                </a:cubicBezTo>
                <a:cubicBezTo>
                  <a:pt x="64529" y="28417"/>
                  <a:pt x="64466" y="28353"/>
                  <a:pt x="64402" y="28162"/>
                </a:cubicBezTo>
                <a:close/>
                <a:moveTo>
                  <a:pt x="61808" y="28226"/>
                </a:moveTo>
                <a:cubicBezTo>
                  <a:pt x="62015" y="28226"/>
                  <a:pt x="62206" y="28289"/>
                  <a:pt x="62412" y="28496"/>
                </a:cubicBezTo>
                <a:lnTo>
                  <a:pt x="68175" y="35452"/>
                </a:lnTo>
                <a:cubicBezTo>
                  <a:pt x="68843" y="36312"/>
                  <a:pt x="69575" y="37107"/>
                  <a:pt x="70228" y="37903"/>
                </a:cubicBezTo>
                <a:cubicBezTo>
                  <a:pt x="70371" y="38110"/>
                  <a:pt x="70435" y="38301"/>
                  <a:pt x="70371" y="38572"/>
                </a:cubicBezTo>
                <a:cubicBezTo>
                  <a:pt x="70101" y="39240"/>
                  <a:pt x="69894" y="39893"/>
                  <a:pt x="69639" y="40498"/>
                </a:cubicBezTo>
                <a:cubicBezTo>
                  <a:pt x="69605" y="40674"/>
                  <a:pt x="69550" y="40757"/>
                  <a:pt x="69477" y="40757"/>
                </a:cubicBezTo>
                <a:cubicBezTo>
                  <a:pt x="69411" y="40757"/>
                  <a:pt x="69331" y="40690"/>
                  <a:pt x="69241" y="40561"/>
                </a:cubicBezTo>
                <a:cubicBezTo>
                  <a:pt x="67586" y="38508"/>
                  <a:pt x="65914" y="36518"/>
                  <a:pt x="64259" y="34465"/>
                </a:cubicBezTo>
                <a:cubicBezTo>
                  <a:pt x="62731" y="32603"/>
                  <a:pt x="61219" y="30884"/>
                  <a:pt x="59691" y="29085"/>
                </a:cubicBezTo>
                <a:cubicBezTo>
                  <a:pt x="59627" y="28958"/>
                  <a:pt x="59356" y="28751"/>
                  <a:pt x="59420" y="28560"/>
                </a:cubicBezTo>
                <a:cubicBezTo>
                  <a:pt x="59484" y="28417"/>
                  <a:pt x="60025" y="28417"/>
                  <a:pt x="60152" y="28353"/>
                </a:cubicBezTo>
                <a:cubicBezTo>
                  <a:pt x="60821" y="28289"/>
                  <a:pt x="61139" y="28289"/>
                  <a:pt x="61808" y="28226"/>
                </a:cubicBezTo>
                <a:close/>
                <a:moveTo>
                  <a:pt x="57263" y="28945"/>
                </a:moveTo>
                <a:cubicBezTo>
                  <a:pt x="57465" y="28945"/>
                  <a:pt x="57577" y="29102"/>
                  <a:pt x="57701" y="29212"/>
                </a:cubicBezTo>
                <a:cubicBezTo>
                  <a:pt x="58831" y="30549"/>
                  <a:pt x="59945" y="31934"/>
                  <a:pt x="61012" y="33271"/>
                </a:cubicBezTo>
                <a:cubicBezTo>
                  <a:pt x="61537" y="33924"/>
                  <a:pt x="62078" y="34529"/>
                  <a:pt x="62603" y="35181"/>
                </a:cubicBezTo>
                <a:cubicBezTo>
                  <a:pt x="63129" y="35786"/>
                  <a:pt x="63606" y="36375"/>
                  <a:pt x="64132" y="36980"/>
                </a:cubicBezTo>
                <a:cubicBezTo>
                  <a:pt x="65596" y="38699"/>
                  <a:pt x="67044" y="40498"/>
                  <a:pt x="68572" y="42281"/>
                </a:cubicBezTo>
                <a:cubicBezTo>
                  <a:pt x="68700" y="42487"/>
                  <a:pt x="68779" y="42615"/>
                  <a:pt x="68636" y="42822"/>
                </a:cubicBezTo>
                <a:cubicBezTo>
                  <a:pt x="68302" y="43411"/>
                  <a:pt x="68047" y="44016"/>
                  <a:pt x="67713" y="44541"/>
                </a:cubicBezTo>
                <a:cubicBezTo>
                  <a:pt x="67671" y="44665"/>
                  <a:pt x="67596" y="44770"/>
                  <a:pt x="67496" y="44770"/>
                </a:cubicBezTo>
                <a:cubicBezTo>
                  <a:pt x="67442" y="44770"/>
                  <a:pt x="67381" y="44740"/>
                  <a:pt x="67315" y="44668"/>
                </a:cubicBezTo>
                <a:cubicBezTo>
                  <a:pt x="66249" y="43347"/>
                  <a:pt x="65198" y="42026"/>
                  <a:pt x="64132" y="40752"/>
                </a:cubicBezTo>
                <a:cubicBezTo>
                  <a:pt x="61473" y="37505"/>
                  <a:pt x="58831" y="34258"/>
                  <a:pt x="56109" y="31075"/>
                </a:cubicBezTo>
                <a:cubicBezTo>
                  <a:pt x="55775" y="30613"/>
                  <a:pt x="55441" y="30215"/>
                  <a:pt x="55043" y="29817"/>
                </a:cubicBezTo>
                <a:cubicBezTo>
                  <a:pt x="54915" y="29610"/>
                  <a:pt x="54915" y="29547"/>
                  <a:pt x="55106" y="29483"/>
                </a:cubicBezTo>
                <a:cubicBezTo>
                  <a:pt x="55775" y="29292"/>
                  <a:pt x="56507" y="29021"/>
                  <a:pt x="57160" y="28958"/>
                </a:cubicBezTo>
                <a:cubicBezTo>
                  <a:pt x="57197" y="28949"/>
                  <a:pt x="57231" y="28945"/>
                  <a:pt x="57263" y="28945"/>
                </a:cubicBezTo>
                <a:close/>
                <a:moveTo>
                  <a:pt x="53024" y="30211"/>
                </a:moveTo>
                <a:cubicBezTo>
                  <a:pt x="53035" y="30211"/>
                  <a:pt x="53045" y="30213"/>
                  <a:pt x="53053" y="30215"/>
                </a:cubicBezTo>
                <a:lnTo>
                  <a:pt x="53180" y="30215"/>
                </a:lnTo>
                <a:cubicBezTo>
                  <a:pt x="53451" y="30343"/>
                  <a:pt x="65787" y="45337"/>
                  <a:pt x="66392" y="46005"/>
                </a:cubicBezTo>
                <a:cubicBezTo>
                  <a:pt x="66583" y="46196"/>
                  <a:pt x="66583" y="46403"/>
                  <a:pt x="66455" y="46658"/>
                </a:cubicBezTo>
                <a:cubicBezTo>
                  <a:pt x="66121" y="47199"/>
                  <a:pt x="65787" y="47661"/>
                  <a:pt x="65453" y="48186"/>
                </a:cubicBezTo>
                <a:cubicBezTo>
                  <a:pt x="65374" y="48271"/>
                  <a:pt x="65303" y="48308"/>
                  <a:pt x="65238" y="48308"/>
                </a:cubicBezTo>
                <a:cubicBezTo>
                  <a:pt x="65146" y="48308"/>
                  <a:pt x="65066" y="48234"/>
                  <a:pt x="64991" y="48122"/>
                </a:cubicBezTo>
                <a:cubicBezTo>
                  <a:pt x="64466" y="47597"/>
                  <a:pt x="64068" y="47056"/>
                  <a:pt x="63606" y="46467"/>
                </a:cubicBezTo>
                <a:cubicBezTo>
                  <a:pt x="63463" y="46324"/>
                  <a:pt x="61282" y="43681"/>
                  <a:pt x="60423" y="42678"/>
                </a:cubicBezTo>
                <a:cubicBezTo>
                  <a:pt x="58895" y="40752"/>
                  <a:pt x="53053" y="33733"/>
                  <a:pt x="51732" y="32205"/>
                </a:cubicBezTo>
                <a:cubicBezTo>
                  <a:pt x="51589" y="31998"/>
                  <a:pt x="50729" y="31202"/>
                  <a:pt x="51191" y="31011"/>
                </a:cubicBezTo>
                <a:cubicBezTo>
                  <a:pt x="51572" y="30889"/>
                  <a:pt x="52758" y="30211"/>
                  <a:pt x="53024" y="30211"/>
                </a:cubicBezTo>
                <a:close/>
                <a:moveTo>
                  <a:pt x="49456" y="31996"/>
                </a:moveTo>
                <a:cubicBezTo>
                  <a:pt x="49462" y="31996"/>
                  <a:pt x="49467" y="31997"/>
                  <a:pt x="49472" y="31998"/>
                </a:cubicBezTo>
                <a:cubicBezTo>
                  <a:pt x="50076" y="32730"/>
                  <a:pt x="59882" y="44668"/>
                  <a:pt x="60486" y="45400"/>
                </a:cubicBezTo>
                <a:cubicBezTo>
                  <a:pt x="61012" y="45926"/>
                  <a:pt x="63606" y="49252"/>
                  <a:pt x="64004" y="49507"/>
                </a:cubicBezTo>
                <a:cubicBezTo>
                  <a:pt x="64132" y="49650"/>
                  <a:pt x="64068" y="49778"/>
                  <a:pt x="64004" y="49905"/>
                </a:cubicBezTo>
                <a:cubicBezTo>
                  <a:pt x="63797" y="50112"/>
                  <a:pt x="62874" y="51178"/>
                  <a:pt x="62667" y="51369"/>
                </a:cubicBezTo>
                <a:cubicBezTo>
                  <a:pt x="62603" y="51433"/>
                  <a:pt x="62556" y="51465"/>
                  <a:pt x="62516" y="51465"/>
                </a:cubicBezTo>
                <a:cubicBezTo>
                  <a:pt x="62476" y="51465"/>
                  <a:pt x="62444" y="51433"/>
                  <a:pt x="62412" y="51369"/>
                </a:cubicBezTo>
                <a:cubicBezTo>
                  <a:pt x="61680" y="50573"/>
                  <a:pt x="56045" y="43745"/>
                  <a:pt x="55313" y="42885"/>
                </a:cubicBezTo>
                <a:cubicBezTo>
                  <a:pt x="54183" y="41485"/>
                  <a:pt x="50204" y="36709"/>
                  <a:pt x="49599" y="35914"/>
                </a:cubicBezTo>
                <a:cubicBezTo>
                  <a:pt x="48883" y="35118"/>
                  <a:pt x="48214" y="34322"/>
                  <a:pt x="47482" y="33526"/>
                </a:cubicBezTo>
                <a:cubicBezTo>
                  <a:pt x="47295" y="33339"/>
                  <a:pt x="49193" y="31996"/>
                  <a:pt x="49456" y="31996"/>
                </a:cubicBezTo>
                <a:close/>
                <a:moveTo>
                  <a:pt x="45763" y="34131"/>
                </a:moveTo>
                <a:cubicBezTo>
                  <a:pt x="45826" y="34131"/>
                  <a:pt x="45890" y="34131"/>
                  <a:pt x="45954" y="34195"/>
                </a:cubicBezTo>
                <a:cubicBezTo>
                  <a:pt x="46017" y="34195"/>
                  <a:pt x="46097" y="34258"/>
                  <a:pt x="46097" y="34322"/>
                </a:cubicBezTo>
                <a:cubicBezTo>
                  <a:pt x="46288" y="34592"/>
                  <a:pt x="46495" y="34863"/>
                  <a:pt x="46750" y="35118"/>
                </a:cubicBezTo>
                <a:cubicBezTo>
                  <a:pt x="46750" y="35118"/>
                  <a:pt x="46750" y="35181"/>
                  <a:pt x="46813" y="35181"/>
                </a:cubicBezTo>
                <a:cubicBezTo>
                  <a:pt x="47482" y="36057"/>
                  <a:pt x="48150" y="36853"/>
                  <a:pt x="48803" y="37712"/>
                </a:cubicBezTo>
                <a:cubicBezTo>
                  <a:pt x="48803" y="37712"/>
                  <a:pt x="48883" y="37712"/>
                  <a:pt x="48883" y="37776"/>
                </a:cubicBezTo>
                <a:cubicBezTo>
                  <a:pt x="49074" y="38047"/>
                  <a:pt x="49281" y="38301"/>
                  <a:pt x="49535" y="38508"/>
                </a:cubicBezTo>
                <a:cubicBezTo>
                  <a:pt x="49742" y="38763"/>
                  <a:pt x="49933" y="39033"/>
                  <a:pt x="50140" y="39304"/>
                </a:cubicBezTo>
                <a:cubicBezTo>
                  <a:pt x="50729" y="39957"/>
                  <a:pt x="51270" y="40689"/>
                  <a:pt x="51859" y="41357"/>
                </a:cubicBezTo>
                <a:cubicBezTo>
                  <a:pt x="52719" y="42344"/>
                  <a:pt x="53578" y="43411"/>
                  <a:pt x="54454" y="44413"/>
                </a:cubicBezTo>
                <a:cubicBezTo>
                  <a:pt x="54772" y="44811"/>
                  <a:pt x="55106" y="45209"/>
                  <a:pt x="55441" y="45671"/>
                </a:cubicBezTo>
                <a:cubicBezTo>
                  <a:pt x="55711" y="46005"/>
                  <a:pt x="60025" y="51178"/>
                  <a:pt x="60216" y="51369"/>
                </a:cubicBezTo>
                <a:cubicBezTo>
                  <a:pt x="60550" y="51767"/>
                  <a:pt x="60884" y="52101"/>
                  <a:pt x="61219" y="52499"/>
                </a:cubicBezTo>
                <a:cubicBezTo>
                  <a:pt x="61410" y="52770"/>
                  <a:pt x="61139" y="52897"/>
                  <a:pt x="60948" y="53025"/>
                </a:cubicBezTo>
                <a:cubicBezTo>
                  <a:pt x="60550" y="53423"/>
                  <a:pt x="60088" y="53757"/>
                  <a:pt x="59691" y="54155"/>
                </a:cubicBezTo>
                <a:cubicBezTo>
                  <a:pt x="59627" y="54155"/>
                  <a:pt x="59627" y="54218"/>
                  <a:pt x="59547" y="54218"/>
                </a:cubicBezTo>
                <a:cubicBezTo>
                  <a:pt x="59547" y="54250"/>
                  <a:pt x="59547" y="54266"/>
                  <a:pt x="59539" y="54266"/>
                </a:cubicBezTo>
                <a:cubicBezTo>
                  <a:pt x="59531" y="54266"/>
                  <a:pt x="59515" y="54250"/>
                  <a:pt x="59484" y="54218"/>
                </a:cubicBezTo>
                <a:cubicBezTo>
                  <a:pt x="59229" y="54155"/>
                  <a:pt x="59086" y="53821"/>
                  <a:pt x="58958" y="53630"/>
                </a:cubicBezTo>
                <a:cubicBezTo>
                  <a:pt x="56571" y="50780"/>
                  <a:pt x="54247" y="47915"/>
                  <a:pt x="51859" y="45066"/>
                </a:cubicBezTo>
                <a:cubicBezTo>
                  <a:pt x="51461" y="44541"/>
                  <a:pt x="49678" y="42344"/>
                  <a:pt x="49201" y="41883"/>
                </a:cubicBezTo>
                <a:cubicBezTo>
                  <a:pt x="49201" y="41819"/>
                  <a:pt x="49137" y="41819"/>
                  <a:pt x="49137" y="41755"/>
                </a:cubicBezTo>
                <a:cubicBezTo>
                  <a:pt x="48739" y="41357"/>
                  <a:pt x="44298" y="35977"/>
                  <a:pt x="44235" y="35977"/>
                </a:cubicBezTo>
                <a:cubicBezTo>
                  <a:pt x="44235" y="35977"/>
                  <a:pt x="44235" y="35914"/>
                  <a:pt x="44171" y="35914"/>
                </a:cubicBezTo>
                <a:cubicBezTo>
                  <a:pt x="43900" y="35516"/>
                  <a:pt x="43900" y="35516"/>
                  <a:pt x="44235" y="35181"/>
                </a:cubicBezTo>
                <a:cubicBezTo>
                  <a:pt x="44696" y="34783"/>
                  <a:pt x="45222" y="34592"/>
                  <a:pt x="45699" y="34195"/>
                </a:cubicBezTo>
                <a:cubicBezTo>
                  <a:pt x="45763" y="34195"/>
                  <a:pt x="45763" y="34195"/>
                  <a:pt x="45763" y="34131"/>
                </a:cubicBezTo>
                <a:close/>
                <a:moveTo>
                  <a:pt x="42656" y="36625"/>
                </a:moveTo>
                <a:cubicBezTo>
                  <a:pt x="42735" y="36625"/>
                  <a:pt x="42816" y="36694"/>
                  <a:pt x="42914" y="36853"/>
                </a:cubicBezTo>
                <a:cubicBezTo>
                  <a:pt x="43041" y="37044"/>
                  <a:pt x="44235" y="38508"/>
                  <a:pt x="44633" y="38970"/>
                </a:cubicBezTo>
                <a:cubicBezTo>
                  <a:pt x="45094" y="39559"/>
                  <a:pt x="52257" y="48186"/>
                  <a:pt x="52464" y="48456"/>
                </a:cubicBezTo>
                <a:cubicBezTo>
                  <a:pt x="52528" y="48520"/>
                  <a:pt x="52591" y="48584"/>
                  <a:pt x="52655" y="48647"/>
                </a:cubicBezTo>
                <a:cubicBezTo>
                  <a:pt x="52862" y="48918"/>
                  <a:pt x="54183" y="50446"/>
                  <a:pt x="54247" y="50573"/>
                </a:cubicBezTo>
                <a:cubicBezTo>
                  <a:pt x="54454" y="50780"/>
                  <a:pt x="56109" y="52834"/>
                  <a:pt x="56300" y="53088"/>
                </a:cubicBezTo>
                <a:cubicBezTo>
                  <a:pt x="56443" y="53168"/>
                  <a:pt x="56571" y="53295"/>
                  <a:pt x="56634" y="53423"/>
                </a:cubicBezTo>
                <a:cubicBezTo>
                  <a:pt x="56698" y="53486"/>
                  <a:pt x="56762" y="53566"/>
                  <a:pt x="56762" y="53630"/>
                </a:cubicBezTo>
                <a:cubicBezTo>
                  <a:pt x="56841" y="53693"/>
                  <a:pt x="56905" y="53757"/>
                  <a:pt x="56969" y="53821"/>
                </a:cubicBezTo>
                <a:cubicBezTo>
                  <a:pt x="57032" y="53964"/>
                  <a:pt x="57096" y="54027"/>
                  <a:pt x="57160" y="54091"/>
                </a:cubicBezTo>
                <a:lnTo>
                  <a:pt x="57239" y="54155"/>
                </a:lnTo>
                <a:lnTo>
                  <a:pt x="57303" y="54218"/>
                </a:lnTo>
                <a:cubicBezTo>
                  <a:pt x="57494" y="54489"/>
                  <a:pt x="57765" y="54760"/>
                  <a:pt x="57956" y="55014"/>
                </a:cubicBezTo>
                <a:cubicBezTo>
                  <a:pt x="58162" y="55221"/>
                  <a:pt x="58162" y="55349"/>
                  <a:pt x="57956" y="55476"/>
                </a:cubicBezTo>
                <a:cubicBezTo>
                  <a:pt x="57430" y="55874"/>
                  <a:pt x="56969" y="56208"/>
                  <a:pt x="56364" y="56542"/>
                </a:cubicBezTo>
                <a:cubicBezTo>
                  <a:pt x="56364" y="56542"/>
                  <a:pt x="56364" y="56606"/>
                  <a:pt x="56300" y="56606"/>
                </a:cubicBezTo>
                <a:cubicBezTo>
                  <a:pt x="56276" y="56618"/>
                  <a:pt x="56254" y="56623"/>
                  <a:pt x="56234" y="56623"/>
                </a:cubicBezTo>
                <a:cubicBezTo>
                  <a:pt x="56148" y="56623"/>
                  <a:pt x="56097" y="56530"/>
                  <a:pt x="56045" y="56479"/>
                </a:cubicBezTo>
                <a:lnTo>
                  <a:pt x="55441" y="55874"/>
                </a:lnTo>
                <a:cubicBezTo>
                  <a:pt x="55441" y="55874"/>
                  <a:pt x="55377" y="55810"/>
                  <a:pt x="55441" y="55810"/>
                </a:cubicBezTo>
                <a:cubicBezTo>
                  <a:pt x="54979" y="55285"/>
                  <a:pt x="49933" y="49109"/>
                  <a:pt x="48739" y="47661"/>
                </a:cubicBezTo>
                <a:cubicBezTo>
                  <a:pt x="47816" y="46530"/>
                  <a:pt x="46957" y="45464"/>
                  <a:pt x="46017" y="44413"/>
                </a:cubicBezTo>
                <a:cubicBezTo>
                  <a:pt x="45954" y="44413"/>
                  <a:pt x="45954" y="44413"/>
                  <a:pt x="45954" y="44334"/>
                </a:cubicBezTo>
                <a:cubicBezTo>
                  <a:pt x="45826" y="44207"/>
                  <a:pt x="45699" y="44016"/>
                  <a:pt x="45556" y="43872"/>
                </a:cubicBezTo>
                <a:cubicBezTo>
                  <a:pt x="45492" y="43872"/>
                  <a:pt x="45492" y="43809"/>
                  <a:pt x="45492" y="43809"/>
                </a:cubicBezTo>
                <a:cubicBezTo>
                  <a:pt x="45429" y="43681"/>
                  <a:pt x="45365" y="43618"/>
                  <a:pt x="45222" y="43474"/>
                </a:cubicBezTo>
                <a:cubicBezTo>
                  <a:pt x="45222" y="43474"/>
                  <a:pt x="45158" y="43474"/>
                  <a:pt x="45222" y="43411"/>
                </a:cubicBezTo>
                <a:cubicBezTo>
                  <a:pt x="44824" y="42949"/>
                  <a:pt x="41242" y="38699"/>
                  <a:pt x="40988" y="38365"/>
                </a:cubicBezTo>
                <a:cubicBezTo>
                  <a:pt x="40924" y="38301"/>
                  <a:pt x="42181" y="37044"/>
                  <a:pt x="42372" y="36853"/>
                </a:cubicBezTo>
                <a:cubicBezTo>
                  <a:pt x="42481" y="36710"/>
                  <a:pt x="42568" y="36625"/>
                  <a:pt x="42656" y="36625"/>
                </a:cubicBezTo>
                <a:close/>
                <a:moveTo>
                  <a:pt x="39816" y="39531"/>
                </a:moveTo>
                <a:cubicBezTo>
                  <a:pt x="39857" y="39531"/>
                  <a:pt x="39889" y="39567"/>
                  <a:pt x="39921" y="39638"/>
                </a:cubicBezTo>
                <a:cubicBezTo>
                  <a:pt x="40128" y="39893"/>
                  <a:pt x="41847" y="42090"/>
                  <a:pt x="42436" y="42742"/>
                </a:cubicBezTo>
                <a:cubicBezTo>
                  <a:pt x="43168" y="43618"/>
                  <a:pt x="49344" y="51035"/>
                  <a:pt x="50076" y="51974"/>
                </a:cubicBezTo>
                <a:cubicBezTo>
                  <a:pt x="51063" y="53232"/>
                  <a:pt x="52130" y="54425"/>
                  <a:pt x="53180" y="55619"/>
                </a:cubicBezTo>
                <a:cubicBezTo>
                  <a:pt x="53578" y="56081"/>
                  <a:pt x="53976" y="56606"/>
                  <a:pt x="54374" y="57068"/>
                </a:cubicBezTo>
                <a:cubicBezTo>
                  <a:pt x="54772" y="57466"/>
                  <a:pt x="54772" y="57545"/>
                  <a:pt x="54374" y="57736"/>
                </a:cubicBezTo>
                <a:cubicBezTo>
                  <a:pt x="53913" y="58070"/>
                  <a:pt x="53324" y="58341"/>
                  <a:pt x="52782" y="58596"/>
                </a:cubicBezTo>
                <a:cubicBezTo>
                  <a:pt x="52730" y="58622"/>
                  <a:pt x="52677" y="58638"/>
                  <a:pt x="52623" y="58638"/>
                </a:cubicBezTo>
                <a:cubicBezTo>
                  <a:pt x="52547" y="58638"/>
                  <a:pt x="52468" y="58607"/>
                  <a:pt x="52384" y="58532"/>
                </a:cubicBezTo>
                <a:cubicBezTo>
                  <a:pt x="52257" y="58341"/>
                  <a:pt x="52130" y="58198"/>
                  <a:pt x="51987" y="58007"/>
                </a:cubicBezTo>
                <a:cubicBezTo>
                  <a:pt x="51923" y="58007"/>
                  <a:pt x="51923" y="58007"/>
                  <a:pt x="51923" y="57943"/>
                </a:cubicBezTo>
                <a:cubicBezTo>
                  <a:pt x="50872" y="56606"/>
                  <a:pt x="49806" y="55349"/>
                  <a:pt x="48676" y="54027"/>
                </a:cubicBezTo>
                <a:cubicBezTo>
                  <a:pt x="47148" y="52165"/>
                  <a:pt x="45620" y="50303"/>
                  <a:pt x="44107" y="48456"/>
                </a:cubicBezTo>
                <a:cubicBezTo>
                  <a:pt x="43439" y="47661"/>
                  <a:pt x="42770" y="46865"/>
                  <a:pt x="42181" y="46133"/>
                </a:cubicBezTo>
                <a:cubicBezTo>
                  <a:pt x="42118" y="46133"/>
                  <a:pt x="42118" y="46069"/>
                  <a:pt x="42118" y="46069"/>
                </a:cubicBezTo>
                <a:cubicBezTo>
                  <a:pt x="41577" y="45400"/>
                  <a:pt x="38536" y="41755"/>
                  <a:pt x="38457" y="41692"/>
                </a:cubicBezTo>
                <a:cubicBezTo>
                  <a:pt x="38329" y="41485"/>
                  <a:pt x="38138" y="41294"/>
                  <a:pt x="38457" y="41023"/>
                </a:cubicBezTo>
                <a:cubicBezTo>
                  <a:pt x="38536" y="40959"/>
                  <a:pt x="39332" y="39893"/>
                  <a:pt x="39650" y="39638"/>
                </a:cubicBezTo>
                <a:cubicBezTo>
                  <a:pt x="39722" y="39567"/>
                  <a:pt x="39774" y="39531"/>
                  <a:pt x="39816" y="39531"/>
                </a:cubicBezTo>
                <a:close/>
                <a:moveTo>
                  <a:pt x="37201" y="42869"/>
                </a:moveTo>
                <a:cubicBezTo>
                  <a:pt x="37267" y="42869"/>
                  <a:pt x="37335" y="42917"/>
                  <a:pt x="37406" y="43013"/>
                </a:cubicBezTo>
                <a:cubicBezTo>
                  <a:pt x="37995" y="43745"/>
                  <a:pt x="38536" y="44413"/>
                  <a:pt x="39125" y="45066"/>
                </a:cubicBezTo>
                <a:cubicBezTo>
                  <a:pt x="40128" y="46260"/>
                  <a:pt x="41051" y="47454"/>
                  <a:pt x="42038" y="48647"/>
                </a:cubicBezTo>
                <a:cubicBezTo>
                  <a:pt x="43439" y="50303"/>
                  <a:pt x="44824" y="52038"/>
                  <a:pt x="46288" y="53757"/>
                </a:cubicBezTo>
                <a:cubicBezTo>
                  <a:pt x="47752" y="55476"/>
                  <a:pt x="49281" y="57275"/>
                  <a:pt x="50729" y="59057"/>
                </a:cubicBezTo>
                <a:cubicBezTo>
                  <a:pt x="50793" y="59137"/>
                  <a:pt x="50872" y="59201"/>
                  <a:pt x="50936" y="59328"/>
                </a:cubicBezTo>
                <a:cubicBezTo>
                  <a:pt x="50936" y="59455"/>
                  <a:pt x="50793" y="59455"/>
                  <a:pt x="50729" y="59455"/>
                </a:cubicBezTo>
                <a:cubicBezTo>
                  <a:pt x="50140" y="59726"/>
                  <a:pt x="49472" y="59933"/>
                  <a:pt x="48883" y="60187"/>
                </a:cubicBezTo>
                <a:cubicBezTo>
                  <a:pt x="48833" y="60199"/>
                  <a:pt x="48788" y="60204"/>
                  <a:pt x="48747" y="60204"/>
                </a:cubicBezTo>
                <a:cubicBezTo>
                  <a:pt x="48565" y="60204"/>
                  <a:pt x="48458" y="60100"/>
                  <a:pt x="48341" y="59996"/>
                </a:cubicBezTo>
                <a:cubicBezTo>
                  <a:pt x="47418" y="58866"/>
                  <a:pt x="46559" y="57800"/>
                  <a:pt x="45620" y="56670"/>
                </a:cubicBezTo>
                <a:cubicBezTo>
                  <a:pt x="43900" y="54616"/>
                  <a:pt x="42245" y="52563"/>
                  <a:pt x="40526" y="50510"/>
                </a:cubicBezTo>
                <a:cubicBezTo>
                  <a:pt x="38998" y="48711"/>
                  <a:pt x="37533" y="46928"/>
                  <a:pt x="36005" y="45130"/>
                </a:cubicBezTo>
                <a:cubicBezTo>
                  <a:pt x="35878" y="45002"/>
                  <a:pt x="35878" y="44875"/>
                  <a:pt x="36005" y="44668"/>
                </a:cubicBezTo>
                <a:cubicBezTo>
                  <a:pt x="36340" y="44143"/>
                  <a:pt x="36674" y="43538"/>
                  <a:pt x="37008" y="43013"/>
                </a:cubicBezTo>
                <a:cubicBezTo>
                  <a:pt x="37072" y="42917"/>
                  <a:pt x="37136" y="42869"/>
                  <a:pt x="37201" y="42869"/>
                </a:cubicBezTo>
                <a:close/>
                <a:moveTo>
                  <a:pt x="35048" y="46660"/>
                </a:moveTo>
                <a:cubicBezTo>
                  <a:pt x="35134" y="46660"/>
                  <a:pt x="35228" y="46745"/>
                  <a:pt x="35353" y="46928"/>
                </a:cubicBezTo>
                <a:cubicBezTo>
                  <a:pt x="35751" y="47454"/>
                  <a:pt x="36212" y="47995"/>
                  <a:pt x="36674" y="48520"/>
                </a:cubicBezTo>
                <a:cubicBezTo>
                  <a:pt x="37406" y="49507"/>
                  <a:pt x="38202" y="50382"/>
                  <a:pt x="38998" y="51369"/>
                </a:cubicBezTo>
                <a:cubicBezTo>
                  <a:pt x="40781" y="53423"/>
                  <a:pt x="42516" y="55556"/>
                  <a:pt x="44298" y="57673"/>
                </a:cubicBezTo>
                <a:cubicBezTo>
                  <a:pt x="45031" y="58596"/>
                  <a:pt x="45763" y="59455"/>
                  <a:pt x="46495" y="60331"/>
                </a:cubicBezTo>
                <a:cubicBezTo>
                  <a:pt x="46813" y="60729"/>
                  <a:pt x="46813" y="60792"/>
                  <a:pt x="46352" y="60920"/>
                </a:cubicBezTo>
                <a:cubicBezTo>
                  <a:pt x="45699" y="61047"/>
                  <a:pt x="45031" y="61190"/>
                  <a:pt x="44362" y="61318"/>
                </a:cubicBezTo>
                <a:cubicBezTo>
                  <a:pt x="44171" y="61318"/>
                  <a:pt x="44028" y="61190"/>
                  <a:pt x="43900" y="61047"/>
                </a:cubicBezTo>
                <a:cubicBezTo>
                  <a:pt x="42245" y="58994"/>
                  <a:pt x="40526" y="56877"/>
                  <a:pt x="38791" y="54823"/>
                </a:cubicBezTo>
                <a:cubicBezTo>
                  <a:pt x="37533" y="53295"/>
                  <a:pt x="36276" y="51831"/>
                  <a:pt x="35019" y="50303"/>
                </a:cubicBezTo>
                <a:cubicBezTo>
                  <a:pt x="34684" y="49905"/>
                  <a:pt x="34350" y="49443"/>
                  <a:pt x="34016" y="49045"/>
                </a:cubicBezTo>
                <a:cubicBezTo>
                  <a:pt x="33888" y="48918"/>
                  <a:pt x="33825" y="48854"/>
                  <a:pt x="33952" y="48647"/>
                </a:cubicBezTo>
                <a:cubicBezTo>
                  <a:pt x="34223" y="48122"/>
                  <a:pt x="34477" y="47517"/>
                  <a:pt x="34748" y="46992"/>
                </a:cubicBezTo>
                <a:cubicBezTo>
                  <a:pt x="34860" y="46777"/>
                  <a:pt x="34948" y="46660"/>
                  <a:pt x="35048" y="46660"/>
                </a:cubicBezTo>
                <a:close/>
                <a:moveTo>
                  <a:pt x="32031" y="55821"/>
                </a:moveTo>
                <a:cubicBezTo>
                  <a:pt x="32082" y="55821"/>
                  <a:pt x="32155" y="55875"/>
                  <a:pt x="32233" y="55953"/>
                </a:cubicBezTo>
                <a:cubicBezTo>
                  <a:pt x="32488" y="56272"/>
                  <a:pt x="32822" y="56670"/>
                  <a:pt x="33093" y="57004"/>
                </a:cubicBezTo>
                <a:cubicBezTo>
                  <a:pt x="33761" y="57736"/>
                  <a:pt x="34350" y="58468"/>
                  <a:pt x="34955" y="59201"/>
                </a:cubicBezTo>
                <a:cubicBezTo>
                  <a:pt x="35544" y="59933"/>
                  <a:pt x="36149" y="60585"/>
                  <a:pt x="36738" y="61318"/>
                </a:cubicBezTo>
                <a:cubicBezTo>
                  <a:pt x="36801" y="61381"/>
                  <a:pt x="36865" y="61525"/>
                  <a:pt x="36801" y="61588"/>
                </a:cubicBezTo>
                <a:cubicBezTo>
                  <a:pt x="36769" y="61652"/>
                  <a:pt x="36722" y="61668"/>
                  <a:pt x="36674" y="61668"/>
                </a:cubicBezTo>
                <a:cubicBezTo>
                  <a:pt x="36626" y="61668"/>
                  <a:pt x="36578" y="61652"/>
                  <a:pt x="36547" y="61652"/>
                </a:cubicBezTo>
                <a:lnTo>
                  <a:pt x="36276" y="61652"/>
                </a:lnTo>
                <a:cubicBezTo>
                  <a:pt x="35480" y="61652"/>
                  <a:pt x="34684" y="61525"/>
                  <a:pt x="33952" y="61525"/>
                </a:cubicBezTo>
                <a:cubicBezTo>
                  <a:pt x="33761" y="61525"/>
                  <a:pt x="33681" y="61381"/>
                  <a:pt x="33554" y="61254"/>
                </a:cubicBezTo>
                <a:cubicBezTo>
                  <a:pt x="32965" y="60585"/>
                  <a:pt x="32360" y="59853"/>
                  <a:pt x="31835" y="59137"/>
                </a:cubicBezTo>
                <a:cubicBezTo>
                  <a:pt x="31692" y="58994"/>
                  <a:pt x="31628" y="58866"/>
                  <a:pt x="31628" y="58659"/>
                </a:cubicBezTo>
                <a:cubicBezTo>
                  <a:pt x="31692" y="57736"/>
                  <a:pt x="31835" y="56877"/>
                  <a:pt x="31962" y="55953"/>
                </a:cubicBezTo>
                <a:cubicBezTo>
                  <a:pt x="31962" y="55859"/>
                  <a:pt x="31989" y="55821"/>
                  <a:pt x="32031" y="55821"/>
                </a:cubicBezTo>
                <a:close/>
                <a:moveTo>
                  <a:pt x="33220" y="50908"/>
                </a:moveTo>
                <a:cubicBezTo>
                  <a:pt x="33363" y="50908"/>
                  <a:pt x="33427" y="51035"/>
                  <a:pt x="33490" y="51099"/>
                </a:cubicBezTo>
                <a:cubicBezTo>
                  <a:pt x="34079" y="51831"/>
                  <a:pt x="34684" y="52563"/>
                  <a:pt x="35353" y="53295"/>
                </a:cubicBezTo>
                <a:cubicBezTo>
                  <a:pt x="37533" y="55953"/>
                  <a:pt x="39794" y="58596"/>
                  <a:pt x="41974" y="61254"/>
                </a:cubicBezTo>
                <a:cubicBezTo>
                  <a:pt x="42038" y="61318"/>
                  <a:pt x="42181" y="61381"/>
                  <a:pt x="42118" y="61525"/>
                </a:cubicBezTo>
                <a:cubicBezTo>
                  <a:pt x="42118" y="61588"/>
                  <a:pt x="42082" y="61604"/>
                  <a:pt x="42030" y="61604"/>
                </a:cubicBezTo>
                <a:cubicBezTo>
                  <a:pt x="41978" y="61604"/>
                  <a:pt x="41911" y="61588"/>
                  <a:pt x="41847" y="61588"/>
                </a:cubicBezTo>
                <a:lnTo>
                  <a:pt x="41115" y="61588"/>
                </a:lnTo>
                <a:cubicBezTo>
                  <a:pt x="40653" y="61652"/>
                  <a:pt x="40128" y="61588"/>
                  <a:pt x="39650" y="61716"/>
                </a:cubicBezTo>
                <a:cubicBezTo>
                  <a:pt x="39581" y="61743"/>
                  <a:pt x="39517" y="61756"/>
                  <a:pt x="39457" y="61756"/>
                </a:cubicBezTo>
                <a:cubicBezTo>
                  <a:pt x="39243" y="61756"/>
                  <a:pt x="39084" y="61593"/>
                  <a:pt x="38934" y="61381"/>
                </a:cubicBezTo>
                <a:cubicBezTo>
                  <a:pt x="37263" y="59328"/>
                  <a:pt x="35544" y="57275"/>
                  <a:pt x="33888" y="55221"/>
                </a:cubicBezTo>
                <a:cubicBezTo>
                  <a:pt x="33490" y="54760"/>
                  <a:pt x="33093" y="54362"/>
                  <a:pt x="32695" y="53884"/>
                </a:cubicBezTo>
                <a:cubicBezTo>
                  <a:pt x="32488" y="53630"/>
                  <a:pt x="32424" y="53423"/>
                  <a:pt x="32567" y="53088"/>
                </a:cubicBezTo>
                <a:cubicBezTo>
                  <a:pt x="32695" y="52436"/>
                  <a:pt x="32822" y="51831"/>
                  <a:pt x="33029" y="51178"/>
                </a:cubicBezTo>
                <a:cubicBezTo>
                  <a:pt x="33093" y="51099"/>
                  <a:pt x="33093" y="50971"/>
                  <a:pt x="33220" y="50908"/>
                </a:cubicBezTo>
                <a:close/>
                <a:moveTo>
                  <a:pt x="24765" y="63138"/>
                </a:moveTo>
                <a:cubicBezTo>
                  <a:pt x="24800" y="63138"/>
                  <a:pt x="24837" y="63154"/>
                  <a:pt x="24863" y="63180"/>
                </a:cubicBezTo>
                <a:cubicBezTo>
                  <a:pt x="25723" y="63435"/>
                  <a:pt x="26726" y="63371"/>
                  <a:pt x="27649" y="63578"/>
                </a:cubicBezTo>
                <a:cubicBezTo>
                  <a:pt x="27983" y="63642"/>
                  <a:pt x="28190" y="63769"/>
                  <a:pt x="28047" y="64103"/>
                </a:cubicBezTo>
                <a:cubicBezTo>
                  <a:pt x="28110" y="64963"/>
                  <a:pt x="28047" y="65965"/>
                  <a:pt x="27983" y="66889"/>
                </a:cubicBezTo>
                <a:cubicBezTo>
                  <a:pt x="27983" y="66952"/>
                  <a:pt x="28047" y="67096"/>
                  <a:pt x="27919" y="67159"/>
                </a:cubicBezTo>
                <a:cubicBezTo>
                  <a:pt x="27856" y="67159"/>
                  <a:pt x="27792" y="67096"/>
                  <a:pt x="27712" y="67016"/>
                </a:cubicBezTo>
                <a:cubicBezTo>
                  <a:pt x="27314" y="66427"/>
                  <a:pt x="25261" y="64039"/>
                  <a:pt x="24736" y="63371"/>
                </a:cubicBezTo>
                <a:cubicBezTo>
                  <a:pt x="24672" y="63307"/>
                  <a:pt x="24609" y="63307"/>
                  <a:pt x="24672" y="63244"/>
                </a:cubicBezTo>
                <a:cubicBezTo>
                  <a:pt x="24672" y="63169"/>
                  <a:pt x="24716" y="63138"/>
                  <a:pt x="24765" y="63138"/>
                </a:cubicBezTo>
                <a:close/>
                <a:moveTo>
                  <a:pt x="19154" y="62718"/>
                </a:moveTo>
                <a:cubicBezTo>
                  <a:pt x="19258" y="62718"/>
                  <a:pt x="19403" y="62782"/>
                  <a:pt x="19499" y="62782"/>
                </a:cubicBezTo>
                <a:cubicBezTo>
                  <a:pt x="20152" y="62846"/>
                  <a:pt x="20820" y="62909"/>
                  <a:pt x="21489" y="62909"/>
                </a:cubicBezTo>
                <a:cubicBezTo>
                  <a:pt x="22221" y="62909"/>
                  <a:pt x="22476" y="63435"/>
                  <a:pt x="22810" y="63769"/>
                </a:cubicBezTo>
                <a:cubicBezTo>
                  <a:pt x="23669" y="64772"/>
                  <a:pt x="24529" y="65759"/>
                  <a:pt x="25325" y="66825"/>
                </a:cubicBezTo>
                <a:cubicBezTo>
                  <a:pt x="25595" y="67159"/>
                  <a:pt x="27394" y="69213"/>
                  <a:pt x="27649" y="69483"/>
                </a:cubicBezTo>
                <a:cubicBezTo>
                  <a:pt x="27856" y="69738"/>
                  <a:pt x="27712" y="70008"/>
                  <a:pt x="27792" y="70279"/>
                </a:cubicBezTo>
                <a:cubicBezTo>
                  <a:pt x="27792" y="70343"/>
                  <a:pt x="27521" y="72523"/>
                  <a:pt x="27521" y="72730"/>
                </a:cubicBezTo>
                <a:cubicBezTo>
                  <a:pt x="27521" y="72794"/>
                  <a:pt x="27521" y="72921"/>
                  <a:pt x="27458" y="72921"/>
                </a:cubicBezTo>
                <a:cubicBezTo>
                  <a:pt x="27439" y="72940"/>
                  <a:pt x="27414" y="72948"/>
                  <a:pt x="27387" y="72948"/>
                </a:cubicBezTo>
                <a:cubicBezTo>
                  <a:pt x="27322" y="72948"/>
                  <a:pt x="27251" y="72903"/>
                  <a:pt x="27251" y="72858"/>
                </a:cubicBezTo>
                <a:cubicBezTo>
                  <a:pt x="27123" y="72730"/>
                  <a:pt x="25802" y="71075"/>
                  <a:pt x="25261" y="70406"/>
                </a:cubicBezTo>
                <a:cubicBezTo>
                  <a:pt x="24529" y="69547"/>
                  <a:pt x="20422" y="64565"/>
                  <a:pt x="19292" y="63244"/>
                </a:cubicBezTo>
                <a:lnTo>
                  <a:pt x="19292" y="63180"/>
                </a:lnTo>
                <a:cubicBezTo>
                  <a:pt x="19165" y="63037"/>
                  <a:pt x="18958" y="62973"/>
                  <a:pt x="19037" y="62782"/>
                </a:cubicBezTo>
                <a:cubicBezTo>
                  <a:pt x="19059" y="62734"/>
                  <a:pt x="19101" y="62718"/>
                  <a:pt x="19154" y="62718"/>
                </a:cubicBezTo>
                <a:close/>
                <a:moveTo>
                  <a:pt x="16540" y="62659"/>
                </a:moveTo>
                <a:cubicBezTo>
                  <a:pt x="16574" y="62659"/>
                  <a:pt x="16610" y="62679"/>
                  <a:pt x="16650" y="62718"/>
                </a:cubicBezTo>
                <a:cubicBezTo>
                  <a:pt x="16777" y="62782"/>
                  <a:pt x="19563" y="66220"/>
                  <a:pt x="19833" y="66554"/>
                </a:cubicBezTo>
                <a:cubicBezTo>
                  <a:pt x="20088" y="66825"/>
                  <a:pt x="24338" y="71934"/>
                  <a:pt x="24402" y="71998"/>
                </a:cubicBezTo>
                <a:cubicBezTo>
                  <a:pt x="25325" y="73065"/>
                  <a:pt x="26200" y="74115"/>
                  <a:pt x="27060" y="75245"/>
                </a:cubicBezTo>
                <a:lnTo>
                  <a:pt x="27123" y="75245"/>
                </a:lnTo>
                <a:cubicBezTo>
                  <a:pt x="27123" y="75373"/>
                  <a:pt x="26391" y="78094"/>
                  <a:pt x="26391" y="78158"/>
                </a:cubicBezTo>
                <a:cubicBezTo>
                  <a:pt x="26391" y="78094"/>
                  <a:pt x="26328" y="78094"/>
                  <a:pt x="26328" y="78031"/>
                </a:cubicBezTo>
                <a:cubicBezTo>
                  <a:pt x="26057" y="77760"/>
                  <a:pt x="22539" y="73526"/>
                  <a:pt x="21345" y="72062"/>
                </a:cubicBezTo>
                <a:cubicBezTo>
                  <a:pt x="19961" y="70343"/>
                  <a:pt x="18496" y="68608"/>
                  <a:pt x="17048" y="66889"/>
                </a:cubicBezTo>
                <a:cubicBezTo>
                  <a:pt x="16172" y="65822"/>
                  <a:pt x="13721" y="63037"/>
                  <a:pt x="13785" y="62909"/>
                </a:cubicBezTo>
                <a:cubicBezTo>
                  <a:pt x="13844" y="62768"/>
                  <a:pt x="15018" y="62688"/>
                  <a:pt x="15811" y="62688"/>
                </a:cubicBezTo>
                <a:cubicBezTo>
                  <a:pt x="16091" y="62688"/>
                  <a:pt x="16323" y="62698"/>
                  <a:pt x="16443" y="62718"/>
                </a:cubicBezTo>
                <a:cubicBezTo>
                  <a:pt x="16475" y="62679"/>
                  <a:pt x="16507" y="62659"/>
                  <a:pt x="16540" y="62659"/>
                </a:cubicBezTo>
                <a:close/>
                <a:moveTo>
                  <a:pt x="11604" y="63244"/>
                </a:moveTo>
                <a:cubicBezTo>
                  <a:pt x="11731" y="63244"/>
                  <a:pt x="11795" y="63244"/>
                  <a:pt x="11875" y="63307"/>
                </a:cubicBezTo>
                <a:cubicBezTo>
                  <a:pt x="12002" y="63371"/>
                  <a:pt x="14119" y="65965"/>
                  <a:pt x="14581" y="66618"/>
                </a:cubicBezTo>
                <a:cubicBezTo>
                  <a:pt x="14915" y="67096"/>
                  <a:pt x="19754" y="72858"/>
                  <a:pt x="19897" y="72985"/>
                </a:cubicBezTo>
                <a:cubicBezTo>
                  <a:pt x="20024" y="73128"/>
                  <a:pt x="20152" y="73319"/>
                  <a:pt x="20359" y="73526"/>
                </a:cubicBezTo>
                <a:cubicBezTo>
                  <a:pt x="20359" y="73526"/>
                  <a:pt x="20359" y="73590"/>
                  <a:pt x="20422" y="73590"/>
                </a:cubicBezTo>
                <a:cubicBezTo>
                  <a:pt x="20693" y="73924"/>
                  <a:pt x="25659" y="79750"/>
                  <a:pt x="25723" y="80084"/>
                </a:cubicBezTo>
                <a:cubicBezTo>
                  <a:pt x="25794" y="80141"/>
                  <a:pt x="24838" y="82024"/>
                  <a:pt x="24400" y="82024"/>
                </a:cubicBezTo>
                <a:cubicBezTo>
                  <a:pt x="24351" y="82024"/>
                  <a:pt x="24308" y="82000"/>
                  <a:pt x="24274" y="81946"/>
                </a:cubicBezTo>
                <a:cubicBezTo>
                  <a:pt x="23144" y="80625"/>
                  <a:pt x="22014" y="79288"/>
                  <a:pt x="20884" y="77967"/>
                </a:cubicBezTo>
                <a:cubicBezTo>
                  <a:pt x="18098" y="74577"/>
                  <a:pt x="15376" y="71202"/>
                  <a:pt x="12591" y="67891"/>
                </a:cubicBezTo>
                <a:cubicBezTo>
                  <a:pt x="11668" y="66761"/>
                  <a:pt x="10601" y="65631"/>
                  <a:pt x="9742" y="64501"/>
                </a:cubicBezTo>
                <a:cubicBezTo>
                  <a:pt x="9678" y="64437"/>
                  <a:pt x="9551" y="64374"/>
                  <a:pt x="9487" y="64230"/>
                </a:cubicBezTo>
                <a:cubicBezTo>
                  <a:pt x="9344" y="64103"/>
                  <a:pt x="9407" y="63976"/>
                  <a:pt x="9614" y="63912"/>
                </a:cubicBezTo>
                <a:cubicBezTo>
                  <a:pt x="9742" y="63833"/>
                  <a:pt x="9949" y="63769"/>
                  <a:pt x="10076" y="63705"/>
                </a:cubicBezTo>
                <a:lnTo>
                  <a:pt x="10076" y="63769"/>
                </a:lnTo>
                <a:cubicBezTo>
                  <a:pt x="10140" y="63705"/>
                  <a:pt x="10140" y="63705"/>
                  <a:pt x="10203" y="63705"/>
                </a:cubicBezTo>
                <a:cubicBezTo>
                  <a:pt x="10681" y="63578"/>
                  <a:pt x="11142" y="63371"/>
                  <a:pt x="11604" y="63244"/>
                </a:cubicBezTo>
                <a:close/>
                <a:moveTo>
                  <a:pt x="7812" y="64856"/>
                </a:moveTo>
                <a:cubicBezTo>
                  <a:pt x="7977" y="64856"/>
                  <a:pt x="8080" y="65025"/>
                  <a:pt x="8214" y="65170"/>
                </a:cubicBezTo>
                <a:cubicBezTo>
                  <a:pt x="8691" y="65759"/>
                  <a:pt x="9216" y="66363"/>
                  <a:pt x="9678" y="66952"/>
                </a:cubicBezTo>
                <a:cubicBezTo>
                  <a:pt x="10681" y="68210"/>
                  <a:pt x="11668" y="69404"/>
                  <a:pt x="12591" y="70597"/>
                </a:cubicBezTo>
                <a:lnTo>
                  <a:pt x="12925" y="70932"/>
                </a:lnTo>
                <a:cubicBezTo>
                  <a:pt x="12925" y="70995"/>
                  <a:pt x="12925" y="70995"/>
                  <a:pt x="12989" y="70995"/>
                </a:cubicBezTo>
                <a:lnTo>
                  <a:pt x="12989" y="71075"/>
                </a:lnTo>
                <a:cubicBezTo>
                  <a:pt x="14326" y="72587"/>
                  <a:pt x="15583" y="74115"/>
                  <a:pt x="16841" y="75643"/>
                </a:cubicBezTo>
                <a:cubicBezTo>
                  <a:pt x="17111" y="75977"/>
                  <a:pt x="17302" y="76248"/>
                  <a:pt x="17573" y="76503"/>
                </a:cubicBezTo>
                <a:cubicBezTo>
                  <a:pt x="17573" y="76566"/>
                  <a:pt x="17573" y="76566"/>
                  <a:pt x="17637" y="76566"/>
                </a:cubicBezTo>
                <a:lnTo>
                  <a:pt x="17637" y="76646"/>
                </a:lnTo>
                <a:lnTo>
                  <a:pt x="17700" y="76646"/>
                </a:lnTo>
                <a:cubicBezTo>
                  <a:pt x="18162" y="77235"/>
                  <a:pt x="21091" y="80753"/>
                  <a:pt x="21091" y="80753"/>
                </a:cubicBezTo>
                <a:cubicBezTo>
                  <a:pt x="21218" y="80816"/>
                  <a:pt x="22746" y="82742"/>
                  <a:pt x="22810" y="82806"/>
                </a:cubicBezTo>
                <a:cubicBezTo>
                  <a:pt x="23017" y="83077"/>
                  <a:pt x="23271" y="83411"/>
                  <a:pt x="23542" y="83666"/>
                </a:cubicBezTo>
                <a:cubicBezTo>
                  <a:pt x="23669" y="83729"/>
                  <a:pt x="23733" y="83872"/>
                  <a:pt x="23606" y="83936"/>
                </a:cubicBezTo>
                <a:cubicBezTo>
                  <a:pt x="23271" y="84525"/>
                  <a:pt x="22746" y="85003"/>
                  <a:pt x="22285" y="85400"/>
                </a:cubicBezTo>
                <a:lnTo>
                  <a:pt x="22221" y="85464"/>
                </a:lnTo>
                <a:cubicBezTo>
                  <a:pt x="22174" y="85539"/>
                  <a:pt x="22133" y="85570"/>
                  <a:pt x="22081" y="85570"/>
                </a:cubicBezTo>
                <a:cubicBezTo>
                  <a:pt x="22045" y="85570"/>
                  <a:pt x="22003" y="85554"/>
                  <a:pt x="21950" y="85528"/>
                </a:cubicBezTo>
                <a:lnTo>
                  <a:pt x="21887" y="85528"/>
                </a:lnTo>
                <a:cubicBezTo>
                  <a:pt x="17971" y="80753"/>
                  <a:pt x="14055" y="75977"/>
                  <a:pt x="10140" y="71266"/>
                </a:cubicBezTo>
                <a:cubicBezTo>
                  <a:pt x="8818" y="69674"/>
                  <a:pt x="7418" y="68082"/>
                  <a:pt x="6097" y="66491"/>
                </a:cubicBezTo>
                <a:cubicBezTo>
                  <a:pt x="5906" y="66300"/>
                  <a:pt x="5826" y="66220"/>
                  <a:pt x="6097" y="65965"/>
                </a:cubicBezTo>
                <a:cubicBezTo>
                  <a:pt x="6558" y="65568"/>
                  <a:pt x="7099" y="65297"/>
                  <a:pt x="7561" y="64963"/>
                </a:cubicBezTo>
                <a:cubicBezTo>
                  <a:pt x="7661" y="64887"/>
                  <a:pt x="7742" y="64856"/>
                  <a:pt x="7812" y="64856"/>
                </a:cubicBezTo>
                <a:close/>
                <a:moveTo>
                  <a:pt x="85997" y="0"/>
                </a:moveTo>
                <a:cubicBezTo>
                  <a:pt x="85879" y="0"/>
                  <a:pt x="85753" y="13"/>
                  <a:pt x="85620" y="36"/>
                </a:cubicBezTo>
                <a:cubicBezTo>
                  <a:pt x="83630" y="434"/>
                  <a:pt x="81768" y="1230"/>
                  <a:pt x="80176" y="2487"/>
                </a:cubicBezTo>
                <a:cubicBezTo>
                  <a:pt x="79587" y="2949"/>
                  <a:pt x="78919" y="3426"/>
                  <a:pt x="78394" y="4015"/>
                </a:cubicBezTo>
                <a:cubicBezTo>
                  <a:pt x="77136" y="5416"/>
                  <a:pt x="76133" y="7008"/>
                  <a:pt x="75274" y="8727"/>
                </a:cubicBezTo>
                <a:cubicBezTo>
                  <a:pt x="73809" y="11576"/>
                  <a:pt x="73220" y="14632"/>
                  <a:pt x="72759" y="17752"/>
                </a:cubicBezTo>
                <a:cubicBezTo>
                  <a:pt x="72552" y="18946"/>
                  <a:pt x="72218" y="25711"/>
                  <a:pt x="72154" y="25711"/>
                </a:cubicBezTo>
                <a:cubicBezTo>
                  <a:pt x="71505" y="25623"/>
                  <a:pt x="69267" y="25318"/>
                  <a:pt x="66044" y="25318"/>
                </a:cubicBezTo>
                <a:cubicBezTo>
                  <a:pt x="63968" y="25318"/>
                  <a:pt x="61483" y="25445"/>
                  <a:pt x="58751" y="25838"/>
                </a:cubicBezTo>
                <a:cubicBezTo>
                  <a:pt x="57367" y="26029"/>
                  <a:pt x="56045" y="26363"/>
                  <a:pt x="54708" y="26761"/>
                </a:cubicBezTo>
                <a:cubicBezTo>
                  <a:pt x="52989" y="27223"/>
                  <a:pt x="51398" y="27828"/>
                  <a:pt x="49806" y="28560"/>
                </a:cubicBezTo>
                <a:cubicBezTo>
                  <a:pt x="43566" y="31345"/>
                  <a:pt x="38536" y="35579"/>
                  <a:pt x="34684" y="41230"/>
                </a:cubicBezTo>
                <a:cubicBezTo>
                  <a:pt x="31835" y="45400"/>
                  <a:pt x="29973" y="50048"/>
                  <a:pt x="28986" y="55014"/>
                </a:cubicBezTo>
                <a:cubicBezTo>
                  <a:pt x="28588" y="56813"/>
                  <a:pt x="28317" y="58659"/>
                  <a:pt x="28254" y="60522"/>
                </a:cubicBezTo>
                <a:cubicBezTo>
                  <a:pt x="28254" y="60692"/>
                  <a:pt x="28210" y="60809"/>
                  <a:pt x="28044" y="60809"/>
                </a:cubicBezTo>
                <a:cubicBezTo>
                  <a:pt x="28008" y="60809"/>
                  <a:pt x="27967" y="60804"/>
                  <a:pt x="27919" y="60792"/>
                </a:cubicBezTo>
                <a:cubicBezTo>
                  <a:pt x="27201" y="60739"/>
                  <a:pt x="23096" y="60031"/>
                  <a:pt x="18795" y="60031"/>
                </a:cubicBezTo>
                <a:cubicBezTo>
                  <a:pt x="17947" y="60031"/>
                  <a:pt x="17091" y="60058"/>
                  <a:pt x="16252" y="60124"/>
                </a:cubicBezTo>
                <a:lnTo>
                  <a:pt x="15854" y="60124"/>
                </a:lnTo>
                <a:cubicBezTo>
                  <a:pt x="14517" y="60331"/>
                  <a:pt x="13259" y="60458"/>
                  <a:pt x="12002" y="60792"/>
                </a:cubicBezTo>
                <a:cubicBezTo>
                  <a:pt x="9407" y="61445"/>
                  <a:pt x="7020" y="62448"/>
                  <a:pt x="4839" y="64039"/>
                </a:cubicBezTo>
                <a:cubicBezTo>
                  <a:pt x="3709" y="64899"/>
                  <a:pt x="2722" y="65965"/>
                  <a:pt x="1990" y="67096"/>
                </a:cubicBezTo>
                <a:cubicBezTo>
                  <a:pt x="1194" y="68289"/>
                  <a:pt x="589" y="69547"/>
                  <a:pt x="127" y="70868"/>
                </a:cubicBezTo>
                <a:cubicBezTo>
                  <a:pt x="0" y="71330"/>
                  <a:pt x="334" y="72125"/>
                  <a:pt x="796" y="72332"/>
                </a:cubicBezTo>
                <a:cubicBezTo>
                  <a:pt x="984" y="72406"/>
                  <a:pt x="1164" y="72442"/>
                  <a:pt x="1331" y="72442"/>
                </a:cubicBezTo>
                <a:cubicBezTo>
                  <a:pt x="1744" y="72442"/>
                  <a:pt x="2086" y="72221"/>
                  <a:pt x="2324" y="71791"/>
                </a:cubicBezTo>
                <a:cubicBezTo>
                  <a:pt x="2388" y="71664"/>
                  <a:pt x="2451" y="71473"/>
                  <a:pt x="2515" y="71330"/>
                </a:cubicBezTo>
                <a:cubicBezTo>
                  <a:pt x="2977" y="70008"/>
                  <a:pt x="3582" y="68815"/>
                  <a:pt x="4441" y="67685"/>
                </a:cubicBezTo>
                <a:cubicBezTo>
                  <a:pt x="4576" y="67517"/>
                  <a:pt x="4660" y="67434"/>
                  <a:pt x="4742" y="67434"/>
                </a:cubicBezTo>
                <a:cubicBezTo>
                  <a:pt x="4823" y="67434"/>
                  <a:pt x="4903" y="67517"/>
                  <a:pt x="5030" y="67685"/>
                </a:cubicBezTo>
                <a:cubicBezTo>
                  <a:pt x="5301" y="68019"/>
                  <a:pt x="5508" y="68353"/>
                  <a:pt x="5762" y="68687"/>
                </a:cubicBezTo>
                <a:cubicBezTo>
                  <a:pt x="6622" y="69674"/>
                  <a:pt x="7418" y="70741"/>
                  <a:pt x="8293" y="71728"/>
                </a:cubicBezTo>
                <a:cubicBezTo>
                  <a:pt x="9280" y="72921"/>
                  <a:pt x="10203" y="74179"/>
                  <a:pt x="11270" y="75373"/>
                </a:cubicBezTo>
                <a:cubicBezTo>
                  <a:pt x="12129" y="76312"/>
                  <a:pt x="12925" y="77362"/>
                  <a:pt x="13721" y="78301"/>
                </a:cubicBezTo>
                <a:cubicBezTo>
                  <a:pt x="14851" y="79623"/>
                  <a:pt x="15918" y="80880"/>
                  <a:pt x="17048" y="82217"/>
                </a:cubicBezTo>
                <a:cubicBezTo>
                  <a:pt x="17971" y="83411"/>
                  <a:pt x="18958" y="84605"/>
                  <a:pt x="19961" y="85798"/>
                </a:cubicBezTo>
                <a:cubicBezTo>
                  <a:pt x="20152" y="85989"/>
                  <a:pt x="20295" y="86117"/>
                  <a:pt x="20422" y="86324"/>
                </a:cubicBezTo>
                <a:cubicBezTo>
                  <a:pt x="20756" y="86594"/>
                  <a:pt x="20629" y="86722"/>
                  <a:pt x="20359" y="86913"/>
                </a:cubicBezTo>
                <a:cubicBezTo>
                  <a:pt x="19292" y="87517"/>
                  <a:pt x="18242" y="87915"/>
                  <a:pt x="17111" y="88313"/>
                </a:cubicBezTo>
                <a:cubicBezTo>
                  <a:pt x="16507" y="88504"/>
                  <a:pt x="16316" y="88902"/>
                  <a:pt x="16570" y="89443"/>
                </a:cubicBezTo>
                <a:cubicBezTo>
                  <a:pt x="16743" y="89722"/>
                  <a:pt x="17004" y="89857"/>
                  <a:pt x="17354" y="89857"/>
                </a:cubicBezTo>
                <a:cubicBezTo>
                  <a:pt x="17424" y="89857"/>
                  <a:pt x="17497" y="89852"/>
                  <a:pt x="17573" y="89841"/>
                </a:cubicBezTo>
                <a:cubicBezTo>
                  <a:pt x="17907" y="89778"/>
                  <a:pt x="18162" y="89634"/>
                  <a:pt x="18496" y="89634"/>
                </a:cubicBezTo>
                <a:cubicBezTo>
                  <a:pt x="18560" y="89634"/>
                  <a:pt x="18560" y="89634"/>
                  <a:pt x="18639" y="89571"/>
                </a:cubicBezTo>
                <a:cubicBezTo>
                  <a:pt x="21887" y="88711"/>
                  <a:pt x="24402" y="86785"/>
                  <a:pt x="26391" y="84063"/>
                </a:cubicBezTo>
                <a:cubicBezTo>
                  <a:pt x="27792" y="82074"/>
                  <a:pt x="28779" y="79957"/>
                  <a:pt x="29447" y="77633"/>
                </a:cubicBezTo>
                <a:cubicBezTo>
                  <a:pt x="30307" y="74720"/>
                  <a:pt x="30705" y="71728"/>
                  <a:pt x="30896" y="68687"/>
                </a:cubicBezTo>
                <a:cubicBezTo>
                  <a:pt x="31039" y="67685"/>
                  <a:pt x="31039" y="66698"/>
                  <a:pt x="31103" y="65695"/>
                </a:cubicBezTo>
                <a:cubicBezTo>
                  <a:pt x="31166" y="65233"/>
                  <a:pt x="31103" y="64772"/>
                  <a:pt x="31230" y="64310"/>
                </a:cubicBezTo>
                <a:cubicBezTo>
                  <a:pt x="31294" y="64167"/>
                  <a:pt x="31294" y="64103"/>
                  <a:pt x="31501" y="64103"/>
                </a:cubicBezTo>
                <a:cubicBezTo>
                  <a:pt x="32090" y="64230"/>
                  <a:pt x="32695" y="64230"/>
                  <a:pt x="33220" y="64374"/>
                </a:cubicBezTo>
                <a:cubicBezTo>
                  <a:pt x="34014" y="64481"/>
                  <a:pt x="34752" y="64646"/>
                  <a:pt x="35519" y="64646"/>
                </a:cubicBezTo>
                <a:cubicBezTo>
                  <a:pt x="35659" y="64646"/>
                  <a:pt x="35800" y="64641"/>
                  <a:pt x="35942" y="64628"/>
                </a:cubicBezTo>
                <a:cubicBezTo>
                  <a:pt x="36876" y="64628"/>
                  <a:pt x="37802" y="64664"/>
                  <a:pt x="38731" y="64664"/>
                </a:cubicBezTo>
                <a:cubicBezTo>
                  <a:pt x="39196" y="64664"/>
                  <a:pt x="39661" y="64655"/>
                  <a:pt x="40128" y="64628"/>
                </a:cubicBezTo>
                <a:cubicBezTo>
                  <a:pt x="41179" y="64565"/>
                  <a:pt x="42245" y="64374"/>
                  <a:pt x="43312" y="64230"/>
                </a:cubicBezTo>
                <a:cubicBezTo>
                  <a:pt x="45301" y="63976"/>
                  <a:pt x="47211" y="63578"/>
                  <a:pt x="49137" y="62973"/>
                </a:cubicBezTo>
                <a:cubicBezTo>
                  <a:pt x="50331" y="62575"/>
                  <a:pt x="51589" y="62177"/>
                  <a:pt x="52782" y="61716"/>
                </a:cubicBezTo>
                <a:cubicBezTo>
                  <a:pt x="53722" y="61254"/>
                  <a:pt x="54645" y="60856"/>
                  <a:pt x="55568" y="60394"/>
                </a:cubicBezTo>
                <a:cubicBezTo>
                  <a:pt x="56300" y="59933"/>
                  <a:pt x="57096" y="59535"/>
                  <a:pt x="57765" y="59137"/>
                </a:cubicBezTo>
                <a:cubicBezTo>
                  <a:pt x="58560" y="58596"/>
                  <a:pt x="59293" y="58134"/>
                  <a:pt x="60025" y="57545"/>
                </a:cubicBezTo>
                <a:cubicBezTo>
                  <a:pt x="61410" y="56542"/>
                  <a:pt x="62667" y="55476"/>
                  <a:pt x="63861" y="54282"/>
                </a:cubicBezTo>
                <a:cubicBezTo>
                  <a:pt x="64593" y="53566"/>
                  <a:pt x="65325" y="52834"/>
                  <a:pt x="66058" y="52038"/>
                </a:cubicBezTo>
                <a:cubicBezTo>
                  <a:pt x="66121" y="51974"/>
                  <a:pt x="66185" y="51831"/>
                  <a:pt x="66312" y="51767"/>
                </a:cubicBezTo>
                <a:cubicBezTo>
                  <a:pt x="66710" y="51178"/>
                  <a:pt x="67188" y="50637"/>
                  <a:pt x="67649" y="50048"/>
                </a:cubicBezTo>
                <a:cubicBezTo>
                  <a:pt x="68238" y="49189"/>
                  <a:pt x="68843" y="48313"/>
                  <a:pt x="69496" y="47390"/>
                </a:cubicBezTo>
                <a:cubicBezTo>
                  <a:pt x="73809" y="39495"/>
                  <a:pt x="75067" y="30215"/>
                  <a:pt x="75067" y="29419"/>
                </a:cubicBezTo>
                <a:cubicBezTo>
                  <a:pt x="75067" y="29251"/>
                  <a:pt x="75461" y="29190"/>
                  <a:pt x="76140" y="29190"/>
                </a:cubicBezTo>
                <a:cubicBezTo>
                  <a:pt x="77994" y="29190"/>
                  <a:pt x="81969" y="29649"/>
                  <a:pt x="85812" y="29649"/>
                </a:cubicBezTo>
                <a:cubicBezTo>
                  <a:pt x="87219" y="29649"/>
                  <a:pt x="88609" y="29588"/>
                  <a:pt x="89870" y="29419"/>
                </a:cubicBezTo>
                <a:cubicBezTo>
                  <a:pt x="90666" y="29292"/>
                  <a:pt x="91462" y="29085"/>
                  <a:pt x="92258" y="28894"/>
                </a:cubicBezTo>
                <a:cubicBezTo>
                  <a:pt x="93372" y="28496"/>
                  <a:pt x="94566" y="28098"/>
                  <a:pt x="95632" y="27493"/>
                </a:cubicBezTo>
                <a:cubicBezTo>
                  <a:pt x="96428" y="27159"/>
                  <a:pt x="97224" y="26697"/>
                  <a:pt x="97892" y="26236"/>
                </a:cubicBezTo>
                <a:cubicBezTo>
                  <a:pt x="98816" y="25567"/>
                  <a:pt x="99612" y="24771"/>
                  <a:pt x="100344" y="23912"/>
                </a:cubicBezTo>
                <a:cubicBezTo>
                  <a:pt x="100933" y="23243"/>
                  <a:pt x="101474" y="22591"/>
                  <a:pt x="101935" y="21859"/>
                </a:cubicBezTo>
                <a:cubicBezTo>
                  <a:pt x="102461" y="20935"/>
                  <a:pt x="102859" y="19933"/>
                  <a:pt x="103193" y="18946"/>
                </a:cubicBezTo>
                <a:cubicBezTo>
                  <a:pt x="103320" y="18405"/>
                  <a:pt x="103002" y="17672"/>
                  <a:pt x="102397" y="17545"/>
                </a:cubicBezTo>
                <a:cubicBezTo>
                  <a:pt x="102182" y="17508"/>
                  <a:pt x="102001" y="17481"/>
                  <a:pt x="101844" y="17481"/>
                </a:cubicBezTo>
                <a:cubicBezTo>
                  <a:pt x="101469" y="17481"/>
                  <a:pt x="101237" y="17633"/>
                  <a:pt x="101012" y="18150"/>
                </a:cubicBezTo>
                <a:cubicBezTo>
                  <a:pt x="100869" y="18341"/>
                  <a:pt x="100805" y="18548"/>
                  <a:pt x="100742" y="18739"/>
                </a:cubicBezTo>
                <a:cubicBezTo>
                  <a:pt x="100073" y="20601"/>
                  <a:pt x="99086" y="22257"/>
                  <a:pt x="97494" y="23578"/>
                </a:cubicBezTo>
                <a:cubicBezTo>
                  <a:pt x="97288" y="23323"/>
                  <a:pt x="97033" y="22989"/>
                  <a:pt x="96762" y="22718"/>
                </a:cubicBezTo>
                <a:cubicBezTo>
                  <a:pt x="95903" y="21731"/>
                  <a:pt x="95107" y="20665"/>
                  <a:pt x="94247" y="19662"/>
                </a:cubicBezTo>
                <a:cubicBezTo>
                  <a:pt x="93245" y="18468"/>
                  <a:pt x="92258" y="17211"/>
                  <a:pt x="91255" y="16017"/>
                </a:cubicBezTo>
                <a:cubicBezTo>
                  <a:pt x="90268" y="14823"/>
                  <a:pt x="89329" y="13629"/>
                  <a:pt x="88342" y="12499"/>
                </a:cubicBezTo>
                <a:cubicBezTo>
                  <a:pt x="87546" y="11576"/>
                  <a:pt x="86814" y="10653"/>
                  <a:pt x="86018" y="9714"/>
                </a:cubicBezTo>
                <a:cubicBezTo>
                  <a:pt x="85158" y="8663"/>
                  <a:pt x="84219" y="7660"/>
                  <a:pt x="83423" y="6610"/>
                </a:cubicBezTo>
                <a:cubicBezTo>
                  <a:pt x="82898" y="5941"/>
                  <a:pt x="82230" y="5273"/>
                  <a:pt x="81704" y="4541"/>
                </a:cubicBezTo>
                <a:cubicBezTo>
                  <a:pt x="81370" y="4143"/>
                  <a:pt x="81370" y="4143"/>
                  <a:pt x="81768" y="3888"/>
                </a:cubicBezTo>
                <a:cubicBezTo>
                  <a:pt x="83232" y="2885"/>
                  <a:pt x="84617" y="1962"/>
                  <a:pt x="86352" y="1564"/>
                </a:cubicBezTo>
                <a:cubicBezTo>
                  <a:pt x="86607" y="1500"/>
                  <a:pt x="86814" y="1293"/>
                  <a:pt x="86814" y="959"/>
                </a:cubicBezTo>
                <a:cubicBezTo>
                  <a:pt x="86866" y="256"/>
                  <a:pt x="86524" y="0"/>
                  <a:pt x="8599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10" name="Google Shape;510;p34"/>
          <p:cNvSpPr/>
          <p:nvPr/>
        </p:nvSpPr>
        <p:spPr>
          <a:xfrm rot="1921380">
            <a:off x="7030973" y="5599350"/>
            <a:ext cx="1010344" cy="426665"/>
          </a:xfrm>
          <a:custGeom>
            <a:avLst/>
            <a:gdLst/>
            <a:ahLst/>
            <a:cxnLst/>
            <a:rect l="l" t="t" r="r" b="b"/>
            <a:pathLst>
              <a:path w="30308" h="12799" extrusionOk="0">
                <a:moveTo>
                  <a:pt x="15186" y="1720"/>
                </a:moveTo>
                <a:cubicBezTo>
                  <a:pt x="16507" y="1720"/>
                  <a:pt x="17637" y="2850"/>
                  <a:pt x="17637" y="4251"/>
                </a:cubicBezTo>
                <a:cubicBezTo>
                  <a:pt x="17637" y="5572"/>
                  <a:pt x="16507" y="6702"/>
                  <a:pt x="15186" y="6702"/>
                </a:cubicBezTo>
                <a:cubicBezTo>
                  <a:pt x="13785" y="6702"/>
                  <a:pt x="12655" y="5572"/>
                  <a:pt x="12655" y="4251"/>
                </a:cubicBezTo>
                <a:cubicBezTo>
                  <a:pt x="12655" y="2850"/>
                  <a:pt x="13785" y="1720"/>
                  <a:pt x="15186" y="1720"/>
                </a:cubicBezTo>
                <a:close/>
                <a:moveTo>
                  <a:pt x="4171" y="6097"/>
                </a:moveTo>
                <a:cubicBezTo>
                  <a:pt x="5572" y="6097"/>
                  <a:pt x="6686" y="7227"/>
                  <a:pt x="6686" y="8628"/>
                </a:cubicBezTo>
                <a:cubicBezTo>
                  <a:pt x="6686" y="9949"/>
                  <a:pt x="5572" y="11079"/>
                  <a:pt x="4171" y="11079"/>
                </a:cubicBezTo>
                <a:cubicBezTo>
                  <a:pt x="2850" y="11079"/>
                  <a:pt x="1720" y="9949"/>
                  <a:pt x="1720" y="8628"/>
                </a:cubicBezTo>
                <a:cubicBezTo>
                  <a:pt x="1720" y="7227"/>
                  <a:pt x="2850" y="6097"/>
                  <a:pt x="4171" y="6097"/>
                </a:cubicBezTo>
                <a:close/>
                <a:moveTo>
                  <a:pt x="26121" y="6097"/>
                </a:moveTo>
                <a:cubicBezTo>
                  <a:pt x="27522" y="6097"/>
                  <a:pt x="28572" y="7227"/>
                  <a:pt x="28572" y="8628"/>
                </a:cubicBezTo>
                <a:cubicBezTo>
                  <a:pt x="28572" y="9949"/>
                  <a:pt x="27522" y="11079"/>
                  <a:pt x="26121" y="11079"/>
                </a:cubicBezTo>
                <a:cubicBezTo>
                  <a:pt x="24736" y="11079"/>
                  <a:pt x="23670" y="9949"/>
                  <a:pt x="23670" y="8628"/>
                </a:cubicBezTo>
                <a:cubicBezTo>
                  <a:pt x="23670" y="7227"/>
                  <a:pt x="24736" y="6097"/>
                  <a:pt x="26121" y="6097"/>
                </a:cubicBezTo>
                <a:close/>
                <a:moveTo>
                  <a:pt x="15186" y="1"/>
                </a:moveTo>
                <a:cubicBezTo>
                  <a:pt x="12862" y="1"/>
                  <a:pt x="10936" y="1927"/>
                  <a:pt x="10936" y="4251"/>
                </a:cubicBezTo>
                <a:cubicBezTo>
                  <a:pt x="10936" y="4505"/>
                  <a:pt x="11000" y="4776"/>
                  <a:pt x="11000" y="5046"/>
                </a:cubicBezTo>
                <a:lnTo>
                  <a:pt x="7752" y="6431"/>
                </a:lnTo>
                <a:cubicBezTo>
                  <a:pt x="7020" y="5237"/>
                  <a:pt x="5699" y="4378"/>
                  <a:pt x="4171" y="4378"/>
                </a:cubicBezTo>
                <a:cubicBezTo>
                  <a:pt x="1847" y="4378"/>
                  <a:pt x="1" y="6304"/>
                  <a:pt x="1" y="8628"/>
                </a:cubicBezTo>
                <a:cubicBezTo>
                  <a:pt x="1" y="10936"/>
                  <a:pt x="1847" y="12798"/>
                  <a:pt x="4171" y="12798"/>
                </a:cubicBezTo>
                <a:cubicBezTo>
                  <a:pt x="6495" y="12798"/>
                  <a:pt x="8421" y="10936"/>
                  <a:pt x="8421" y="8628"/>
                </a:cubicBezTo>
                <a:cubicBezTo>
                  <a:pt x="8421" y="8421"/>
                  <a:pt x="8357" y="8230"/>
                  <a:pt x="8357" y="8087"/>
                </a:cubicBezTo>
                <a:lnTo>
                  <a:pt x="11732" y="6638"/>
                </a:lnTo>
                <a:cubicBezTo>
                  <a:pt x="12464" y="7689"/>
                  <a:pt x="13721" y="8421"/>
                  <a:pt x="15186" y="8421"/>
                </a:cubicBezTo>
                <a:cubicBezTo>
                  <a:pt x="16571" y="8421"/>
                  <a:pt x="17828" y="7689"/>
                  <a:pt x="18560" y="6638"/>
                </a:cubicBezTo>
                <a:lnTo>
                  <a:pt x="21951" y="8087"/>
                </a:lnTo>
                <a:lnTo>
                  <a:pt x="21951" y="8628"/>
                </a:lnTo>
                <a:cubicBezTo>
                  <a:pt x="21951" y="10936"/>
                  <a:pt x="23797" y="12798"/>
                  <a:pt x="26121" y="12798"/>
                </a:cubicBezTo>
                <a:cubicBezTo>
                  <a:pt x="28445" y="12798"/>
                  <a:pt x="30307" y="10936"/>
                  <a:pt x="30307" y="8628"/>
                </a:cubicBezTo>
                <a:cubicBezTo>
                  <a:pt x="30307" y="6304"/>
                  <a:pt x="28445" y="4378"/>
                  <a:pt x="26121" y="4378"/>
                </a:cubicBezTo>
                <a:cubicBezTo>
                  <a:pt x="24593" y="4378"/>
                  <a:pt x="23272" y="5237"/>
                  <a:pt x="22540" y="6431"/>
                </a:cubicBezTo>
                <a:lnTo>
                  <a:pt x="19292" y="5046"/>
                </a:lnTo>
                <a:cubicBezTo>
                  <a:pt x="19356" y="4776"/>
                  <a:pt x="19356" y="4505"/>
                  <a:pt x="19356" y="4251"/>
                </a:cubicBezTo>
                <a:cubicBezTo>
                  <a:pt x="19356" y="1927"/>
                  <a:pt x="17510" y="1"/>
                  <a:pt x="15186"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Tree>
    <p:extLst>
      <p:ext uri="{BB962C8B-B14F-4D97-AF65-F5344CB8AC3E}">
        <p14:creationId xmlns:p14="http://schemas.microsoft.com/office/powerpoint/2010/main" val="377421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4" name="Google Shape;504;p34"/>
          <p:cNvSpPr txBox="1">
            <a:spLocks noGrp="1"/>
          </p:cNvSpPr>
          <p:nvPr>
            <p:ph type="title"/>
          </p:nvPr>
        </p:nvSpPr>
        <p:spPr>
          <a:xfrm>
            <a:off x="960000" y="593367"/>
            <a:ext cx="10272000" cy="763600"/>
          </a:xfrm>
          <a:prstGeom prst="rect">
            <a:avLst/>
          </a:prstGeom>
        </p:spPr>
        <p:txBody>
          <a:bodyPr spcFirstLastPara="1" wrap="square" lIns="121900" tIns="121900" rIns="121900" bIns="121900" anchor="ctr" anchorCtr="0">
            <a:noAutofit/>
          </a:bodyPr>
          <a:lstStyle/>
          <a:p>
            <a:r>
              <a:rPr lang="en" dirty="0"/>
              <a:t>Results</a:t>
            </a:r>
            <a:endParaRPr dirty="0"/>
          </a:p>
        </p:txBody>
      </p:sp>
      <p:sp>
        <p:nvSpPr>
          <p:cNvPr id="507" name="Google Shape;507;p34"/>
          <p:cNvSpPr txBox="1">
            <a:spLocks noGrp="1"/>
          </p:cNvSpPr>
          <p:nvPr>
            <p:ph type="subTitle" idx="5"/>
          </p:nvPr>
        </p:nvSpPr>
        <p:spPr>
          <a:xfrm>
            <a:off x="960000" y="1422812"/>
            <a:ext cx="10272000" cy="2714620"/>
          </a:xfrm>
          <a:prstGeom prst="rect">
            <a:avLst/>
          </a:prstGeom>
        </p:spPr>
        <p:txBody>
          <a:bodyPr spcFirstLastPara="1" wrap="square" lIns="121900" tIns="121900" rIns="121900" bIns="121900" anchor="t" anchorCtr="0">
            <a:noAutofit/>
          </a:bodyPr>
          <a:lstStyle/>
          <a:p>
            <a:pPr marL="0" indent="0" algn="just"/>
            <a:br>
              <a:rPr lang="en-US" sz="2400" dirty="0"/>
            </a:br>
            <a:r>
              <a:rPr lang="en-US" sz="2400" b="0" i="0" dirty="0">
                <a:solidFill>
                  <a:srgbClr val="D1D5DB"/>
                </a:solidFill>
                <a:effectLst/>
                <a:latin typeface="Söhne"/>
              </a:rPr>
              <a:t>The Decision Tree model showed the highest ROC AUC score on the training data (0.90), suggesting potential overfitting as its test score was only 0.62. Logistic Regression performed best on the test data (0.73 AUC score), indicating good model generalizability. All models were more successful at predicting class 0 (no diabetes), implying a possible class imbalance in our dataset. Gathering more data for under-represented classes could improve model performance. The XG Boost model performed the least effectively, suggesting the need for hyperparameter tuning or replacement with better-performing models.</a:t>
            </a:r>
          </a:p>
          <a:p>
            <a:pPr marL="0" indent="0"/>
            <a:r>
              <a:rPr lang="en-US" sz="2400" dirty="0">
                <a:solidFill>
                  <a:srgbClr val="D1D5DB"/>
                </a:solidFill>
                <a:latin typeface="Söhne"/>
              </a:rPr>
              <a:t>Git hub link: https://github.com/VenkataEleswarapu/Diabetes_prediction_project</a:t>
            </a:r>
          </a:p>
          <a:p>
            <a:pPr marL="0" indent="0" algn="just"/>
            <a:endParaRPr lang="en-US" sz="2400" b="0" i="0" dirty="0">
              <a:solidFill>
                <a:srgbClr val="D1D5DB"/>
              </a:solidFill>
              <a:effectLst/>
              <a:latin typeface="Söhne"/>
            </a:endParaRPr>
          </a:p>
        </p:txBody>
      </p:sp>
      <p:sp>
        <p:nvSpPr>
          <p:cNvPr id="509" name="Google Shape;509;p34"/>
          <p:cNvSpPr/>
          <p:nvPr/>
        </p:nvSpPr>
        <p:spPr>
          <a:xfrm rot="3915571">
            <a:off x="-356071" y="4793584"/>
            <a:ext cx="3260448" cy="2835603"/>
          </a:xfrm>
          <a:custGeom>
            <a:avLst/>
            <a:gdLst/>
            <a:ahLst/>
            <a:cxnLst/>
            <a:rect l="l" t="t" r="r" b="b"/>
            <a:pathLst>
              <a:path w="103321" h="89858" extrusionOk="0">
                <a:moveTo>
                  <a:pt x="80256" y="5347"/>
                </a:moveTo>
                <a:cubicBezTo>
                  <a:pt x="80309" y="5347"/>
                  <a:pt x="80354" y="5385"/>
                  <a:pt x="80383" y="5480"/>
                </a:cubicBezTo>
                <a:cubicBezTo>
                  <a:pt x="80574" y="5671"/>
                  <a:pt x="96030" y="24246"/>
                  <a:pt x="96030" y="24437"/>
                </a:cubicBezTo>
                <a:cubicBezTo>
                  <a:pt x="95966" y="24644"/>
                  <a:pt x="94900" y="25376"/>
                  <a:pt x="94438" y="25631"/>
                </a:cubicBezTo>
                <a:cubicBezTo>
                  <a:pt x="94316" y="25667"/>
                  <a:pt x="94210" y="25700"/>
                  <a:pt x="94118" y="25700"/>
                </a:cubicBezTo>
                <a:cubicBezTo>
                  <a:pt x="94008" y="25700"/>
                  <a:pt x="93919" y="25652"/>
                  <a:pt x="93849" y="25504"/>
                </a:cubicBezTo>
                <a:cubicBezTo>
                  <a:pt x="93579" y="25233"/>
                  <a:pt x="93372" y="24978"/>
                  <a:pt x="93117" y="24644"/>
                </a:cubicBezTo>
                <a:cubicBezTo>
                  <a:pt x="90268" y="21254"/>
                  <a:pt x="87482" y="17816"/>
                  <a:pt x="84617" y="14425"/>
                </a:cubicBezTo>
                <a:cubicBezTo>
                  <a:pt x="83821" y="13438"/>
                  <a:pt x="81513" y="10653"/>
                  <a:pt x="81513" y="10589"/>
                </a:cubicBezTo>
                <a:cubicBezTo>
                  <a:pt x="81036" y="10048"/>
                  <a:pt x="79317" y="7995"/>
                  <a:pt x="78983" y="7597"/>
                </a:cubicBezTo>
                <a:cubicBezTo>
                  <a:pt x="78648" y="7406"/>
                  <a:pt x="78791" y="7326"/>
                  <a:pt x="78983" y="7008"/>
                </a:cubicBezTo>
                <a:cubicBezTo>
                  <a:pt x="79253" y="6530"/>
                  <a:pt x="79651" y="6005"/>
                  <a:pt x="79985" y="5607"/>
                </a:cubicBezTo>
                <a:cubicBezTo>
                  <a:pt x="80049" y="5543"/>
                  <a:pt x="80049" y="5543"/>
                  <a:pt x="80113" y="5480"/>
                </a:cubicBezTo>
                <a:lnTo>
                  <a:pt x="80049" y="5480"/>
                </a:lnTo>
                <a:cubicBezTo>
                  <a:pt x="80118" y="5402"/>
                  <a:pt x="80192" y="5347"/>
                  <a:pt x="80256" y="5347"/>
                </a:cubicBezTo>
                <a:close/>
                <a:moveTo>
                  <a:pt x="75356" y="24832"/>
                </a:moveTo>
                <a:cubicBezTo>
                  <a:pt x="75574" y="24832"/>
                  <a:pt x="76075" y="25843"/>
                  <a:pt x="76261" y="26029"/>
                </a:cubicBezTo>
                <a:cubicBezTo>
                  <a:pt x="76340" y="26109"/>
                  <a:pt x="76404" y="26172"/>
                  <a:pt x="76340" y="26300"/>
                </a:cubicBezTo>
                <a:cubicBezTo>
                  <a:pt x="76300" y="26363"/>
                  <a:pt x="76249" y="26379"/>
                  <a:pt x="76199" y="26379"/>
                </a:cubicBezTo>
                <a:cubicBezTo>
                  <a:pt x="76149" y="26379"/>
                  <a:pt x="76101" y="26363"/>
                  <a:pt x="76070" y="26363"/>
                </a:cubicBezTo>
                <a:cubicBezTo>
                  <a:pt x="76006" y="26363"/>
                  <a:pt x="75274" y="26236"/>
                  <a:pt x="75274" y="25631"/>
                </a:cubicBezTo>
                <a:lnTo>
                  <a:pt x="75274" y="25504"/>
                </a:lnTo>
                <a:cubicBezTo>
                  <a:pt x="75274" y="25376"/>
                  <a:pt x="75210" y="24915"/>
                  <a:pt x="75337" y="24835"/>
                </a:cubicBezTo>
                <a:cubicBezTo>
                  <a:pt x="75343" y="24833"/>
                  <a:pt x="75350" y="24832"/>
                  <a:pt x="75356" y="24832"/>
                </a:cubicBezTo>
                <a:close/>
                <a:moveTo>
                  <a:pt x="77939" y="8981"/>
                </a:moveTo>
                <a:cubicBezTo>
                  <a:pt x="77974" y="8981"/>
                  <a:pt x="77996" y="9024"/>
                  <a:pt x="77996" y="9061"/>
                </a:cubicBezTo>
                <a:cubicBezTo>
                  <a:pt x="78394" y="9395"/>
                  <a:pt x="78648" y="9857"/>
                  <a:pt x="78919" y="10191"/>
                </a:cubicBezTo>
                <a:cubicBezTo>
                  <a:pt x="79651" y="11114"/>
                  <a:pt x="80383" y="11974"/>
                  <a:pt x="81115" y="12834"/>
                </a:cubicBezTo>
                <a:cubicBezTo>
                  <a:pt x="82039" y="13900"/>
                  <a:pt x="82835" y="15030"/>
                  <a:pt x="83758" y="16081"/>
                </a:cubicBezTo>
                <a:cubicBezTo>
                  <a:pt x="84426" y="16749"/>
                  <a:pt x="87546" y="20601"/>
                  <a:pt x="88342" y="21524"/>
                </a:cubicBezTo>
                <a:cubicBezTo>
                  <a:pt x="89329" y="22654"/>
                  <a:pt x="90268" y="23848"/>
                  <a:pt x="91255" y="24978"/>
                </a:cubicBezTo>
                <a:cubicBezTo>
                  <a:pt x="91462" y="25169"/>
                  <a:pt x="92258" y="26109"/>
                  <a:pt x="92258" y="26236"/>
                </a:cubicBezTo>
                <a:cubicBezTo>
                  <a:pt x="92385" y="26363"/>
                  <a:pt x="92385" y="26427"/>
                  <a:pt x="92178" y="26427"/>
                </a:cubicBezTo>
                <a:lnTo>
                  <a:pt x="92114" y="26506"/>
                </a:lnTo>
                <a:lnTo>
                  <a:pt x="91987" y="26506"/>
                </a:lnTo>
                <a:cubicBezTo>
                  <a:pt x="91525" y="26634"/>
                  <a:pt x="89536" y="26825"/>
                  <a:pt x="89536" y="26825"/>
                </a:cubicBezTo>
                <a:cubicBezTo>
                  <a:pt x="89536" y="26825"/>
                  <a:pt x="87482" y="24310"/>
                  <a:pt x="86814" y="23450"/>
                </a:cubicBezTo>
                <a:cubicBezTo>
                  <a:pt x="86416" y="22989"/>
                  <a:pt x="83026" y="18803"/>
                  <a:pt x="81704" y="17211"/>
                </a:cubicBezTo>
                <a:cubicBezTo>
                  <a:pt x="80176" y="15428"/>
                  <a:pt x="78648" y="13566"/>
                  <a:pt x="77136" y="11783"/>
                </a:cubicBezTo>
                <a:cubicBezTo>
                  <a:pt x="76993" y="11640"/>
                  <a:pt x="76929" y="11449"/>
                  <a:pt x="76993" y="11305"/>
                </a:cubicBezTo>
                <a:cubicBezTo>
                  <a:pt x="77200" y="10653"/>
                  <a:pt x="77852" y="9061"/>
                  <a:pt x="77852" y="9061"/>
                </a:cubicBezTo>
                <a:cubicBezTo>
                  <a:pt x="77885" y="9002"/>
                  <a:pt x="77915" y="8981"/>
                  <a:pt x="77939" y="8981"/>
                </a:cubicBezTo>
                <a:close/>
                <a:moveTo>
                  <a:pt x="75672" y="19073"/>
                </a:moveTo>
                <a:cubicBezTo>
                  <a:pt x="75735" y="19073"/>
                  <a:pt x="75799" y="19137"/>
                  <a:pt x="75942" y="19264"/>
                </a:cubicBezTo>
                <a:cubicBezTo>
                  <a:pt x="76133" y="19535"/>
                  <a:pt x="82166" y="26761"/>
                  <a:pt x="82166" y="26904"/>
                </a:cubicBezTo>
                <a:cubicBezTo>
                  <a:pt x="82230" y="27095"/>
                  <a:pt x="82102" y="27095"/>
                  <a:pt x="82039" y="27095"/>
                </a:cubicBezTo>
                <a:cubicBezTo>
                  <a:pt x="81911" y="27095"/>
                  <a:pt x="78648" y="26427"/>
                  <a:pt x="78521" y="26236"/>
                </a:cubicBezTo>
                <a:cubicBezTo>
                  <a:pt x="77996" y="25440"/>
                  <a:pt x="75863" y="23180"/>
                  <a:pt x="75608" y="22591"/>
                </a:cubicBezTo>
                <a:cubicBezTo>
                  <a:pt x="75465" y="22384"/>
                  <a:pt x="75544" y="19137"/>
                  <a:pt x="75672" y="19073"/>
                </a:cubicBezTo>
                <a:close/>
                <a:moveTo>
                  <a:pt x="76434" y="13689"/>
                </a:moveTo>
                <a:cubicBezTo>
                  <a:pt x="76695" y="13689"/>
                  <a:pt x="77143" y="14433"/>
                  <a:pt x="77327" y="14632"/>
                </a:cubicBezTo>
                <a:cubicBezTo>
                  <a:pt x="78123" y="15555"/>
                  <a:pt x="81179" y="19264"/>
                  <a:pt x="81513" y="19662"/>
                </a:cubicBezTo>
                <a:cubicBezTo>
                  <a:pt x="81641" y="19742"/>
                  <a:pt x="83630" y="22320"/>
                  <a:pt x="84299" y="23052"/>
                </a:cubicBezTo>
                <a:cubicBezTo>
                  <a:pt x="85222" y="24119"/>
                  <a:pt x="87737" y="26968"/>
                  <a:pt x="87610" y="27095"/>
                </a:cubicBezTo>
                <a:cubicBezTo>
                  <a:pt x="87572" y="27170"/>
                  <a:pt x="86623" y="27201"/>
                  <a:pt x="85830" y="27201"/>
                </a:cubicBezTo>
                <a:cubicBezTo>
                  <a:pt x="85269" y="27201"/>
                  <a:pt x="84787" y="27185"/>
                  <a:pt x="84761" y="27159"/>
                </a:cubicBezTo>
                <a:cubicBezTo>
                  <a:pt x="84733" y="27171"/>
                  <a:pt x="84709" y="27176"/>
                  <a:pt x="84687" y="27176"/>
                </a:cubicBezTo>
                <a:cubicBezTo>
                  <a:pt x="84593" y="27176"/>
                  <a:pt x="84541" y="27083"/>
                  <a:pt x="84490" y="27032"/>
                </a:cubicBezTo>
                <a:cubicBezTo>
                  <a:pt x="83423" y="25774"/>
                  <a:pt x="82437" y="24517"/>
                  <a:pt x="81434" y="23323"/>
                </a:cubicBezTo>
                <a:cubicBezTo>
                  <a:pt x="80972" y="22782"/>
                  <a:pt x="80511" y="22257"/>
                  <a:pt x="80049" y="21731"/>
                </a:cubicBezTo>
                <a:cubicBezTo>
                  <a:pt x="80049" y="21652"/>
                  <a:pt x="80049" y="21588"/>
                  <a:pt x="79985" y="21588"/>
                </a:cubicBezTo>
                <a:cubicBezTo>
                  <a:pt x="79985" y="21588"/>
                  <a:pt x="76738" y="17609"/>
                  <a:pt x="76070" y="16877"/>
                </a:cubicBezTo>
                <a:cubicBezTo>
                  <a:pt x="76006" y="16813"/>
                  <a:pt x="76197" y="13773"/>
                  <a:pt x="76404" y="13693"/>
                </a:cubicBezTo>
                <a:cubicBezTo>
                  <a:pt x="76414" y="13691"/>
                  <a:pt x="76424" y="13689"/>
                  <a:pt x="76434" y="13689"/>
                </a:cubicBezTo>
                <a:close/>
                <a:moveTo>
                  <a:pt x="70437" y="28473"/>
                </a:moveTo>
                <a:cubicBezTo>
                  <a:pt x="70874" y="28473"/>
                  <a:pt x="71340" y="28573"/>
                  <a:pt x="71756" y="28623"/>
                </a:cubicBezTo>
                <a:cubicBezTo>
                  <a:pt x="72027" y="28687"/>
                  <a:pt x="71883" y="28894"/>
                  <a:pt x="71883" y="29212"/>
                </a:cubicBezTo>
                <a:cubicBezTo>
                  <a:pt x="71883" y="29754"/>
                  <a:pt x="71883" y="29945"/>
                  <a:pt x="71820" y="30406"/>
                </a:cubicBezTo>
                <a:cubicBezTo>
                  <a:pt x="71820" y="30486"/>
                  <a:pt x="71756" y="30613"/>
                  <a:pt x="71692" y="30613"/>
                </a:cubicBezTo>
                <a:cubicBezTo>
                  <a:pt x="71679" y="30620"/>
                  <a:pt x="71665" y="30623"/>
                  <a:pt x="71652" y="30623"/>
                </a:cubicBezTo>
                <a:cubicBezTo>
                  <a:pt x="71536" y="30623"/>
                  <a:pt x="71422" y="30406"/>
                  <a:pt x="71422" y="30406"/>
                </a:cubicBezTo>
                <a:cubicBezTo>
                  <a:pt x="70896" y="29817"/>
                  <a:pt x="70292" y="29085"/>
                  <a:pt x="70037" y="28687"/>
                </a:cubicBezTo>
                <a:cubicBezTo>
                  <a:pt x="69894" y="28560"/>
                  <a:pt x="69894" y="28496"/>
                  <a:pt x="70101" y="28496"/>
                </a:cubicBezTo>
                <a:cubicBezTo>
                  <a:pt x="70210" y="28480"/>
                  <a:pt x="70322" y="28473"/>
                  <a:pt x="70437" y="28473"/>
                </a:cubicBezTo>
                <a:close/>
                <a:moveTo>
                  <a:pt x="64402" y="28162"/>
                </a:moveTo>
                <a:cubicBezTo>
                  <a:pt x="65198" y="28226"/>
                  <a:pt x="65994" y="28226"/>
                  <a:pt x="66710" y="28226"/>
                </a:cubicBezTo>
                <a:cubicBezTo>
                  <a:pt x="67442" y="28226"/>
                  <a:pt x="67777" y="28623"/>
                  <a:pt x="68111" y="29021"/>
                </a:cubicBezTo>
                <a:cubicBezTo>
                  <a:pt x="69177" y="30279"/>
                  <a:pt x="70228" y="31600"/>
                  <a:pt x="71294" y="32873"/>
                </a:cubicBezTo>
                <a:cubicBezTo>
                  <a:pt x="71485" y="33064"/>
                  <a:pt x="71485" y="33271"/>
                  <a:pt x="71485" y="33526"/>
                </a:cubicBezTo>
                <a:cubicBezTo>
                  <a:pt x="71294" y="34258"/>
                  <a:pt x="71167" y="35054"/>
                  <a:pt x="71024" y="35786"/>
                </a:cubicBezTo>
                <a:cubicBezTo>
                  <a:pt x="71024" y="35914"/>
                  <a:pt x="71087" y="36057"/>
                  <a:pt x="70960" y="36057"/>
                </a:cubicBezTo>
                <a:cubicBezTo>
                  <a:pt x="70938" y="36068"/>
                  <a:pt x="70917" y="36073"/>
                  <a:pt x="70899" y="36073"/>
                </a:cubicBezTo>
                <a:cubicBezTo>
                  <a:pt x="70810" y="36073"/>
                  <a:pt x="70755" y="35966"/>
                  <a:pt x="70690" y="35914"/>
                </a:cubicBezTo>
                <a:cubicBezTo>
                  <a:pt x="69368" y="34258"/>
                  <a:pt x="68047" y="32666"/>
                  <a:pt x="66710" y="31011"/>
                </a:cubicBezTo>
                <a:cubicBezTo>
                  <a:pt x="65994" y="30215"/>
                  <a:pt x="65325" y="29356"/>
                  <a:pt x="64593" y="28560"/>
                </a:cubicBezTo>
                <a:cubicBezTo>
                  <a:pt x="64529" y="28417"/>
                  <a:pt x="64466" y="28353"/>
                  <a:pt x="64402" y="28162"/>
                </a:cubicBezTo>
                <a:close/>
                <a:moveTo>
                  <a:pt x="61808" y="28226"/>
                </a:moveTo>
                <a:cubicBezTo>
                  <a:pt x="62015" y="28226"/>
                  <a:pt x="62206" y="28289"/>
                  <a:pt x="62412" y="28496"/>
                </a:cubicBezTo>
                <a:lnTo>
                  <a:pt x="68175" y="35452"/>
                </a:lnTo>
                <a:cubicBezTo>
                  <a:pt x="68843" y="36312"/>
                  <a:pt x="69575" y="37107"/>
                  <a:pt x="70228" y="37903"/>
                </a:cubicBezTo>
                <a:cubicBezTo>
                  <a:pt x="70371" y="38110"/>
                  <a:pt x="70435" y="38301"/>
                  <a:pt x="70371" y="38572"/>
                </a:cubicBezTo>
                <a:cubicBezTo>
                  <a:pt x="70101" y="39240"/>
                  <a:pt x="69894" y="39893"/>
                  <a:pt x="69639" y="40498"/>
                </a:cubicBezTo>
                <a:cubicBezTo>
                  <a:pt x="69605" y="40674"/>
                  <a:pt x="69550" y="40757"/>
                  <a:pt x="69477" y="40757"/>
                </a:cubicBezTo>
                <a:cubicBezTo>
                  <a:pt x="69411" y="40757"/>
                  <a:pt x="69331" y="40690"/>
                  <a:pt x="69241" y="40561"/>
                </a:cubicBezTo>
                <a:cubicBezTo>
                  <a:pt x="67586" y="38508"/>
                  <a:pt x="65914" y="36518"/>
                  <a:pt x="64259" y="34465"/>
                </a:cubicBezTo>
                <a:cubicBezTo>
                  <a:pt x="62731" y="32603"/>
                  <a:pt x="61219" y="30884"/>
                  <a:pt x="59691" y="29085"/>
                </a:cubicBezTo>
                <a:cubicBezTo>
                  <a:pt x="59627" y="28958"/>
                  <a:pt x="59356" y="28751"/>
                  <a:pt x="59420" y="28560"/>
                </a:cubicBezTo>
                <a:cubicBezTo>
                  <a:pt x="59484" y="28417"/>
                  <a:pt x="60025" y="28417"/>
                  <a:pt x="60152" y="28353"/>
                </a:cubicBezTo>
                <a:cubicBezTo>
                  <a:pt x="60821" y="28289"/>
                  <a:pt x="61139" y="28289"/>
                  <a:pt x="61808" y="28226"/>
                </a:cubicBezTo>
                <a:close/>
                <a:moveTo>
                  <a:pt x="57263" y="28945"/>
                </a:moveTo>
                <a:cubicBezTo>
                  <a:pt x="57465" y="28945"/>
                  <a:pt x="57577" y="29102"/>
                  <a:pt x="57701" y="29212"/>
                </a:cubicBezTo>
                <a:cubicBezTo>
                  <a:pt x="58831" y="30549"/>
                  <a:pt x="59945" y="31934"/>
                  <a:pt x="61012" y="33271"/>
                </a:cubicBezTo>
                <a:cubicBezTo>
                  <a:pt x="61537" y="33924"/>
                  <a:pt x="62078" y="34529"/>
                  <a:pt x="62603" y="35181"/>
                </a:cubicBezTo>
                <a:cubicBezTo>
                  <a:pt x="63129" y="35786"/>
                  <a:pt x="63606" y="36375"/>
                  <a:pt x="64132" y="36980"/>
                </a:cubicBezTo>
                <a:cubicBezTo>
                  <a:pt x="65596" y="38699"/>
                  <a:pt x="67044" y="40498"/>
                  <a:pt x="68572" y="42281"/>
                </a:cubicBezTo>
                <a:cubicBezTo>
                  <a:pt x="68700" y="42487"/>
                  <a:pt x="68779" y="42615"/>
                  <a:pt x="68636" y="42822"/>
                </a:cubicBezTo>
                <a:cubicBezTo>
                  <a:pt x="68302" y="43411"/>
                  <a:pt x="68047" y="44016"/>
                  <a:pt x="67713" y="44541"/>
                </a:cubicBezTo>
                <a:cubicBezTo>
                  <a:pt x="67671" y="44665"/>
                  <a:pt x="67596" y="44770"/>
                  <a:pt x="67496" y="44770"/>
                </a:cubicBezTo>
                <a:cubicBezTo>
                  <a:pt x="67442" y="44770"/>
                  <a:pt x="67381" y="44740"/>
                  <a:pt x="67315" y="44668"/>
                </a:cubicBezTo>
                <a:cubicBezTo>
                  <a:pt x="66249" y="43347"/>
                  <a:pt x="65198" y="42026"/>
                  <a:pt x="64132" y="40752"/>
                </a:cubicBezTo>
                <a:cubicBezTo>
                  <a:pt x="61473" y="37505"/>
                  <a:pt x="58831" y="34258"/>
                  <a:pt x="56109" y="31075"/>
                </a:cubicBezTo>
                <a:cubicBezTo>
                  <a:pt x="55775" y="30613"/>
                  <a:pt x="55441" y="30215"/>
                  <a:pt x="55043" y="29817"/>
                </a:cubicBezTo>
                <a:cubicBezTo>
                  <a:pt x="54915" y="29610"/>
                  <a:pt x="54915" y="29547"/>
                  <a:pt x="55106" y="29483"/>
                </a:cubicBezTo>
                <a:cubicBezTo>
                  <a:pt x="55775" y="29292"/>
                  <a:pt x="56507" y="29021"/>
                  <a:pt x="57160" y="28958"/>
                </a:cubicBezTo>
                <a:cubicBezTo>
                  <a:pt x="57197" y="28949"/>
                  <a:pt x="57231" y="28945"/>
                  <a:pt x="57263" y="28945"/>
                </a:cubicBezTo>
                <a:close/>
                <a:moveTo>
                  <a:pt x="53024" y="30211"/>
                </a:moveTo>
                <a:cubicBezTo>
                  <a:pt x="53035" y="30211"/>
                  <a:pt x="53045" y="30213"/>
                  <a:pt x="53053" y="30215"/>
                </a:cubicBezTo>
                <a:lnTo>
                  <a:pt x="53180" y="30215"/>
                </a:lnTo>
                <a:cubicBezTo>
                  <a:pt x="53451" y="30343"/>
                  <a:pt x="65787" y="45337"/>
                  <a:pt x="66392" y="46005"/>
                </a:cubicBezTo>
                <a:cubicBezTo>
                  <a:pt x="66583" y="46196"/>
                  <a:pt x="66583" y="46403"/>
                  <a:pt x="66455" y="46658"/>
                </a:cubicBezTo>
                <a:cubicBezTo>
                  <a:pt x="66121" y="47199"/>
                  <a:pt x="65787" y="47661"/>
                  <a:pt x="65453" y="48186"/>
                </a:cubicBezTo>
                <a:cubicBezTo>
                  <a:pt x="65374" y="48271"/>
                  <a:pt x="65303" y="48308"/>
                  <a:pt x="65238" y="48308"/>
                </a:cubicBezTo>
                <a:cubicBezTo>
                  <a:pt x="65146" y="48308"/>
                  <a:pt x="65066" y="48234"/>
                  <a:pt x="64991" y="48122"/>
                </a:cubicBezTo>
                <a:cubicBezTo>
                  <a:pt x="64466" y="47597"/>
                  <a:pt x="64068" y="47056"/>
                  <a:pt x="63606" y="46467"/>
                </a:cubicBezTo>
                <a:cubicBezTo>
                  <a:pt x="63463" y="46324"/>
                  <a:pt x="61282" y="43681"/>
                  <a:pt x="60423" y="42678"/>
                </a:cubicBezTo>
                <a:cubicBezTo>
                  <a:pt x="58895" y="40752"/>
                  <a:pt x="53053" y="33733"/>
                  <a:pt x="51732" y="32205"/>
                </a:cubicBezTo>
                <a:cubicBezTo>
                  <a:pt x="51589" y="31998"/>
                  <a:pt x="50729" y="31202"/>
                  <a:pt x="51191" y="31011"/>
                </a:cubicBezTo>
                <a:cubicBezTo>
                  <a:pt x="51572" y="30889"/>
                  <a:pt x="52758" y="30211"/>
                  <a:pt x="53024" y="30211"/>
                </a:cubicBezTo>
                <a:close/>
                <a:moveTo>
                  <a:pt x="49456" y="31996"/>
                </a:moveTo>
                <a:cubicBezTo>
                  <a:pt x="49462" y="31996"/>
                  <a:pt x="49467" y="31997"/>
                  <a:pt x="49472" y="31998"/>
                </a:cubicBezTo>
                <a:cubicBezTo>
                  <a:pt x="50076" y="32730"/>
                  <a:pt x="59882" y="44668"/>
                  <a:pt x="60486" y="45400"/>
                </a:cubicBezTo>
                <a:cubicBezTo>
                  <a:pt x="61012" y="45926"/>
                  <a:pt x="63606" y="49252"/>
                  <a:pt x="64004" y="49507"/>
                </a:cubicBezTo>
                <a:cubicBezTo>
                  <a:pt x="64132" y="49650"/>
                  <a:pt x="64068" y="49778"/>
                  <a:pt x="64004" y="49905"/>
                </a:cubicBezTo>
                <a:cubicBezTo>
                  <a:pt x="63797" y="50112"/>
                  <a:pt x="62874" y="51178"/>
                  <a:pt x="62667" y="51369"/>
                </a:cubicBezTo>
                <a:cubicBezTo>
                  <a:pt x="62603" y="51433"/>
                  <a:pt x="62556" y="51465"/>
                  <a:pt x="62516" y="51465"/>
                </a:cubicBezTo>
                <a:cubicBezTo>
                  <a:pt x="62476" y="51465"/>
                  <a:pt x="62444" y="51433"/>
                  <a:pt x="62412" y="51369"/>
                </a:cubicBezTo>
                <a:cubicBezTo>
                  <a:pt x="61680" y="50573"/>
                  <a:pt x="56045" y="43745"/>
                  <a:pt x="55313" y="42885"/>
                </a:cubicBezTo>
                <a:cubicBezTo>
                  <a:pt x="54183" y="41485"/>
                  <a:pt x="50204" y="36709"/>
                  <a:pt x="49599" y="35914"/>
                </a:cubicBezTo>
                <a:cubicBezTo>
                  <a:pt x="48883" y="35118"/>
                  <a:pt x="48214" y="34322"/>
                  <a:pt x="47482" y="33526"/>
                </a:cubicBezTo>
                <a:cubicBezTo>
                  <a:pt x="47295" y="33339"/>
                  <a:pt x="49193" y="31996"/>
                  <a:pt x="49456" y="31996"/>
                </a:cubicBezTo>
                <a:close/>
                <a:moveTo>
                  <a:pt x="45763" y="34131"/>
                </a:moveTo>
                <a:cubicBezTo>
                  <a:pt x="45826" y="34131"/>
                  <a:pt x="45890" y="34131"/>
                  <a:pt x="45954" y="34195"/>
                </a:cubicBezTo>
                <a:cubicBezTo>
                  <a:pt x="46017" y="34195"/>
                  <a:pt x="46097" y="34258"/>
                  <a:pt x="46097" y="34322"/>
                </a:cubicBezTo>
                <a:cubicBezTo>
                  <a:pt x="46288" y="34592"/>
                  <a:pt x="46495" y="34863"/>
                  <a:pt x="46750" y="35118"/>
                </a:cubicBezTo>
                <a:cubicBezTo>
                  <a:pt x="46750" y="35118"/>
                  <a:pt x="46750" y="35181"/>
                  <a:pt x="46813" y="35181"/>
                </a:cubicBezTo>
                <a:cubicBezTo>
                  <a:pt x="47482" y="36057"/>
                  <a:pt x="48150" y="36853"/>
                  <a:pt x="48803" y="37712"/>
                </a:cubicBezTo>
                <a:cubicBezTo>
                  <a:pt x="48803" y="37712"/>
                  <a:pt x="48883" y="37712"/>
                  <a:pt x="48883" y="37776"/>
                </a:cubicBezTo>
                <a:cubicBezTo>
                  <a:pt x="49074" y="38047"/>
                  <a:pt x="49281" y="38301"/>
                  <a:pt x="49535" y="38508"/>
                </a:cubicBezTo>
                <a:cubicBezTo>
                  <a:pt x="49742" y="38763"/>
                  <a:pt x="49933" y="39033"/>
                  <a:pt x="50140" y="39304"/>
                </a:cubicBezTo>
                <a:cubicBezTo>
                  <a:pt x="50729" y="39957"/>
                  <a:pt x="51270" y="40689"/>
                  <a:pt x="51859" y="41357"/>
                </a:cubicBezTo>
                <a:cubicBezTo>
                  <a:pt x="52719" y="42344"/>
                  <a:pt x="53578" y="43411"/>
                  <a:pt x="54454" y="44413"/>
                </a:cubicBezTo>
                <a:cubicBezTo>
                  <a:pt x="54772" y="44811"/>
                  <a:pt x="55106" y="45209"/>
                  <a:pt x="55441" y="45671"/>
                </a:cubicBezTo>
                <a:cubicBezTo>
                  <a:pt x="55711" y="46005"/>
                  <a:pt x="60025" y="51178"/>
                  <a:pt x="60216" y="51369"/>
                </a:cubicBezTo>
                <a:cubicBezTo>
                  <a:pt x="60550" y="51767"/>
                  <a:pt x="60884" y="52101"/>
                  <a:pt x="61219" y="52499"/>
                </a:cubicBezTo>
                <a:cubicBezTo>
                  <a:pt x="61410" y="52770"/>
                  <a:pt x="61139" y="52897"/>
                  <a:pt x="60948" y="53025"/>
                </a:cubicBezTo>
                <a:cubicBezTo>
                  <a:pt x="60550" y="53423"/>
                  <a:pt x="60088" y="53757"/>
                  <a:pt x="59691" y="54155"/>
                </a:cubicBezTo>
                <a:cubicBezTo>
                  <a:pt x="59627" y="54155"/>
                  <a:pt x="59627" y="54218"/>
                  <a:pt x="59547" y="54218"/>
                </a:cubicBezTo>
                <a:cubicBezTo>
                  <a:pt x="59547" y="54250"/>
                  <a:pt x="59547" y="54266"/>
                  <a:pt x="59539" y="54266"/>
                </a:cubicBezTo>
                <a:cubicBezTo>
                  <a:pt x="59531" y="54266"/>
                  <a:pt x="59515" y="54250"/>
                  <a:pt x="59484" y="54218"/>
                </a:cubicBezTo>
                <a:cubicBezTo>
                  <a:pt x="59229" y="54155"/>
                  <a:pt x="59086" y="53821"/>
                  <a:pt x="58958" y="53630"/>
                </a:cubicBezTo>
                <a:cubicBezTo>
                  <a:pt x="56571" y="50780"/>
                  <a:pt x="54247" y="47915"/>
                  <a:pt x="51859" y="45066"/>
                </a:cubicBezTo>
                <a:cubicBezTo>
                  <a:pt x="51461" y="44541"/>
                  <a:pt x="49678" y="42344"/>
                  <a:pt x="49201" y="41883"/>
                </a:cubicBezTo>
                <a:cubicBezTo>
                  <a:pt x="49201" y="41819"/>
                  <a:pt x="49137" y="41819"/>
                  <a:pt x="49137" y="41755"/>
                </a:cubicBezTo>
                <a:cubicBezTo>
                  <a:pt x="48739" y="41357"/>
                  <a:pt x="44298" y="35977"/>
                  <a:pt x="44235" y="35977"/>
                </a:cubicBezTo>
                <a:cubicBezTo>
                  <a:pt x="44235" y="35977"/>
                  <a:pt x="44235" y="35914"/>
                  <a:pt x="44171" y="35914"/>
                </a:cubicBezTo>
                <a:cubicBezTo>
                  <a:pt x="43900" y="35516"/>
                  <a:pt x="43900" y="35516"/>
                  <a:pt x="44235" y="35181"/>
                </a:cubicBezTo>
                <a:cubicBezTo>
                  <a:pt x="44696" y="34783"/>
                  <a:pt x="45222" y="34592"/>
                  <a:pt x="45699" y="34195"/>
                </a:cubicBezTo>
                <a:cubicBezTo>
                  <a:pt x="45763" y="34195"/>
                  <a:pt x="45763" y="34195"/>
                  <a:pt x="45763" y="34131"/>
                </a:cubicBezTo>
                <a:close/>
                <a:moveTo>
                  <a:pt x="42656" y="36625"/>
                </a:moveTo>
                <a:cubicBezTo>
                  <a:pt x="42735" y="36625"/>
                  <a:pt x="42816" y="36694"/>
                  <a:pt x="42914" y="36853"/>
                </a:cubicBezTo>
                <a:cubicBezTo>
                  <a:pt x="43041" y="37044"/>
                  <a:pt x="44235" y="38508"/>
                  <a:pt x="44633" y="38970"/>
                </a:cubicBezTo>
                <a:cubicBezTo>
                  <a:pt x="45094" y="39559"/>
                  <a:pt x="52257" y="48186"/>
                  <a:pt x="52464" y="48456"/>
                </a:cubicBezTo>
                <a:cubicBezTo>
                  <a:pt x="52528" y="48520"/>
                  <a:pt x="52591" y="48584"/>
                  <a:pt x="52655" y="48647"/>
                </a:cubicBezTo>
                <a:cubicBezTo>
                  <a:pt x="52862" y="48918"/>
                  <a:pt x="54183" y="50446"/>
                  <a:pt x="54247" y="50573"/>
                </a:cubicBezTo>
                <a:cubicBezTo>
                  <a:pt x="54454" y="50780"/>
                  <a:pt x="56109" y="52834"/>
                  <a:pt x="56300" y="53088"/>
                </a:cubicBezTo>
                <a:cubicBezTo>
                  <a:pt x="56443" y="53168"/>
                  <a:pt x="56571" y="53295"/>
                  <a:pt x="56634" y="53423"/>
                </a:cubicBezTo>
                <a:cubicBezTo>
                  <a:pt x="56698" y="53486"/>
                  <a:pt x="56762" y="53566"/>
                  <a:pt x="56762" y="53630"/>
                </a:cubicBezTo>
                <a:cubicBezTo>
                  <a:pt x="56841" y="53693"/>
                  <a:pt x="56905" y="53757"/>
                  <a:pt x="56969" y="53821"/>
                </a:cubicBezTo>
                <a:cubicBezTo>
                  <a:pt x="57032" y="53964"/>
                  <a:pt x="57096" y="54027"/>
                  <a:pt x="57160" y="54091"/>
                </a:cubicBezTo>
                <a:lnTo>
                  <a:pt x="57239" y="54155"/>
                </a:lnTo>
                <a:lnTo>
                  <a:pt x="57303" y="54218"/>
                </a:lnTo>
                <a:cubicBezTo>
                  <a:pt x="57494" y="54489"/>
                  <a:pt x="57765" y="54760"/>
                  <a:pt x="57956" y="55014"/>
                </a:cubicBezTo>
                <a:cubicBezTo>
                  <a:pt x="58162" y="55221"/>
                  <a:pt x="58162" y="55349"/>
                  <a:pt x="57956" y="55476"/>
                </a:cubicBezTo>
                <a:cubicBezTo>
                  <a:pt x="57430" y="55874"/>
                  <a:pt x="56969" y="56208"/>
                  <a:pt x="56364" y="56542"/>
                </a:cubicBezTo>
                <a:cubicBezTo>
                  <a:pt x="56364" y="56542"/>
                  <a:pt x="56364" y="56606"/>
                  <a:pt x="56300" y="56606"/>
                </a:cubicBezTo>
                <a:cubicBezTo>
                  <a:pt x="56276" y="56618"/>
                  <a:pt x="56254" y="56623"/>
                  <a:pt x="56234" y="56623"/>
                </a:cubicBezTo>
                <a:cubicBezTo>
                  <a:pt x="56148" y="56623"/>
                  <a:pt x="56097" y="56530"/>
                  <a:pt x="56045" y="56479"/>
                </a:cubicBezTo>
                <a:lnTo>
                  <a:pt x="55441" y="55874"/>
                </a:lnTo>
                <a:cubicBezTo>
                  <a:pt x="55441" y="55874"/>
                  <a:pt x="55377" y="55810"/>
                  <a:pt x="55441" y="55810"/>
                </a:cubicBezTo>
                <a:cubicBezTo>
                  <a:pt x="54979" y="55285"/>
                  <a:pt x="49933" y="49109"/>
                  <a:pt x="48739" y="47661"/>
                </a:cubicBezTo>
                <a:cubicBezTo>
                  <a:pt x="47816" y="46530"/>
                  <a:pt x="46957" y="45464"/>
                  <a:pt x="46017" y="44413"/>
                </a:cubicBezTo>
                <a:cubicBezTo>
                  <a:pt x="45954" y="44413"/>
                  <a:pt x="45954" y="44413"/>
                  <a:pt x="45954" y="44334"/>
                </a:cubicBezTo>
                <a:cubicBezTo>
                  <a:pt x="45826" y="44207"/>
                  <a:pt x="45699" y="44016"/>
                  <a:pt x="45556" y="43872"/>
                </a:cubicBezTo>
                <a:cubicBezTo>
                  <a:pt x="45492" y="43872"/>
                  <a:pt x="45492" y="43809"/>
                  <a:pt x="45492" y="43809"/>
                </a:cubicBezTo>
                <a:cubicBezTo>
                  <a:pt x="45429" y="43681"/>
                  <a:pt x="45365" y="43618"/>
                  <a:pt x="45222" y="43474"/>
                </a:cubicBezTo>
                <a:cubicBezTo>
                  <a:pt x="45222" y="43474"/>
                  <a:pt x="45158" y="43474"/>
                  <a:pt x="45222" y="43411"/>
                </a:cubicBezTo>
                <a:cubicBezTo>
                  <a:pt x="44824" y="42949"/>
                  <a:pt x="41242" y="38699"/>
                  <a:pt x="40988" y="38365"/>
                </a:cubicBezTo>
                <a:cubicBezTo>
                  <a:pt x="40924" y="38301"/>
                  <a:pt x="42181" y="37044"/>
                  <a:pt x="42372" y="36853"/>
                </a:cubicBezTo>
                <a:cubicBezTo>
                  <a:pt x="42481" y="36710"/>
                  <a:pt x="42568" y="36625"/>
                  <a:pt x="42656" y="36625"/>
                </a:cubicBezTo>
                <a:close/>
                <a:moveTo>
                  <a:pt x="39816" y="39531"/>
                </a:moveTo>
                <a:cubicBezTo>
                  <a:pt x="39857" y="39531"/>
                  <a:pt x="39889" y="39567"/>
                  <a:pt x="39921" y="39638"/>
                </a:cubicBezTo>
                <a:cubicBezTo>
                  <a:pt x="40128" y="39893"/>
                  <a:pt x="41847" y="42090"/>
                  <a:pt x="42436" y="42742"/>
                </a:cubicBezTo>
                <a:cubicBezTo>
                  <a:pt x="43168" y="43618"/>
                  <a:pt x="49344" y="51035"/>
                  <a:pt x="50076" y="51974"/>
                </a:cubicBezTo>
                <a:cubicBezTo>
                  <a:pt x="51063" y="53232"/>
                  <a:pt x="52130" y="54425"/>
                  <a:pt x="53180" y="55619"/>
                </a:cubicBezTo>
                <a:cubicBezTo>
                  <a:pt x="53578" y="56081"/>
                  <a:pt x="53976" y="56606"/>
                  <a:pt x="54374" y="57068"/>
                </a:cubicBezTo>
                <a:cubicBezTo>
                  <a:pt x="54772" y="57466"/>
                  <a:pt x="54772" y="57545"/>
                  <a:pt x="54374" y="57736"/>
                </a:cubicBezTo>
                <a:cubicBezTo>
                  <a:pt x="53913" y="58070"/>
                  <a:pt x="53324" y="58341"/>
                  <a:pt x="52782" y="58596"/>
                </a:cubicBezTo>
                <a:cubicBezTo>
                  <a:pt x="52730" y="58622"/>
                  <a:pt x="52677" y="58638"/>
                  <a:pt x="52623" y="58638"/>
                </a:cubicBezTo>
                <a:cubicBezTo>
                  <a:pt x="52547" y="58638"/>
                  <a:pt x="52468" y="58607"/>
                  <a:pt x="52384" y="58532"/>
                </a:cubicBezTo>
                <a:cubicBezTo>
                  <a:pt x="52257" y="58341"/>
                  <a:pt x="52130" y="58198"/>
                  <a:pt x="51987" y="58007"/>
                </a:cubicBezTo>
                <a:cubicBezTo>
                  <a:pt x="51923" y="58007"/>
                  <a:pt x="51923" y="58007"/>
                  <a:pt x="51923" y="57943"/>
                </a:cubicBezTo>
                <a:cubicBezTo>
                  <a:pt x="50872" y="56606"/>
                  <a:pt x="49806" y="55349"/>
                  <a:pt x="48676" y="54027"/>
                </a:cubicBezTo>
                <a:cubicBezTo>
                  <a:pt x="47148" y="52165"/>
                  <a:pt x="45620" y="50303"/>
                  <a:pt x="44107" y="48456"/>
                </a:cubicBezTo>
                <a:cubicBezTo>
                  <a:pt x="43439" y="47661"/>
                  <a:pt x="42770" y="46865"/>
                  <a:pt x="42181" y="46133"/>
                </a:cubicBezTo>
                <a:cubicBezTo>
                  <a:pt x="42118" y="46133"/>
                  <a:pt x="42118" y="46069"/>
                  <a:pt x="42118" y="46069"/>
                </a:cubicBezTo>
                <a:cubicBezTo>
                  <a:pt x="41577" y="45400"/>
                  <a:pt x="38536" y="41755"/>
                  <a:pt x="38457" y="41692"/>
                </a:cubicBezTo>
                <a:cubicBezTo>
                  <a:pt x="38329" y="41485"/>
                  <a:pt x="38138" y="41294"/>
                  <a:pt x="38457" y="41023"/>
                </a:cubicBezTo>
                <a:cubicBezTo>
                  <a:pt x="38536" y="40959"/>
                  <a:pt x="39332" y="39893"/>
                  <a:pt x="39650" y="39638"/>
                </a:cubicBezTo>
                <a:cubicBezTo>
                  <a:pt x="39722" y="39567"/>
                  <a:pt x="39774" y="39531"/>
                  <a:pt x="39816" y="39531"/>
                </a:cubicBezTo>
                <a:close/>
                <a:moveTo>
                  <a:pt x="37201" y="42869"/>
                </a:moveTo>
                <a:cubicBezTo>
                  <a:pt x="37267" y="42869"/>
                  <a:pt x="37335" y="42917"/>
                  <a:pt x="37406" y="43013"/>
                </a:cubicBezTo>
                <a:cubicBezTo>
                  <a:pt x="37995" y="43745"/>
                  <a:pt x="38536" y="44413"/>
                  <a:pt x="39125" y="45066"/>
                </a:cubicBezTo>
                <a:cubicBezTo>
                  <a:pt x="40128" y="46260"/>
                  <a:pt x="41051" y="47454"/>
                  <a:pt x="42038" y="48647"/>
                </a:cubicBezTo>
                <a:cubicBezTo>
                  <a:pt x="43439" y="50303"/>
                  <a:pt x="44824" y="52038"/>
                  <a:pt x="46288" y="53757"/>
                </a:cubicBezTo>
                <a:cubicBezTo>
                  <a:pt x="47752" y="55476"/>
                  <a:pt x="49281" y="57275"/>
                  <a:pt x="50729" y="59057"/>
                </a:cubicBezTo>
                <a:cubicBezTo>
                  <a:pt x="50793" y="59137"/>
                  <a:pt x="50872" y="59201"/>
                  <a:pt x="50936" y="59328"/>
                </a:cubicBezTo>
                <a:cubicBezTo>
                  <a:pt x="50936" y="59455"/>
                  <a:pt x="50793" y="59455"/>
                  <a:pt x="50729" y="59455"/>
                </a:cubicBezTo>
                <a:cubicBezTo>
                  <a:pt x="50140" y="59726"/>
                  <a:pt x="49472" y="59933"/>
                  <a:pt x="48883" y="60187"/>
                </a:cubicBezTo>
                <a:cubicBezTo>
                  <a:pt x="48833" y="60199"/>
                  <a:pt x="48788" y="60204"/>
                  <a:pt x="48747" y="60204"/>
                </a:cubicBezTo>
                <a:cubicBezTo>
                  <a:pt x="48565" y="60204"/>
                  <a:pt x="48458" y="60100"/>
                  <a:pt x="48341" y="59996"/>
                </a:cubicBezTo>
                <a:cubicBezTo>
                  <a:pt x="47418" y="58866"/>
                  <a:pt x="46559" y="57800"/>
                  <a:pt x="45620" y="56670"/>
                </a:cubicBezTo>
                <a:cubicBezTo>
                  <a:pt x="43900" y="54616"/>
                  <a:pt x="42245" y="52563"/>
                  <a:pt x="40526" y="50510"/>
                </a:cubicBezTo>
                <a:cubicBezTo>
                  <a:pt x="38998" y="48711"/>
                  <a:pt x="37533" y="46928"/>
                  <a:pt x="36005" y="45130"/>
                </a:cubicBezTo>
                <a:cubicBezTo>
                  <a:pt x="35878" y="45002"/>
                  <a:pt x="35878" y="44875"/>
                  <a:pt x="36005" y="44668"/>
                </a:cubicBezTo>
                <a:cubicBezTo>
                  <a:pt x="36340" y="44143"/>
                  <a:pt x="36674" y="43538"/>
                  <a:pt x="37008" y="43013"/>
                </a:cubicBezTo>
                <a:cubicBezTo>
                  <a:pt x="37072" y="42917"/>
                  <a:pt x="37136" y="42869"/>
                  <a:pt x="37201" y="42869"/>
                </a:cubicBezTo>
                <a:close/>
                <a:moveTo>
                  <a:pt x="35048" y="46660"/>
                </a:moveTo>
                <a:cubicBezTo>
                  <a:pt x="35134" y="46660"/>
                  <a:pt x="35228" y="46745"/>
                  <a:pt x="35353" y="46928"/>
                </a:cubicBezTo>
                <a:cubicBezTo>
                  <a:pt x="35751" y="47454"/>
                  <a:pt x="36212" y="47995"/>
                  <a:pt x="36674" y="48520"/>
                </a:cubicBezTo>
                <a:cubicBezTo>
                  <a:pt x="37406" y="49507"/>
                  <a:pt x="38202" y="50382"/>
                  <a:pt x="38998" y="51369"/>
                </a:cubicBezTo>
                <a:cubicBezTo>
                  <a:pt x="40781" y="53423"/>
                  <a:pt x="42516" y="55556"/>
                  <a:pt x="44298" y="57673"/>
                </a:cubicBezTo>
                <a:cubicBezTo>
                  <a:pt x="45031" y="58596"/>
                  <a:pt x="45763" y="59455"/>
                  <a:pt x="46495" y="60331"/>
                </a:cubicBezTo>
                <a:cubicBezTo>
                  <a:pt x="46813" y="60729"/>
                  <a:pt x="46813" y="60792"/>
                  <a:pt x="46352" y="60920"/>
                </a:cubicBezTo>
                <a:cubicBezTo>
                  <a:pt x="45699" y="61047"/>
                  <a:pt x="45031" y="61190"/>
                  <a:pt x="44362" y="61318"/>
                </a:cubicBezTo>
                <a:cubicBezTo>
                  <a:pt x="44171" y="61318"/>
                  <a:pt x="44028" y="61190"/>
                  <a:pt x="43900" y="61047"/>
                </a:cubicBezTo>
                <a:cubicBezTo>
                  <a:pt x="42245" y="58994"/>
                  <a:pt x="40526" y="56877"/>
                  <a:pt x="38791" y="54823"/>
                </a:cubicBezTo>
                <a:cubicBezTo>
                  <a:pt x="37533" y="53295"/>
                  <a:pt x="36276" y="51831"/>
                  <a:pt x="35019" y="50303"/>
                </a:cubicBezTo>
                <a:cubicBezTo>
                  <a:pt x="34684" y="49905"/>
                  <a:pt x="34350" y="49443"/>
                  <a:pt x="34016" y="49045"/>
                </a:cubicBezTo>
                <a:cubicBezTo>
                  <a:pt x="33888" y="48918"/>
                  <a:pt x="33825" y="48854"/>
                  <a:pt x="33952" y="48647"/>
                </a:cubicBezTo>
                <a:cubicBezTo>
                  <a:pt x="34223" y="48122"/>
                  <a:pt x="34477" y="47517"/>
                  <a:pt x="34748" y="46992"/>
                </a:cubicBezTo>
                <a:cubicBezTo>
                  <a:pt x="34860" y="46777"/>
                  <a:pt x="34948" y="46660"/>
                  <a:pt x="35048" y="46660"/>
                </a:cubicBezTo>
                <a:close/>
                <a:moveTo>
                  <a:pt x="32031" y="55821"/>
                </a:moveTo>
                <a:cubicBezTo>
                  <a:pt x="32082" y="55821"/>
                  <a:pt x="32155" y="55875"/>
                  <a:pt x="32233" y="55953"/>
                </a:cubicBezTo>
                <a:cubicBezTo>
                  <a:pt x="32488" y="56272"/>
                  <a:pt x="32822" y="56670"/>
                  <a:pt x="33093" y="57004"/>
                </a:cubicBezTo>
                <a:cubicBezTo>
                  <a:pt x="33761" y="57736"/>
                  <a:pt x="34350" y="58468"/>
                  <a:pt x="34955" y="59201"/>
                </a:cubicBezTo>
                <a:cubicBezTo>
                  <a:pt x="35544" y="59933"/>
                  <a:pt x="36149" y="60585"/>
                  <a:pt x="36738" y="61318"/>
                </a:cubicBezTo>
                <a:cubicBezTo>
                  <a:pt x="36801" y="61381"/>
                  <a:pt x="36865" y="61525"/>
                  <a:pt x="36801" y="61588"/>
                </a:cubicBezTo>
                <a:cubicBezTo>
                  <a:pt x="36769" y="61652"/>
                  <a:pt x="36722" y="61668"/>
                  <a:pt x="36674" y="61668"/>
                </a:cubicBezTo>
                <a:cubicBezTo>
                  <a:pt x="36626" y="61668"/>
                  <a:pt x="36578" y="61652"/>
                  <a:pt x="36547" y="61652"/>
                </a:cubicBezTo>
                <a:lnTo>
                  <a:pt x="36276" y="61652"/>
                </a:lnTo>
                <a:cubicBezTo>
                  <a:pt x="35480" y="61652"/>
                  <a:pt x="34684" y="61525"/>
                  <a:pt x="33952" y="61525"/>
                </a:cubicBezTo>
                <a:cubicBezTo>
                  <a:pt x="33761" y="61525"/>
                  <a:pt x="33681" y="61381"/>
                  <a:pt x="33554" y="61254"/>
                </a:cubicBezTo>
                <a:cubicBezTo>
                  <a:pt x="32965" y="60585"/>
                  <a:pt x="32360" y="59853"/>
                  <a:pt x="31835" y="59137"/>
                </a:cubicBezTo>
                <a:cubicBezTo>
                  <a:pt x="31692" y="58994"/>
                  <a:pt x="31628" y="58866"/>
                  <a:pt x="31628" y="58659"/>
                </a:cubicBezTo>
                <a:cubicBezTo>
                  <a:pt x="31692" y="57736"/>
                  <a:pt x="31835" y="56877"/>
                  <a:pt x="31962" y="55953"/>
                </a:cubicBezTo>
                <a:cubicBezTo>
                  <a:pt x="31962" y="55859"/>
                  <a:pt x="31989" y="55821"/>
                  <a:pt x="32031" y="55821"/>
                </a:cubicBezTo>
                <a:close/>
                <a:moveTo>
                  <a:pt x="33220" y="50908"/>
                </a:moveTo>
                <a:cubicBezTo>
                  <a:pt x="33363" y="50908"/>
                  <a:pt x="33427" y="51035"/>
                  <a:pt x="33490" y="51099"/>
                </a:cubicBezTo>
                <a:cubicBezTo>
                  <a:pt x="34079" y="51831"/>
                  <a:pt x="34684" y="52563"/>
                  <a:pt x="35353" y="53295"/>
                </a:cubicBezTo>
                <a:cubicBezTo>
                  <a:pt x="37533" y="55953"/>
                  <a:pt x="39794" y="58596"/>
                  <a:pt x="41974" y="61254"/>
                </a:cubicBezTo>
                <a:cubicBezTo>
                  <a:pt x="42038" y="61318"/>
                  <a:pt x="42181" y="61381"/>
                  <a:pt x="42118" y="61525"/>
                </a:cubicBezTo>
                <a:cubicBezTo>
                  <a:pt x="42118" y="61588"/>
                  <a:pt x="42082" y="61604"/>
                  <a:pt x="42030" y="61604"/>
                </a:cubicBezTo>
                <a:cubicBezTo>
                  <a:pt x="41978" y="61604"/>
                  <a:pt x="41911" y="61588"/>
                  <a:pt x="41847" y="61588"/>
                </a:cubicBezTo>
                <a:lnTo>
                  <a:pt x="41115" y="61588"/>
                </a:lnTo>
                <a:cubicBezTo>
                  <a:pt x="40653" y="61652"/>
                  <a:pt x="40128" y="61588"/>
                  <a:pt x="39650" y="61716"/>
                </a:cubicBezTo>
                <a:cubicBezTo>
                  <a:pt x="39581" y="61743"/>
                  <a:pt x="39517" y="61756"/>
                  <a:pt x="39457" y="61756"/>
                </a:cubicBezTo>
                <a:cubicBezTo>
                  <a:pt x="39243" y="61756"/>
                  <a:pt x="39084" y="61593"/>
                  <a:pt x="38934" y="61381"/>
                </a:cubicBezTo>
                <a:cubicBezTo>
                  <a:pt x="37263" y="59328"/>
                  <a:pt x="35544" y="57275"/>
                  <a:pt x="33888" y="55221"/>
                </a:cubicBezTo>
                <a:cubicBezTo>
                  <a:pt x="33490" y="54760"/>
                  <a:pt x="33093" y="54362"/>
                  <a:pt x="32695" y="53884"/>
                </a:cubicBezTo>
                <a:cubicBezTo>
                  <a:pt x="32488" y="53630"/>
                  <a:pt x="32424" y="53423"/>
                  <a:pt x="32567" y="53088"/>
                </a:cubicBezTo>
                <a:cubicBezTo>
                  <a:pt x="32695" y="52436"/>
                  <a:pt x="32822" y="51831"/>
                  <a:pt x="33029" y="51178"/>
                </a:cubicBezTo>
                <a:cubicBezTo>
                  <a:pt x="33093" y="51099"/>
                  <a:pt x="33093" y="50971"/>
                  <a:pt x="33220" y="50908"/>
                </a:cubicBezTo>
                <a:close/>
                <a:moveTo>
                  <a:pt x="24765" y="63138"/>
                </a:moveTo>
                <a:cubicBezTo>
                  <a:pt x="24800" y="63138"/>
                  <a:pt x="24837" y="63154"/>
                  <a:pt x="24863" y="63180"/>
                </a:cubicBezTo>
                <a:cubicBezTo>
                  <a:pt x="25723" y="63435"/>
                  <a:pt x="26726" y="63371"/>
                  <a:pt x="27649" y="63578"/>
                </a:cubicBezTo>
                <a:cubicBezTo>
                  <a:pt x="27983" y="63642"/>
                  <a:pt x="28190" y="63769"/>
                  <a:pt x="28047" y="64103"/>
                </a:cubicBezTo>
                <a:cubicBezTo>
                  <a:pt x="28110" y="64963"/>
                  <a:pt x="28047" y="65965"/>
                  <a:pt x="27983" y="66889"/>
                </a:cubicBezTo>
                <a:cubicBezTo>
                  <a:pt x="27983" y="66952"/>
                  <a:pt x="28047" y="67096"/>
                  <a:pt x="27919" y="67159"/>
                </a:cubicBezTo>
                <a:cubicBezTo>
                  <a:pt x="27856" y="67159"/>
                  <a:pt x="27792" y="67096"/>
                  <a:pt x="27712" y="67016"/>
                </a:cubicBezTo>
                <a:cubicBezTo>
                  <a:pt x="27314" y="66427"/>
                  <a:pt x="25261" y="64039"/>
                  <a:pt x="24736" y="63371"/>
                </a:cubicBezTo>
                <a:cubicBezTo>
                  <a:pt x="24672" y="63307"/>
                  <a:pt x="24609" y="63307"/>
                  <a:pt x="24672" y="63244"/>
                </a:cubicBezTo>
                <a:cubicBezTo>
                  <a:pt x="24672" y="63169"/>
                  <a:pt x="24716" y="63138"/>
                  <a:pt x="24765" y="63138"/>
                </a:cubicBezTo>
                <a:close/>
                <a:moveTo>
                  <a:pt x="19154" y="62718"/>
                </a:moveTo>
                <a:cubicBezTo>
                  <a:pt x="19258" y="62718"/>
                  <a:pt x="19403" y="62782"/>
                  <a:pt x="19499" y="62782"/>
                </a:cubicBezTo>
                <a:cubicBezTo>
                  <a:pt x="20152" y="62846"/>
                  <a:pt x="20820" y="62909"/>
                  <a:pt x="21489" y="62909"/>
                </a:cubicBezTo>
                <a:cubicBezTo>
                  <a:pt x="22221" y="62909"/>
                  <a:pt x="22476" y="63435"/>
                  <a:pt x="22810" y="63769"/>
                </a:cubicBezTo>
                <a:cubicBezTo>
                  <a:pt x="23669" y="64772"/>
                  <a:pt x="24529" y="65759"/>
                  <a:pt x="25325" y="66825"/>
                </a:cubicBezTo>
                <a:cubicBezTo>
                  <a:pt x="25595" y="67159"/>
                  <a:pt x="27394" y="69213"/>
                  <a:pt x="27649" y="69483"/>
                </a:cubicBezTo>
                <a:cubicBezTo>
                  <a:pt x="27856" y="69738"/>
                  <a:pt x="27712" y="70008"/>
                  <a:pt x="27792" y="70279"/>
                </a:cubicBezTo>
                <a:cubicBezTo>
                  <a:pt x="27792" y="70343"/>
                  <a:pt x="27521" y="72523"/>
                  <a:pt x="27521" y="72730"/>
                </a:cubicBezTo>
                <a:cubicBezTo>
                  <a:pt x="27521" y="72794"/>
                  <a:pt x="27521" y="72921"/>
                  <a:pt x="27458" y="72921"/>
                </a:cubicBezTo>
                <a:cubicBezTo>
                  <a:pt x="27439" y="72940"/>
                  <a:pt x="27414" y="72948"/>
                  <a:pt x="27387" y="72948"/>
                </a:cubicBezTo>
                <a:cubicBezTo>
                  <a:pt x="27322" y="72948"/>
                  <a:pt x="27251" y="72903"/>
                  <a:pt x="27251" y="72858"/>
                </a:cubicBezTo>
                <a:cubicBezTo>
                  <a:pt x="27123" y="72730"/>
                  <a:pt x="25802" y="71075"/>
                  <a:pt x="25261" y="70406"/>
                </a:cubicBezTo>
                <a:cubicBezTo>
                  <a:pt x="24529" y="69547"/>
                  <a:pt x="20422" y="64565"/>
                  <a:pt x="19292" y="63244"/>
                </a:cubicBezTo>
                <a:lnTo>
                  <a:pt x="19292" y="63180"/>
                </a:lnTo>
                <a:cubicBezTo>
                  <a:pt x="19165" y="63037"/>
                  <a:pt x="18958" y="62973"/>
                  <a:pt x="19037" y="62782"/>
                </a:cubicBezTo>
                <a:cubicBezTo>
                  <a:pt x="19059" y="62734"/>
                  <a:pt x="19101" y="62718"/>
                  <a:pt x="19154" y="62718"/>
                </a:cubicBezTo>
                <a:close/>
                <a:moveTo>
                  <a:pt x="16540" y="62659"/>
                </a:moveTo>
                <a:cubicBezTo>
                  <a:pt x="16574" y="62659"/>
                  <a:pt x="16610" y="62679"/>
                  <a:pt x="16650" y="62718"/>
                </a:cubicBezTo>
                <a:cubicBezTo>
                  <a:pt x="16777" y="62782"/>
                  <a:pt x="19563" y="66220"/>
                  <a:pt x="19833" y="66554"/>
                </a:cubicBezTo>
                <a:cubicBezTo>
                  <a:pt x="20088" y="66825"/>
                  <a:pt x="24338" y="71934"/>
                  <a:pt x="24402" y="71998"/>
                </a:cubicBezTo>
                <a:cubicBezTo>
                  <a:pt x="25325" y="73065"/>
                  <a:pt x="26200" y="74115"/>
                  <a:pt x="27060" y="75245"/>
                </a:cubicBezTo>
                <a:lnTo>
                  <a:pt x="27123" y="75245"/>
                </a:lnTo>
                <a:cubicBezTo>
                  <a:pt x="27123" y="75373"/>
                  <a:pt x="26391" y="78094"/>
                  <a:pt x="26391" y="78158"/>
                </a:cubicBezTo>
                <a:cubicBezTo>
                  <a:pt x="26391" y="78094"/>
                  <a:pt x="26328" y="78094"/>
                  <a:pt x="26328" y="78031"/>
                </a:cubicBezTo>
                <a:cubicBezTo>
                  <a:pt x="26057" y="77760"/>
                  <a:pt x="22539" y="73526"/>
                  <a:pt x="21345" y="72062"/>
                </a:cubicBezTo>
                <a:cubicBezTo>
                  <a:pt x="19961" y="70343"/>
                  <a:pt x="18496" y="68608"/>
                  <a:pt x="17048" y="66889"/>
                </a:cubicBezTo>
                <a:cubicBezTo>
                  <a:pt x="16172" y="65822"/>
                  <a:pt x="13721" y="63037"/>
                  <a:pt x="13785" y="62909"/>
                </a:cubicBezTo>
                <a:cubicBezTo>
                  <a:pt x="13844" y="62768"/>
                  <a:pt x="15018" y="62688"/>
                  <a:pt x="15811" y="62688"/>
                </a:cubicBezTo>
                <a:cubicBezTo>
                  <a:pt x="16091" y="62688"/>
                  <a:pt x="16323" y="62698"/>
                  <a:pt x="16443" y="62718"/>
                </a:cubicBezTo>
                <a:cubicBezTo>
                  <a:pt x="16475" y="62679"/>
                  <a:pt x="16507" y="62659"/>
                  <a:pt x="16540" y="62659"/>
                </a:cubicBezTo>
                <a:close/>
                <a:moveTo>
                  <a:pt x="11604" y="63244"/>
                </a:moveTo>
                <a:cubicBezTo>
                  <a:pt x="11731" y="63244"/>
                  <a:pt x="11795" y="63244"/>
                  <a:pt x="11875" y="63307"/>
                </a:cubicBezTo>
                <a:cubicBezTo>
                  <a:pt x="12002" y="63371"/>
                  <a:pt x="14119" y="65965"/>
                  <a:pt x="14581" y="66618"/>
                </a:cubicBezTo>
                <a:cubicBezTo>
                  <a:pt x="14915" y="67096"/>
                  <a:pt x="19754" y="72858"/>
                  <a:pt x="19897" y="72985"/>
                </a:cubicBezTo>
                <a:cubicBezTo>
                  <a:pt x="20024" y="73128"/>
                  <a:pt x="20152" y="73319"/>
                  <a:pt x="20359" y="73526"/>
                </a:cubicBezTo>
                <a:cubicBezTo>
                  <a:pt x="20359" y="73526"/>
                  <a:pt x="20359" y="73590"/>
                  <a:pt x="20422" y="73590"/>
                </a:cubicBezTo>
                <a:cubicBezTo>
                  <a:pt x="20693" y="73924"/>
                  <a:pt x="25659" y="79750"/>
                  <a:pt x="25723" y="80084"/>
                </a:cubicBezTo>
                <a:cubicBezTo>
                  <a:pt x="25794" y="80141"/>
                  <a:pt x="24838" y="82024"/>
                  <a:pt x="24400" y="82024"/>
                </a:cubicBezTo>
                <a:cubicBezTo>
                  <a:pt x="24351" y="82024"/>
                  <a:pt x="24308" y="82000"/>
                  <a:pt x="24274" y="81946"/>
                </a:cubicBezTo>
                <a:cubicBezTo>
                  <a:pt x="23144" y="80625"/>
                  <a:pt x="22014" y="79288"/>
                  <a:pt x="20884" y="77967"/>
                </a:cubicBezTo>
                <a:cubicBezTo>
                  <a:pt x="18098" y="74577"/>
                  <a:pt x="15376" y="71202"/>
                  <a:pt x="12591" y="67891"/>
                </a:cubicBezTo>
                <a:cubicBezTo>
                  <a:pt x="11668" y="66761"/>
                  <a:pt x="10601" y="65631"/>
                  <a:pt x="9742" y="64501"/>
                </a:cubicBezTo>
                <a:cubicBezTo>
                  <a:pt x="9678" y="64437"/>
                  <a:pt x="9551" y="64374"/>
                  <a:pt x="9487" y="64230"/>
                </a:cubicBezTo>
                <a:cubicBezTo>
                  <a:pt x="9344" y="64103"/>
                  <a:pt x="9407" y="63976"/>
                  <a:pt x="9614" y="63912"/>
                </a:cubicBezTo>
                <a:cubicBezTo>
                  <a:pt x="9742" y="63833"/>
                  <a:pt x="9949" y="63769"/>
                  <a:pt x="10076" y="63705"/>
                </a:cubicBezTo>
                <a:lnTo>
                  <a:pt x="10076" y="63769"/>
                </a:lnTo>
                <a:cubicBezTo>
                  <a:pt x="10140" y="63705"/>
                  <a:pt x="10140" y="63705"/>
                  <a:pt x="10203" y="63705"/>
                </a:cubicBezTo>
                <a:cubicBezTo>
                  <a:pt x="10681" y="63578"/>
                  <a:pt x="11142" y="63371"/>
                  <a:pt x="11604" y="63244"/>
                </a:cubicBezTo>
                <a:close/>
                <a:moveTo>
                  <a:pt x="7812" y="64856"/>
                </a:moveTo>
                <a:cubicBezTo>
                  <a:pt x="7977" y="64856"/>
                  <a:pt x="8080" y="65025"/>
                  <a:pt x="8214" y="65170"/>
                </a:cubicBezTo>
                <a:cubicBezTo>
                  <a:pt x="8691" y="65759"/>
                  <a:pt x="9216" y="66363"/>
                  <a:pt x="9678" y="66952"/>
                </a:cubicBezTo>
                <a:cubicBezTo>
                  <a:pt x="10681" y="68210"/>
                  <a:pt x="11668" y="69404"/>
                  <a:pt x="12591" y="70597"/>
                </a:cubicBezTo>
                <a:lnTo>
                  <a:pt x="12925" y="70932"/>
                </a:lnTo>
                <a:cubicBezTo>
                  <a:pt x="12925" y="70995"/>
                  <a:pt x="12925" y="70995"/>
                  <a:pt x="12989" y="70995"/>
                </a:cubicBezTo>
                <a:lnTo>
                  <a:pt x="12989" y="71075"/>
                </a:lnTo>
                <a:cubicBezTo>
                  <a:pt x="14326" y="72587"/>
                  <a:pt x="15583" y="74115"/>
                  <a:pt x="16841" y="75643"/>
                </a:cubicBezTo>
                <a:cubicBezTo>
                  <a:pt x="17111" y="75977"/>
                  <a:pt x="17302" y="76248"/>
                  <a:pt x="17573" y="76503"/>
                </a:cubicBezTo>
                <a:cubicBezTo>
                  <a:pt x="17573" y="76566"/>
                  <a:pt x="17573" y="76566"/>
                  <a:pt x="17637" y="76566"/>
                </a:cubicBezTo>
                <a:lnTo>
                  <a:pt x="17637" y="76646"/>
                </a:lnTo>
                <a:lnTo>
                  <a:pt x="17700" y="76646"/>
                </a:lnTo>
                <a:cubicBezTo>
                  <a:pt x="18162" y="77235"/>
                  <a:pt x="21091" y="80753"/>
                  <a:pt x="21091" y="80753"/>
                </a:cubicBezTo>
                <a:cubicBezTo>
                  <a:pt x="21218" y="80816"/>
                  <a:pt x="22746" y="82742"/>
                  <a:pt x="22810" y="82806"/>
                </a:cubicBezTo>
                <a:cubicBezTo>
                  <a:pt x="23017" y="83077"/>
                  <a:pt x="23271" y="83411"/>
                  <a:pt x="23542" y="83666"/>
                </a:cubicBezTo>
                <a:cubicBezTo>
                  <a:pt x="23669" y="83729"/>
                  <a:pt x="23733" y="83872"/>
                  <a:pt x="23606" y="83936"/>
                </a:cubicBezTo>
                <a:cubicBezTo>
                  <a:pt x="23271" y="84525"/>
                  <a:pt x="22746" y="85003"/>
                  <a:pt x="22285" y="85400"/>
                </a:cubicBezTo>
                <a:lnTo>
                  <a:pt x="22221" y="85464"/>
                </a:lnTo>
                <a:cubicBezTo>
                  <a:pt x="22174" y="85539"/>
                  <a:pt x="22133" y="85570"/>
                  <a:pt x="22081" y="85570"/>
                </a:cubicBezTo>
                <a:cubicBezTo>
                  <a:pt x="22045" y="85570"/>
                  <a:pt x="22003" y="85554"/>
                  <a:pt x="21950" y="85528"/>
                </a:cubicBezTo>
                <a:lnTo>
                  <a:pt x="21887" y="85528"/>
                </a:lnTo>
                <a:cubicBezTo>
                  <a:pt x="17971" y="80753"/>
                  <a:pt x="14055" y="75977"/>
                  <a:pt x="10140" y="71266"/>
                </a:cubicBezTo>
                <a:cubicBezTo>
                  <a:pt x="8818" y="69674"/>
                  <a:pt x="7418" y="68082"/>
                  <a:pt x="6097" y="66491"/>
                </a:cubicBezTo>
                <a:cubicBezTo>
                  <a:pt x="5906" y="66300"/>
                  <a:pt x="5826" y="66220"/>
                  <a:pt x="6097" y="65965"/>
                </a:cubicBezTo>
                <a:cubicBezTo>
                  <a:pt x="6558" y="65568"/>
                  <a:pt x="7099" y="65297"/>
                  <a:pt x="7561" y="64963"/>
                </a:cubicBezTo>
                <a:cubicBezTo>
                  <a:pt x="7661" y="64887"/>
                  <a:pt x="7742" y="64856"/>
                  <a:pt x="7812" y="64856"/>
                </a:cubicBezTo>
                <a:close/>
                <a:moveTo>
                  <a:pt x="85997" y="0"/>
                </a:moveTo>
                <a:cubicBezTo>
                  <a:pt x="85879" y="0"/>
                  <a:pt x="85753" y="13"/>
                  <a:pt x="85620" y="36"/>
                </a:cubicBezTo>
                <a:cubicBezTo>
                  <a:pt x="83630" y="434"/>
                  <a:pt x="81768" y="1230"/>
                  <a:pt x="80176" y="2487"/>
                </a:cubicBezTo>
                <a:cubicBezTo>
                  <a:pt x="79587" y="2949"/>
                  <a:pt x="78919" y="3426"/>
                  <a:pt x="78394" y="4015"/>
                </a:cubicBezTo>
                <a:cubicBezTo>
                  <a:pt x="77136" y="5416"/>
                  <a:pt x="76133" y="7008"/>
                  <a:pt x="75274" y="8727"/>
                </a:cubicBezTo>
                <a:cubicBezTo>
                  <a:pt x="73809" y="11576"/>
                  <a:pt x="73220" y="14632"/>
                  <a:pt x="72759" y="17752"/>
                </a:cubicBezTo>
                <a:cubicBezTo>
                  <a:pt x="72552" y="18946"/>
                  <a:pt x="72218" y="25711"/>
                  <a:pt x="72154" y="25711"/>
                </a:cubicBezTo>
                <a:cubicBezTo>
                  <a:pt x="71505" y="25623"/>
                  <a:pt x="69267" y="25318"/>
                  <a:pt x="66044" y="25318"/>
                </a:cubicBezTo>
                <a:cubicBezTo>
                  <a:pt x="63968" y="25318"/>
                  <a:pt x="61483" y="25445"/>
                  <a:pt x="58751" y="25838"/>
                </a:cubicBezTo>
                <a:cubicBezTo>
                  <a:pt x="57367" y="26029"/>
                  <a:pt x="56045" y="26363"/>
                  <a:pt x="54708" y="26761"/>
                </a:cubicBezTo>
                <a:cubicBezTo>
                  <a:pt x="52989" y="27223"/>
                  <a:pt x="51398" y="27828"/>
                  <a:pt x="49806" y="28560"/>
                </a:cubicBezTo>
                <a:cubicBezTo>
                  <a:pt x="43566" y="31345"/>
                  <a:pt x="38536" y="35579"/>
                  <a:pt x="34684" y="41230"/>
                </a:cubicBezTo>
                <a:cubicBezTo>
                  <a:pt x="31835" y="45400"/>
                  <a:pt x="29973" y="50048"/>
                  <a:pt x="28986" y="55014"/>
                </a:cubicBezTo>
                <a:cubicBezTo>
                  <a:pt x="28588" y="56813"/>
                  <a:pt x="28317" y="58659"/>
                  <a:pt x="28254" y="60522"/>
                </a:cubicBezTo>
                <a:cubicBezTo>
                  <a:pt x="28254" y="60692"/>
                  <a:pt x="28210" y="60809"/>
                  <a:pt x="28044" y="60809"/>
                </a:cubicBezTo>
                <a:cubicBezTo>
                  <a:pt x="28008" y="60809"/>
                  <a:pt x="27967" y="60804"/>
                  <a:pt x="27919" y="60792"/>
                </a:cubicBezTo>
                <a:cubicBezTo>
                  <a:pt x="27201" y="60739"/>
                  <a:pt x="23096" y="60031"/>
                  <a:pt x="18795" y="60031"/>
                </a:cubicBezTo>
                <a:cubicBezTo>
                  <a:pt x="17947" y="60031"/>
                  <a:pt x="17091" y="60058"/>
                  <a:pt x="16252" y="60124"/>
                </a:cubicBezTo>
                <a:lnTo>
                  <a:pt x="15854" y="60124"/>
                </a:lnTo>
                <a:cubicBezTo>
                  <a:pt x="14517" y="60331"/>
                  <a:pt x="13259" y="60458"/>
                  <a:pt x="12002" y="60792"/>
                </a:cubicBezTo>
                <a:cubicBezTo>
                  <a:pt x="9407" y="61445"/>
                  <a:pt x="7020" y="62448"/>
                  <a:pt x="4839" y="64039"/>
                </a:cubicBezTo>
                <a:cubicBezTo>
                  <a:pt x="3709" y="64899"/>
                  <a:pt x="2722" y="65965"/>
                  <a:pt x="1990" y="67096"/>
                </a:cubicBezTo>
                <a:cubicBezTo>
                  <a:pt x="1194" y="68289"/>
                  <a:pt x="589" y="69547"/>
                  <a:pt x="127" y="70868"/>
                </a:cubicBezTo>
                <a:cubicBezTo>
                  <a:pt x="0" y="71330"/>
                  <a:pt x="334" y="72125"/>
                  <a:pt x="796" y="72332"/>
                </a:cubicBezTo>
                <a:cubicBezTo>
                  <a:pt x="984" y="72406"/>
                  <a:pt x="1164" y="72442"/>
                  <a:pt x="1331" y="72442"/>
                </a:cubicBezTo>
                <a:cubicBezTo>
                  <a:pt x="1744" y="72442"/>
                  <a:pt x="2086" y="72221"/>
                  <a:pt x="2324" y="71791"/>
                </a:cubicBezTo>
                <a:cubicBezTo>
                  <a:pt x="2388" y="71664"/>
                  <a:pt x="2451" y="71473"/>
                  <a:pt x="2515" y="71330"/>
                </a:cubicBezTo>
                <a:cubicBezTo>
                  <a:pt x="2977" y="70008"/>
                  <a:pt x="3582" y="68815"/>
                  <a:pt x="4441" y="67685"/>
                </a:cubicBezTo>
                <a:cubicBezTo>
                  <a:pt x="4576" y="67517"/>
                  <a:pt x="4660" y="67434"/>
                  <a:pt x="4742" y="67434"/>
                </a:cubicBezTo>
                <a:cubicBezTo>
                  <a:pt x="4823" y="67434"/>
                  <a:pt x="4903" y="67517"/>
                  <a:pt x="5030" y="67685"/>
                </a:cubicBezTo>
                <a:cubicBezTo>
                  <a:pt x="5301" y="68019"/>
                  <a:pt x="5508" y="68353"/>
                  <a:pt x="5762" y="68687"/>
                </a:cubicBezTo>
                <a:cubicBezTo>
                  <a:pt x="6622" y="69674"/>
                  <a:pt x="7418" y="70741"/>
                  <a:pt x="8293" y="71728"/>
                </a:cubicBezTo>
                <a:cubicBezTo>
                  <a:pt x="9280" y="72921"/>
                  <a:pt x="10203" y="74179"/>
                  <a:pt x="11270" y="75373"/>
                </a:cubicBezTo>
                <a:cubicBezTo>
                  <a:pt x="12129" y="76312"/>
                  <a:pt x="12925" y="77362"/>
                  <a:pt x="13721" y="78301"/>
                </a:cubicBezTo>
                <a:cubicBezTo>
                  <a:pt x="14851" y="79623"/>
                  <a:pt x="15918" y="80880"/>
                  <a:pt x="17048" y="82217"/>
                </a:cubicBezTo>
                <a:cubicBezTo>
                  <a:pt x="17971" y="83411"/>
                  <a:pt x="18958" y="84605"/>
                  <a:pt x="19961" y="85798"/>
                </a:cubicBezTo>
                <a:cubicBezTo>
                  <a:pt x="20152" y="85989"/>
                  <a:pt x="20295" y="86117"/>
                  <a:pt x="20422" y="86324"/>
                </a:cubicBezTo>
                <a:cubicBezTo>
                  <a:pt x="20756" y="86594"/>
                  <a:pt x="20629" y="86722"/>
                  <a:pt x="20359" y="86913"/>
                </a:cubicBezTo>
                <a:cubicBezTo>
                  <a:pt x="19292" y="87517"/>
                  <a:pt x="18242" y="87915"/>
                  <a:pt x="17111" y="88313"/>
                </a:cubicBezTo>
                <a:cubicBezTo>
                  <a:pt x="16507" y="88504"/>
                  <a:pt x="16316" y="88902"/>
                  <a:pt x="16570" y="89443"/>
                </a:cubicBezTo>
                <a:cubicBezTo>
                  <a:pt x="16743" y="89722"/>
                  <a:pt x="17004" y="89857"/>
                  <a:pt x="17354" y="89857"/>
                </a:cubicBezTo>
                <a:cubicBezTo>
                  <a:pt x="17424" y="89857"/>
                  <a:pt x="17497" y="89852"/>
                  <a:pt x="17573" y="89841"/>
                </a:cubicBezTo>
                <a:cubicBezTo>
                  <a:pt x="17907" y="89778"/>
                  <a:pt x="18162" y="89634"/>
                  <a:pt x="18496" y="89634"/>
                </a:cubicBezTo>
                <a:cubicBezTo>
                  <a:pt x="18560" y="89634"/>
                  <a:pt x="18560" y="89634"/>
                  <a:pt x="18639" y="89571"/>
                </a:cubicBezTo>
                <a:cubicBezTo>
                  <a:pt x="21887" y="88711"/>
                  <a:pt x="24402" y="86785"/>
                  <a:pt x="26391" y="84063"/>
                </a:cubicBezTo>
                <a:cubicBezTo>
                  <a:pt x="27792" y="82074"/>
                  <a:pt x="28779" y="79957"/>
                  <a:pt x="29447" y="77633"/>
                </a:cubicBezTo>
                <a:cubicBezTo>
                  <a:pt x="30307" y="74720"/>
                  <a:pt x="30705" y="71728"/>
                  <a:pt x="30896" y="68687"/>
                </a:cubicBezTo>
                <a:cubicBezTo>
                  <a:pt x="31039" y="67685"/>
                  <a:pt x="31039" y="66698"/>
                  <a:pt x="31103" y="65695"/>
                </a:cubicBezTo>
                <a:cubicBezTo>
                  <a:pt x="31166" y="65233"/>
                  <a:pt x="31103" y="64772"/>
                  <a:pt x="31230" y="64310"/>
                </a:cubicBezTo>
                <a:cubicBezTo>
                  <a:pt x="31294" y="64167"/>
                  <a:pt x="31294" y="64103"/>
                  <a:pt x="31501" y="64103"/>
                </a:cubicBezTo>
                <a:cubicBezTo>
                  <a:pt x="32090" y="64230"/>
                  <a:pt x="32695" y="64230"/>
                  <a:pt x="33220" y="64374"/>
                </a:cubicBezTo>
                <a:cubicBezTo>
                  <a:pt x="34014" y="64481"/>
                  <a:pt x="34752" y="64646"/>
                  <a:pt x="35519" y="64646"/>
                </a:cubicBezTo>
                <a:cubicBezTo>
                  <a:pt x="35659" y="64646"/>
                  <a:pt x="35800" y="64641"/>
                  <a:pt x="35942" y="64628"/>
                </a:cubicBezTo>
                <a:cubicBezTo>
                  <a:pt x="36876" y="64628"/>
                  <a:pt x="37802" y="64664"/>
                  <a:pt x="38731" y="64664"/>
                </a:cubicBezTo>
                <a:cubicBezTo>
                  <a:pt x="39196" y="64664"/>
                  <a:pt x="39661" y="64655"/>
                  <a:pt x="40128" y="64628"/>
                </a:cubicBezTo>
                <a:cubicBezTo>
                  <a:pt x="41179" y="64565"/>
                  <a:pt x="42245" y="64374"/>
                  <a:pt x="43312" y="64230"/>
                </a:cubicBezTo>
                <a:cubicBezTo>
                  <a:pt x="45301" y="63976"/>
                  <a:pt x="47211" y="63578"/>
                  <a:pt x="49137" y="62973"/>
                </a:cubicBezTo>
                <a:cubicBezTo>
                  <a:pt x="50331" y="62575"/>
                  <a:pt x="51589" y="62177"/>
                  <a:pt x="52782" y="61716"/>
                </a:cubicBezTo>
                <a:cubicBezTo>
                  <a:pt x="53722" y="61254"/>
                  <a:pt x="54645" y="60856"/>
                  <a:pt x="55568" y="60394"/>
                </a:cubicBezTo>
                <a:cubicBezTo>
                  <a:pt x="56300" y="59933"/>
                  <a:pt x="57096" y="59535"/>
                  <a:pt x="57765" y="59137"/>
                </a:cubicBezTo>
                <a:cubicBezTo>
                  <a:pt x="58560" y="58596"/>
                  <a:pt x="59293" y="58134"/>
                  <a:pt x="60025" y="57545"/>
                </a:cubicBezTo>
                <a:cubicBezTo>
                  <a:pt x="61410" y="56542"/>
                  <a:pt x="62667" y="55476"/>
                  <a:pt x="63861" y="54282"/>
                </a:cubicBezTo>
                <a:cubicBezTo>
                  <a:pt x="64593" y="53566"/>
                  <a:pt x="65325" y="52834"/>
                  <a:pt x="66058" y="52038"/>
                </a:cubicBezTo>
                <a:cubicBezTo>
                  <a:pt x="66121" y="51974"/>
                  <a:pt x="66185" y="51831"/>
                  <a:pt x="66312" y="51767"/>
                </a:cubicBezTo>
                <a:cubicBezTo>
                  <a:pt x="66710" y="51178"/>
                  <a:pt x="67188" y="50637"/>
                  <a:pt x="67649" y="50048"/>
                </a:cubicBezTo>
                <a:cubicBezTo>
                  <a:pt x="68238" y="49189"/>
                  <a:pt x="68843" y="48313"/>
                  <a:pt x="69496" y="47390"/>
                </a:cubicBezTo>
                <a:cubicBezTo>
                  <a:pt x="73809" y="39495"/>
                  <a:pt x="75067" y="30215"/>
                  <a:pt x="75067" y="29419"/>
                </a:cubicBezTo>
                <a:cubicBezTo>
                  <a:pt x="75067" y="29251"/>
                  <a:pt x="75461" y="29190"/>
                  <a:pt x="76140" y="29190"/>
                </a:cubicBezTo>
                <a:cubicBezTo>
                  <a:pt x="77994" y="29190"/>
                  <a:pt x="81969" y="29649"/>
                  <a:pt x="85812" y="29649"/>
                </a:cubicBezTo>
                <a:cubicBezTo>
                  <a:pt x="87219" y="29649"/>
                  <a:pt x="88609" y="29588"/>
                  <a:pt x="89870" y="29419"/>
                </a:cubicBezTo>
                <a:cubicBezTo>
                  <a:pt x="90666" y="29292"/>
                  <a:pt x="91462" y="29085"/>
                  <a:pt x="92258" y="28894"/>
                </a:cubicBezTo>
                <a:cubicBezTo>
                  <a:pt x="93372" y="28496"/>
                  <a:pt x="94566" y="28098"/>
                  <a:pt x="95632" y="27493"/>
                </a:cubicBezTo>
                <a:cubicBezTo>
                  <a:pt x="96428" y="27159"/>
                  <a:pt x="97224" y="26697"/>
                  <a:pt x="97892" y="26236"/>
                </a:cubicBezTo>
                <a:cubicBezTo>
                  <a:pt x="98816" y="25567"/>
                  <a:pt x="99612" y="24771"/>
                  <a:pt x="100344" y="23912"/>
                </a:cubicBezTo>
                <a:cubicBezTo>
                  <a:pt x="100933" y="23243"/>
                  <a:pt x="101474" y="22591"/>
                  <a:pt x="101935" y="21859"/>
                </a:cubicBezTo>
                <a:cubicBezTo>
                  <a:pt x="102461" y="20935"/>
                  <a:pt x="102859" y="19933"/>
                  <a:pt x="103193" y="18946"/>
                </a:cubicBezTo>
                <a:cubicBezTo>
                  <a:pt x="103320" y="18405"/>
                  <a:pt x="103002" y="17672"/>
                  <a:pt x="102397" y="17545"/>
                </a:cubicBezTo>
                <a:cubicBezTo>
                  <a:pt x="102182" y="17508"/>
                  <a:pt x="102001" y="17481"/>
                  <a:pt x="101844" y="17481"/>
                </a:cubicBezTo>
                <a:cubicBezTo>
                  <a:pt x="101469" y="17481"/>
                  <a:pt x="101237" y="17633"/>
                  <a:pt x="101012" y="18150"/>
                </a:cubicBezTo>
                <a:cubicBezTo>
                  <a:pt x="100869" y="18341"/>
                  <a:pt x="100805" y="18548"/>
                  <a:pt x="100742" y="18739"/>
                </a:cubicBezTo>
                <a:cubicBezTo>
                  <a:pt x="100073" y="20601"/>
                  <a:pt x="99086" y="22257"/>
                  <a:pt x="97494" y="23578"/>
                </a:cubicBezTo>
                <a:cubicBezTo>
                  <a:pt x="97288" y="23323"/>
                  <a:pt x="97033" y="22989"/>
                  <a:pt x="96762" y="22718"/>
                </a:cubicBezTo>
                <a:cubicBezTo>
                  <a:pt x="95903" y="21731"/>
                  <a:pt x="95107" y="20665"/>
                  <a:pt x="94247" y="19662"/>
                </a:cubicBezTo>
                <a:cubicBezTo>
                  <a:pt x="93245" y="18468"/>
                  <a:pt x="92258" y="17211"/>
                  <a:pt x="91255" y="16017"/>
                </a:cubicBezTo>
                <a:cubicBezTo>
                  <a:pt x="90268" y="14823"/>
                  <a:pt x="89329" y="13629"/>
                  <a:pt x="88342" y="12499"/>
                </a:cubicBezTo>
                <a:cubicBezTo>
                  <a:pt x="87546" y="11576"/>
                  <a:pt x="86814" y="10653"/>
                  <a:pt x="86018" y="9714"/>
                </a:cubicBezTo>
                <a:cubicBezTo>
                  <a:pt x="85158" y="8663"/>
                  <a:pt x="84219" y="7660"/>
                  <a:pt x="83423" y="6610"/>
                </a:cubicBezTo>
                <a:cubicBezTo>
                  <a:pt x="82898" y="5941"/>
                  <a:pt x="82230" y="5273"/>
                  <a:pt x="81704" y="4541"/>
                </a:cubicBezTo>
                <a:cubicBezTo>
                  <a:pt x="81370" y="4143"/>
                  <a:pt x="81370" y="4143"/>
                  <a:pt x="81768" y="3888"/>
                </a:cubicBezTo>
                <a:cubicBezTo>
                  <a:pt x="83232" y="2885"/>
                  <a:pt x="84617" y="1962"/>
                  <a:pt x="86352" y="1564"/>
                </a:cubicBezTo>
                <a:cubicBezTo>
                  <a:pt x="86607" y="1500"/>
                  <a:pt x="86814" y="1293"/>
                  <a:pt x="86814" y="959"/>
                </a:cubicBezTo>
                <a:cubicBezTo>
                  <a:pt x="86866" y="256"/>
                  <a:pt x="86524" y="0"/>
                  <a:pt x="85997" y="0"/>
                </a:cubicBezTo>
                <a:close/>
              </a:path>
            </a:pathLst>
          </a:custGeom>
          <a:solidFill>
            <a:schemeClr val="dk2"/>
          </a:solidFill>
          <a:ln>
            <a:noFill/>
          </a:ln>
        </p:spPr>
        <p:txBody>
          <a:bodyPr spcFirstLastPara="1" wrap="square" lIns="121900" tIns="121900" rIns="121900" bIns="121900" anchor="ctr" anchorCtr="0">
            <a:noAutofit/>
          </a:bodyPr>
          <a:lstStyle/>
          <a:p>
            <a:endParaRPr sz="2533"/>
          </a:p>
        </p:txBody>
      </p:sp>
      <p:sp>
        <p:nvSpPr>
          <p:cNvPr id="510" name="Google Shape;510;p34"/>
          <p:cNvSpPr/>
          <p:nvPr/>
        </p:nvSpPr>
        <p:spPr>
          <a:xfrm rot="1921380">
            <a:off x="7030973" y="5599350"/>
            <a:ext cx="1010344" cy="426665"/>
          </a:xfrm>
          <a:custGeom>
            <a:avLst/>
            <a:gdLst/>
            <a:ahLst/>
            <a:cxnLst/>
            <a:rect l="l" t="t" r="r" b="b"/>
            <a:pathLst>
              <a:path w="30308" h="12799" extrusionOk="0">
                <a:moveTo>
                  <a:pt x="15186" y="1720"/>
                </a:moveTo>
                <a:cubicBezTo>
                  <a:pt x="16507" y="1720"/>
                  <a:pt x="17637" y="2850"/>
                  <a:pt x="17637" y="4251"/>
                </a:cubicBezTo>
                <a:cubicBezTo>
                  <a:pt x="17637" y="5572"/>
                  <a:pt x="16507" y="6702"/>
                  <a:pt x="15186" y="6702"/>
                </a:cubicBezTo>
                <a:cubicBezTo>
                  <a:pt x="13785" y="6702"/>
                  <a:pt x="12655" y="5572"/>
                  <a:pt x="12655" y="4251"/>
                </a:cubicBezTo>
                <a:cubicBezTo>
                  <a:pt x="12655" y="2850"/>
                  <a:pt x="13785" y="1720"/>
                  <a:pt x="15186" y="1720"/>
                </a:cubicBezTo>
                <a:close/>
                <a:moveTo>
                  <a:pt x="4171" y="6097"/>
                </a:moveTo>
                <a:cubicBezTo>
                  <a:pt x="5572" y="6097"/>
                  <a:pt x="6686" y="7227"/>
                  <a:pt x="6686" y="8628"/>
                </a:cubicBezTo>
                <a:cubicBezTo>
                  <a:pt x="6686" y="9949"/>
                  <a:pt x="5572" y="11079"/>
                  <a:pt x="4171" y="11079"/>
                </a:cubicBezTo>
                <a:cubicBezTo>
                  <a:pt x="2850" y="11079"/>
                  <a:pt x="1720" y="9949"/>
                  <a:pt x="1720" y="8628"/>
                </a:cubicBezTo>
                <a:cubicBezTo>
                  <a:pt x="1720" y="7227"/>
                  <a:pt x="2850" y="6097"/>
                  <a:pt x="4171" y="6097"/>
                </a:cubicBezTo>
                <a:close/>
                <a:moveTo>
                  <a:pt x="26121" y="6097"/>
                </a:moveTo>
                <a:cubicBezTo>
                  <a:pt x="27522" y="6097"/>
                  <a:pt x="28572" y="7227"/>
                  <a:pt x="28572" y="8628"/>
                </a:cubicBezTo>
                <a:cubicBezTo>
                  <a:pt x="28572" y="9949"/>
                  <a:pt x="27522" y="11079"/>
                  <a:pt x="26121" y="11079"/>
                </a:cubicBezTo>
                <a:cubicBezTo>
                  <a:pt x="24736" y="11079"/>
                  <a:pt x="23670" y="9949"/>
                  <a:pt x="23670" y="8628"/>
                </a:cubicBezTo>
                <a:cubicBezTo>
                  <a:pt x="23670" y="7227"/>
                  <a:pt x="24736" y="6097"/>
                  <a:pt x="26121" y="6097"/>
                </a:cubicBezTo>
                <a:close/>
                <a:moveTo>
                  <a:pt x="15186" y="1"/>
                </a:moveTo>
                <a:cubicBezTo>
                  <a:pt x="12862" y="1"/>
                  <a:pt x="10936" y="1927"/>
                  <a:pt x="10936" y="4251"/>
                </a:cubicBezTo>
                <a:cubicBezTo>
                  <a:pt x="10936" y="4505"/>
                  <a:pt x="11000" y="4776"/>
                  <a:pt x="11000" y="5046"/>
                </a:cubicBezTo>
                <a:lnTo>
                  <a:pt x="7752" y="6431"/>
                </a:lnTo>
                <a:cubicBezTo>
                  <a:pt x="7020" y="5237"/>
                  <a:pt x="5699" y="4378"/>
                  <a:pt x="4171" y="4378"/>
                </a:cubicBezTo>
                <a:cubicBezTo>
                  <a:pt x="1847" y="4378"/>
                  <a:pt x="1" y="6304"/>
                  <a:pt x="1" y="8628"/>
                </a:cubicBezTo>
                <a:cubicBezTo>
                  <a:pt x="1" y="10936"/>
                  <a:pt x="1847" y="12798"/>
                  <a:pt x="4171" y="12798"/>
                </a:cubicBezTo>
                <a:cubicBezTo>
                  <a:pt x="6495" y="12798"/>
                  <a:pt x="8421" y="10936"/>
                  <a:pt x="8421" y="8628"/>
                </a:cubicBezTo>
                <a:cubicBezTo>
                  <a:pt x="8421" y="8421"/>
                  <a:pt x="8357" y="8230"/>
                  <a:pt x="8357" y="8087"/>
                </a:cubicBezTo>
                <a:lnTo>
                  <a:pt x="11732" y="6638"/>
                </a:lnTo>
                <a:cubicBezTo>
                  <a:pt x="12464" y="7689"/>
                  <a:pt x="13721" y="8421"/>
                  <a:pt x="15186" y="8421"/>
                </a:cubicBezTo>
                <a:cubicBezTo>
                  <a:pt x="16571" y="8421"/>
                  <a:pt x="17828" y="7689"/>
                  <a:pt x="18560" y="6638"/>
                </a:cubicBezTo>
                <a:lnTo>
                  <a:pt x="21951" y="8087"/>
                </a:lnTo>
                <a:lnTo>
                  <a:pt x="21951" y="8628"/>
                </a:lnTo>
                <a:cubicBezTo>
                  <a:pt x="21951" y="10936"/>
                  <a:pt x="23797" y="12798"/>
                  <a:pt x="26121" y="12798"/>
                </a:cubicBezTo>
                <a:cubicBezTo>
                  <a:pt x="28445" y="12798"/>
                  <a:pt x="30307" y="10936"/>
                  <a:pt x="30307" y="8628"/>
                </a:cubicBezTo>
                <a:cubicBezTo>
                  <a:pt x="30307" y="6304"/>
                  <a:pt x="28445" y="4378"/>
                  <a:pt x="26121" y="4378"/>
                </a:cubicBezTo>
                <a:cubicBezTo>
                  <a:pt x="24593" y="4378"/>
                  <a:pt x="23272" y="5237"/>
                  <a:pt x="22540" y="6431"/>
                </a:cubicBezTo>
                <a:lnTo>
                  <a:pt x="19292" y="5046"/>
                </a:lnTo>
                <a:cubicBezTo>
                  <a:pt x="19356" y="4776"/>
                  <a:pt x="19356" y="4505"/>
                  <a:pt x="19356" y="4251"/>
                </a:cubicBezTo>
                <a:cubicBezTo>
                  <a:pt x="19356" y="1927"/>
                  <a:pt x="17510" y="1"/>
                  <a:pt x="15186" y="1"/>
                </a:cubicBezTo>
                <a:close/>
              </a:path>
            </a:pathLst>
          </a:custGeom>
          <a:solidFill>
            <a:schemeClr val="lt2"/>
          </a:solidFill>
          <a:ln>
            <a:noFill/>
          </a:ln>
        </p:spPr>
        <p:txBody>
          <a:bodyPr spcFirstLastPara="1" wrap="square" lIns="121900" tIns="121900" rIns="121900" bIns="121900" anchor="ctr" anchorCtr="0">
            <a:noAutofit/>
          </a:bodyPr>
          <a:lstStyle/>
          <a:p>
            <a:endParaRPr sz="2533"/>
          </a:p>
        </p:txBody>
      </p:sp>
    </p:spTree>
    <p:extLst>
      <p:ext uri="{BB962C8B-B14F-4D97-AF65-F5344CB8AC3E}">
        <p14:creationId xmlns:p14="http://schemas.microsoft.com/office/powerpoint/2010/main" val="20173581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etoacidosis Detection Breakthrough by Slidesgo">
  <a:themeElements>
    <a:clrScheme name="Simple Light">
      <a:dk1>
        <a:srgbClr val="000000"/>
      </a:dk1>
      <a:lt1>
        <a:srgbClr val="08314E"/>
      </a:lt1>
      <a:dk2>
        <a:srgbClr val="FEB30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TotalTime>
  <Words>1259</Words>
  <Application>Microsoft Office PowerPoint</Application>
  <PresentationFormat>Widescreen</PresentationFormat>
  <Paragraphs>105</Paragraphs>
  <Slides>14</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Bebas Neue</vt:lpstr>
      <vt:lpstr>Calibri</vt:lpstr>
      <vt:lpstr>Calibri Light</vt:lpstr>
      <vt:lpstr>Montserrat</vt:lpstr>
      <vt:lpstr>PT Sans</vt:lpstr>
      <vt:lpstr>Söhne</vt:lpstr>
      <vt:lpstr>Times New Roman</vt:lpstr>
      <vt:lpstr>office theme</vt:lpstr>
      <vt:lpstr>Ketoacidosis Detection Breakthrough by Slidesgo</vt:lpstr>
      <vt:lpstr>Diabetes Prediction​ Model​</vt:lpstr>
      <vt:lpstr>03</vt:lpstr>
      <vt:lpstr>Objective</vt:lpstr>
      <vt:lpstr>The dataset used for this assignment is available on Kaggle and was obtained from the Behavioral Risk Factor Surveillance System (BRFSS). It is a health-related telephone survey that is collected annually by the CDC.​</vt:lpstr>
      <vt:lpstr>Data Description</vt:lpstr>
      <vt:lpstr>Predictors</vt:lpstr>
      <vt:lpstr>Predictors</vt:lpstr>
      <vt:lpstr>Method</vt:lpstr>
      <vt:lpstr>Results</vt:lpstr>
      <vt:lpstr>Monetary Value: Business Perspective​</vt:lpstr>
      <vt:lpstr>Monetary Value: People Perspective</vt:lpstr>
      <vt:lpstr>Risks</vt:lpstr>
      <vt:lpstr>Benefits</vt:lpstr>
      <vt:lpstr>Thank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Venkata Sesha Eleswarapu [Student]</cp:lastModifiedBy>
  <cp:revision>293</cp:revision>
  <dcterms:created xsi:type="dcterms:W3CDTF">2023-07-29T00:52:52Z</dcterms:created>
  <dcterms:modified xsi:type="dcterms:W3CDTF">2023-08-04T01:29:42Z</dcterms:modified>
</cp:coreProperties>
</file>