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0" r:id="rId1"/>
  </p:sldMasterIdLst>
  <p:notesMasterIdLst>
    <p:notesMasterId r:id="rId19"/>
  </p:notesMasterIdLst>
  <p:sldIdLst>
    <p:sldId id="367" r:id="rId2"/>
    <p:sldId id="368" r:id="rId3"/>
    <p:sldId id="369" r:id="rId4"/>
    <p:sldId id="370" r:id="rId5"/>
    <p:sldId id="377" r:id="rId6"/>
    <p:sldId id="378" r:id="rId7"/>
    <p:sldId id="383" r:id="rId8"/>
    <p:sldId id="386" r:id="rId9"/>
    <p:sldId id="384" r:id="rId10"/>
    <p:sldId id="387" r:id="rId11"/>
    <p:sldId id="390" r:id="rId12"/>
    <p:sldId id="392" r:id="rId13"/>
    <p:sldId id="393" r:id="rId14"/>
    <p:sldId id="394" r:id="rId15"/>
    <p:sldId id="395" r:id="rId16"/>
    <p:sldId id="388" r:id="rId17"/>
    <p:sldId id="389" r:id="rId18"/>
  </p:sldIdLst>
  <p:sldSz cx="9144000" cy="6858000" type="screen4x3"/>
  <p:notesSz cx="9144000" cy="6858000"/>
  <p:embeddedFontLst>
    <p:embeddedFont>
      <p:font typeface="Calibri" pitchFamily="34" charset="0"/>
      <p:regular r:id="rId20"/>
      <p:bold r:id="rId21"/>
      <p:italic r:id="rId22"/>
      <p:boldItalic r:id="rId23"/>
    </p:embeddedFont>
  </p:embeddedFontLst>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1" d="100"/>
          <a:sy n="71" d="100"/>
        </p:scale>
        <p:origin x="-348"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7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7/1/2024</a:t>
            </a:fld>
            <a:endParaRPr lang="en-US"/>
          </a:p>
        </p:txBody>
      </p:sp>
      <p:sp>
        <p:nvSpPr>
          <p:cNvPr id="104867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4867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7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4122186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title"/>
          </p:nvPr>
        </p:nvSpPr>
        <p:spPr>
          <a:xfrm>
            <a:off x="685800" y="2130425"/>
            <a:ext cx="7772400" cy="1470025"/>
          </a:xfrm>
        </p:spPr>
        <p:txBody>
          <a:bodyPr rtlCol="0"/>
          <a:lstStyle/>
          <a:p>
            <a:r>
              <a:rPr lang="en-US" dirty="0"/>
              <a:t>Click to edit Master title style</a:t>
            </a:r>
          </a:p>
        </p:txBody>
      </p:sp>
      <p:sp>
        <p:nvSpPr>
          <p:cNvPr id="1048582" name="Subtitle 2"/>
          <p:cNvSpPr>
            <a:spLocks noGrp="1"/>
          </p:cNvSpPr>
          <p:nvPr>
            <p:ph type="subTitle" idx="1"/>
          </p:nvPr>
        </p:nvSpPr>
        <p:spPr>
          <a:xfrm>
            <a:off x="1371600" y="3886200"/>
            <a:ext cx="6400800" cy="1752600"/>
          </a:xfrm>
        </p:spPr>
        <p:txBody>
          <a:bodyPr rtlCol="0"/>
          <a:lstStyle>
            <a:lvl1pPr marL="0" lvl="0" indent="0" algn="ctr">
              <a:buNone/>
              <a:defRPr lang="en-US" dirty="0">
                <a:solidFill>
                  <a:schemeClr val="tx1">
                    <a:tint val="75000"/>
                  </a:schemeClr>
                </a:solidFill>
              </a:defRPr>
            </a:lvl1pPr>
            <a:lvl2pPr marL="457200" lvl="1" indent="0" algn="ctr">
              <a:buNone/>
              <a:defRPr lang="en-US" dirty="0">
                <a:solidFill>
                  <a:schemeClr val="tx1">
                    <a:tint val="75000"/>
                  </a:schemeClr>
                </a:solidFill>
              </a:defRPr>
            </a:lvl2pPr>
            <a:lvl3pPr marL="914400" lvl="2" indent="0" algn="ctr">
              <a:buNone/>
              <a:defRPr lang="en-US" dirty="0">
                <a:solidFill>
                  <a:schemeClr val="tx1">
                    <a:tint val="75000"/>
                  </a:schemeClr>
                </a:solidFill>
              </a:defRPr>
            </a:lvl3pPr>
            <a:lvl4pPr marL="1371600" lvl="3" indent="0" algn="ctr">
              <a:buNone/>
              <a:defRPr lang="en-US" dirty="0">
                <a:solidFill>
                  <a:schemeClr val="tx1">
                    <a:tint val="75000"/>
                  </a:schemeClr>
                </a:solidFill>
              </a:defRPr>
            </a:lvl4pPr>
            <a:lvl5pPr marL="1828800" lvl="4" indent="0" algn="ctr">
              <a:buNone/>
              <a:defRPr lang="en-US" dirty="0">
                <a:solidFill>
                  <a:schemeClr val="tx1">
                    <a:tint val="75000"/>
                  </a:schemeClr>
                </a:solidFill>
              </a:defRPr>
            </a:lvl5pPr>
            <a:lvl6pPr marL="2286000" lvl="5" indent="0" algn="ctr">
              <a:buNone/>
              <a:defRPr lang="en-US" dirty="0">
                <a:solidFill>
                  <a:schemeClr val="tx1">
                    <a:tint val="75000"/>
                  </a:schemeClr>
                </a:solidFill>
              </a:defRPr>
            </a:lvl6pPr>
            <a:lvl7pPr marL="2743200" lvl="6" indent="0" algn="ctr">
              <a:buNone/>
              <a:defRPr lang="en-US" dirty="0">
                <a:solidFill>
                  <a:schemeClr val="tx1">
                    <a:tint val="75000"/>
                  </a:schemeClr>
                </a:solidFill>
              </a:defRPr>
            </a:lvl7pPr>
            <a:lvl8pPr marL="3200400" lvl="7" indent="0" algn="ctr">
              <a:buNone/>
              <a:defRPr lang="en-US" dirty="0">
                <a:solidFill>
                  <a:schemeClr val="tx1">
                    <a:tint val="75000"/>
                  </a:schemeClr>
                </a:solidFill>
              </a:defRPr>
            </a:lvl8pPr>
            <a:lvl9pPr marL="3657600" lvl="8" indent="0" algn="ctr">
              <a:buNone/>
              <a:defRPr lang="en-US" dirty="0">
                <a:solidFill>
                  <a:schemeClr val="tx1">
                    <a:tint val="75000"/>
                  </a:schemeClr>
                </a:solidFill>
              </a:defRPr>
            </a:lvl9pPr>
          </a:lstStyle>
          <a:p>
            <a:r>
              <a:rPr lang="en-US" dirty="0"/>
              <a:t>Click to edit Master subtitle style</a:t>
            </a:r>
          </a:p>
        </p:txBody>
      </p:sp>
      <p:sp>
        <p:nvSpPr>
          <p:cNvPr id="1048583" name="Date Placeholder 3"/>
          <p:cNvSpPr>
            <a:spLocks noGrp="1"/>
          </p:cNvSpPr>
          <p:nvPr>
            <p:ph type="dt" sz="half" idx="10"/>
          </p:nvPr>
        </p:nvSpPr>
        <p:spPr/>
        <p:txBody>
          <a:bodyPr rtlCol="0"/>
          <a:lstStyle/>
          <a:p>
            <a:fld id="{189BCFDF-5F9C-4ED6-9A0D-6AAE84BC9291}" type="datetime1">
              <a:t>6/19/2024</a:t>
            </a:fld>
            <a:endParaRPr lang="en-US" dirty="0"/>
          </a:p>
        </p:txBody>
      </p:sp>
      <p:sp>
        <p:nvSpPr>
          <p:cNvPr id="1048584" name="Footer Placeholder 4"/>
          <p:cNvSpPr>
            <a:spLocks noGrp="1"/>
          </p:cNvSpPr>
          <p:nvPr>
            <p:ph type="ftr" sz="quarter" idx="11"/>
          </p:nvPr>
        </p:nvSpPr>
        <p:spPr/>
        <p:txBody>
          <a:bodyPr rtlCol="0"/>
          <a:lstStyle/>
          <a:p>
            <a:endParaRPr lang="en-US" dirty="0"/>
          </a:p>
        </p:txBody>
      </p:sp>
      <p:sp>
        <p:nvSpPr>
          <p:cNvPr id="1048585" name="Slide Number Placeholder 5"/>
          <p:cNvSpPr>
            <a:spLocks noGrp="1"/>
          </p:cNvSpPr>
          <p:nvPr>
            <p:ph type="sldNum" sz="quarter" idx="12"/>
          </p:nvPr>
        </p:nvSpPr>
        <p:spPr/>
        <p:txBody>
          <a:bodyPr rtlCol="0"/>
          <a:lstStyle/>
          <a:p>
            <a:fld id="{A37B80F4-8A5C-48D6-82D0-9BDF775D2A44}" type="slidenum">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9" name="Title 1"/>
          <p:cNvSpPr>
            <a:spLocks noGrp="1"/>
          </p:cNvSpPr>
          <p:nvPr>
            <p:ph type="title"/>
          </p:nvPr>
        </p:nvSpPr>
        <p:spPr/>
        <p:txBody>
          <a:bodyPr rtlCol="0"/>
          <a:lstStyle/>
          <a:p>
            <a:r>
              <a:rPr lang="en-US" dirty="0"/>
              <a:t>Click to edit Master title style</a:t>
            </a:r>
          </a:p>
        </p:txBody>
      </p:sp>
      <p:sp>
        <p:nvSpPr>
          <p:cNvPr id="1048640" name="Vertical Text Placeholder 2"/>
          <p:cNvSpPr>
            <a:spLocks noGrp="1"/>
          </p:cNvSpPr>
          <p:nvPr>
            <p:ph type="body" idx="1"/>
          </p:nvPr>
        </p:nvSpPr>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41" name="Date Placeholder 3"/>
          <p:cNvSpPr>
            <a:spLocks noGrp="1"/>
          </p:cNvSpPr>
          <p:nvPr>
            <p:ph type="dt" sz="half" idx="10"/>
          </p:nvPr>
        </p:nvSpPr>
        <p:spPr/>
        <p:txBody>
          <a:bodyPr rtlCol="0"/>
          <a:lstStyle/>
          <a:p>
            <a:fld id="{3A7039F9-8F51-4600-BAF5-9A9FA5ADE11C}" type="datetime1">
              <a:t>6/19/2024</a:t>
            </a:fld>
            <a:endParaRPr lang="en-US" dirty="0"/>
          </a:p>
        </p:txBody>
      </p:sp>
      <p:sp>
        <p:nvSpPr>
          <p:cNvPr id="1048642" name="Footer Placeholder 4"/>
          <p:cNvSpPr>
            <a:spLocks noGrp="1"/>
          </p:cNvSpPr>
          <p:nvPr>
            <p:ph type="ftr" sz="quarter" idx="11"/>
          </p:nvPr>
        </p:nvSpPr>
        <p:spPr/>
        <p:txBody>
          <a:bodyPr rtlCol="0"/>
          <a:lstStyle/>
          <a:p>
            <a:endParaRPr lang="en-US" dirty="0"/>
          </a:p>
        </p:txBody>
      </p:sp>
      <p:sp>
        <p:nvSpPr>
          <p:cNvPr id="1048643" name="Slide Number Placeholder 5"/>
          <p:cNvSpPr>
            <a:spLocks noGrp="1"/>
          </p:cNvSpPr>
          <p:nvPr>
            <p:ph type="sldNum" sz="quarter" idx="12"/>
          </p:nvPr>
        </p:nvSpPr>
        <p:spPr/>
        <p:txBody>
          <a:bodyPr rtlCol="0"/>
          <a:lstStyle/>
          <a:p>
            <a:fld id="{2F2F1500-F9B6-45D7-9707-3DC6168984C5}" type="slidenum">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8" name="Vertical Title 1"/>
          <p:cNvSpPr>
            <a:spLocks noGrp="1"/>
          </p:cNvSpPr>
          <p:nvPr>
            <p:ph type="title"/>
          </p:nvPr>
        </p:nvSpPr>
        <p:spPr>
          <a:xfrm>
            <a:off x="6629400" y="274638"/>
            <a:ext cx="2057400" cy="5851524"/>
          </a:xfrm>
        </p:spPr>
        <p:txBody>
          <a:bodyPr vert="horz" rtlCol="0"/>
          <a:lstStyle/>
          <a:p>
            <a:r>
              <a:rPr lang="en-US" dirty="0"/>
              <a:t>Click to edit Master title style</a:t>
            </a:r>
          </a:p>
        </p:txBody>
      </p:sp>
      <p:sp>
        <p:nvSpPr>
          <p:cNvPr id="1048629" name="Vertical Text Placeholder 2"/>
          <p:cNvSpPr>
            <a:spLocks noGrp="1"/>
          </p:cNvSpPr>
          <p:nvPr>
            <p:ph type="body" idx="1"/>
          </p:nvPr>
        </p:nvSpPr>
        <p:spPr>
          <a:xfrm>
            <a:off x="457200" y="274638"/>
            <a:ext cx="6019800" cy="5851524"/>
          </a:xfrm>
        </p:spPr>
        <p:txBody>
          <a:bodyPr vert="horz"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0" name="Date Placeholder 3"/>
          <p:cNvSpPr>
            <a:spLocks noGrp="1"/>
          </p:cNvSpPr>
          <p:nvPr>
            <p:ph type="dt" sz="half" idx="10"/>
          </p:nvPr>
        </p:nvSpPr>
        <p:spPr/>
        <p:txBody>
          <a:bodyPr rtlCol="0"/>
          <a:lstStyle/>
          <a:p>
            <a:fld id="{26F2517F-C525-4C70-B501-87543F599C8F}" type="datetime1">
              <a:t>6/19/2024</a:t>
            </a:fld>
            <a:endParaRPr lang="en-US" dirty="0"/>
          </a:p>
        </p:txBody>
      </p:sp>
      <p:sp>
        <p:nvSpPr>
          <p:cNvPr id="1048631" name="Footer Placeholder 4"/>
          <p:cNvSpPr>
            <a:spLocks noGrp="1"/>
          </p:cNvSpPr>
          <p:nvPr>
            <p:ph type="ftr" sz="quarter" idx="11"/>
          </p:nvPr>
        </p:nvSpPr>
        <p:spPr/>
        <p:txBody>
          <a:bodyPr rtlCol="0"/>
          <a:lstStyle/>
          <a:p>
            <a:endParaRPr lang="en-US" dirty="0"/>
          </a:p>
        </p:txBody>
      </p:sp>
      <p:sp>
        <p:nvSpPr>
          <p:cNvPr id="1048632" name="Slide Number Placeholder 5"/>
          <p:cNvSpPr>
            <a:spLocks noGrp="1"/>
          </p:cNvSpPr>
          <p:nvPr>
            <p:ph type="sldNum" sz="quarter" idx="12"/>
          </p:nvPr>
        </p:nvSpPr>
        <p:spPr/>
        <p:txBody>
          <a:bodyPr rtlCol="0"/>
          <a:lstStyle/>
          <a:p>
            <a:fld id="{56D982ED-4848-444F-9D76-A657205E996A}" type="slidenum">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rtlCol="0"/>
          <a:lstStyle/>
          <a:p>
            <a:r>
              <a:rPr lang="en-US" dirty="0"/>
              <a:t>Click to edit Master title style</a:t>
            </a:r>
          </a:p>
        </p:txBody>
      </p:sp>
      <p:sp>
        <p:nvSpPr>
          <p:cNvPr id="1048589" name="Content Placeholder 2"/>
          <p:cNvSpPr>
            <a:spLocks noGrp="1"/>
          </p:cNvSpPr>
          <p:nvPr>
            <p:ph idx="1"/>
          </p:nvPr>
        </p:nvSpPr>
        <p:spPr/>
        <p:txBody>
          <a:bodyPr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90" name="Date Placeholder 3"/>
          <p:cNvSpPr>
            <a:spLocks noGrp="1"/>
          </p:cNvSpPr>
          <p:nvPr>
            <p:ph type="dt" sz="half" idx="10"/>
          </p:nvPr>
        </p:nvSpPr>
        <p:spPr/>
        <p:txBody>
          <a:bodyPr rtlCol="0"/>
          <a:lstStyle/>
          <a:p>
            <a:fld id="{AFE30FA9-F8F3-4BEC-9B1A-26C24587D0F6}" type="datetime1">
              <a:t>6/19/2024</a:t>
            </a:fld>
            <a:endParaRPr lang="en-US" dirty="0"/>
          </a:p>
        </p:txBody>
      </p:sp>
      <p:sp>
        <p:nvSpPr>
          <p:cNvPr id="1048591" name="Footer Placeholder 4"/>
          <p:cNvSpPr>
            <a:spLocks noGrp="1"/>
          </p:cNvSpPr>
          <p:nvPr>
            <p:ph type="ftr" sz="quarter" idx="11"/>
          </p:nvPr>
        </p:nvSpPr>
        <p:spPr/>
        <p:txBody>
          <a:bodyPr rtlCol="0"/>
          <a:lstStyle/>
          <a:p>
            <a:endParaRPr lang="en-US" dirty="0"/>
          </a:p>
        </p:txBody>
      </p:sp>
      <p:sp>
        <p:nvSpPr>
          <p:cNvPr id="1048592" name="Slide Number Placeholder 5"/>
          <p:cNvSpPr>
            <a:spLocks noGrp="1"/>
          </p:cNvSpPr>
          <p:nvPr>
            <p:ph type="sldNum" sz="quarter" idx="12"/>
          </p:nvPr>
        </p:nvSpPr>
        <p:spPr/>
        <p:txBody>
          <a:bodyPr rtlCol="0"/>
          <a:lstStyle/>
          <a:p>
            <a:fld id="{A5265CE2-47FC-445C-8989-E284FD8CE551}" type="slidenum">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4" name="Title 1"/>
          <p:cNvSpPr>
            <a:spLocks noGrp="1"/>
          </p:cNvSpPr>
          <p:nvPr>
            <p:ph type="title"/>
          </p:nvPr>
        </p:nvSpPr>
        <p:spPr>
          <a:xfrm>
            <a:off x="722313" y="4406900"/>
            <a:ext cx="7772400" cy="1362075"/>
          </a:xfrm>
        </p:spPr>
        <p:txBody>
          <a:bodyPr vert="horz" rtlCol="0" anchor="t"/>
          <a:lstStyle>
            <a:lvl1pPr lvl="0" algn="l">
              <a:defRPr lang="en-US" sz="4000" b="1" cap="all" dirty="0">
                <a:latin typeface="+mj-lt"/>
              </a:defRPr>
            </a:lvl1pPr>
          </a:lstStyle>
          <a:p>
            <a:r>
              <a:rPr lang="en-US" dirty="0"/>
              <a:t>Click to edit Master title style</a:t>
            </a:r>
          </a:p>
        </p:txBody>
      </p:sp>
      <p:sp>
        <p:nvSpPr>
          <p:cNvPr id="1048645" name="Text Placeholder 2"/>
          <p:cNvSpPr>
            <a:spLocks noGrp="1"/>
          </p:cNvSpPr>
          <p:nvPr>
            <p:ph type="body" idx="1"/>
          </p:nvPr>
        </p:nvSpPr>
        <p:spPr>
          <a:xfrm>
            <a:off x="722313" y="2906713"/>
            <a:ext cx="7772400" cy="1500187"/>
          </a:xfrm>
        </p:spPr>
        <p:txBody>
          <a:bodyPr vert="horz" rtlCol="0" anchor="b"/>
          <a:lstStyle>
            <a:lvl1pPr marL="0" lvl="0" indent="0">
              <a:buNone/>
              <a:defRPr lang="en-US" sz="2000" dirty="0">
                <a:solidFill>
                  <a:schemeClr val="tx1">
                    <a:tint val="75000"/>
                  </a:schemeClr>
                </a:solidFill>
              </a:defRPr>
            </a:lvl1pPr>
            <a:lvl2pPr marL="457200" lvl="1" indent="0">
              <a:buNone/>
              <a:defRPr lang="en-US" sz="1800" dirty="0">
                <a:solidFill>
                  <a:schemeClr val="tx1">
                    <a:tint val="75000"/>
                  </a:schemeClr>
                </a:solidFill>
              </a:defRPr>
            </a:lvl2pPr>
            <a:lvl3pPr marL="914400" lvl="2" indent="0">
              <a:buNone/>
              <a:defRPr lang="en-US" sz="1600" dirty="0">
                <a:solidFill>
                  <a:schemeClr val="tx1">
                    <a:tint val="75000"/>
                  </a:schemeClr>
                </a:solidFill>
              </a:defRPr>
            </a:lvl3pPr>
            <a:lvl4pPr marL="1371600" lvl="3" indent="0">
              <a:buNone/>
              <a:defRPr lang="en-US" sz="1400" dirty="0">
                <a:solidFill>
                  <a:schemeClr val="tx1">
                    <a:tint val="75000"/>
                  </a:schemeClr>
                </a:solidFill>
              </a:defRPr>
            </a:lvl4pPr>
            <a:lvl5pPr marL="1828800" lvl="4" indent="0">
              <a:buNone/>
              <a:defRPr lang="en-US" sz="1400" dirty="0">
                <a:solidFill>
                  <a:schemeClr val="tx1">
                    <a:tint val="75000"/>
                  </a:schemeClr>
                </a:solidFill>
              </a:defRPr>
            </a:lvl5pPr>
            <a:lvl6pPr marL="2286000" lvl="5" indent="0">
              <a:buNone/>
              <a:defRPr lang="en-US" sz="1400" dirty="0">
                <a:solidFill>
                  <a:schemeClr val="tx1">
                    <a:tint val="75000"/>
                  </a:schemeClr>
                </a:solidFill>
              </a:defRPr>
            </a:lvl6pPr>
            <a:lvl7pPr marL="2743200" lvl="6" indent="0">
              <a:buNone/>
              <a:defRPr lang="en-US" sz="1400" dirty="0">
                <a:solidFill>
                  <a:schemeClr val="tx1">
                    <a:tint val="75000"/>
                  </a:schemeClr>
                </a:solidFill>
              </a:defRPr>
            </a:lvl7pPr>
            <a:lvl8pPr marL="3200400" lvl="7" indent="0">
              <a:buNone/>
              <a:defRPr lang="en-US" sz="1400" dirty="0">
                <a:solidFill>
                  <a:schemeClr val="tx1">
                    <a:tint val="75000"/>
                  </a:schemeClr>
                </a:solidFill>
              </a:defRPr>
            </a:lvl8pPr>
            <a:lvl9pPr marL="3657600" lvl="8" indent="0">
              <a:buNone/>
              <a:defRPr lang="en-US" sz="1400" dirty="0">
                <a:solidFill>
                  <a:schemeClr val="tx1">
                    <a:tint val="75000"/>
                  </a:schemeClr>
                </a:solidFill>
              </a:defRPr>
            </a:lvl9pPr>
          </a:lstStyle>
          <a:p>
            <a:pPr lvl="0"/>
            <a:r>
              <a:rPr lang="en-US" dirty="0"/>
              <a:t>Click to edit Master text styles</a:t>
            </a:r>
          </a:p>
        </p:txBody>
      </p:sp>
      <p:sp>
        <p:nvSpPr>
          <p:cNvPr id="1048646" name="Date Placeholder 3"/>
          <p:cNvSpPr>
            <a:spLocks noGrp="1"/>
          </p:cNvSpPr>
          <p:nvPr>
            <p:ph type="dt" sz="half" idx="10"/>
          </p:nvPr>
        </p:nvSpPr>
        <p:spPr/>
        <p:txBody>
          <a:bodyPr rtlCol="0"/>
          <a:lstStyle/>
          <a:p>
            <a:fld id="{1DA5EA43-95D1-46C2-B7BF-A0D2EBB5E80F}" type="datetime1">
              <a:t>6/19/2024</a:t>
            </a:fld>
            <a:endParaRPr lang="en-US" dirty="0"/>
          </a:p>
        </p:txBody>
      </p:sp>
      <p:sp>
        <p:nvSpPr>
          <p:cNvPr id="1048647" name="Footer Placeholder 4"/>
          <p:cNvSpPr>
            <a:spLocks noGrp="1"/>
          </p:cNvSpPr>
          <p:nvPr>
            <p:ph type="ftr" sz="quarter" idx="11"/>
          </p:nvPr>
        </p:nvSpPr>
        <p:spPr/>
        <p:txBody>
          <a:bodyPr rtlCol="0"/>
          <a:lstStyle/>
          <a:p>
            <a:endParaRPr lang="en-US" dirty="0"/>
          </a:p>
        </p:txBody>
      </p:sp>
      <p:sp>
        <p:nvSpPr>
          <p:cNvPr id="1048648" name="Slide Number Placeholder 5"/>
          <p:cNvSpPr>
            <a:spLocks noGrp="1"/>
          </p:cNvSpPr>
          <p:nvPr>
            <p:ph type="sldNum" sz="quarter" idx="12"/>
          </p:nvPr>
        </p:nvSpPr>
        <p:spPr/>
        <p:txBody>
          <a:bodyPr rtlCol="0"/>
          <a:lstStyle/>
          <a:p>
            <a:fld id="{E062C724-A5F5-4881-8BD3-899A5AF44ECA}" type="slidenum">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9" name="Title 1"/>
          <p:cNvSpPr>
            <a:spLocks noGrp="1"/>
          </p:cNvSpPr>
          <p:nvPr>
            <p:ph type="title"/>
          </p:nvPr>
        </p:nvSpPr>
        <p:spPr/>
        <p:txBody>
          <a:bodyPr rtlCol="0"/>
          <a:lstStyle/>
          <a:p>
            <a:r>
              <a:rPr lang="en-US" dirty="0"/>
              <a:t>Click to edit Master title style</a:t>
            </a:r>
          </a:p>
        </p:txBody>
      </p:sp>
      <p:sp>
        <p:nvSpPr>
          <p:cNvPr id="1048650" name="Content Placeholder 2"/>
          <p:cNvSpPr>
            <a:spLocks noGrp="1"/>
          </p:cNvSpPr>
          <p:nvPr>
            <p:ph idx="1"/>
          </p:nvPr>
        </p:nvSpPr>
        <p:spPr>
          <a:xfrm>
            <a:off x="457200" y="1600200"/>
            <a:ext cx="4038600" cy="4525962"/>
          </a:xfrm>
        </p:spPr>
        <p:txBody>
          <a:bodyPr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51" name="Content Placeholder 3"/>
          <p:cNvSpPr>
            <a:spLocks noGrp="1"/>
          </p:cNvSpPr>
          <p:nvPr>
            <p:ph idx="2"/>
          </p:nvPr>
        </p:nvSpPr>
        <p:spPr>
          <a:xfrm>
            <a:off x="4648200" y="1600200"/>
            <a:ext cx="4038600" cy="4525962"/>
          </a:xfrm>
        </p:spPr>
        <p:txBody>
          <a:bodyPr rtlCol="0"/>
          <a:lstStyle>
            <a:lvl1pPr lvl="0">
              <a:defRPr lang="en-US" sz="2800" dirty="0"/>
            </a:lvl1pPr>
            <a:lvl2pPr lvl="1">
              <a:defRPr lang="en-US" sz="2400" dirty="0"/>
            </a:lvl2pPr>
            <a:lvl3pPr lvl="2">
              <a:defRPr lang="en-US" sz="2000" dirty="0"/>
            </a:lvl3pPr>
            <a:lvl4pPr lvl="3">
              <a:defRPr lang="en-US" sz="1800" dirty="0"/>
            </a:lvl4pPr>
            <a:lvl5pPr lvl="4">
              <a:defRPr lang="en-US" sz="1800" dirty="0"/>
            </a:lvl5pPr>
            <a:lvl6pPr lvl="5">
              <a:defRPr lang="en-US" sz="1800" dirty="0"/>
            </a:lvl6pPr>
            <a:lvl7pPr lvl="6">
              <a:defRPr lang="en-US" sz="1800" dirty="0"/>
            </a:lvl7pPr>
            <a:lvl8pPr lvl="7">
              <a:defRPr lang="en-US" sz="1800" dirty="0"/>
            </a:lvl8pPr>
            <a:lvl9pPr lvl="8">
              <a:defRPr lang="en-US" sz="18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52" name="Date Placeholder 4"/>
          <p:cNvSpPr>
            <a:spLocks noGrp="1"/>
          </p:cNvSpPr>
          <p:nvPr>
            <p:ph type="dt" sz="half" idx="10"/>
          </p:nvPr>
        </p:nvSpPr>
        <p:spPr/>
        <p:txBody>
          <a:bodyPr rtlCol="0"/>
          <a:lstStyle/>
          <a:p>
            <a:fld id="{FF05C45D-C2D9-47BC-9DC7-77DEB90C6C44}" type="datetime1">
              <a:t>6/19/2024</a:t>
            </a:fld>
            <a:endParaRPr lang="en-US" dirty="0"/>
          </a:p>
        </p:txBody>
      </p:sp>
      <p:sp>
        <p:nvSpPr>
          <p:cNvPr id="1048653" name="Footer Placeholder 5"/>
          <p:cNvSpPr>
            <a:spLocks noGrp="1"/>
          </p:cNvSpPr>
          <p:nvPr>
            <p:ph type="ftr" sz="quarter" idx="11"/>
          </p:nvPr>
        </p:nvSpPr>
        <p:spPr/>
        <p:txBody>
          <a:bodyPr rtlCol="0"/>
          <a:lstStyle/>
          <a:p>
            <a:endParaRPr lang="en-US" dirty="0"/>
          </a:p>
        </p:txBody>
      </p:sp>
      <p:sp>
        <p:nvSpPr>
          <p:cNvPr id="1048654" name="Slide Number Placeholder 6"/>
          <p:cNvSpPr>
            <a:spLocks noGrp="1"/>
          </p:cNvSpPr>
          <p:nvPr>
            <p:ph type="sldNum" sz="quarter" idx="12"/>
          </p:nvPr>
        </p:nvSpPr>
        <p:spPr/>
        <p:txBody>
          <a:bodyPr rtlCol="0"/>
          <a:lstStyle/>
          <a:p>
            <a:fld id="{CC2C4F76-09B4-41C4-B2AE-293B6EB307B5}" type="slidenum">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5" name="Title 1"/>
          <p:cNvSpPr>
            <a:spLocks noGrp="1"/>
          </p:cNvSpPr>
          <p:nvPr>
            <p:ph type="title"/>
          </p:nvPr>
        </p:nvSpPr>
        <p:spPr/>
        <p:txBody>
          <a:bodyPr rtlCol="0"/>
          <a:lstStyle>
            <a:lvl1pPr lvl="0"/>
          </a:lstStyle>
          <a:p>
            <a:r>
              <a:rPr lang="en-US" dirty="0"/>
              <a:t>Click to edit Master title style</a:t>
            </a:r>
          </a:p>
        </p:txBody>
      </p:sp>
      <p:sp>
        <p:nvSpPr>
          <p:cNvPr id="1048656" name="Text Placeholder 2"/>
          <p:cNvSpPr>
            <a:spLocks noGrp="1"/>
          </p:cNvSpPr>
          <p:nvPr>
            <p:ph type="body" idx="1"/>
          </p:nvPr>
        </p:nvSpPr>
        <p:spPr>
          <a:xfrm>
            <a:off x="457200" y="1535113"/>
            <a:ext cx="4040187" cy="63976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048657" name="Content Placeholder 3"/>
          <p:cNvSpPr>
            <a:spLocks noGrp="1"/>
          </p:cNvSpPr>
          <p:nvPr>
            <p:ph idx="2"/>
          </p:nvPr>
        </p:nvSpPr>
        <p:spPr>
          <a:xfrm>
            <a:off x="457200" y="2174875"/>
            <a:ext cx="4040187" cy="3951288"/>
          </a:xfrm>
        </p:spPr>
        <p:txBody>
          <a:bodyPr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58" name="Text Placeholder 4"/>
          <p:cNvSpPr>
            <a:spLocks noGrp="1"/>
          </p:cNvSpPr>
          <p:nvPr>
            <p:ph type="body" idx="3"/>
          </p:nvPr>
        </p:nvSpPr>
        <p:spPr>
          <a:xfrm>
            <a:off x="4645025" y="1535113"/>
            <a:ext cx="4041774" cy="639762"/>
          </a:xfrm>
        </p:spPr>
        <p:txBody>
          <a:bodyPr vert="horz" rtlCol="0" anchor="b"/>
          <a:lstStyle>
            <a:lvl1pPr marL="0" lvl="0" indent="0">
              <a:buNone/>
              <a:defRPr lang="en-US" sz="2400" b="1" dirty="0">
                <a:latin typeface="+mn-lt"/>
              </a:defRPr>
            </a:lvl1pPr>
            <a:lvl2pPr marL="457200" lvl="1" indent="0">
              <a:buNone/>
              <a:defRPr lang="en-US" sz="2000" b="1" dirty="0">
                <a:latin typeface="+mn-lt"/>
              </a:defRPr>
            </a:lvl2pPr>
            <a:lvl3pPr marL="914400" lvl="2" indent="0">
              <a:buNone/>
              <a:defRPr lang="en-US" sz="1800" b="1" dirty="0">
                <a:latin typeface="+mn-lt"/>
              </a:defRPr>
            </a:lvl3pPr>
            <a:lvl4pPr marL="1371600" lvl="3" indent="0">
              <a:buNone/>
              <a:defRPr lang="en-US" sz="1600" b="1" dirty="0">
                <a:latin typeface="+mn-lt"/>
              </a:defRPr>
            </a:lvl4pPr>
            <a:lvl5pPr marL="1828800" lvl="4" indent="0">
              <a:buNone/>
              <a:defRPr lang="en-US" sz="1600" b="1" dirty="0">
                <a:latin typeface="+mn-lt"/>
              </a:defRPr>
            </a:lvl5pPr>
            <a:lvl6pPr marL="2286000" lvl="5" indent="0">
              <a:buNone/>
              <a:defRPr lang="en-US" sz="1600" b="1" dirty="0">
                <a:latin typeface="+mn-lt"/>
              </a:defRPr>
            </a:lvl6pPr>
            <a:lvl7pPr marL="2743200" lvl="6" indent="0">
              <a:buNone/>
              <a:defRPr lang="en-US" sz="1600" b="1" dirty="0">
                <a:latin typeface="+mn-lt"/>
              </a:defRPr>
            </a:lvl7pPr>
            <a:lvl8pPr marL="3200400" lvl="7" indent="0">
              <a:buNone/>
              <a:defRPr lang="en-US" sz="1600" b="1" dirty="0">
                <a:latin typeface="+mn-lt"/>
              </a:defRPr>
            </a:lvl8pPr>
            <a:lvl9pPr marL="3657600" lvl="8" indent="0">
              <a:buNone/>
              <a:defRPr lang="en-US" sz="1600" b="1" dirty="0">
                <a:latin typeface="+mn-lt"/>
              </a:defRPr>
            </a:lvl9pPr>
          </a:lstStyle>
          <a:p>
            <a:pPr lvl="0"/>
            <a:r>
              <a:rPr lang="en-US" dirty="0"/>
              <a:t>Click to edit Master text styles</a:t>
            </a:r>
          </a:p>
        </p:txBody>
      </p:sp>
      <p:sp>
        <p:nvSpPr>
          <p:cNvPr id="1048659" name="Content Placeholder 5"/>
          <p:cNvSpPr>
            <a:spLocks noGrp="1"/>
          </p:cNvSpPr>
          <p:nvPr>
            <p:ph idx="4"/>
          </p:nvPr>
        </p:nvSpPr>
        <p:spPr>
          <a:xfrm>
            <a:off x="4645025" y="2174875"/>
            <a:ext cx="4041774" cy="3951288"/>
          </a:xfrm>
        </p:spPr>
        <p:txBody>
          <a:bodyPr rtlCol="0"/>
          <a:lstStyle>
            <a:lvl1pPr lvl="0">
              <a:defRPr lang="en-US" sz="2400" dirty="0"/>
            </a:lvl1pPr>
            <a:lvl2pPr lvl="1">
              <a:defRPr lang="en-US" sz="2000" dirty="0"/>
            </a:lvl2pPr>
            <a:lvl3pPr lvl="2">
              <a:defRPr lang="en-US" sz="1800" dirty="0"/>
            </a:lvl3pPr>
            <a:lvl4pPr lvl="3">
              <a:defRPr lang="en-US" sz="1600" dirty="0"/>
            </a:lvl4pPr>
            <a:lvl5pPr lvl="4">
              <a:defRPr lang="en-US" sz="1600" dirty="0"/>
            </a:lvl5pPr>
            <a:lvl6pPr lvl="5">
              <a:defRPr lang="en-US" sz="1600" dirty="0"/>
            </a:lvl6pPr>
            <a:lvl7pPr lvl="6">
              <a:defRPr lang="en-US" sz="1600" dirty="0"/>
            </a:lvl7pPr>
            <a:lvl8pPr lvl="7">
              <a:defRPr lang="en-US" sz="1600" dirty="0"/>
            </a:lvl8pPr>
            <a:lvl9pPr lvl="8">
              <a:defRPr lang="en-US" sz="16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60" name="Date Placeholder 6"/>
          <p:cNvSpPr>
            <a:spLocks noGrp="1"/>
          </p:cNvSpPr>
          <p:nvPr>
            <p:ph type="dt" sz="half" idx="10"/>
          </p:nvPr>
        </p:nvSpPr>
        <p:spPr/>
        <p:txBody>
          <a:bodyPr rtlCol="0"/>
          <a:lstStyle/>
          <a:p>
            <a:fld id="{E59AACDE-564A-4929-81CC-6039A8E74705}" type="datetime1">
              <a:t>6/19/2024</a:t>
            </a:fld>
            <a:endParaRPr lang="en-US" dirty="0"/>
          </a:p>
        </p:txBody>
      </p:sp>
      <p:sp>
        <p:nvSpPr>
          <p:cNvPr id="1048661" name="Footer Placeholder 7"/>
          <p:cNvSpPr>
            <a:spLocks noGrp="1"/>
          </p:cNvSpPr>
          <p:nvPr>
            <p:ph type="ftr" sz="quarter" idx="11"/>
          </p:nvPr>
        </p:nvSpPr>
        <p:spPr/>
        <p:txBody>
          <a:bodyPr rtlCol="0"/>
          <a:lstStyle/>
          <a:p>
            <a:endParaRPr lang="en-US" dirty="0"/>
          </a:p>
        </p:txBody>
      </p:sp>
      <p:sp>
        <p:nvSpPr>
          <p:cNvPr id="1048662" name="Slide Number Placeholder 8"/>
          <p:cNvSpPr>
            <a:spLocks noGrp="1"/>
          </p:cNvSpPr>
          <p:nvPr>
            <p:ph type="sldNum" sz="quarter" idx="12"/>
          </p:nvPr>
        </p:nvSpPr>
        <p:spPr/>
        <p:txBody>
          <a:bodyPr rtlCol="0"/>
          <a:lstStyle/>
          <a:p>
            <a:fld id="{E03709D8-0282-4B9C-A575-39F339E49641}" type="slidenum">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4" name="Title 1"/>
          <p:cNvSpPr>
            <a:spLocks noGrp="1"/>
          </p:cNvSpPr>
          <p:nvPr>
            <p:ph type="title"/>
          </p:nvPr>
        </p:nvSpPr>
        <p:spPr/>
        <p:txBody>
          <a:bodyPr rtlCol="0"/>
          <a:lstStyle/>
          <a:p>
            <a:r>
              <a:rPr lang="en-US" dirty="0"/>
              <a:t>Click to edit Master title style</a:t>
            </a:r>
          </a:p>
        </p:txBody>
      </p:sp>
      <p:sp>
        <p:nvSpPr>
          <p:cNvPr id="1048625" name="Date Placeholder 2"/>
          <p:cNvSpPr>
            <a:spLocks noGrp="1"/>
          </p:cNvSpPr>
          <p:nvPr>
            <p:ph type="dt" sz="half" idx="10"/>
          </p:nvPr>
        </p:nvSpPr>
        <p:spPr/>
        <p:txBody>
          <a:bodyPr rtlCol="0"/>
          <a:lstStyle/>
          <a:p>
            <a:fld id="{9D7E2976-20D1-40AC-B59C-141E12B94B16}" type="datetime1">
              <a:t>6/19/2024</a:t>
            </a:fld>
            <a:endParaRPr lang="en-US" dirty="0"/>
          </a:p>
        </p:txBody>
      </p:sp>
      <p:sp>
        <p:nvSpPr>
          <p:cNvPr id="1048626" name="Footer Placeholder 3"/>
          <p:cNvSpPr>
            <a:spLocks noGrp="1"/>
          </p:cNvSpPr>
          <p:nvPr>
            <p:ph type="ftr" sz="quarter" idx="11"/>
          </p:nvPr>
        </p:nvSpPr>
        <p:spPr/>
        <p:txBody>
          <a:bodyPr rtlCol="0"/>
          <a:lstStyle/>
          <a:p>
            <a:endParaRPr lang="en-US" dirty="0"/>
          </a:p>
        </p:txBody>
      </p:sp>
      <p:sp>
        <p:nvSpPr>
          <p:cNvPr id="1048627" name="Slide Number Placeholder 4"/>
          <p:cNvSpPr>
            <a:spLocks noGrp="1"/>
          </p:cNvSpPr>
          <p:nvPr>
            <p:ph type="sldNum" sz="quarter" idx="12"/>
          </p:nvPr>
        </p:nvSpPr>
        <p:spPr/>
        <p:txBody>
          <a:bodyPr rtlCol="0"/>
          <a:lstStyle/>
          <a:p>
            <a:fld id="{973107E9-77C8-4ECE-A504-1A3903A62B7A}" type="slidenum">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3" name="Date Placeholder 1"/>
          <p:cNvSpPr>
            <a:spLocks noGrp="1"/>
          </p:cNvSpPr>
          <p:nvPr>
            <p:ph type="dt" sz="half" idx="10"/>
          </p:nvPr>
        </p:nvSpPr>
        <p:spPr/>
        <p:txBody>
          <a:bodyPr rtlCol="0"/>
          <a:lstStyle/>
          <a:p>
            <a:fld id="{49CA0559-6969-45F8-93C5-0A499ABD86DF}" type="datetime1">
              <a:t>6/19/2024</a:t>
            </a:fld>
            <a:endParaRPr lang="en-US" dirty="0"/>
          </a:p>
        </p:txBody>
      </p:sp>
      <p:sp>
        <p:nvSpPr>
          <p:cNvPr id="1048664" name="Footer Placeholder 2"/>
          <p:cNvSpPr>
            <a:spLocks noGrp="1"/>
          </p:cNvSpPr>
          <p:nvPr>
            <p:ph type="ftr" sz="quarter" idx="11"/>
          </p:nvPr>
        </p:nvSpPr>
        <p:spPr/>
        <p:txBody>
          <a:bodyPr rtlCol="0"/>
          <a:lstStyle/>
          <a:p>
            <a:endParaRPr lang="en-US" dirty="0"/>
          </a:p>
        </p:txBody>
      </p:sp>
      <p:sp>
        <p:nvSpPr>
          <p:cNvPr id="1048665" name="Slide Number Placeholder 3"/>
          <p:cNvSpPr>
            <a:spLocks noGrp="1"/>
          </p:cNvSpPr>
          <p:nvPr>
            <p:ph type="sldNum" sz="quarter" idx="12"/>
          </p:nvPr>
        </p:nvSpPr>
        <p:spPr/>
        <p:txBody>
          <a:bodyPr rtlCol="0"/>
          <a:lstStyle/>
          <a:p>
            <a:fld id="{563E9D4A-8B3E-4E70-BBAC-42A59C8A50DD}" type="slidenum">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6" name="Title 1"/>
          <p:cNvSpPr>
            <a:spLocks noGrp="1"/>
          </p:cNvSpPr>
          <p:nvPr>
            <p:ph type="title"/>
          </p:nvPr>
        </p:nvSpPr>
        <p:spPr>
          <a:xfrm>
            <a:off x="457200" y="273050"/>
            <a:ext cx="3008313" cy="1162050"/>
          </a:xfrm>
        </p:spPr>
        <p:txBody>
          <a:bodyPr vert="horz" rtlCol="0" anchor="b"/>
          <a:lstStyle>
            <a:lvl1pPr lvl="0" algn="l">
              <a:defRPr lang="en-US" sz="2000" b="1" dirty="0">
                <a:latin typeface="+mj-lt"/>
              </a:defRPr>
            </a:lvl1pPr>
          </a:lstStyle>
          <a:p>
            <a:r>
              <a:rPr lang="en-US" dirty="0"/>
              <a:t>Click to edit Master title style</a:t>
            </a:r>
          </a:p>
        </p:txBody>
      </p:sp>
      <p:sp>
        <p:nvSpPr>
          <p:cNvPr id="1048667" name="Content Placeholder 2"/>
          <p:cNvSpPr>
            <a:spLocks noGrp="1"/>
          </p:cNvSpPr>
          <p:nvPr>
            <p:ph idx="1"/>
          </p:nvPr>
        </p:nvSpPr>
        <p:spPr>
          <a:xfrm>
            <a:off x="3575050" y="273050"/>
            <a:ext cx="5111749" cy="5853112"/>
          </a:xfrm>
        </p:spPr>
        <p:txBody>
          <a:bodyPr rtlCol="0"/>
          <a:lstStyle>
            <a:lvl1pPr lvl="0">
              <a:defRPr lang="en-US" sz="3200" dirty="0"/>
            </a:lvl1pPr>
            <a:lvl2pPr lvl="1">
              <a:defRPr lang="en-US" sz="2800" dirty="0"/>
            </a:lvl2pPr>
            <a:lvl3pPr lvl="2">
              <a:defRPr lang="en-US" sz="2400" dirty="0"/>
            </a:lvl3pPr>
            <a:lvl4pPr lvl="3">
              <a:defRPr lang="en-US" sz="2000" dirty="0"/>
            </a:lvl4pPr>
            <a:lvl5pPr lvl="4">
              <a:defRPr lang="en-US" sz="2000" dirty="0"/>
            </a:lvl5pPr>
            <a:lvl6pPr lvl="5">
              <a:defRPr lang="en-US" sz="2000" dirty="0"/>
            </a:lvl6pPr>
            <a:lvl7pPr lvl="6">
              <a:defRPr lang="en-US" sz="2000" dirty="0"/>
            </a:lvl7pPr>
            <a:lvl8pPr lvl="7">
              <a:defRPr lang="en-US" sz="2000" dirty="0"/>
            </a:lvl8pPr>
            <a:lvl9pPr lvl="8">
              <a:defRPr lang="en-US" sz="2000" dirty="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68" name="Text Placeholder 3"/>
          <p:cNvSpPr>
            <a:spLocks noGrp="1"/>
          </p:cNvSpPr>
          <p:nvPr>
            <p:ph type="body" idx="2"/>
          </p:nvPr>
        </p:nvSpPr>
        <p:spPr>
          <a:xfrm>
            <a:off x="457200" y="1435099"/>
            <a:ext cx="3008313" cy="4691063"/>
          </a:xfrm>
        </p:spPr>
        <p:txBody>
          <a:bodyPr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1048669" name="Date Placeholder 4"/>
          <p:cNvSpPr>
            <a:spLocks noGrp="1"/>
          </p:cNvSpPr>
          <p:nvPr>
            <p:ph type="dt" sz="half" idx="10"/>
          </p:nvPr>
        </p:nvSpPr>
        <p:spPr/>
        <p:txBody>
          <a:bodyPr rtlCol="0"/>
          <a:lstStyle/>
          <a:p>
            <a:fld id="{E4DD338F-AC0A-4623-B8CA-DDC8D3EEA5B9}" type="datetime1">
              <a:t>6/19/2024</a:t>
            </a:fld>
            <a:endParaRPr lang="en-US" dirty="0"/>
          </a:p>
        </p:txBody>
      </p:sp>
      <p:sp>
        <p:nvSpPr>
          <p:cNvPr id="1048670" name="Footer Placeholder 5"/>
          <p:cNvSpPr>
            <a:spLocks noGrp="1"/>
          </p:cNvSpPr>
          <p:nvPr>
            <p:ph type="ftr" sz="quarter" idx="11"/>
          </p:nvPr>
        </p:nvSpPr>
        <p:spPr/>
        <p:txBody>
          <a:bodyPr rtlCol="0"/>
          <a:lstStyle/>
          <a:p>
            <a:endParaRPr lang="en-US" dirty="0"/>
          </a:p>
        </p:txBody>
      </p:sp>
      <p:sp>
        <p:nvSpPr>
          <p:cNvPr id="1048671" name="Slide Number Placeholder 6"/>
          <p:cNvSpPr>
            <a:spLocks noGrp="1"/>
          </p:cNvSpPr>
          <p:nvPr>
            <p:ph type="sldNum" sz="quarter" idx="12"/>
          </p:nvPr>
        </p:nvSpPr>
        <p:spPr/>
        <p:txBody>
          <a:bodyPr rtlCol="0"/>
          <a:lstStyle/>
          <a:p>
            <a:fld id="{6918878D-BE1F-46A4-AC2A-EC535F3C7710}" type="slidenum">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3" name="Title 1"/>
          <p:cNvSpPr>
            <a:spLocks noGrp="1"/>
          </p:cNvSpPr>
          <p:nvPr>
            <p:ph type="title"/>
          </p:nvPr>
        </p:nvSpPr>
        <p:spPr>
          <a:xfrm>
            <a:off x="1792288" y="4800600"/>
            <a:ext cx="5486400" cy="566738"/>
          </a:xfrm>
        </p:spPr>
        <p:txBody>
          <a:bodyPr vert="horz" rtlCol="0" anchor="b"/>
          <a:lstStyle>
            <a:lvl1pPr lvl="0" algn="l">
              <a:defRPr lang="en-US" sz="2000" b="1" dirty="0">
                <a:latin typeface="+mj-lt"/>
              </a:defRPr>
            </a:lvl1pPr>
          </a:lstStyle>
          <a:p>
            <a:r>
              <a:rPr lang="en-US" dirty="0"/>
              <a:t>Click to edit Master title style</a:t>
            </a:r>
          </a:p>
        </p:txBody>
      </p:sp>
      <p:sp>
        <p:nvSpPr>
          <p:cNvPr id="1048634" name="Picture Placeholder 2"/>
          <p:cNvSpPr>
            <a:spLocks noGrp="1"/>
          </p:cNvSpPr>
          <p:nvPr>
            <p:ph type="pic" idx="1"/>
          </p:nvPr>
        </p:nvSpPr>
        <p:spPr>
          <a:xfrm>
            <a:off x="1792288" y="612775"/>
            <a:ext cx="5486400" cy="4114800"/>
          </a:xfrm>
        </p:spPr>
        <p:txBody>
          <a:bodyPr rtlCol="0"/>
          <a:lstStyle>
            <a:lvl1pPr marL="0" lvl="0" indent="0">
              <a:buNone/>
              <a:defRPr lang="en-US" sz="3200" dirty="0"/>
            </a:lvl1pPr>
            <a:lvl2pPr marL="457200" lvl="1" indent="0">
              <a:buNone/>
              <a:defRPr lang="en-US" sz="2800" dirty="0"/>
            </a:lvl2pPr>
            <a:lvl3pPr marL="914400" lvl="2" indent="0">
              <a:buNone/>
              <a:defRPr lang="en-US" sz="2400" dirty="0"/>
            </a:lvl3pPr>
            <a:lvl4pPr marL="1371600" lvl="3" indent="0">
              <a:buNone/>
              <a:defRPr lang="en-US" sz="2000" dirty="0"/>
            </a:lvl4pPr>
            <a:lvl5pPr marL="1828800" lvl="4" indent="0">
              <a:buNone/>
              <a:defRPr lang="en-US" sz="2000" dirty="0"/>
            </a:lvl5pPr>
            <a:lvl6pPr marL="2286000" lvl="5" indent="0">
              <a:buNone/>
              <a:defRPr lang="en-US" sz="2000" dirty="0"/>
            </a:lvl6pPr>
            <a:lvl7pPr marL="2743200" lvl="6" indent="0">
              <a:buNone/>
              <a:defRPr lang="en-US" sz="2000" dirty="0"/>
            </a:lvl7pPr>
            <a:lvl8pPr marL="3200400" lvl="7" indent="0">
              <a:buNone/>
              <a:defRPr lang="en-US" sz="2000" dirty="0"/>
            </a:lvl8pPr>
            <a:lvl9pPr marL="3657600" lvl="8" indent="0">
              <a:buNone/>
              <a:defRPr lang="en-US" sz="2000" dirty="0"/>
            </a:lvl9pPr>
          </a:lstStyle>
          <a:p>
            <a:endParaRPr lang="en-US" dirty="0"/>
          </a:p>
        </p:txBody>
      </p:sp>
      <p:sp>
        <p:nvSpPr>
          <p:cNvPr id="1048635" name="Text Placeholder 3"/>
          <p:cNvSpPr>
            <a:spLocks noGrp="1"/>
          </p:cNvSpPr>
          <p:nvPr>
            <p:ph type="body" idx="2"/>
          </p:nvPr>
        </p:nvSpPr>
        <p:spPr>
          <a:xfrm>
            <a:off x="1792288" y="5367337"/>
            <a:ext cx="5486400" cy="804862"/>
          </a:xfrm>
        </p:spPr>
        <p:txBody>
          <a:bodyPr rtlCol="0"/>
          <a:lstStyle>
            <a:lvl1pPr marL="0" lvl="0" indent="0">
              <a:buNone/>
              <a:defRPr lang="en-US" sz="1400" dirty="0"/>
            </a:lvl1pPr>
            <a:lvl2pPr marL="457200" lvl="1" indent="0">
              <a:buNone/>
              <a:defRPr lang="en-US" sz="1200" dirty="0"/>
            </a:lvl2pPr>
            <a:lvl3pPr marL="914400" lvl="2" indent="0">
              <a:buNone/>
              <a:defRPr lang="en-US" sz="1000" dirty="0"/>
            </a:lvl3pPr>
            <a:lvl4pPr marL="1371600" lvl="3" indent="0">
              <a:buNone/>
              <a:defRPr lang="en-US" sz="900" dirty="0"/>
            </a:lvl4pPr>
            <a:lvl5pPr marL="1828800" lvl="4" indent="0">
              <a:buNone/>
              <a:defRPr lang="en-US" sz="900" dirty="0"/>
            </a:lvl5pPr>
            <a:lvl6pPr marL="2286000" lvl="5" indent="0">
              <a:buNone/>
              <a:defRPr lang="en-US" sz="900" dirty="0"/>
            </a:lvl6pPr>
            <a:lvl7pPr marL="2743200" lvl="6" indent="0">
              <a:buNone/>
              <a:defRPr lang="en-US" sz="900" dirty="0"/>
            </a:lvl7pPr>
            <a:lvl8pPr marL="3200400" lvl="7" indent="0">
              <a:buNone/>
              <a:defRPr lang="en-US" sz="900" dirty="0"/>
            </a:lvl8pPr>
            <a:lvl9pPr marL="3657600" lvl="8" indent="0">
              <a:buNone/>
              <a:defRPr lang="en-US" sz="900" dirty="0"/>
            </a:lvl9pPr>
          </a:lstStyle>
          <a:p>
            <a:pPr lvl="0"/>
            <a:r>
              <a:rPr lang="en-US" dirty="0"/>
              <a:t>Click to edit Master text styles</a:t>
            </a:r>
          </a:p>
        </p:txBody>
      </p:sp>
      <p:sp>
        <p:nvSpPr>
          <p:cNvPr id="1048636" name="Date Placeholder 4"/>
          <p:cNvSpPr>
            <a:spLocks noGrp="1"/>
          </p:cNvSpPr>
          <p:nvPr>
            <p:ph type="dt" sz="half" idx="10"/>
          </p:nvPr>
        </p:nvSpPr>
        <p:spPr/>
        <p:txBody>
          <a:bodyPr rtlCol="0"/>
          <a:lstStyle/>
          <a:p>
            <a:fld id="{1D5C0FD0-17C4-450B-A3DD-39D2916DC918}" type="datetime1">
              <a:t>6/19/2024</a:t>
            </a:fld>
            <a:endParaRPr lang="en-US" dirty="0"/>
          </a:p>
        </p:txBody>
      </p:sp>
      <p:sp>
        <p:nvSpPr>
          <p:cNvPr id="1048637" name="Footer Placeholder 5"/>
          <p:cNvSpPr>
            <a:spLocks noGrp="1"/>
          </p:cNvSpPr>
          <p:nvPr>
            <p:ph type="ftr" sz="quarter" idx="11"/>
          </p:nvPr>
        </p:nvSpPr>
        <p:spPr/>
        <p:txBody>
          <a:bodyPr rtlCol="0"/>
          <a:lstStyle/>
          <a:p>
            <a:endParaRPr lang="en-US" dirty="0"/>
          </a:p>
        </p:txBody>
      </p:sp>
      <p:sp>
        <p:nvSpPr>
          <p:cNvPr id="1048638" name="Slide Number Placeholder 6"/>
          <p:cNvSpPr>
            <a:spLocks noGrp="1"/>
          </p:cNvSpPr>
          <p:nvPr>
            <p:ph type="sldNum" sz="quarter" idx="12"/>
          </p:nvPr>
        </p:nvSpPr>
        <p:spPr/>
        <p:txBody>
          <a:bodyPr rtlCol="0"/>
          <a:lstStyle/>
          <a:p>
            <a:fld id="{2B265BA3-CF69-49E6-BF4D-64D71A0B96CD}" type="slidenum">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48577" name="Text Placeholder 2"/>
          <p:cNvSpPr>
            <a:spLocks noGrp="1"/>
          </p:cNvSpPr>
          <p:nvPr>
            <p:ph type="body" idx="1"/>
          </p:nvPr>
        </p:nvSpPr>
        <p:spPr>
          <a:xfrm>
            <a:off x="457200" y="1600200"/>
            <a:ext cx="8229600" cy="45259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lvl="0" algn="l">
              <a:defRPr lang="en-US" sz="1200" dirty="0">
                <a:solidFill>
                  <a:schemeClr val="tx1">
                    <a:tint val="75000"/>
                  </a:schemeClr>
                </a:solidFill>
              </a:defRPr>
            </a:lvl1pPr>
          </a:lstStyle>
          <a:p>
            <a:fld id="{81D4CE61-223B-4298-A230-6077E3CE271F}" type="datetime1">
              <a:t>6/19/2024</a:t>
            </a:fld>
            <a:endParaRPr lang="en-US" dirty="0"/>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lvl="0" algn="ctr">
              <a:defRPr lang="en-US" sz="1200" dirty="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lvl="0" algn="r">
              <a:defRPr lang="en-US" sz="1200" dirty="0">
                <a:solidFill>
                  <a:schemeClr val="tx1">
                    <a:tint val="75000"/>
                  </a:schemeClr>
                </a:solidFill>
              </a:defRPr>
            </a:lvl1pPr>
          </a:lstStyle>
          <a:p>
            <a:fld id="{FF6D41C3-0A5D-4FB0-BCA9-0AC88989C77F}" type="slidenum">
              <a:t>‹#›</a:t>
            </a:fld>
            <a:endParaRPr lang="en-US" dirty="0"/>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lvl="0" algn="ctr" rtl="0">
        <a:spcBef>
          <a:spcPct val="0"/>
        </a:spcBef>
        <a:buNone/>
        <a:defRPr lang="en-US" sz="4400" dirty="0">
          <a:solidFill>
            <a:schemeClr val="tx1"/>
          </a:solidFill>
          <a:latin typeface="+mj-lt"/>
        </a:defRPr>
      </a:lvl1pPr>
    </p:titleStyle>
    <p:bodyStyle>
      <a:lvl1pPr marL="342900" lvl="0" indent="-342900" algn="l" rtl="0">
        <a:spcBef>
          <a:spcPct val="20000"/>
        </a:spcBef>
        <a:buFont typeface="Arial"/>
        <a:buChar char="•"/>
        <a:defRPr lang="en-US" sz="3200" dirty="0">
          <a:solidFill>
            <a:schemeClr val="tx1"/>
          </a:solidFill>
          <a:latin typeface="+mn-lt"/>
        </a:defRPr>
      </a:lvl1pPr>
      <a:lvl2pPr marL="742950" lvl="1" indent="-285750" algn="l" rtl="0">
        <a:spcBef>
          <a:spcPct val="20000"/>
        </a:spcBef>
        <a:buFont typeface="Arial"/>
        <a:buChar char="–"/>
        <a:defRPr lang="en-US" sz="2800" dirty="0">
          <a:solidFill>
            <a:schemeClr val="tx1"/>
          </a:solidFill>
          <a:latin typeface="+mn-lt"/>
        </a:defRPr>
      </a:lvl2pPr>
      <a:lvl3pPr marL="1143000" lvl="2" indent="-228600" algn="l" rtl="0">
        <a:spcBef>
          <a:spcPct val="20000"/>
        </a:spcBef>
        <a:buFont typeface="Arial"/>
        <a:buChar char="•"/>
        <a:defRPr lang="en-US" sz="2400" dirty="0">
          <a:solidFill>
            <a:schemeClr val="tx1"/>
          </a:solidFill>
          <a:latin typeface="+mn-lt"/>
        </a:defRPr>
      </a:lvl3pPr>
      <a:lvl4pPr marL="1600200" lvl="3" indent="-228600" algn="l" rtl="0">
        <a:spcBef>
          <a:spcPct val="20000"/>
        </a:spcBef>
        <a:buFont typeface="Arial"/>
        <a:buChar char="–"/>
        <a:defRPr lang="en-US" sz="2000" dirty="0">
          <a:solidFill>
            <a:schemeClr val="tx1"/>
          </a:solidFill>
          <a:latin typeface="+mn-lt"/>
        </a:defRPr>
      </a:lvl4pPr>
      <a:lvl5pPr marL="2057400" lvl="4" indent="-228600" algn="l" rtl="0">
        <a:spcBef>
          <a:spcPct val="20000"/>
        </a:spcBef>
        <a:buFont typeface="Arial"/>
        <a:buChar char="»"/>
        <a:defRPr lang="en-US" sz="2000" dirty="0">
          <a:solidFill>
            <a:schemeClr val="tx1"/>
          </a:solidFill>
          <a:latin typeface="+mn-lt"/>
        </a:defRPr>
      </a:lvl5pPr>
      <a:lvl6pPr marL="2514600" lvl="5" indent="-228600" algn="l" rtl="0">
        <a:spcBef>
          <a:spcPct val="20000"/>
        </a:spcBef>
        <a:buFont typeface="Arial"/>
        <a:buChar char="•"/>
        <a:defRPr lang="en-US" sz="2000" dirty="0">
          <a:solidFill>
            <a:schemeClr val="tx1"/>
          </a:solidFill>
          <a:latin typeface="+mn-lt"/>
        </a:defRPr>
      </a:lvl6pPr>
      <a:lvl7pPr marL="2971800" lvl="6" indent="-228600" algn="l" rtl="0">
        <a:spcBef>
          <a:spcPct val="20000"/>
        </a:spcBef>
        <a:buFont typeface="Arial"/>
        <a:buChar char="•"/>
        <a:defRPr lang="en-US" sz="2000" dirty="0">
          <a:solidFill>
            <a:schemeClr val="tx1"/>
          </a:solidFill>
          <a:latin typeface="+mn-lt"/>
        </a:defRPr>
      </a:lvl7pPr>
      <a:lvl8pPr marL="3429000" lvl="7" indent="-228600" algn="l" rtl="0">
        <a:spcBef>
          <a:spcPct val="20000"/>
        </a:spcBef>
        <a:buFont typeface="Arial"/>
        <a:buChar char="•"/>
        <a:defRPr lang="en-US" sz="2000" dirty="0">
          <a:solidFill>
            <a:schemeClr val="tx1"/>
          </a:solidFill>
          <a:latin typeface="+mn-lt"/>
        </a:defRPr>
      </a:lvl8pPr>
      <a:lvl9pPr marL="3886200" lvl="8" indent="-228600" algn="l" rtl="0">
        <a:spcBef>
          <a:spcPct val="20000"/>
        </a:spcBef>
        <a:buFont typeface="Arial"/>
        <a:buChar char="•"/>
        <a:defRPr lang="en-US" sz="20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1048586" name="Title 1"/>
          <p:cNvSpPr>
            <a:spLocks noGrp="1"/>
          </p:cNvSpPr>
          <p:nvPr>
            <p:ph type="title"/>
          </p:nvPr>
        </p:nvSpPr>
        <p:spPr>
          <a:xfrm>
            <a:off x="395535" y="1062047"/>
            <a:ext cx="8424939" cy="2798997"/>
          </a:xfrm>
        </p:spPr>
        <p:txBody>
          <a:bodyPr vert="horz" rtlCol="0">
            <a:normAutofit/>
          </a:bodyPr>
          <a:lstStyle/>
          <a:p>
            <a:r>
              <a:rPr lang="en-GB" sz="2700" b="1" dirty="0">
                <a:solidFill>
                  <a:srgbClr val="C00000"/>
                </a:solidFill>
                <a:latin typeface="Times New Roman"/>
              </a:rPr>
              <a:t>Dept of Information Technology     </a:t>
            </a:r>
            <a:r>
              <a:rPr lang="en-GB" sz="4000" dirty="0">
                <a:latin typeface="Times New Roman"/>
              </a:rPr>
              <a:t/>
            </a:r>
            <a:br>
              <a:rPr lang="en-GB" sz="4000" dirty="0">
                <a:latin typeface="Times New Roman"/>
              </a:rPr>
            </a:br>
            <a:r>
              <a:rPr lang="en-US" sz="2400" b="1" dirty="0">
                <a:solidFill>
                  <a:srgbClr val="000000"/>
                </a:solidFill>
                <a:effectLst/>
                <a:latin typeface="Times New Roman" panose="02020603050405020304" pitchFamily="18" charset="0"/>
                <a:ea typeface="Times New Roman" panose="02020603050405020304" pitchFamily="18" charset="0"/>
              </a:rPr>
              <a:t> A Comprehensive Bus Management System with Advanced Functionality</a:t>
            </a:r>
            <a:r>
              <a:rPr lang="en-US" sz="1800" b="1" dirty="0">
                <a:solidFill>
                  <a:srgbClr val="000000"/>
                </a:solidFill>
                <a:effectLst/>
                <a:latin typeface="Times New Roman" panose="02020603050405020304" pitchFamily="18" charset="0"/>
                <a:ea typeface="Times New Roman" panose="02020603050405020304" pitchFamily="18" charset="0"/>
              </a:rPr>
              <a:t>. </a:t>
            </a:r>
            <a:endParaRPr lang="en-GB"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48587" name="Subtitle 2"/>
          <p:cNvSpPr>
            <a:spLocks noGrp="1"/>
          </p:cNvSpPr>
          <p:nvPr>
            <p:ph type="subTitle" idx="1"/>
          </p:nvPr>
        </p:nvSpPr>
        <p:spPr>
          <a:xfrm>
            <a:off x="395535" y="3861044"/>
            <a:ext cx="8496947" cy="2736303"/>
          </a:xfrm>
        </p:spPr>
        <p:txBody>
          <a:bodyPr vert="horz" lIns="91440" tIns="45720" rIns="91440" bIns="45720" rtlCol="0" anchor="t">
            <a:noAutofit/>
          </a:bodyPr>
          <a:lstStyle/>
          <a:p>
            <a:pPr algn="l"/>
            <a:r>
              <a:rPr lang="pt-BR" sz="2000" b="1" dirty="0">
                <a:solidFill>
                  <a:schemeClr val="tx1">
                    <a:lumMod val="95000"/>
                    <a:lumOff val="5000"/>
                  </a:schemeClr>
                </a:solidFill>
                <a:latin typeface="Times New Roman"/>
              </a:rPr>
              <a:t>Guide : Mr.D.Sandeep </a:t>
            </a:r>
            <a:r>
              <a:rPr lang="pt-BR" sz="1600" b="1" dirty="0">
                <a:solidFill>
                  <a:schemeClr val="tx1">
                    <a:lumMod val="95000"/>
                    <a:lumOff val="5000"/>
                  </a:schemeClr>
                </a:solidFill>
                <a:latin typeface="Times New Roman"/>
              </a:rPr>
              <a:t>Assistant Professor</a:t>
            </a:r>
          </a:p>
          <a:p>
            <a:pPr algn="l"/>
            <a:r>
              <a:rPr lang="pt-BR" sz="2000" b="1" dirty="0">
                <a:solidFill>
                  <a:schemeClr val="tx1">
                    <a:lumMod val="95000"/>
                    <a:lumOff val="5000"/>
                  </a:schemeClr>
                </a:solidFill>
                <a:latin typeface="Times New Roman"/>
              </a:rPr>
              <a:t>Batch No : </a:t>
            </a:r>
          </a:p>
          <a:p>
            <a:pPr algn="l"/>
            <a:r>
              <a:rPr lang="pt-BR" sz="2000" b="1" dirty="0">
                <a:solidFill>
                  <a:schemeClr val="tx1">
                    <a:lumMod val="95000"/>
                    <a:lumOff val="5000"/>
                  </a:schemeClr>
                </a:solidFill>
                <a:latin typeface="Times New Roman"/>
              </a:rPr>
              <a:t>                                                                          Team Members :</a:t>
            </a:r>
          </a:p>
          <a:p>
            <a:pPr algn="l"/>
            <a:r>
              <a:rPr lang="pt-BR" sz="2000" b="1" dirty="0">
                <a:solidFill>
                  <a:schemeClr val="tx1">
                    <a:lumMod val="95000"/>
                    <a:lumOff val="5000"/>
                  </a:schemeClr>
                </a:solidFill>
                <a:latin typeface="Times New Roman"/>
              </a:rPr>
              <a:t>                                                                          22R21A12F1  : G.Venu</a:t>
            </a:r>
          </a:p>
          <a:p>
            <a:pPr algn="l"/>
            <a:r>
              <a:rPr lang="pt-BR" sz="2000" b="1" dirty="0">
                <a:solidFill>
                  <a:schemeClr val="tx1">
                    <a:lumMod val="95000"/>
                    <a:lumOff val="5000"/>
                  </a:schemeClr>
                </a:solidFill>
                <a:latin typeface="Times New Roman"/>
              </a:rPr>
              <a:t>                                                                          22R21A12H5 : P.Srikanth</a:t>
            </a:r>
          </a:p>
          <a:p>
            <a:pPr algn="l"/>
            <a:r>
              <a:rPr lang="pt-BR" sz="2000" b="1" dirty="0">
                <a:solidFill>
                  <a:schemeClr val="tx1">
                    <a:lumMod val="95000"/>
                    <a:lumOff val="5000"/>
                  </a:schemeClr>
                </a:solidFill>
                <a:latin typeface="Times New Roman"/>
              </a:rPr>
              <a:t>                                                                          22R21A12D2 : A.Rajesh</a:t>
            </a:r>
          </a:p>
          <a:p>
            <a:pPr algn="l"/>
            <a:r>
              <a:rPr lang="pt-BR" sz="2000" b="1" dirty="0">
                <a:solidFill>
                  <a:schemeClr val="tx1">
                    <a:lumMod val="95000"/>
                    <a:lumOff val="5000"/>
                  </a:schemeClr>
                </a:solidFill>
                <a:latin typeface="Times New Roman"/>
              </a:rPr>
              <a:t>					  22R21A12H1 : M.Harsha</a:t>
            </a:r>
          </a:p>
          <a:p>
            <a:pPr algn="l"/>
            <a:endParaRPr lang="pt-BR" sz="2000" b="1" dirty="0">
              <a:solidFill>
                <a:schemeClr val="tx1">
                  <a:lumMod val="95000"/>
                  <a:lumOff val="5000"/>
                </a:schemeClr>
              </a:solidFill>
              <a:latin typeface="Times New Roman"/>
            </a:endParaRPr>
          </a:p>
          <a:p>
            <a:pPr algn="r"/>
            <a:r>
              <a:rPr lang="pt-BR" sz="2000" b="1" dirty="0">
                <a:solidFill>
                  <a:schemeClr val="tx1">
                    <a:lumMod val="95000"/>
                    <a:lumOff val="5000"/>
                  </a:schemeClr>
                </a:solidFill>
                <a:latin typeface="Times New Roman"/>
              </a:rPr>
              <a:t>         </a:t>
            </a:r>
          </a:p>
          <a:p>
            <a:pPr algn="r"/>
            <a:endParaRPr lang="pt-BR" sz="2000" b="1" dirty="0">
              <a:solidFill>
                <a:schemeClr val="tx1">
                  <a:lumMod val="95000"/>
                  <a:lumOff val="5000"/>
                </a:schemeClr>
              </a:solidFill>
              <a:latin typeface="Times New Roman"/>
            </a:endParaRPr>
          </a:p>
          <a:p>
            <a:endParaRPr lang="en-GB" sz="2000" b="1" dirty="0">
              <a:solidFill>
                <a:schemeClr val="tx1">
                  <a:lumMod val="95000"/>
                  <a:lumOff val="5000"/>
                </a:schemeClr>
              </a:solidFill>
              <a:latin typeface="+mn-lt"/>
            </a:endParaRPr>
          </a:p>
        </p:txBody>
      </p:sp>
      <p:pic>
        <p:nvPicPr>
          <p:cNvPr id="2097152" name="Content Placeholder 3" descr="download.png"/>
          <p:cNvPicPr>
            <a:picLocks noChangeAspect="1"/>
          </p:cNvPicPr>
          <p:nvPr/>
        </p:nvPicPr>
        <p:blipFill>
          <a:blip r:embed="rId2"/>
          <a:stretch>
            <a:fillRect/>
          </a:stretch>
        </p:blipFill>
        <p:spPr>
          <a:xfrm>
            <a:off x="656329" y="494957"/>
            <a:ext cx="8038900" cy="629412"/>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854"/>
            <a:ext cx="81438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13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CEC50745-80AB-1C1E-12BE-E3B931F5CC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86" y="1173457"/>
            <a:ext cx="7372171" cy="5374608"/>
          </a:xfrm>
          <a:prstGeom prst="rect">
            <a:avLst/>
          </a:prstGeom>
        </p:spPr>
      </p:pic>
      <p:sp>
        <p:nvSpPr>
          <p:cNvPr id="2" name="TextBox 1"/>
          <p:cNvSpPr txBox="1"/>
          <p:nvPr/>
        </p:nvSpPr>
        <p:spPr>
          <a:xfrm>
            <a:off x="2209800" y="334095"/>
            <a:ext cx="5867400" cy="861774"/>
          </a:xfrm>
          <a:prstGeom prst="rect">
            <a:avLst/>
          </a:prstGeom>
          <a:noFill/>
        </p:spPr>
        <p:txBody>
          <a:bodyPr wrap="square" rtlCol="0">
            <a:spAutoFit/>
          </a:bodyPr>
          <a:lstStyle/>
          <a:p>
            <a:r>
              <a:rPr lang="en-US" sz="5000" dirty="0" smtClean="0"/>
              <a:t>Use Case Diagram</a:t>
            </a:r>
            <a:endParaRPr lang="en-US" sz="5000" dirty="0"/>
          </a:p>
        </p:txBody>
      </p:sp>
    </p:spTree>
    <p:extLst>
      <p:ext uri="{BB962C8B-B14F-4D97-AF65-F5344CB8AC3E}">
        <p14:creationId xmlns:p14="http://schemas.microsoft.com/office/powerpoint/2010/main" val="79776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C7B8648-3443-A26D-B6A7-BD677E0173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54" y="1809232"/>
            <a:ext cx="7717764" cy="3964426"/>
          </a:xfrm>
          <a:prstGeom prst="rect">
            <a:avLst/>
          </a:prstGeom>
        </p:spPr>
      </p:pic>
    </p:spTree>
    <p:extLst>
      <p:ext uri="{BB962C8B-B14F-4D97-AF65-F5344CB8AC3E}">
        <p14:creationId xmlns:p14="http://schemas.microsoft.com/office/powerpoint/2010/main" val="364443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D12BA139-CD1E-6AFC-DFB9-C2464C2FB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836" y="828485"/>
            <a:ext cx="5502237" cy="5469036"/>
          </a:xfrm>
          <a:prstGeom prst="rect">
            <a:avLst/>
          </a:prstGeom>
        </p:spPr>
      </p:pic>
    </p:spTree>
    <p:extLst>
      <p:ext uri="{BB962C8B-B14F-4D97-AF65-F5344CB8AC3E}">
        <p14:creationId xmlns:p14="http://schemas.microsoft.com/office/powerpoint/2010/main" val="71027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ED1AB6A-23F8-0D47-A712-44CDD06C91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263" y="1203158"/>
            <a:ext cx="5024096" cy="3952191"/>
          </a:xfrm>
          <a:prstGeom prst="rect">
            <a:avLst/>
          </a:prstGeom>
        </p:spPr>
      </p:pic>
    </p:spTree>
    <p:extLst>
      <p:ext uri="{BB962C8B-B14F-4D97-AF65-F5344CB8AC3E}">
        <p14:creationId xmlns:p14="http://schemas.microsoft.com/office/powerpoint/2010/main" val="1272414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FFE47E01-A6F7-53AA-41A2-12AFC2DDB6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067" y="623455"/>
            <a:ext cx="8719328" cy="5728553"/>
          </a:xfrm>
          <a:prstGeom prst="rect">
            <a:avLst/>
          </a:prstGeom>
        </p:spPr>
      </p:pic>
    </p:spTree>
    <p:extLst>
      <p:ext uri="{BB962C8B-B14F-4D97-AF65-F5344CB8AC3E}">
        <p14:creationId xmlns:p14="http://schemas.microsoft.com/office/powerpoint/2010/main" val="394521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vert="horz" rtlCol="0">
            <a:normAutofit/>
          </a:bodyPr>
          <a:lstStyle/>
          <a:p>
            <a:r>
              <a:rPr lang="en-GB" sz="3600" b="1" dirty="0">
                <a:latin typeface="Times New Roman"/>
              </a:rPr>
              <a:t>Conclusion</a:t>
            </a:r>
          </a:p>
        </p:txBody>
      </p:sp>
      <p:sp>
        <p:nvSpPr>
          <p:cNvPr id="3" name="Rectangle 2"/>
          <p:cNvSpPr/>
          <p:nvPr/>
        </p:nvSpPr>
        <p:spPr>
          <a:xfrm>
            <a:off x="533400" y="1676400"/>
            <a:ext cx="8077200" cy="3143361"/>
          </a:xfrm>
          <a:prstGeom prst="rect">
            <a:avLst/>
          </a:prstGeom>
        </p:spPr>
        <p:txBody>
          <a:bodyPr wrap="square">
            <a:spAutoFit/>
          </a:bodyPr>
          <a:lstStyle/>
          <a:p>
            <a:pPr algn="just">
              <a:lnSpc>
                <a:spcPct val="160000"/>
              </a:lnSpc>
              <a:buFont typeface="Wingdings" panose="05000000000000000000" pitchFamily="2" charset="2"/>
              <a:buChar char="Ø"/>
            </a:pPr>
            <a:r>
              <a:rPr lang="en-US" dirty="0">
                <a:latin typeface="Times New Roman" pitchFamily="18" charset="0"/>
                <a:cs typeface="Times New Roman" pitchFamily="18" charset="0"/>
              </a:rPr>
              <a:t>In conclusion, our college bus management system offers a comprehensive solution to streamline transportation for students and administrators alike. With its user-friendly online platform for purchasing digital bus passes, real-time bus tracking capabilities, and detailed route information, this system aims to revolutionize the college commuting experience. By leveraging modern technology, we strive to enhance efficiency, accessibility, and sustainability within our campus community, fostering a seamless and interconnected transportation ecosystem </a:t>
            </a:r>
          </a:p>
        </p:txBody>
      </p:sp>
    </p:spTree>
    <p:extLst>
      <p:ext uri="{BB962C8B-B14F-4D97-AF65-F5344CB8AC3E}">
        <p14:creationId xmlns:p14="http://schemas.microsoft.com/office/powerpoint/2010/main" val="41198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360_F_291522205_XkrmS421FjSGTMRdTrqFZPxDY19VxpmL (1).jpg"/>
          <p:cNvPicPr>
            <a:picLocks noGrp="1" noChangeAspect="1"/>
          </p:cNvPicPr>
          <p:nvPr/>
        </p:nvPicPr>
        <p:blipFill>
          <a:blip r:embed="rId2"/>
          <a:stretch>
            <a:fillRect/>
          </a:stretch>
        </p:blipFill>
        <p:spPr>
          <a:xfrm>
            <a:off x="99990" y="1556937"/>
            <a:ext cx="9044009" cy="4046004"/>
          </a:xfrm>
          <a:prstGeom prst="rect">
            <a:avLst/>
          </a:prstGeom>
          <a:noFill/>
        </p:spPr>
      </p:pic>
    </p:spTree>
    <p:extLst>
      <p:ext uri="{BB962C8B-B14F-4D97-AF65-F5344CB8AC3E}">
        <p14:creationId xmlns:p14="http://schemas.microsoft.com/office/powerpoint/2010/main" val="47682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1048593" name="Title 1"/>
          <p:cNvSpPr>
            <a:spLocks noGrp="1"/>
          </p:cNvSpPr>
          <p:nvPr>
            <p:ph type="title"/>
          </p:nvPr>
        </p:nvSpPr>
        <p:spPr/>
        <p:txBody>
          <a:bodyPr vert="horz" rtlCol="0">
            <a:normAutofit/>
          </a:bodyPr>
          <a:lstStyle/>
          <a:p>
            <a:r>
              <a:rPr lang="en-GB" sz="3600" b="1" dirty="0">
                <a:latin typeface="Times New Roman"/>
              </a:rPr>
              <a:t>INTRODUCTION</a:t>
            </a:r>
          </a:p>
        </p:txBody>
      </p:sp>
      <p:sp>
        <p:nvSpPr>
          <p:cNvPr id="1048594" name="Content Placeholder 2"/>
          <p:cNvSpPr>
            <a:spLocks noGrp="1"/>
          </p:cNvSpPr>
          <p:nvPr>
            <p:ph idx="1"/>
          </p:nvPr>
        </p:nvSpPr>
        <p:spPr>
          <a:xfrm>
            <a:off x="426720" y="1066800"/>
            <a:ext cx="8229600" cy="5943600"/>
          </a:xfrm>
        </p:spPr>
        <p:txBody>
          <a:bodyPr vert="horz" lIns="91440" tIns="45720" rIns="91440" bIns="45720" rtlCol="0" anchor="t">
            <a:no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a:buChar char=""/>
            </a:pPr>
            <a:r>
              <a:rPr lang="en-US" sz="1800" dirty="0">
                <a:latin typeface="Times New Roman" panose="02020603050405020304" pitchFamily="18" charset="0"/>
                <a:cs typeface="Times New Roman" panose="02020603050405020304" pitchFamily="18" charset="0"/>
              </a:rPr>
              <a:t>The BMS streamlines pass issuance processes, offering flexible options for passengers, whether it's daily commuter passes, monthly subscriptions, or special event passes. Additionally, it optimizes bus schedules through advanced algorithms and real-time data analytics, ensuring efficient resource utilization and minimizing delays.</a:t>
            </a:r>
          </a:p>
          <a:p>
            <a:pPr algn="just">
              <a:lnSpc>
                <a:spcPct val="150000"/>
              </a:lnSpc>
              <a:buFont typeface="Wingdings"/>
              <a:buChar char=""/>
            </a:pPr>
            <a:r>
              <a:rPr lang="en-US" sz="1800" dirty="0">
                <a:latin typeface="Times New Roman" panose="02020603050405020304" pitchFamily="18" charset="0"/>
                <a:cs typeface="Times New Roman" panose="02020603050405020304" pitchFamily="18" charset="0"/>
              </a:rPr>
              <a:t>The BMS ensures secure access with user and admin authentication features. It provides real-time bus tracking for both administrators and passengers, facilitates student information management for educational institutions, and integrates a payment gateway for convenient and secure fare payments.</a:t>
            </a:r>
          </a:p>
          <a:p>
            <a:pPr marL="0" indent="0" algn="just">
              <a:buNone/>
            </a:pPr>
            <a:endParaRPr lang="en-GB"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1048595" name="Title 1"/>
          <p:cNvSpPr>
            <a:spLocks noGrp="1"/>
          </p:cNvSpPr>
          <p:nvPr>
            <p:ph type="title"/>
          </p:nvPr>
        </p:nvSpPr>
        <p:spPr>
          <a:xfrm>
            <a:off x="457200" y="0"/>
            <a:ext cx="8229600" cy="1143000"/>
          </a:xfrm>
        </p:spPr>
        <p:txBody>
          <a:bodyPr vert="horz" rtlCol="0">
            <a:normAutofit/>
          </a:bodyPr>
          <a:lstStyle/>
          <a:p>
            <a:r>
              <a:rPr lang="en-GB" sz="3600" b="1" dirty="0">
                <a:solidFill>
                  <a:schemeClr val="tx1">
                    <a:lumMod val="95000"/>
                    <a:lumOff val="5000"/>
                  </a:schemeClr>
                </a:solidFill>
                <a:latin typeface="Times New Roman"/>
              </a:rPr>
              <a:t>ABSTRACT </a:t>
            </a:r>
          </a:p>
        </p:txBody>
      </p:sp>
      <p:sp>
        <p:nvSpPr>
          <p:cNvPr id="1048596" name="Content Placeholder 2"/>
          <p:cNvSpPr>
            <a:spLocks noGrp="1"/>
          </p:cNvSpPr>
          <p:nvPr>
            <p:ph idx="1"/>
          </p:nvPr>
        </p:nvSpPr>
        <p:spPr>
          <a:xfrm>
            <a:off x="457200" y="838200"/>
            <a:ext cx="8229600" cy="5410200"/>
          </a:xfrm>
        </p:spPr>
        <p:txBody>
          <a:bodyPr vert="horz" lIns="91440" tIns="45720" rIns="91440" bIns="45720" rtlCol="0" anchor="t">
            <a:noAutofit/>
          </a:bodyPr>
          <a:lstStyle/>
          <a:p>
            <a:pPr algn="just">
              <a:lnSpc>
                <a:spcPct val="150000"/>
              </a:lnSpc>
              <a:buFont typeface="Wingdings"/>
              <a:buChar char=""/>
            </a:pPr>
            <a:r>
              <a:rPr lang="en-US" sz="1800" kern="100" dirty="0">
                <a:solidFill>
                  <a:srgbClr val="0D0D0D"/>
                </a:solidFill>
                <a:effectLst/>
                <a:latin typeface="Times New Roman" panose="02020603050405020304" pitchFamily="18" charset="0"/>
                <a:ea typeface="Times New Roman" panose="02020603050405020304" pitchFamily="18" charset="0"/>
              </a:rPr>
              <a:t>The Bus Management System (BMS) integrates cutting-edge technologies to deliver a seamless and efficient transportation solution. Utilizing web technologies such as HTML, CSS, and JavaScript, alongside frameworks like React.js or Angular.js, the system provides a user-friendly interface for functionalities such as pass issuance, bus scheduling, and student information management. Backend operations are powered by server-side languages such as Python or Node.js, coupled with relational database management systems like MySQL or </a:t>
            </a:r>
            <a:r>
              <a:rPr lang="en-US" sz="1800" kern="100" dirty="0" err="1">
                <a:solidFill>
                  <a:srgbClr val="0D0D0D"/>
                </a:solidFill>
                <a:effectLst/>
                <a:latin typeface="Times New Roman" panose="02020603050405020304" pitchFamily="18" charset="0"/>
                <a:ea typeface="Times New Roman" panose="02020603050405020304" pitchFamily="18" charset="0"/>
              </a:rPr>
              <a:t>PostgreSQL</a:t>
            </a:r>
            <a:r>
              <a:rPr lang="en-US" sz="1800" kern="100" dirty="0">
                <a:solidFill>
                  <a:srgbClr val="0D0D0D"/>
                </a:solidFill>
                <a:effectLst/>
                <a:latin typeface="Times New Roman" panose="02020603050405020304" pitchFamily="18" charset="0"/>
                <a:ea typeface="Times New Roman" panose="02020603050405020304" pitchFamily="18" charset="0"/>
              </a:rPr>
              <a:t> for robust data handling. Real-time bus tracking, enabled by GPS technology, ensures accurate location updates, while authentication mechanisms utilizing JSON Web Tokens (JWT) guarantee secure access for both users and administrators. Integration with payment gateways further enhances the system's convenience, allowing users to make online payments seamlessly. This comprehensive approach leverages modern technology to optimize bus transportation within educational institutions or corporate settings, enhancing efficiency and user experience. </a:t>
            </a:r>
          </a:p>
          <a:p>
            <a:pPr marL="342900" indent="-342900" algn="just">
              <a:lnSpc>
                <a:spcPct val="150000"/>
              </a:lnSpc>
              <a:buFont typeface="Wingdings"/>
              <a:buChar char=""/>
            </a:pP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1048597" name="Title 1"/>
          <p:cNvSpPr>
            <a:spLocks noGrp="1"/>
          </p:cNvSpPr>
          <p:nvPr>
            <p:ph type="title"/>
          </p:nvPr>
        </p:nvSpPr>
        <p:spPr>
          <a:xfrm>
            <a:off x="457200" y="185484"/>
            <a:ext cx="8229600" cy="1143000"/>
          </a:xfrm>
        </p:spPr>
        <p:txBody>
          <a:bodyPr vert="horz" rtlCol="0">
            <a:normAutofit/>
          </a:bodyPr>
          <a:lstStyle/>
          <a:p>
            <a:r>
              <a:rPr lang="en-GB" sz="3600" b="1" dirty="0">
                <a:latin typeface="Times New Roman"/>
              </a:rPr>
              <a:t>OBJECTIVES</a:t>
            </a:r>
          </a:p>
        </p:txBody>
      </p:sp>
      <p:sp>
        <p:nvSpPr>
          <p:cNvPr id="1048598" name="Content Placeholder 2"/>
          <p:cNvSpPr>
            <a:spLocks noGrp="1"/>
          </p:cNvSpPr>
          <p:nvPr>
            <p:ph idx="1"/>
          </p:nvPr>
        </p:nvSpPr>
        <p:spPr>
          <a:xfrm>
            <a:off x="457200" y="655320"/>
            <a:ext cx="8229600" cy="6172200"/>
          </a:xfrm>
        </p:spPr>
        <p:txBody>
          <a:bodyPr vert="horz" rtlCol="0">
            <a:noAutofit/>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50000"/>
              </a:lnSpc>
              <a:buFont typeface="Wingdings"/>
              <a:buChar char=""/>
            </a:pPr>
            <a:r>
              <a:rPr lang="en-US" sz="1800" dirty="0">
                <a:latin typeface="Times New Roman" panose="02020603050405020304" pitchFamily="18" charset="0"/>
                <a:cs typeface="Times New Roman" panose="02020603050405020304" pitchFamily="18" charset="0"/>
              </a:rPr>
              <a:t>The primary objective of the Bus Management System project is to develop a comprehensive solution for optimizing bus operations and enhancing passenger experiences. This involves streamlining pass issuance processes, offering flexible options for passengers, and optimizing bus schedules to ensure efficient resource utilization and minimize delays.</a:t>
            </a:r>
          </a:p>
          <a:p>
            <a:pPr algn="just">
              <a:lnSpc>
                <a:spcPct val="150000"/>
              </a:lnSpc>
              <a:buFont typeface="Wingdings"/>
              <a:buChar char=""/>
            </a:pPr>
            <a:r>
              <a:rPr lang="en-US" sz="1800" dirty="0">
                <a:latin typeface="Times New Roman" panose="02020603050405020304" pitchFamily="18" charset="0"/>
                <a:cs typeface="Times New Roman" panose="02020603050405020304" pitchFamily="18" charset="0"/>
              </a:rPr>
              <a:t>The project aims to enhance user experiences for both passengers and administrators by integrating advanced features such as user and admin authentication, real-time bus tracking, student information management, and payment gateway integration. These features are designed to improve convenience, security, and transparency in bus operations, ultimately leading to a more seamless transportation experience for all stakeholders..</a:t>
            </a:r>
            <a:endParaRPr 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1048611" name="Title 1"/>
          <p:cNvSpPr>
            <a:spLocks noGrp="1"/>
          </p:cNvSpPr>
          <p:nvPr>
            <p:ph type="title"/>
          </p:nvPr>
        </p:nvSpPr>
        <p:spPr/>
        <p:txBody>
          <a:bodyPr vert="horz" rtlCol="0">
            <a:normAutofit/>
          </a:bodyPr>
          <a:lstStyle/>
          <a:p>
            <a:r>
              <a:rPr lang="en-US" sz="3600" b="1" dirty="0">
                <a:latin typeface="Times New Roman"/>
              </a:rPr>
              <a:t>EXISTING SYSTEM</a:t>
            </a:r>
          </a:p>
        </p:txBody>
      </p:sp>
      <p:sp>
        <p:nvSpPr>
          <p:cNvPr id="1048612" name="Content Placeholder 2"/>
          <p:cNvSpPr>
            <a:spLocks noGrp="1"/>
          </p:cNvSpPr>
          <p:nvPr>
            <p:ph idx="1"/>
          </p:nvPr>
        </p:nvSpPr>
        <p:spPr>
          <a:xfrm>
            <a:off x="457200" y="1574511"/>
            <a:ext cx="8229600" cy="4525962"/>
          </a:xfrm>
        </p:spPr>
        <p:txBody>
          <a:bodyPr vert="horz" lIns="91440" tIns="45720" rIns="91440" bIns="45720" rtlCol="0" anchor="t">
            <a:normAutofit/>
          </a:bodyPr>
          <a:lstStyle/>
          <a:p>
            <a:pPr marL="0" indent="0" algn="just">
              <a:spcBef>
                <a:spcPts val="1000"/>
              </a:spcBef>
              <a:buNone/>
            </a:pPr>
            <a:endParaRPr lang="en-US" sz="1800" dirty="0">
              <a:latin typeface="Times New Roman" panose="02020603050405020304" pitchFamily="18" charset="0"/>
              <a:cs typeface="Times New Roman" panose="02020603050405020304" pitchFamily="18" charset="0"/>
            </a:endParaRPr>
          </a:p>
          <a:p>
            <a:pPr marL="342900" indent="-342900" algn="just">
              <a:lnSpc>
                <a:spcPct val="150000"/>
              </a:lnSpc>
              <a:spcBef>
                <a:spcPts val="1000"/>
              </a:spcBef>
              <a:buFont typeface="Wingdings"/>
              <a:buChar char=""/>
            </a:pPr>
            <a:r>
              <a:rPr lang="en-US" sz="1800" dirty="0">
                <a:latin typeface="Times New Roman" panose="02020603050405020304" pitchFamily="18" charset="0"/>
                <a:cs typeface="Times New Roman" panose="02020603050405020304" pitchFamily="18" charset="0"/>
              </a:rPr>
              <a:t>Many existing systems are complex to implement and maintain, requiring significant training and resources, which can be costly for organizations with limited budgets.</a:t>
            </a:r>
          </a:p>
          <a:p>
            <a:pPr marL="342900" indent="-342900" algn="just">
              <a:lnSpc>
                <a:spcPct val="150000"/>
              </a:lnSpc>
              <a:spcBef>
                <a:spcPts val="1000"/>
              </a:spcBef>
              <a:buFont typeface="Wingdings"/>
              <a:buChar char=""/>
            </a:pPr>
            <a:r>
              <a:rPr lang="en-US" sz="1800" dirty="0">
                <a:latin typeface="Times New Roman" panose="02020603050405020304" pitchFamily="18" charset="0"/>
                <a:cs typeface="Times New Roman" panose="02020603050405020304" pitchFamily="18" charset="0"/>
              </a:rPr>
              <a:t>Some systems lack flexibility and scalability, making it challenging to customize them to specific needs or adapt to growth and changes over time.</a:t>
            </a:r>
          </a:p>
          <a:p>
            <a:pPr marL="342900" indent="-342900" algn="just">
              <a:lnSpc>
                <a:spcPct val="150000"/>
              </a:lnSpc>
              <a:spcBef>
                <a:spcPts val="1000"/>
              </a:spcBef>
              <a:buFont typeface="Wingdings"/>
              <a:buChar char=""/>
            </a:pPr>
            <a:r>
              <a:rPr lang="en-US" sz="1800" dirty="0">
                <a:latin typeface="Times New Roman" panose="02020603050405020304" pitchFamily="18" charset="0"/>
                <a:cs typeface="Times New Roman" panose="02020603050405020304" pitchFamily="18" charset="0"/>
              </a:rPr>
              <a:t>Issues with reliability, performance, and integration can undermine user trust and satisfaction, leading to disruptions in service delivery and inefficient workflows.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1048613" name="Title 1"/>
          <p:cNvSpPr>
            <a:spLocks noGrp="1"/>
          </p:cNvSpPr>
          <p:nvPr>
            <p:ph type="title"/>
          </p:nvPr>
        </p:nvSpPr>
        <p:spPr>
          <a:xfrm>
            <a:off x="457200" y="318"/>
            <a:ext cx="8229600" cy="1143000"/>
          </a:xfrm>
        </p:spPr>
        <p:txBody>
          <a:bodyPr vert="horz" rtlCol="0">
            <a:normAutofit/>
          </a:bodyPr>
          <a:lstStyle/>
          <a:p>
            <a:r>
              <a:rPr lang="en-US" sz="3600" b="1" dirty="0">
                <a:latin typeface="Times New Roman"/>
              </a:rPr>
              <a:t>PROPOSED SYSTEM</a:t>
            </a:r>
          </a:p>
        </p:txBody>
      </p:sp>
      <p:sp>
        <p:nvSpPr>
          <p:cNvPr id="1048614" name="Content Placeholder 2"/>
          <p:cNvSpPr>
            <a:spLocks noGrp="1"/>
          </p:cNvSpPr>
          <p:nvPr>
            <p:ph idx="1"/>
          </p:nvPr>
        </p:nvSpPr>
        <p:spPr>
          <a:xfrm>
            <a:off x="457200" y="838200"/>
            <a:ext cx="8229600" cy="5867400"/>
          </a:xfrm>
        </p:spPr>
        <p:txBody>
          <a:bodyPr vert="horz" lIns="91440" tIns="45720" rIns="91440" bIns="45720" rtlCol="0" anchor="t">
            <a:normAutofit lnSpcReduction="10000"/>
          </a:bodyPr>
          <a:lstStyle/>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Our system offers pass issuance, bus scheduling, user authentication, tracking, student management, and payment integration. Powered by algorithms like route optimization and real-time tracking.</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We optimize operations using algorithms such as genetic algorithms for route planning and machine learning for demand prediction, reducing delays and maximizing resources.</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Intuitive interfaces and seamless interactions facilitated by user-friendly algorithms ensure a smooth experience for passengers and administrators.</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Modular architecture and scalable algorithms allow for easy customization and growth to meet evolving needs and environments.</a:t>
            </a:r>
          </a:p>
          <a:p>
            <a:pPr algn="just">
              <a:lnSpc>
                <a:spcPct val="16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With encryption and redundancy algorithms, our system ensures data integrity and confidentiality, fostering trust among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1048619" name="Title 1"/>
          <p:cNvSpPr>
            <a:spLocks noGrp="1"/>
          </p:cNvSpPr>
          <p:nvPr>
            <p:ph type="title"/>
          </p:nvPr>
        </p:nvSpPr>
        <p:spPr/>
        <p:txBody>
          <a:bodyPr vert="horz" rtlCol="0">
            <a:noAutofit/>
          </a:bodyPr>
          <a:lstStyle/>
          <a:p>
            <a:r>
              <a:rPr lang="en-GB" sz="3600" b="1" dirty="0">
                <a:latin typeface="Times New Roman"/>
              </a:rPr>
              <a:t/>
            </a:r>
            <a:br>
              <a:rPr lang="en-GB" sz="3600" b="1" dirty="0">
                <a:latin typeface="Times New Roman"/>
              </a:rPr>
            </a:br>
            <a:r>
              <a:rPr lang="en-GB" sz="3600" b="1" dirty="0">
                <a:latin typeface="Times New Roman"/>
              </a:rPr>
              <a:t>SYSTEM REQUIREMENTS</a:t>
            </a:r>
            <a:br>
              <a:rPr lang="en-GB" sz="3600" b="1" dirty="0">
                <a:latin typeface="Times New Roman"/>
              </a:rPr>
            </a:br>
            <a:endParaRPr lang="en-GB" sz="3600" b="1" dirty="0">
              <a:latin typeface="Times New Roman"/>
            </a:endParaRPr>
          </a:p>
        </p:txBody>
      </p:sp>
      <p:sp>
        <p:nvSpPr>
          <p:cNvPr id="1048620" name="Content Placeholder 2"/>
          <p:cNvSpPr>
            <a:spLocks noGrp="1"/>
          </p:cNvSpPr>
          <p:nvPr>
            <p:ph idx="1"/>
          </p:nvPr>
        </p:nvSpPr>
        <p:spPr/>
        <p:txBody>
          <a:bodyPr vert="horz" lIns="91440" tIns="45720" rIns="91440" bIns="45720" rtlCol="0" anchor="t">
            <a:normAutofit/>
          </a:bodyPr>
          <a:lstStyle/>
          <a:p>
            <a:pPr marL="342900" indent="-342900">
              <a:buFont typeface="Wingdings"/>
              <a:buChar char=""/>
            </a:pPr>
            <a:r>
              <a:rPr lang="en-GB" sz="2000" b="1" dirty="0">
                <a:latin typeface="Times New Roman"/>
              </a:rPr>
              <a:t>Hardware Requirements</a:t>
            </a:r>
          </a:p>
          <a:p>
            <a:pPr marL="0" indent="0">
              <a:buNone/>
            </a:pPr>
            <a:r>
              <a:rPr lang="en-GB" sz="2000" dirty="0">
                <a:latin typeface="Times New Roman"/>
              </a:rPr>
              <a:t>              Processor            :   i5</a:t>
            </a:r>
            <a:endParaRPr lang="en-US" sz="2000" dirty="0">
              <a:latin typeface="Times New Roman"/>
            </a:endParaRPr>
          </a:p>
          <a:p>
            <a:pPr marL="0" indent="0">
              <a:buNone/>
            </a:pPr>
            <a:r>
              <a:rPr lang="en-GB" sz="2000" dirty="0">
                <a:latin typeface="Times New Roman"/>
              </a:rPr>
              <a:t>               RAM                 :  8GB</a:t>
            </a:r>
          </a:p>
          <a:p>
            <a:pPr marL="0" indent="0">
              <a:buNone/>
            </a:pPr>
            <a:r>
              <a:rPr lang="en-GB" sz="2000" dirty="0">
                <a:latin typeface="Times New Roman"/>
              </a:rPr>
              <a:t>               Hard Disk          :  540GB</a:t>
            </a:r>
          </a:p>
          <a:p>
            <a:pPr marL="342900" indent="-342900">
              <a:buFont typeface="Wingdings"/>
              <a:buChar char=""/>
            </a:pPr>
            <a:r>
              <a:rPr lang="en-GB" sz="2000" b="1" dirty="0">
                <a:latin typeface="Times New Roman"/>
              </a:rPr>
              <a:t>Software Requirements</a:t>
            </a:r>
          </a:p>
          <a:p>
            <a:pPr marL="0" indent="0">
              <a:buNone/>
            </a:pPr>
            <a:r>
              <a:rPr lang="en-GB" sz="2000" dirty="0">
                <a:latin typeface="Times New Roman"/>
              </a:rPr>
              <a:t>               Operating System             :  Windows </a:t>
            </a:r>
          </a:p>
          <a:p>
            <a:pPr marL="0" indent="0">
              <a:lnSpc>
                <a:spcPct val="150000"/>
              </a:lnSpc>
              <a:buNone/>
            </a:pPr>
            <a:r>
              <a:rPr lang="en-GB" sz="2000" dirty="0">
                <a:latin typeface="Times New Roman"/>
              </a:rPr>
              <a:t>               Programming Language   :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Java, Python, JavaScript (Node.js), SQL,  HTML/CSS, PHP</a:t>
            </a:r>
            <a:endParaRPr lang="en-GB" sz="2000" dirty="0">
              <a:latin typeface="Times New Roman" panose="02020603050405020304" pitchFamily="18" charset="0"/>
              <a:cs typeface="Times New Roman" panose="02020603050405020304" pitchFamily="18" charset="0"/>
            </a:endParaRPr>
          </a:p>
          <a:p>
            <a:pPr marL="0" indent="0">
              <a:lnSpc>
                <a:spcPct val="150000"/>
              </a:lnSpc>
              <a:buNone/>
            </a:pP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vert="horz" rtlCol="0">
            <a:normAutofit/>
          </a:bodyPr>
          <a:lstStyle/>
          <a:p>
            <a:r>
              <a:rPr lang="en-GB" sz="3600" b="1" dirty="0">
                <a:latin typeface="Times New Roman"/>
              </a:rPr>
              <a:t>Data Flow Diagram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066800"/>
            <a:ext cx="6959414"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9927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0"/>
            <a:ext cx="7439025"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ln>
        <a:ln w="25400" cap="flat">
          <a:solidFill>
            <a:schemeClr val="phClr"/>
          </a:solidFill>
          <a:prstDash val="solid"/>
        </a:ln>
        <a:ln w="38100" cap="flat">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663</Words>
  <Application>Microsoft Office PowerPoint</Application>
  <PresentationFormat>On-screen Show (4:3)</PresentationFormat>
  <Paragraphs>44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Wingdings</vt:lpstr>
      <vt:lpstr>Calibri</vt:lpstr>
      <vt:lpstr>Office Theme</vt:lpstr>
      <vt:lpstr>Dept of Information Technology       A Comprehensive Bus Management System with Advanced Functionality. </vt:lpstr>
      <vt:lpstr>INTRODUCTION</vt:lpstr>
      <vt:lpstr>ABSTRACT </vt:lpstr>
      <vt:lpstr>OBJECTIVES</vt:lpstr>
      <vt:lpstr>EXISTING SYSTEM</vt:lpstr>
      <vt:lpstr>PROPOSED SYSTEM</vt:lpstr>
      <vt:lpstr> SYSTEM REQUIREMENTS </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SM-M317F</dc:creator>
  <cp:lastModifiedBy>vamsi krishna</cp:lastModifiedBy>
  <cp:revision>18</cp:revision>
  <dcterms:created xsi:type="dcterms:W3CDTF">2022-11-30T22:43:08Z</dcterms:created>
  <dcterms:modified xsi:type="dcterms:W3CDTF">2024-07-01T16:39:20Z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c207a70587bb4db38fe4f8342152362e</vt:lpwstr>
  </property>
</Properties>
</file>