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embeddedFontLst>
    <p:embeddedFont>
      <p:font typeface="Raleway"/>
      <p:regular r:id="rId22"/>
    </p:embeddedFont>
    <p:embeddedFont>
      <p:font typeface="Lato" panose="020F0502020204030203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32b267dd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32b267dd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333e0f5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9333e0f5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e27e1542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27e27e1542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e27e1542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7e27e1542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e27e1542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e27e1542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e27e154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27e27e154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e27e1542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7e27e154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d6af1b1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8d6af1b1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d6af1b1a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8d6af1b1a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e27e154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27e27e154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e27e1542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27e27e1542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e27e1542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7e27e1542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7" name="Google Shape;77;p25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" name="Google Shape;1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" name="Google Shape;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" name="Google Shape;2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" name="Google Shape;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2" name="Google Shape;4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5" name="Google Shape;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" name="Google Shape;52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" name="Google Shape;6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3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subTitle" idx="1"/>
          </p:nvPr>
        </p:nvSpPr>
        <p:spPr>
          <a:xfrm>
            <a:off x="3871950" y="3105100"/>
            <a:ext cx="5111400" cy="14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300"/>
              <a:t>Presented By: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300"/>
              <a:t>		Arnav Chhabra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300"/>
              <a:t>	Harsha Vardhan Reddy Bonthu</a:t>
            </a:r>
            <a:endParaRPr sz="2300"/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587425" y="138120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3500" b="0">
                <a:solidFill>
                  <a:srgbClr val="FF99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Code-to-Code translation from Java to Python using CodeBERT and CodeT5 models</a:t>
            </a:r>
            <a:endParaRPr sz="5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32b267dd_0_1"/>
          <p:cNvSpPr txBox="1"/>
          <p:nvPr>
            <p:ph type="title"/>
          </p:nvPr>
        </p:nvSpPr>
        <p:spPr>
          <a:xfrm>
            <a:off x="727650" y="677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Transcoder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2" name="Google Shape;142;g12732b267dd_0_1"/>
          <p:cNvSpPr txBox="1"/>
          <p:nvPr>
            <p:ph type="body" idx="1"/>
          </p:nvPr>
        </p:nvSpPr>
        <p:spPr>
          <a:xfrm>
            <a:off x="727650" y="15360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TransCoder employs a sequence-to-sequence (seq2seq) model with attention, which consists of a transformer-based encoder and decoder.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is trained utilizing the initialization, language modeling, and back-translation methods of unsupervised machine translation.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uses a Denoising Auto-Encoding (DAE) objective to train the model to encode and decode sequences.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333e0f53_0_4"/>
          <p:cNvSpPr txBox="1"/>
          <p:nvPr>
            <p:ph type="title"/>
          </p:nvPr>
        </p:nvSpPr>
        <p:spPr>
          <a:xfrm>
            <a:off x="414250" y="602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Transcoder Principles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  <p:pic>
        <p:nvPicPr>
          <p:cNvPr id="148" name="Google Shape;148;g129333e0f53_0_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250" y="1358025"/>
            <a:ext cx="8584724" cy="36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e27e1542_0_25"/>
          <p:cNvSpPr txBox="1"/>
          <p:nvPr>
            <p:ph type="title"/>
          </p:nvPr>
        </p:nvSpPr>
        <p:spPr>
          <a:xfrm>
            <a:off x="514525" y="64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Evaluation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  <p:pic>
        <p:nvPicPr>
          <p:cNvPr id="154" name="Google Shape;154;g127e27e1542_0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064025"/>
            <a:ext cx="4674850" cy="1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7e27e1542_0_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67225" y="1714625"/>
            <a:ext cx="4371975" cy="232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e27e1542_0_30"/>
          <p:cNvSpPr txBox="1"/>
          <p:nvPr>
            <p:ph type="body" idx="1"/>
          </p:nvPr>
        </p:nvSpPr>
        <p:spPr>
          <a:xfrm>
            <a:off x="727650" y="16417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Learnt about different types of code-translation models and their techniques.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Understood the working of the models and analyzed their performance.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Considered the ethical aspects of software engineering tasks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Realized that training the models take a large amount of time, even with powerful GPUs.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g127e27e1542_0_30"/>
          <p:cNvSpPr txBox="1"/>
          <p:nvPr>
            <p:ph type="title"/>
          </p:nvPr>
        </p:nvSpPr>
        <p:spPr>
          <a:xfrm>
            <a:off x="514525" y="64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Lessons Learned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e27e1542_0_52"/>
          <p:cNvSpPr txBox="1"/>
          <p:nvPr>
            <p:ph type="title"/>
          </p:nvPr>
        </p:nvSpPr>
        <p:spPr>
          <a:xfrm>
            <a:off x="514525" y="64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Broader Impacts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  <p:sp>
        <p:nvSpPr>
          <p:cNvPr id="167" name="Google Shape;167;g127e27e1542_0_52"/>
          <p:cNvSpPr txBox="1"/>
          <p:nvPr/>
        </p:nvSpPr>
        <p:spPr>
          <a:xfrm>
            <a:off x="587425" y="1576000"/>
            <a:ext cx="7751100" cy="30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chemeClr val="accent1"/>
                </a:solidFill>
              </a:rPr>
              <a:t>Help improve the speed and of the process of transitioning from legacy systems to modern systems.</a:t>
            </a:r>
            <a:br>
              <a:rPr lang="en-GB" sz="1800">
                <a:solidFill>
                  <a:schemeClr val="accent1"/>
                </a:solidFill>
              </a:rPr>
            </a:b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chemeClr val="accent1"/>
                </a:solidFill>
              </a:rPr>
              <a:t>Allows developers to share code functionalities across different programming languages.</a:t>
            </a:r>
            <a:br>
              <a:rPr lang="en-GB" sz="1800">
                <a:solidFill>
                  <a:schemeClr val="accent1"/>
                </a:solidFill>
              </a:rPr>
            </a:b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chemeClr val="accent1"/>
                </a:solidFill>
              </a:rPr>
              <a:t>Promotes the use of latest technologies as it reduces the cost and time of legacy system transitions to help create more reliable and secure software application.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2317975" y="2136850"/>
            <a:ext cx="5332800" cy="11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5000" b="0">
                <a:solidFill>
                  <a:srgbClr val="FF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 !!</a:t>
            </a:r>
            <a:endParaRPr sz="5000" b="0">
              <a:solidFill>
                <a:srgbClr val="FF99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7650" y="673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sz="2400" b="0">
                <a:solidFill>
                  <a:srgbClr val="FF99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 Statement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3" name="Google Shape;93;p2"/>
          <p:cNvSpPr txBox="1"/>
          <p:nvPr>
            <p:ph type="body" idx="1"/>
          </p:nvPr>
        </p:nvSpPr>
        <p:spPr>
          <a:xfrm>
            <a:off x="727650" y="1588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Code-to-Code translation from Java to Python using deep learning models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used CodeBERT (bimodal) and CodeT5 (encoder-decoder) models and compared the results with Transcoder (Seq2Seq) 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Extracted the data from different </a:t>
            </a: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competitive</a:t>
            </a: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programming sites and used the </a:t>
            </a: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appropriate</a:t>
            </a:r>
            <a:r>
              <a:rPr lang="en-GB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language parser techniques to enable conversion from Java functions to Python functions</a:t>
            </a: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300"/>
              <a:buNone/>
            </a:pPr>
            <a:endParaRPr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e27e1542_0_0"/>
          <p:cNvSpPr txBox="1"/>
          <p:nvPr>
            <p:ph type="title"/>
          </p:nvPr>
        </p:nvSpPr>
        <p:spPr>
          <a:xfrm>
            <a:off x="727650" y="64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Dataset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g127e27e1542_0_0"/>
          <p:cNvSpPr txBox="1"/>
          <p:nvPr>
            <p:ph type="body" idx="1"/>
          </p:nvPr>
        </p:nvSpPr>
        <p:spPr>
          <a:xfrm>
            <a:off x="727650" y="15631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Extracted Java and Python functions from the 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following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sources: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GeeksforGeeks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Leetcode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Codeforces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Atcoder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Google CodeJam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Project Euler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e27e1542_0_5"/>
          <p:cNvSpPr txBox="1"/>
          <p:nvPr>
            <p:ph type="title"/>
          </p:nvPr>
        </p:nvSpPr>
        <p:spPr>
          <a:xfrm>
            <a:off x="657800" y="673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Dataset Description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5" name="Google Shape;105;g127e27e1542_0_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0875" y="1504375"/>
            <a:ext cx="8117274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d6af1b1a_0_10"/>
          <p:cNvSpPr txBox="1"/>
          <p:nvPr>
            <p:ph type="title"/>
          </p:nvPr>
        </p:nvSpPr>
        <p:spPr>
          <a:xfrm>
            <a:off x="729450" y="688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Dataset Pre-Processing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1" name="Google Shape;111;g128d6af1b1a_0_10"/>
          <p:cNvSpPr txBox="1"/>
          <p:nvPr>
            <p:ph type="body" idx="1"/>
          </p:nvPr>
        </p:nvSpPr>
        <p:spPr>
          <a:xfrm>
            <a:off x="729450" y="1577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Tokenize the java and python codes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Remove the comments and 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docstrings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from the code. 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Javalang tokenizer for the Java code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Standard python library tokenizer for the Python Code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Ensured the length of the java and python functions was the same using truncation/padding.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d6af1b1a_0_15"/>
          <p:cNvSpPr txBox="1"/>
          <p:nvPr>
            <p:ph type="title"/>
          </p:nvPr>
        </p:nvSpPr>
        <p:spPr>
          <a:xfrm>
            <a:off x="729450" y="645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CodeBert Model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7" name="Google Shape;117;g128d6af1b1a_0_15"/>
          <p:cNvSpPr txBox="1"/>
          <p:nvPr>
            <p:ph type="body" idx="1"/>
          </p:nvPr>
        </p:nvSpPr>
        <p:spPr>
          <a:xfrm>
            <a:off x="729450" y="15100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Uses a multi-layer bidirectional Transformer architecture.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model has been pre-trained in the following programming languages Python, Java, JavaScript, PHP, Ruby and Go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Understands the semantic relationships between natural 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language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programming languages.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model is pre-trained using Masked Language Modeling and Replaced Token Detection techniques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27e27e1542_0_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2825" y="1843050"/>
            <a:ext cx="7260101" cy="21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27e27e1542_0_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1292853"/>
            <a:ext cx="9144001" cy="3761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7e27e1542_0_10"/>
          <p:cNvSpPr txBox="1"/>
          <p:nvPr/>
        </p:nvSpPr>
        <p:spPr>
          <a:xfrm>
            <a:off x="487125" y="616075"/>
            <a:ext cx="598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CodeBert Model Architecture</a:t>
            </a:r>
            <a:endParaRPr sz="2600"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e27e1542_0_15"/>
          <p:cNvSpPr txBox="1"/>
          <p:nvPr>
            <p:ph type="title"/>
          </p:nvPr>
        </p:nvSpPr>
        <p:spPr>
          <a:xfrm>
            <a:off x="643475" y="673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CodeT5 Model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  <p:sp>
        <p:nvSpPr>
          <p:cNvPr id="130" name="Google Shape;130;g127e27e1542_0_15"/>
          <p:cNvSpPr txBox="1"/>
          <p:nvPr>
            <p:ph type="body" idx="1"/>
          </p:nvPr>
        </p:nvSpPr>
        <p:spPr>
          <a:xfrm>
            <a:off x="727650" y="1512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Uses an encoder-decoder architecture. With pre training both the components of the model.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Gets understanding of natural language and programming 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languages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using unlabelled data.</a:t>
            </a:r>
            <a:b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●"/>
            </a:pP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Completes pre training using masked span </a:t>
            </a:r>
            <a:r>
              <a:rPr lang="en-GB"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prediction, identifier tagging, masked identifier prediction and bimodal dual generation.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e27e1542_0_20"/>
          <p:cNvSpPr txBox="1"/>
          <p:nvPr>
            <p:ph type="title"/>
          </p:nvPr>
        </p:nvSpPr>
        <p:spPr>
          <a:xfrm>
            <a:off x="414250" y="602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>
                <a:solidFill>
                  <a:srgbClr val="FF9900"/>
                </a:solidFill>
              </a:rPr>
              <a:t>CodeT5 Pre Training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</a:p>
        </p:txBody>
      </p:sp>
      <p:pic>
        <p:nvPicPr>
          <p:cNvPr id="136" name="Google Shape;136;g127e27e1542_0_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443200"/>
            <a:ext cx="8839204" cy="343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2808</Words>
  <Application>WPS Presentation</Application>
  <PresentationFormat/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Raleway</vt:lpstr>
      <vt:lpstr>Lato</vt:lpstr>
      <vt:lpstr>Trebuchet MS</vt:lpstr>
      <vt:lpstr>Microsoft YaHei</vt:lpstr>
      <vt:lpstr>汉仪旗黑</vt:lpstr>
      <vt:lpstr>Arial Unicode MS</vt:lpstr>
      <vt:lpstr>Streamline</vt:lpstr>
      <vt:lpstr>Code-to-Code translation from Java to Python using CodeBERT and CodeT5 models</vt:lpstr>
      <vt:lpstr>Problem Statement</vt:lpstr>
      <vt:lpstr>Dataset</vt:lpstr>
      <vt:lpstr>Dataset Description</vt:lpstr>
      <vt:lpstr>Dataset Pre-Processing</vt:lpstr>
      <vt:lpstr>CodeBert Model</vt:lpstr>
      <vt:lpstr>PowerPoint 演示文稿</vt:lpstr>
      <vt:lpstr>CodeT5 Model</vt:lpstr>
      <vt:lpstr>CodeT5 Pre Training</vt:lpstr>
      <vt:lpstr>Transcoder</vt:lpstr>
      <vt:lpstr>Transcoder Principles</vt:lpstr>
      <vt:lpstr>Evaluation</vt:lpstr>
      <vt:lpstr>Lessons Learned</vt:lpstr>
      <vt:lpstr>Broader Impacts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Code-to-Code translation from Java to Python using CodeBERT and CodeT5 models</dc:title>
  <dc:creator/>
  <cp:lastModifiedBy>Harsha Vardhan Reddy Bonthu</cp:lastModifiedBy>
  <cp:revision>1</cp:revision>
  <dcterms:created xsi:type="dcterms:W3CDTF">2022-07-01T22:52:08Z</dcterms:created>
  <dcterms:modified xsi:type="dcterms:W3CDTF">2022-07-01T22:52:08Z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1033-4.2.0.7541</vt:lpwstr>
  </property>
</Properties>
</file>